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874" r:id="rId2"/>
    <p:sldId id="871" r:id="rId3"/>
    <p:sldId id="827" r:id="rId4"/>
    <p:sldId id="879" r:id="rId5"/>
    <p:sldId id="841" r:id="rId6"/>
    <p:sldId id="842" r:id="rId7"/>
    <p:sldId id="843" r:id="rId8"/>
    <p:sldId id="844" r:id="rId9"/>
    <p:sldId id="845" r:id="rId10"/>
    <p:sldId id="846" r:id="rId11"/>
    <p:sldId id="847" r:id="rId12"/>
    <p:sldId id="848" r:id="rId13"/>
    <p:sldId id="782" r:id="rId14"/>
    <p:sldId id="875" r:id="rId15"/>
    <p:sldId id="784" r:id="rId16"/>
    <p:sldId id="878" r:id="rId17"/>
    <p:sldId id="785" r:id="rId18"/>
    <p:sldId id="786" r:id="rId19"/>
    <p:sldId id="787" r:id="rId20"/>
    <p:sldId id="788" r:id="rId21"/>
    <p:sldId id="789" r:id="rId22"/>
    <p:sldId id="790" r:id="rId23"/>
    <p:sldId id="803" r:id="rId24"/>
    <p:sldId id="808" r:id="rId25"/>
    <p:sldId id="809" r:id="rId26"/>
    <p:sldId id="805" r:id="rId27"/>
    <p:sldId id="854" r:id="rId28"/>
    <p:sldId id="860" r:id="rId29"/>
    <p:sldId id="872" r:id="rId30"/>
    <p:sldId id="861" r:id="rId31"/>
    <p:sldId id="862" r:id="rId32"/>
    <p:sldId id="877" r:id="rId33"/>
    <p:sldId id="876" r:id="rId34"/>
    <p:sldId id="863" r:id="rId35"/>
    <p:sldId id="730" r:id="rId36"/>
    <p:sldId id="731" r:id="rId37"/>
    <p:sldId id="853" r:id="rId38"/>
    <p:sldId id="851" r:id="rId39"/>
    <p:sldId id="852" r:id="rId40"/>
    <p:sldId id="758" r:id="rId41"/>
    <p:sldId id="739" r:id="rId42"/>
    <p:sldId id="741" r:id="rId43"/>
    <p:sldId id="762" r:id="rId44"/>
    <p:sldId id="873" r:id="rId45"/>
    <p:sldId id="684" r:id="rId46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buChar char="Å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Char char="Å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Char char="Å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Char char="Å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Char char="Å"/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B18053"/>
    <a:srgbClr val="583F28"/>
    <a:srgbClr val="0A3A8A"/>
    <a:srgbClr val="0000CC"/>
    <a:srgbClr val="9999FF"/>
    <a:srgbClr val="99CCFF"/>
    <a:srgbClr val="D9E6FF"/>
    <a:srgbClr val="EFF4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8" autoAdjust="0"/>
    <p:restoredTop sz="94683" autoAdjust="0"/>
  </p:normalViewPr>
  <p:slideViewPr>
    <p:cSldViewPr snapToGrid="0" snapToObjects="1">
      <p:cViewPr varScale="1">
        <p:scale>
          <a:sx n="84" d="100"/>
          <a:sy n="84" d="100"/>
        </p:scale>
        <p:origin x="1546" y="82"/>
      </p:cViewPr>
      <p:guideLst>
        <p:guide orient="horz" pos="2455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6"/>
    </p:cViewPr>
  </p:sorterViewPr>
  <p:notesViewPr>
    <p:cSldViewPr snapToGrid="0" snapToObjects="1">
      <p:cViewPr varScale="1">
        <p:scale>
          <a:sx n="124" d="100"/>
          <a:sy n="124" d="100"/>
        </p:scale>
        <p:origin x="-96" y="-444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812539736880151E-4"/>
          <c:y val="0.19768880696089638"/>
          <c:w val="0.99961187460263123"/>
          <c:h val="0.7949725149587580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50800" dist="63500" dir="14400000" algn="ctr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sof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explosion val="6"/>
            <c:spPr>
              <a:solidFill>
                <a:srgbClr val="00B050"/>
              </a:solidFill>
              <a:effectLst>
                <a:outerShdw blurRad="50800" dist="63500" dir="14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soft" dir="t"/>
              </a:scene3d>
              <a:sp3d prstMaterial="metal">
                <a:bevelT/>
              </a:sp3d>
            </c:spPr>
          </c:dPt>
          <c:dPt>
            <c:idx val="1"/>
            <c:invertIfNegative val="0"/>
            <c:bubble3D val="0"/>
            <c:explosion val="6"/>
            <c:spPr>
              <a:solidFill>
                <a:srgbClr val="0000FF"/>
              </a:solidFill>
              <a:effectLst>
                <a:outerShdw blurRad="50800" dist="63500" dir="14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soft" dir="t"/>
              </a:scene3d>
              <a:sp3d prstMaterial="metal">
                <a:bevelT/>
              </a:sp3d>
            </c:spPr>
          </c:dPt>
          <c:dPt>
            <c:idx val="2"/>
            <c:invertIfNegative val="0"/>
            <c:bubble3D val="0"/>
            <c:explosion val="7"/>
            <c:spPr>
              <a:solidFill>
                <a:srgbClr val="CC0000"/>
              </a:solidFill>
              <a:effectLst>
                <a:outerShdw blurRad="50800" dist="63500" dir="14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soft" dir="t"/>
              </a:scene3d>
              <a:sp3d prstMaterial="metal">
                <a:bevelT/>
              </a:sp3d>
            </c:spPr>
          </c:dPt>
          <c:dPt>
            <c:idx val="3"/>
            <c:invertIfNegative val="0"/>
            <c:bubble3D val="0"/>
            <c:explosion val="7"/>
            <c:spPr>
              <a:solidFill>
                <a:schemeClr val="accent6">
                  <a:lumMod val="75000"/>
                </a:schemeClr>
              </a:solidFill>
              <a:effectLst>
                <a:outerShdw blurRad="50800" dist="63500" dir="14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soft" dir="t"/>
              </a:scene3d>
              <a:sp3d prstMaterial="metal">
                <a:bevelT/>
              </a:sp3d>
            </c:spPr>
          </c:dPt>
          <c:dPt>
            <c:idx val="4"/>
            <c:invertIfNegative val="0"/>
            <c:bubble3D val="0"/>
            <c:explosion val="7"/>
            <c:spPr>
              <a:effectLst>
                <a:outerShdw blurRad="50800" dist="63500" dir="14400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soft" dir="t"/>
              </a:scene3d>
              <a:sp3d prstMaterial="metal">
                <a:bevelT/>
              </a:sp3d>
            </c:spPr>
          </c:dPt>
          <c:cat>
            <c:strRef>
              <c:f>Sheet1!$A$2:$A$4</c:f>
              <c:strCache>
                <c:ptCount val="3"/>
                <c:pt idx="0">
                  <c:v>Florida beaches</c:v>
                </c:pt>
                <c:pt idx="1">
                  <c:v>US National parks</c:v>
                </c:pt>
                <c:pt idx="2">
                  <c:v>US Theme parks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810</c:v>
                </c:pt>
                <c:pt idx="1">
                  <c:v>285</c:v>
                </c:pt>
                <c:pt idx="2">
                  <c:v>140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7"/>
        <c:shape val="box"/>
        <c:axId val="-1597337888"/>
        <c:axId val="-1597342784"/>
        <c:axId val="0"/>
      </c:bar3DChart>
      <c:catAx>
        <c:axId val="-1597337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597342784"/>
        <c:crosses val="autoZero"/>
        <c:auto val="1"/>
        <c:lblAlgn val="ctr"/>
        <c:lblOffset val="100"/>
        <c:noMultiLvlLbl val="0"/>
      </c:catAx>
      <c:valAx>
        <c:axId val="-1597342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597337888"/>
        <c:crosses val="autoZero"/>
        <c:crossBetween val="between"/>
      </c:valAx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algn="r"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algn="r"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fld id="{A3796FAA-F7B2-49B8-A11D-2BEA8D9EF1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98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algn="r"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algn="r" defTabSz="906463">
              <a:buFontTx/>
              <a:buNone/>
              <a:defRPr sz="1200" b="0">
                <a:effectLst/>
                <a:latin typeface="Times New Roman" pitchFamily="18" charset="0"/>
              </a:defRPr>
            </a:lvl1pPr>
          </a:lstStyle>
          <a:p>
            <a:fld id="{5BD024DD-B180-4DBD-9876-36A06764A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Bilderna visar hur stranden förväntas</a:t>
            </a:r>
            <a:r>
              <a:rPr lang="sv-SE" baseline="0" dirty="0" smtClean="0"/>
              <a:t> dra sig tillbaks om havet stiger 0.9 m längs olika kustavsnitt.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024DD-B180-4DBD-9876-36A06764A7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024DD-B180-4DBD-9876-36A06764A7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4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0011A-C276-4BA1-8074-B3973E9F4ED3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71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024DD-B180-4DBD-9876-36A06764A7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5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04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15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697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993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63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47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69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710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70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25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36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65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3" name="Rectangle 35"/>
          <p:cNvSpPr>
            <a:spLocks noChangeArrowheads="1"/>
          </p:cNvSpPr>
          <p:nvPr/>
        </p:nvSpPr>
        <p:spPr bwMode="auto">
          <a:xfrm>
            <a:off x="754063" y="6446838"/>
            <a:ext cx="8389937" cy="334962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53284" name="Rectangle 36"/>
          <p:cNvSpPr>
            <a:spLocks noChangeArrowheads="1"/>
          </p:cNvSpPr>
          <p:nvPr/>
        </p:nvSpPr>
        <p:spPr bwMode="gray">
          <a:xfrm>
            <a:off x="750888" y="-742950"/>
            <a:ext cx="42862" cy="18621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AC642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</a:pPr>
            <a:endParaRPr kumimoji="1" lang="en-US" sz="2400" b="0">
              <a:effectLst/>
              <a:latin typeface="Tahoma" pitchFamily="34" charset="0"/>
            </a:endParaRPr>
          </a:p>
        </p:txBody>
      </p:sp>
      <p:sp>
        <p:nvSpPr>
          <p:cNvPr id="53285" name="Rectangle 37"/>
          <p:cNvSpPr>
            <a:spLocks noChangeArrowheads="1"/>
          </p:cNvSpPr>
          <p:nvPr/>
        </p:nvSpPr>
        <p:spPr bwMode="gray">
          <a:xfrm>
            <a:off x="442913" y="696913"/>
            <a:ext cx="8226425" cy="31750"/>
          </a:xfrm>
          <a:prstGeom prst="rect">
            <a:avLst/>
          </a:prstGeom>
          <a:gradFill rotWithShape="0">
            <a:gsLst>
              <a:gs pos="0">
                <a:srgbClr val="AC6428"/>
              </a:gs>
              <a:gs pos="100000">
                <a:srgbClr val="AC6428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</a:pPr>
            <a:endParaRPr kumimoji="1" lang="en-US" sz="2400" b="0">
              <a:effectLst/>
              <a:latin typeface="Tahoma" pitchFamily="34" charset="0"/>
            </a:endParaRPr>
          </a:p>
        </p:txBody>
      </p:sp>
      <p:pic>
        <p:nvPicPr>
          <p:cNvPr id="9" name="Picture 38" descr="sig_kr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56313"/>
            <a:ext cx="914400" cy="801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95010" y="36195"/>
            <a:ext cx="577215" cy="862965"/>
          </a:xfrm>
          <a:custGeom>
            <a:avLst/>
            <a:gdLst>
              <a:gd name="connsiteX0" fmla="*/ 283845 w 577215"/>
              <a:gd name="connsiteY0" fmla="*/ 0 h 862965"/>
              <a:gd name="connsiteX1" fmla="*/ 276225 w 577215"/>
              <a:gd name="connsiteY1" fmla="*/ 53340 h 862965"/>
              <a:gd name="connsiteX2" fmla="*/ 257175 w 577215"/>
              <a:gd name="connsiteY2" fmla="*/ 116205 h 862965"/>
              <a:gd name="connsiteX3" fmla="*/ 234315 w 577215"/>
              <a:gd name="connsiteY3" fmla="*/ 173355 h 862965"/>
              <a:gd name="connsiteX4" fmla="*/ 205740 w 577215"/>
              <a:gd name="connsiteY4" fmla="*/ 228600 h 862965"/>
              <a:gd name="connsiteX5" fmla="*/ 175260 w 577215"/>
              <a:gd name="connsiteY5" fmla="*/ 272415 h 862965"/>
              <a:gd name="connsiteX6" fmla="*/ 140970 w 577215"/>
              <a:gd name="connsiteY6" fmla="*/ 318135 h 862965"/>
              <a:gd name="connsiteX7" fmla="*/ 72390 w 577215"/>
              <a:gd name="connsiteY7" fmla="*/ 390525 h 862965"/>
              <a:gd name="connsiteX8" fmla="*/ 47625 w 577215"/>
              <a:gd name="connsiteY8" fmla="*/ 424815 h 862965"/>
              <a:gd name="connsiteX9" fmla="*/ 34290 w 577215"/>
              <a:gd name="connsiteY9" fmla="*/ 459105 h 862965"/>
              <a:gd name="connsiteX10" fmla="*/ 13335 w 577215"/>
              <a:gd name="connsiteY10" fmla="*/ 501015 h 862965"/>
              <a:gd name="connsiteX11" fmla="*/ 0 w 577215"/>
              <a:gd name="connsiteY11" fmla="*/ 558165 h 862965"/>
              <a:gd name="connsiteX12" fmla="*/ 5715 w 577215"/>
              <a:gd name="connsiteY12" fmla="*/ 611505 h 862965"/>
              <a:gd name="connsiteX13" fmla="*/ 11430 w 577215"/>
              <a:gd name="connsiteY13" fmla="*/ 649605 h 862965"/>
              <a:gd name="connsiteX14" fmla="*/ 28575 w 577215"/>
              <a:gd name="connsiteY14" fmla="*/ 701040 h 862965"/>
              <a:gd name="connsiteX15" fmla="*/ 59055 w 577215"/>
              <a:gd name="connsiteY15" fmla="*/ 748665 h 862965"/>
              <a:gd name="connsiteX16" fmla="*/ 81915 w 577215"/>
              <a:gd name="connsiteY16" fmla="*/ 773430 h 862965"/>
              <a:gd name="connsiteX17" fmla="*/ 118110 w 577215"/>
              <a:gd name="connsiteY17" fmla="*/ 805815 h 862965"/>
              <a:gd name="connsiteX18" fmla="*/ 180975 w 577215"/>
              <a:gd name="connsiteY18" fmla="*/ 840105 h 862965"/>
              <a:gd name="connsiteX19" fmla="*/ 234315 w 577215"/>
              <a:gd name="connsiteY19" fmla="*/ 857250 h 862965"/>
              <a:gd name="connsiteX20" fmla="*/ 297180 w 577215"/>
              <a:gd name="connsiteY20" fmla="*/ 862965 h 862965"/>
              <a:gd name="connsiteX21" fmla="*/ 358140 w 577215"/>
              <a:gd name="connsiteY21" fmla="*/ 855345 h 862965"/>
              <a:gd name="connsiteX22" fmla="*/ 419100 w 577215"/>
              <a:gd name="connsiteY22" fmla="*/ 830580 h 862965"/>
              <a:gd name="connsiteX23" fmla="*/ 481965 w 577215"/>
              <a:gd name="connsiteY23" fmla="*/ 788670 h 862965"/>
              <a:gd name="connsiteX24" fmla="*/ 523875 w 577215"/>
              <a:gd name="connsiteY24" fmla="*/ 741045 h 862965"/>
              <a:gd name="connsiteX25" fmla="*/ 558165 w 577215"/>
              <a:gd name="connsiteY25" fmla="*/ 676275 h 862965"/>
              <a:gd name="connsiteX26" fmla="*/ 573405 w 577215"/>
              <a:gd name="connsiteY26" fmla="*/ 619125 h 862965"/>
              <a:gd name="connsiteX27" fmla="*/ 577215 w 577215"/>
              <a:gd name="connsiteY27" fmla="*/ 565785 h 862965"/>
              <a:gd name="connsiteX28" fmla="*/ 554355 w 577215"/>
              <a:gd name="connsiteY28" fmla="*/ 480060 h 862965"/>
              <a:gd name="connsiteX29" fmla="*/ 521970 w 577215"/>
              <a:gd name="connsiteY29" fmla="*/ 422910 h 862965"/>
              <a:gd name="connsiteX30" fmla="*/ 459105 w 577215"/>
              <a:gd name="connsiteY30" fmla="*/ 352425 h 862965"/>
              <a:gd name="connsiteX31" fmla="*/ 422910 w 577215"/>
              <a:gd name="connsiteY31" fmla="*/ 297180 h 862965"/>
              <a:gd name="connsiteX32" fmla="*/ 377190 w 577215"/>
              <a:gd name="connsiteY32" fmla="*/ 234315 h 862965"/>
              <a:gd name="connsiteX33" fmla="*/ 346710 w 577215"/>
              <a:gd name="connsiteY33" fmla="*/ 171450 h 862965"/>
              <a:gd name="connsiteX34" fmla="*/ 308610 w 577215"/>
              <a:gd name="connsiteY34" fmla="*/ 83820 h 862965"/>
              <a:gd name="connsiteX35" fmla="*/ 283845 w 577215"/>
              <a:gd name="connsiteY35" fmla="*/ 0 h 86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7215" h="862965">
                <a:moveTo>
                  <a:pt x="283845" y="0"/>
                </a:moveTo>
                <a:lnTo>
                  <a:pt x="276225" y="53340"/>
                </a:lnTo>
                <a:lnTo>
                  <a:pt x="257175" y="116205"/>
                </a:lnTo>
                <a:lnTo>
                  <a:pt x="234315" y="173355"/>
                </a:lnTo>
                <a:lnTo>
                  <a:pt x="205740" y="228600"/>
                </a:lnTo>
                <a:lnTo>
                  <a:pt x="175260" y="272415"/>
                </a:lnTo>
                <a:lnTo>
                  <a:pt x="140970" y="318135"/>
                </a:lnTo>
                <a:lnTo>
                  <a:pt x="72390" y="390525"/>
                </a:lnTo>
                <a:lnTo>
                  <a:pt x="47625" y="424815"/>
                </a:lnTo>
                <a:lnTo>
                  <a:pt x="34290" y="459105"/>
                </a:lnTo>
                <a:lnTo>
                  <a:pt x="13335" y="501015"/>
                </a:lnTo>
                <a:lnTo>
                  <a:pt x="0" y="558165"/>
                </a:lnTo>
                <a:lnTo>
                  <a:pt x="5715" y="611505"/>
                </a:lnTo>
                <a:lnTo>
                  <a:pt x="11430" y="649605"/>
                </a:lnTo>
                <a:lnTo>
                  <a:pt x="28575" y="701040"/>
                </a:lnTo>
                <a:lnTo>
                  <a:pt x="59055" y="748665"/>
                </a:lnTo>
                <a:lnTo>
                  <a:pt x="81915" y="773430"/>
                </a:lnTo>
                <a:lnTo>
                  <a:pt x="118110" y="805815"/>
                </a:lnTo>
                <a:lnTo>
                  <a:pt x="180975" y="840105"/>
                </a:lnTo>
                <a:lnTo>
                  <a:pt x="234315" y="857250"/>
                </a:lnTo>
                <a:lnTo>
                  <a:pt x="297180" y="862965"/>
                </a:lnTo>
                <a:lnTo>
                  <a:pt x="358140" y="855345"/>
                </a:lnTo>
                <a:lnTo>
                  <a:pt x="419100" y="830580"/>
                </a:lnTo>
                <a:lnTo>
                  <a:pt x="481965" y="788670"/>
                </a:lnTo>
                <a:lnTo>
                  <a:pt x="523875" y="741045"/>
                </a:lnTo>
                <a:lnTo>
                  <a:pt x="558165" y="676275"/>
                </a:lnTo>
                <a:lnTo>
                  <a:pt x="573405" y="619125"/>
                </a:lnTo>
                <a:lnTo>
                  <a:pt x="577215" y="565785"/>
                </a:lnTo>
                <a:lnTo>
                  <a:pt x="554355" y="480060"/>
                </a:lnTo>
                <a:lnTo>
                  <a:pt x="521970" y="422910"/>
                </a:lnTo>
                <a:lnTo>
                  <a:pt x="459105" y="352425"/>
                </a:lnTo>
                <a:lnTo>
                  <a:pt x="422910" y="297180"/>
                </a:lnTo>
                <a:lnTo>
                  <a:pt x="377190" y="234315"/>
                </a:lnTo>
                <a:lnTo>
                  <a:pt x="346710" y="171450"/>
                </a:lnTo>
                <a:lnTo>
                  <a:pt x="308610" y="83820"/>
                </a:lnTo>
                <a:lnTo>
                  <a:pt x="283845" y="0"/>
                </a:lnTo>
                <a:close/>
              </a:path>
            </a:pathLst>
          </a:custGeom>
          <a:ln>
            <a:noFill/>
          </a:ln>
          <a:effectLst>
            <a:outerShdw blurRad="50800" dist="38100" dir="12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Picture 39" descr="TVR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-22225"/>
            <a:ext cx="65881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3223050" y="6480175"/>
            <a:ext cx="31951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sv-SE" sz="1400" dirty="0">
                <a:solidFill>
                  <a:srgbClr val="003399"/>
                </a:solidFill>
                <a:effectLst>
                  <a:outerShdw blurRad="50800" dist="63500" dir="1800000" algn="tl" rotWithShape="0">
                    <a:schemeClr val="bg1">
                      <a:alpha val="40000"/>
                    </a:schemeClr>
                  </a:outerShdw>
                </a:effectLst>
              </a:rPr>
              <a:t>Hans Hanson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50800" dist="63500" dir="1800000" algn="tl" rotWithShape="0">
                    <a:schemeClr val="bg1">
                      <a:alpha val="40000"/>
                    </a:schemeClr>
                  </a:outerShdw>
                </a:effectLst>
              </a:rPr>
              <a:t>– Gothenburg 150527</a:t>
            </a:r>
            <a:endParaRPr lang="en-US" sz="1400" dirty="0">
              <a:solidFill>
                <a:srgbClr val="003399"/>
              </a:solidFill>
              <a:effectLst>
                <a:outerShdw blurRad="50800" dist="63500" dir="18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660482" name="Picture 2" descr="Göteborgs Stad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3"/>
          <a:stretch/>
        </p:blipFill>
        <p:spPr bwMode="auto">
          <a:xfrm>
            <a:off x="262604" y="6440686"/>
            <a:ext cx="302491" cy="3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4C8C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27A52"/>
        </a:buClr>
        <a:buSzPct val="60000"/>
        <a:buFont typeface="Wingdings 2" pitchFamily="18" charset="2"/>
        <a:buChar char="Å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¡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¡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2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0" Type="http://schemas.openxmlformats.org/officeDocument/2006/relationships/image" Target="../media/image73.gif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gif"/><Relationship Id="rId3" Type="http://schemas.openxmlformats.org/officeDocument/2006/relationships/image" Target="../media/image86.png"/><Relationship Id="rId7" Type="http://schemas.microsoft.com/office/2007/relationships/hdphoto" Target="../media/hdphoto5.wdp"/><Relationship Id="rId12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7.jpeg"/><Relationship Id="rId9" Type="http://schemas.microsoft.com/office/2007/relationships/hdphoto" Target="../media/hdphoto6.wdp"/><Relationship Id="rId1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9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3.jpeg"/><Relationship Id="rId7" Type="http://schemas.openxmlformats.org/officeDocument/2006/relationships/image" Target="../media/image11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emf"/><Relationship Id="rId5" Type="http://schemas.openxmlformats.org/officeDocument/2006/relationships/image" Target="../media/image125.png"/><Relationship Id="rId4" Type="http://schemas.openxmlformats.org/officeDocument/2006/relationships/image" Target="../media/image124.jpeg"/><Relationship Id="rId9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5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 descr="covrpi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2914650" y="6480175"/>
            <a:ext cx="32544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buFontTx/>
              <a:buNone/>
            </a:pPr>
            <a:r>
              <a:rPr lang="sv-SE" sz="1400" dirty="0">
                <a:solidFill>
                  <a:srgbClr val="21305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Hans Hanson - </a:t>
            </a:r>
            <a:r>
              <a:rPr lang="sv-SE" sz="1400" dirty="0" smtClean="0">
                <a:solidFill>
                  <a:srgbClr val="21305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Gothenburg 150527</a:t>
            </a:r>
            <a:endParaRPr lang="en-US" sz="1400" dirty="0">
              <a:solidFill>
                <a:srgbClr val="21305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 rot="-293244">
            <a:off x="40276" y="894334"/>
            <a:ext cx="8064500" cy="6565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prstTxWarp prst="textArchDown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sv-SE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Water Levels in Skanör/Falsterbo </a:t>
            </a:r>
            <a:r>
              <a:rPr lang="sv-SE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endParaRPr lang="en-US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4843" name="Text Box 11"/>
          <p:cNvSpPr txBox="1">
            <a:spLocks noChangeArrowheads="1"/>
          </p:cNvSpPr>
          <p:nvPr/>
        </p:nvSpPr>
        <p:spPr bwMode="auto">
          <a:xfrm rot="-137436">
            <a:off x="4283817" y="1880876"/>
            <a:ext cx="3117850" cy="1956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prstTxWarp prst="textArchUp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sv-S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Present &amp; Future,</a:t>
            </a:r>
            <a:endParaRPr lang="sv-S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4844" name="Text Box 12"/>
          <p:cNvSpPr txBox="1">
            <a:spLocks noChangeArrowheads="1"/>
          </p:cNvSpPr>
          <p:nvPr/>
        </p:nvSpPr>
        <p:spPr bwMode="auto">
          <a:xfrm rot="689699">
            <a:off x="6949200" y="1993114"/>
            <a:ext cx="1624013" cy="2557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prstTxWarp prst="textArchUp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sv-S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Impacts &amp; Measures</a:t>
            </a:r>
            <a:endParaRPr lang="sv-S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5010" y="36195"/>
            <a:ext cx="577215" cy="862965"/>
          </a:xfrm>
          <a:custGeom>
            <a:avLst/>
            <a:gdLst>
              <a:gd name="connsiteX0" fmla="*/ 283845 w 577215"/>
              <a:gd name="connsiteY0" fmla="*/ 0 h 862965"/>
              <a:gd name="connsiteX1" fmla="*/ 276225 w 577215"/>
              <a:gd name="connsiteY1" fmla="*/ 53340 h 862965"/>
              <a:gd name="connsiteX2" fmla="*/ 257175 w 577215"/>
              <a:gd name="connsiteY2" fmla="*/ 116205 h 862965"/>
              <a:gd name="connsiteX3" fmla="*/ 234315 w 577215"/>
              <a:gd name="connsiteY3" fmla="*/ 173355 h 862965"/>
              <a:gd name="connsiteX4" fmla="*/ 205740 w 577215"/>
              <a:gd name="connsiteY4" fmla="*/ 228600 h 862965"/>
              <a:gd name="connsiteX5" fmla="*/ 175260 w 577215"/>
              <a:gd name="connsiteY5" fmla="*/ 272415 h 862965"/>
              <a:gd name="connsiteX6" fmla="*/ 140970 w 577215"/>
              <a:gd name="connsiteY6" fmla="*/ 318135 h 862965"/>
              <a:gd name="connsiteX7" fmla="*/ 72390 w 577215"/>
              <a:gd name="connsiteY7" fmla="*/ 390525 h 862965"/>
              <a:gd name="connsiteX8" fmla="*/ 47625 w 577215"/>
              <a:gd name="connsiteY8" fmla="*/ 424815 h 862965"/>
              <a:gd name="connsiteX9" fmla="*/ 34290 w 577215"/>
              <a:gd name="connsiteY9" fmla="*/ 459105 h 862965"/>
              <a:gd name="connsiteX10" fmla="*/ 13335 w 577215"/>
              <a:gd name="connsiteY10" fmla="*/ 501015 h 862965"/>
              <a:gd name="connsiteX11" fmla="*/ 0 w 577215"/>
              <a:gd name="connsiteY11" fmla="*/ 558165 h 862965"/>
              <a:gd name="connsiteX12" fmla="*/ 5715 w 577215"/>
              <a:gd name="connsiteY12" fmla="*/ 611505 h 862965"/>
              <a:gd name="connsiteX13" fmla="*/ 11430 w 577215"/>
              <a:gd name="connsiteY13" fmla="*/ 649605 h 862965"/>
              <a:gd name="connsiteX14" fmla="*/ 28575 w 577215"/>
              <a:gd name="connsiteY14" fmla="*/ 701040 h 862965"/>
              <a:gd name="connsiteX15" fmla="*/ 59055 w 577215"/>
              <a:gd name="connsiteY15" fmla="*/ 748665 h 862965"/>
              <a:gd name="connsiteX16" fmla="*/ 81915 w 577215"/>
              <a:gd name="connsiteY16" fmla="*/ 773430 h 862965"/>
              <a:gd name="connsiteX17" fmla="*/ 118110 w 577215"/>
              <a:gd name="connsiteY17" fmla="*/ 805815 h 862965"/>
              <a:gd name="connsiteX18" fmla="*/ 180975 w 577215"/>
              <a:gd name="connsiteY18" fmla="*/ 840105 h 862965"/>
              <a:gd name="connsiteX19" fmla="*/ 234315 w 577215"/>
              <a:gd name="connsiteY19" fmla="*/ 857250 h 862965"/>
              <a:gd name="connsiteX20" fmla="*/ 297180 w 577215"/>
              <a:gd name="connsiteY20" fmla="*/ 862965 h 862965"/>
              <a:gd name="connsiteX21" fmla="*/ 358140 w 577215"/>
              <a:gd name="connsiteY21" fmla="*/ 855345 h 862965"/>
              <a:gd name="connsiteX22" fmla="*/ 419100 w 577215"/>
              <a:gd name="connsiteY22" fmla="*/ 830580 h 862965"/>
              <a:gd name="connsiteX23" fmla="*/ 481965 w 577215"/>
              <a:gd name="connsiteY23" fmla="*/ 788670 h 862965"/>
              <a:gd name="connsiteX24" fmla="*/ 523875 w 577215"/>
              <a:gd name="connsiteY24" fmla="*/ 741045 h 862965"/>
              <a:gd name="connsiteX25" fmla="*/ 558165 w 577215"/>
              <a:gd name="connsiteY25" fmla="*/ 676275 h 862965"/>
              <a:gd name="connsiteX26" fmla="*/ 573405 w 577215"/>
              <a:gd name="connsiteY26" fmla="*/ 619125 h 862965"/>
              <a:gd name="connsiteX27" fmla="*/ 577215 w 577215"/>
              <a:gd name="connsiteY27" fmla="*/ 565785 h 862965"/>
              <a:gd name="connsiteX28" fmla="*/ 554355 w 577215"/>
              <a:gd name="connsiteY28" fmla="*/ 480060 h 862965"/>
              <a:gd name="connsiteX29" fmla="*/ 521970 w 577215"/>
              <a:gd name="connsiteY29" fmla="*/ 422910 h 862965"/>
              <a:gd name="connsiteX30" fmla="*/ 459105 w 577215"/>
              <a:gd name="connsiteY30" fmla="*/ 352425 h 862965"/>
              <a:gd name="connsiteX31" fmla="*/ 422910 w 577215"/>
              <a:gd name="connsiteY31" fmla="*/ 297180 h 862965"/>
              <a:gd name="connsiteX32" fmla="*/ 377190 w 577215"/>
              <a:gd name="connsiteY32" fmla="*/ 234315 h 862965"/>
              <a:gd name="connsiteX33" fmla="*/ 346710 w 577215"/>
              <a:gd name="connsiteY33" fmla="*/ 171450 h 862965"/>
              <a:gd name="connsiteX34" fmla="*/ 308610 w 577215"/>
              <a:gd name="connsiteY34" fmla="*/ 83820 h 862965"/>
              <a:gd name="connsiteX35" fmla="*/ 283845 w 577215"/>
              <a:gd name="connsiteY35" fmla="*/ 0 h 86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7215" h="862965">
                <a:moveTo>
                  <a:pt x="283845" y="0"/>
                </a:moveTo>
                <a:lnTo>
                  <a:pt x="276225" y="53340"/>
                </a:lnTo>
                <a:lnTo>
                  <a:pt x="257175" y="116205"/>
                </a:lnTo>
                <a:lnTo>
                  <a:pt x="234315" y="173355"/>
                </a:lnTo>
                <a:lnTo>
                  <a:pt x="205740" y="228600"/>
                </a:lnTo>
                <a:lnTo>
                  <a:pt x="175260" y="272415"/>
                </a:lnTo>
                <a:lnTo>
                  <a:pt x="140970" y="318135"/>
                </a:lnTo>
                <a:lnTo>
                  <a:pt x="72390" y="390525"/>
                </a:lnTo>
                <a:lnTo>
                  <a:pt x="47625" y="424815"/>
                </a:lnTo>
                <a:lnTo>
                  <a:pt x="34290" y="459105"/>
                </a:lnTo>
                <a:lnTo>
                  <a:pt x="13335" y="501015"/>
                </a:lnTo>
                <a:lnTo>
                  <a:pt x="0" y="558165"/>
                </a:lnTo>
                <a:lnTo>
                  <a:pt x="5715" y="611505"/>
                </a:lnTo>
                <a:lnTo>
                  <a:pt x="11430" y="649605"/>
                </a:lnTo>
                <a:lnTo>
                  <a:pt x="28575" y="701040"/>
                </a:lnTo>
                <a:lnTo>
                  <a:pt x="59055" y="748665"/>
                </a:lnTo>
                <a:lnTo>
                  <a:pt x="81915" y="773430"/>
                </a:lnTo>
                <a:lnTo>
                  <a:pt x="118110" y="805815"/>
                </a:lnTo>
                <a:lnTo>
                  <a:pt x="180975" y="840105"/>
                </a:lnTo>
                <a:lnTo>
                  <a:pt x="234315" y="857250"/>
                </a:lnTo>
                <a:lnTo>
                  <a:pt x="297180" y="862965"/>
                </a:lnTo>
                <a:lnTo>
                  <a:pt x="358140" y="855345"/>
                </a:lnTo>
                <a:lnTo>
                  <a:pt x="419100" y="830580"/>
                </a:lnTo>
                <a:lnTo>
                  <a:pt x="481965" y="788670"/>
                </a:lnTo>
                <a:lnTo>
                  <a:pt x="523875" y="741045"/>
                </a:lnTo>
                <a:lnTo>
                  <a:pt x="558165" y="676275"/>
                </a:lnTo>
                <a:lnTo>
                  <a:pt x="573405" y="619125"/>
                </a:lnTo>
                <a:lnTo>
                  <a:pt x="577215" y="565785"/>
                </a:lnTo>
                <a:lnTo>
                  <a:pt x="554355" y="480060"/>
                </a:lnTo>
                <a:lnTo>
                  <a:pt x="521970" y="422910"/>
                </a:lnTo>
                <a:lnTo>
                  <a:pt x="459105" y="352425"/>
                </a:lnTo>
                <a:lnTo>
                  <a:pt x="422910" y="297180"/>
                </a:lnTo>
                <a:lnTo>
                  <a:pt x="377190" y="234315"/>
                </a:lnTo>
                <a:lnTo>
                  <a:pt x="346710" y="171450"/>
                </a:lnTo>
                <a:lnTo>
                  <a:pt x="308610" y="83820"/>
                </a:lnTo>
                <a:lnTo>
                  <a:pt x="283845" y="0"/>
                </a:lnTo>
                <a:close/>
              </a:path>
            </a:pathLst>
          </a:custGeom>
          <a:ln>
            <a:noFill/>
          </a:ln>
          <a:effectLst>
            <a:outerShdw blurRad="50800" dist="38100" dir="12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39" descr="TVR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-22225"/>
            <a:ext cx="65881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sig_kr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56313"/>
            <a:ext cx="914400" cy="801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58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201563"/>
              </p:ext>
            </p:extLst>
          </p:nvPr>
        </p:nvGraphicFramePr>
        <p:xfrm>
          <a:off x="109538" y="1082675"/>
          <a:ext cx="8926512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74" name="Paint Shop Pro Image" r:id="rId3" imgW="8926829" imgH="4692683" progId="PaintShopPro">
                  <p:embed/>
                </p:oleObj>
              </mc:Choice>
              <mc:Fallback>
                <p:oleObj name="Paint Shop Pro Image" r:id="rId3" imgW="8926829" imgH="4692683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082675"/>
                        <a:ext cx="8926512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595329" y="4359275"/>
            <a:ext cx="2920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4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4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2783845" y="4259263"/>
            <a:ext cx="261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2444971" y="1882775"/>
            <a:ext cx="413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 i="1">
                <a:solidFill>
                  <a:srgbClr val="003399"/>
                </a:solidFill>
                <a:effectLst/>
                <a:latin typeface="Arial Rounded MT Bold" pitchFamily="34" charset="0"/>
              </a:rPr>
              <a:t>R</a:t>
            </a:r>
            <a:r>
              <a:rPr lang="sv-SE" sz="1600" baseline="-25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600" baseline="-25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5862" name="Freeform 6"/>
          <p:cNvSpPr>
            <a:spLocks/>
          </p:cNvSpPr>
          <p:nvPr/>
        </p:nvSpPr>
        <p:spPr bwMode="auto">
          <a:xfrm>
            <a:off x="2057400" y="2514600"/>
            <a:ext cx="1700213" cy="790575"/>
          </a:xfrm>
          <a:custGeom>
            <a:avLst/>
            <a:gdLst>
              <a:gd name="T0" fmla="*/ 0 w 1071"/>
              <a:gd name="T1" fmla="*/ 258 h 498"/>
              <a:gd name="T2" fmla="*/ 36 w 1071"/>
              <a:gd name="T3" fmla="*/ 0 h 498"/>
              <a:gd name="T4" fmla="*/ 117 w 1071"/>
              <a:gd name="T5" fmla="*/ 6 h 498"/>
              <a:gd name="T6" fmla="*/ 222 w 1071"/>
              <a:gd name="T7" fmla="*/ 6 h 498"/>
              <a:gd name="T8" fmla="*/ 306 w 1071"/>
              <a:gd name="T9" fmla="*/ 15 h 498"/>
              <a:gd name="T10" fmla="*/ 366 w 1071"/>
              <a:gd name="T11" fmla="*/ 27 h 498"/>
              <a:gd name="T12" fmla="*/ 426 w 1071"/>
              <a:gd name="T13" fmla="*/ 51 h 498"/>
              <a:gd name="T14" fmla="*/ 471 w 1071"/>
              <a:gd name="T15" fmla="*/ 75 h 498"/>
              <a:gd name="T16" fmla="*/ 546 w 1071"/>
              <a:gd name="T17" fmla="*/ 126 h 498"/>
              <a:gd name="T18" fmla="*/ 636 w 1071"/>
              <a:gd name="T19" fmla="*/ 198 h 498"/>
              <a:gd name="T20" fmla="*/ 726 w 1071"/>
              <a:gd name="T21" fmla="*/ 264 h 498"/>
              <a:gd name="T22" fmla="*/ 789 w 1071"/>
              <a:gd name="T23" fmla="*/ 315 h 498"/>
              <a:gd name="T24" fmla="*/ 852 w 1071"/>
              <a:gd name="T25" fmla="*/ 366 h 498"/>
              <a:gd name="T26" fmla="*/ 912 w 1071"/>
              <a:gd name="T27" fmla="*/ 408 h 498"/>
              <a:gd name="T28" fmla="*/ 1005 w 1071"/>
              <a:gd name="T29" fmla="*/ 468 h 498"/>
              <a:gd name="T30" fmla="*/ 1071 w 1071"/>
              <a:gd name="T31" fmla="*/ 498 h 498"/>
              <a:gd name="T32" fmla="*/ 522 w 1071"/>
              <a:gd name="T33" fmla="*/ 426 h 498"/>
              <a:gd name="T34" fmla="*/ 0 w 1071"/>
              <a:gd name="T35" fmla="*/ 25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71" h="498">
                <a:moveTo>
                  <a:pt x="0" y="258"/>
                </a:moveTo>
                <a:lnTo>
                  <a:pt x="36" y="0"/>
                </a:lnTo>
                <a:lnTo>
                  <a:pt x="117" y="6"/>
                </a:lnTo>
                <a:lnTo>
                  <a:pt x="222" y="6"/>
                </a:lnTo>
                <a:lnTo>
                  <a:pt x="306" y="15"/>
                </a:lnTo>
                <a:lnTo>
                  <a:pt x="366" y="27"/>
                </a:lnTo>
                <a:lnTo>
                  <a:pt x="426" y="51"/>
                </a:lnTo>
                <a:lnTo>
                  <a:pt x="471" y="75"/>
                </a:lnTo>
                <a:lnTo>
                  <a:pt x="546" y="126"/>
                </a:lnTo>
                <a:lnTo>
                  <a:pt x="636" y="198"/>
                </a:lnTo>
                <a:lnTo>
                  <a:pt x="726" y="264"/>
                </a:lnTo>
                <a:lnTo>
                  <a:pt x="789" y="315"/>
                </a:lnTo>
                <a:lnTo>
                  <a:pt x="852" y="366"/>
                </a:lnTo>
                <a:lnTo>
                  <a:pt x="912" y="408"/>
                </a:lnTo>
                <a:lnTo>
                  <a:pt x="1005" y="468"/>
                </a:lnTo>
                <a:lnTo>
                  <a:pt x="1071" y="498"/>
                </a:lnTo>
                <a:lnTo>
                  <a:pt x="522" y="426"/>
                </a:lnTo>
                <a:lnTo>
                  <a:pt x="0" y="25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3" name="Freeform 7"/>
          <p:cNvSpPr>
            <a:spLocks/>
          </p:cNvSpPr>
          <p:nvPr/>
        </p:nvSpPr>
        <p:spPr bwMode="auto">
          <a:xfrm>
            <a:off x="2090738" y="1143000"/>
            <a:ext cx="5457825" cy="1785938"/>
          </a:xfrm>
          <a:custGeom>
            <a:avLst/>
            <a:gdLst>
              <a:gd name="T0" fmla="*/ 0 w 3438"/>
              <a:gd name="T1" fmla="*/ 0 h 1125"/>
              <a:gd name="T2" fmla="*/ 114 w 3438"/>
              <a:gd name="T3" fmla="*/ 849 h 1125"/>
              <a:gd name="T4" fmla="*/ 171 w 3438"/>
              <a:gd name="T5" fmla="*/ 855 h 1125"/>
              <a:gd name="T6" fmla="*/ 273 w 3438"/>
              <a:gd name="T7" fmla="*/ 852 h 1125"/>
              <a:gd name="T8" fmla="*/ 471 w 3438"/>
              <a:gd name="T9" fmla="*/ 870 h 1125"/>
              <a:gd name="T10" fmla="*/ 480 w 3438"/>
              <a:gd name="T11" fmla="*/ 933 h 1125"/>
              <a:gd name="T12" fmla="*/ 528 w 3438"/>
              <a:gd name="T13" fmla="*/ 966 h 1125"/>
              <a:gd name="T14" fmla="*/ 606 w 3438"/>
              <a:gd name="T15" fmla="*/ 1026 h 1125"/>
              <a:gd name="T16" fmla="*/ 663 w 3438"/>
              <a:gd name="T17" fmla="*/ 1074 h 1125"/>
              <a:gd name="T18" fmla="*/ 2844 w 3438"/>
              <a:gd name="T19" fmla="*/ 1077 h 1125"/>
              <a:gd name="T20" fmla="*/ 2859 w 3438"/>
              <a:gd name="T21" fmla="*/ 1125 h 1125"/>
              <a:gd name="T22" fmla="*/ 2949 w 3438"/>
              <a:gd name="T23" fmla="*/ 1005 h 1125"/>
              <a:gd name="T24" fmla="*/ 3438 w 3438"/>
              <a:gd name="T25" fmla="*/ 999 h 1125"/>
              <a:gd name="T26" fmla="*/ 3237 w 3438"/>
              <a:gd name="T27" fmla="*/ 162 h 1125"/>
              <a:gd name="T28" fmla="*/ 705 w 3438"/>
              <a:gd name="T29" fmla="*/ 12 h 1125"/>
              <a:gd name="T30" fmla="*/ 0 w 3438"/>
              <a:gd name="T31" fmla="*/ 0 h 1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38" h="1125">
                <a:moveTo>
                  <a:pt x="0" y="0"/>
                </a:moveTo>
                <a:lnTo>
                  <a:pt x="114" y="849"/>
                </a:lnTo>
                <a:lnTo>
                  <a:pt x="171" y="855"/>
                </a:lnTo>
                <a:lnTo>
                  <a:pt x="273" y="852"/>
                </a:lnTo>
                <a:lnTo>
                  <a:pt x="471" y="870"/>
                </a:lnTo>
                <a:lnTo>
                  <a:pt x="480" y="933"/>
                </a:lnTo>
                <a:lnTo>
                  <a:pt x="528" y="966"/>
                </a:lnTo>
                <a:lnTo>
                  <a:pt x="606" y="1026"/>
                </a:lnTo>
                <a:lnTo>
                  <a:pt x="663" y="1074"/>
                </a:lnTo>
                <a:lnTo>
                  <a:pt x="2844" y="1077"/>
                </a:lnTo>
                <a:lnTo>
                  <a:pt x="2859" y="1125"/>
                </a:lnTo>
                <a:lnTo>
                  <a:pt x="2949" y="1005"/>
                </a:lnTo>
                <a:lnTo>
                  <a:pt x="3438" y="999"/>
                </a:lnTo>
                <a:lnTo>
                  <a:pt x="3237" y="162"/>
                </a:lnTo>
                <a:lnTo>
                  <a:pt x="705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4" name="Freeform 8"/>
          <p:cNvSpPr>
            <a:spLocks/>
          </p:cNvSpPr>
          <p:nvPr/>
        </p:nvSpPr>
        <p:spPr bwMode="auto">
          <a:xfrm>
            <a:off x="3638550" y="3090863"/>
            <a:ext cx="2957513" cy="723900"/>
          </a:xfrm>
          <a:custGeom>
            <a:avLst/>
            <a:gdLst>
              <a:gd name="T0" fmla="*/ 0 w 1863"/>
              <a:gd name="T1" fmla="*/ 0 h 456"/>
              <a:gd name="T2" fmla="*/ 21 w 1863"/>
              <a:gd name="T3" fmla="*/ 90 h 456"/>
              <a:gd name="T4" fmla="*/ 117 w 1863"/>
              <a:gd name="T5" fmla="*/ 135 h 456"/>
              <a:gd name="T6" fmla="*/ 201 w 1863"/>
              <a:gd name="T7" fmla="*/ 171 h 456"/>
              <a:gd name="T8" fmla="*/ 276 w 1863"/>
              <a:gd name="T9" fmla="*/ 198 h 456"/>
              <a:gd name="T10" fmla="*/ 378 w 1863"/>
              <a:gd name="T11" fmla="*/ 240 h 456"/>
              <a:gd name="T12" fmla="*/ 471 w 1863"/>
              <a:gd name="T13" fmla="*/ 267 h 456"/>
              <a:gd name="T14" fmla="*/ 597 w 1863"/>
              <a:gd name="T15" fmla="*/ 291 h 456"/>
              <a:gd name="T16" fmla="*/ 801 w 1863"/>
              <a:gd name="T17" fmla="*/ 318 h 456"/>
              <a:gd name="T18" fmla="*/ 921 w 1863"/>
              <a:gd name="T19" fmla="*/ 330 h 456"/>
              <a:gd name="T20" fmla="*/ 1083 w 1863"/>
              <a:gd name="T21" fmla="*/ 351 h 456"/>
              <a:gd name="T22" fmla="*/ 1269 w 1863"/>
              <a:gd name="T23" fmla="*/ 375 h 456"/>
              <a:gd name="T24" fmla="*/ 1428 w 1863"/>
              <a:gd name="T25" fmla="*/ 393 h 456"/>
              <a:gd name="T26" fmla="*/ 1608 w 1863"/>
              <a:gd name="T27" fmla="*/ 420 h 456"/>
              <a:gd name="T28" fmla="*/ 1785 w 1863"/>
              <a:gd name="T29" fmla="*/ 441 h 456"/>
              <a:gd name="T30" fmla="*/ 1863 w 1863"/>
              <a:gd name="T31" fmla="*/ 456 h 456"/>
              <a:gd name="T32" fmla="*/ 1854 w 1863"/>
              <a:gd name="T33" fmla="*/ 273 h 456"/>
              <a:gd name="T34" fmla="*/ 0 w 1863"/>
              <a:gd name="T35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63" h="456">
                <a:moveTo>
                  <a:pt x="0" y="0"/>
                </a:moveTo>
                <a:lnTo>
                  <a:pt x="21" y="90"/>
                </a:lnTo>
                <a:lnTo>
                  <a:pt x="117" y="135"/>
                </a:lnTo>
                <a:lnTo>
                  <a:pt x="201" y="171"/>
                </a:lnTo>
                <a:lnTo>
                  <a:pt x="276" y="198"/>
                </a:lnTo>
                <a:lnTo>
                  <a:pt x="378" y="240"/>
                </a:lnTo>
                <a:lnTo>
                  <a:pt x="471" y="267"/>
                </a:lnTo>
                <a:lnTo>
                  <a:pt x="597" y="291"/>
                </a:lnTo>
                <a:lnTo>
                  <a:pt x="801" y="318"/>
                </a:lnTo>
                <a:lnTo>
                  <a:pt x="921" y="330"/>
                </a:lnTo>
                <a:lnTo>
                  <a:pt x="1083" y="351"/>
                </a:lnTo>
                <a:lnTo>
                  <a:pt x="1269" y="375"/>
                </a:lnTo>
                <a:lnTo>
                  <a:pt x="1428" y="393"/>
                </a:lnTo>
                <a:lnTo>
                  <a:pt x="1608" y="420"/>
                </a:lnTo>
                <a:lnTo>
                  <a:pt x="1785" y="441"/>
                </a:lnTo>
                <a:lnTo>
                  <a:pt x="1863" y="456"/>
                </a:lnTo>
                <a:lnTo>
                  <a:pt x="1854" y="273"/>
                </a:lnTo>
                <a:lnTo>
                  <a:pt x="0" y="0"/>
                </a:lnTo>
                <a:close/>
              </a:path>
            </a:pathLst>
          </a:custGeom>
          <a:solidFill>
            <a:srgbClr val="9AC8E9"/>
          </a:solidFill>
          <a:ln w="9525" cap="flat" cmpd="sng">
            <a:solidFill>
              <a:srgbClr val="9AC8E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5" name="Freeform 9"/>
          <p:cNvSpPr>
            <a:spLocks/>
          </p:cNvSpPr>
          <p:nvPr/>
        </p:nvSpPr>
        <p:spPr bwMode="auto">
          <a:xfrm>
            <a:off x="193675" y="2808288"/>
            <a:ext cx="8756650" cy="2922587"/>
          </a:xfrm>
          <a:custGeom>
            <a:avLst/>
            <a:gdLst>
              <a:gd name="T0" fmla="*/ 0 w 5516"/>
              <a:gd name="T1" fmla="*/ 0 h 1841"/>
              <a:gd name="T2" fmla="*/ 16 w 5516"/>
              <a:gd name="T3" fmla="*/ 1841 h 1841"/>
              <a:gd name="T4" fmla="*/ 5516 w 5516"/>
              <a:gd name="T5" fmla="*/ 1841 h 1841"/>
              <a:gd name="T6" fmla="*/ 5484 w 5516"/>
              <a:gd name="T7" fmla="*/ 827 h 1841"/>
              <a:gd name="T8" fmla="*/ 3667 w 5516"/>
              <a:gd name="T9" fmla="*/ 762 h 1841"/>
              <a:gd name="T10" fmla="*/ 2158 w 5516"/>
              <a:gd name="T11" fmla="*/ 624 h 1841"/>
              <a:gd name="T12" fmla="*/ 1663 w 5516"/>
              <a:gd name="T13" fmla="*/ 178 h 1841"/>
              <a:gd name="T14" fmla="*/ 1355 w 5516"/>
              <a:gd name="T15" fmla="*/ 40 h 1841"/>
              <a:gd name="T16" fmla="*/ 0 w 5516"/>
              <a:gd name="T17" fmla="*/ 0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16" h="1841">
                <a:moveTo>
                  <a:pt x="0" y="0"/>
                </a:moveTo>
                <a:lnTo>
                  <a:pt x="16" y="1841"/>
                </a:lnTo>
                <a:lnTo>
                  <a:pt x="5516" y="1841"/>
                </a:lnTo>
                <a:lnTo>
                  <a:pt x="5484" y="827"/>
                </a:lnTo>
                <a:lnTo>
                  <a:pt x="3667" y="762"/>
                </a:lnTo>
                <a:lnTo>
                  <a:pt x="2158" y="624"/>
                </a:lnTo>
                <a:lnTo>
                  <a:pt x="1663" y="178"/>
                </a:lnTo>
                <a:lnTo>
                  <a:pt x="1355" y="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7" name="Line 11"/>
          <p:cNvSpPr>
            <a:spLocks noChangeShapeType="1"/>
          </p:cNvSpPr>
          <p:nvPr/>
        </p:nvSpPr>
        <p:spPr bwMode="auto">
          <a:xfrm>
            <a:off x="2863850" y="2649538"/>
            <a:ext cx="3721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8" name="Rectangle 12"/>
          <p:cNvSpPr>
            <a:spLocks noChangeArrowheads="1"/>
          </p:cNvSpPr>
          <p:nvPr/>
        </p:nvSpPr>
        <p:spPr bwMode="auto">
          <a:xfrm>
            <a:off x="2787650" y="2649538"/>
            <a:ext cx="3911600" cy="203200"/>
          </a:xfrm>
          <a:prstGeom prst="rect">
            <a:avLst/>
          </a:prstGeom>
          <a:solidFill>
            <a:srgbClr val="9AC8E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9" name="Freeform 13"/>
          <p:cNvSpPr>
            <a:spLocks/>
          </p:cNvSpPr>
          <p:nvPr/>
        </p:nvSpPr>
        <p:spPr bwMode="auto">
          <a:xfrm>
            <a:off x="855663" y="2289175"/>
            <a:ext cx="5729287" cy="1751013"/>
          </a:xfrm>
          <a:custGeom>
            <a:avLst/>
            <a:gdLst>
              <a:gd name="T0" fmla="*/ 6 w 3609"/>
              <a:gd name="T1" fmla="*/ 0 h 1103"/>
              <a:gd name="T2" fmla="*/ 258 w 3609"/>
              <a:gd name="T3" fmla="*/ 6 h 1103"/>
              <a:gd name="T4" fmla="*/ 484 w 3609"/>
              <a:gd name="T5" fmla="*/ 12 h 1103"/>
              <a:gd name="T6" fmla="*/ 650 w 3609"/>
              <a:gd name="T7" fmla="*/ 25 h 1103"/>
              <a:gd name="T8" fmla="*/ 736 w 3609"/>
              <a:gd name="T9" fmla="*/ 55 h 1103"/>
              <a:gd name="T10" fmla="*/ 790 w 3609"/>
              <a:gd name="T11" fmla="*/ 135 h 1103"/>
              <a:gd name="T12" fmla="*/ 853 w 3609"/>
              <a:gd name="T13" fmla="*/ 144 h 1103"/>
              <a:gd name="T14" fmla="*/ 973 w 3609"/>
              <a:gd name="T15" fmla="*/ 147 h 1103"/>
              <a:gd name="T16" fmla="*/ 1060 w 3609"/>
              <a:gd name="T17" fmla="*/ 153 h 1103"/>
              <a:gd name="T18" fmla="*/ 1117 w 3609"/>
              <a:gd name="T19" fmla="*/ 168 h 1103"/>
              <a:gd name="T20" fmla="*/ 1189 w 3609"/>
              <a:gd name="T21" fmla="*/ 192 h 1103"/>
              <a:gd name="T22" fmla="*/ 1294 w 3609"/>
              <a:gd name="T23" fmla="*/ 258 h 1103"/>
              <a:gd name="T24" fmla="*/ 1390 w 3609"/>
              <a:gd name="T25" fmla="*/ 333 h 1103"/>
              <a:gd name="T26" fmla="*/ 1510 w 3609"/>
              <a:gd name="T27" fmla="*/ 423 h 1103"/>
              <a:gd name="T28" fmla="*/ 1627 w 3609"/>
              <a:gd name="T29" fmla="*/ 522 h 1103"/>
              <a:gd name="T30" fmla="*/ 1783 w 3609"/>
              <a:gd name="T31" fmla="*/ 607 h 1103"/>
              <a:gd name="T32" fmla="*/ 1888 w 3609"/>
              <a:gd name="T33" fmla="*/ 668 h 1103"/>
              <a:gd name="T34" fmla="*/ 2090 w 3609"/>
              <a:gd name="T35" fmla="*/ 742 h 1103"/>
              <a:gd name="T36" fmla="*/ 2243 w 3609"/>
              <a:gd name="T37" fmla="*/ 784 h 1103"/>
              <a:gd name="T38" fmla="*/ 2445 w 3609"/>
              <a:gd name="T39" fmla="*/ 827 h 1103"/>
              <a:gd name="T40" fmla="*/ 2794 w 3609"/>
              <a:gd name="T41" fmla="*/ 864 h 1103"/>
              <a:gd name="T42" fmla="*/ 3101 w 3609"/>
              <a:gd name="T43" fmla="*/ 907 h 1103"/>
              <a:gd name="T44" fmla="*/ 3389 w 3609"/>
              <a:gd name="T45" fmla="*/ 946 h 1103"/>
              <a:gd name="T46" fmla="*/ 3609 w 3609"/>
              <a:gd name="T47" fmla="*/ 968 h 1103"/>
              <a:gd name="T48" fmla="*/ 3609 w 3609"/>
              <a:gd name="T49" fmla="*/ 1103 h 1103"/>
              <a:gd name="T50" fmla="*/ 3346 w 3609"/>
              <a:gd name="T51" fmla="*/ 1085 h 1103"/>
              <a:gd name="T52" fmla="*/ 3021 w 3609"/>
              <a:gd name="T53" fmla="*/ 1036 h 1103"/>
              <a:gd name="T54" fmla="*/ 2660 w 3609"/>
              <a:gd name="T55" fmla="*/ 987 h 1103"/>
              <a:gd name="T56" fmla="*/ 2335 w 3609"/>
              <a:gd name="T57" fmla="*/ 938 h 1103"/>
              <a:gd name="T58" fmla="*/ 2084 w 3609"/>
              <a:gd name="T59" fmla="*/ 883 h 1103"/>
              <a:gd name="T60" fmla="*/ 1906 w 3609"/>
              <a:gd name="T61" fmla="*/ 821 h 1103"/>
              <a:gd name="T62" fmla="*/ 1673 w 3609"/>
              <a:gd name="T63" fmla="*/ 693 h 1103"/>
              <a:gd name="T64" fmla="*/ 1495 w 3609"/>
              <a:gd name="T65" fmla="*/ 582 h 1103"/>
              <a:gd name="T66" fmla="*/ 1270 w 3609"/>
              <a:gd name="T67" fmla="*/ 417 h 1103"/>
              <a:gd name="T68" fmla="*/ 1120 w 3609"/>
              <a:gd name="T69" fmla="*/ 312 h 1103"/>
              <a:gd name="T70" fmla="*/ 1000 w 3609"/>
              <a:gd name="T71" fmla="*/ 288 h 1103"/>
              <a:gd name="T72" fmla="*/ 856 w 3609"/>
              <a:gd name="T73" fmla="*/ 282 h 1103"/>
              <a:gd name="T74" fmla="*/ 724 w 3609"/>
              <a:gd name="T75" fmla="*/ 267 h 1103"/>
              <a:gd name="T76" fmla="*/ 661 w 3609"/>
              <a:gd name="T77" fmla="*/ 150 h 1103"/>
              <a:gd name="T78" fmla="*/ 512 w 3609"/>
              <a:gd name="T79" fmla="*/ 139 h 1103"/>
              <a:gd name="T80" fmla="*/ 343 w 3609"/>
              <a:gd name="T81" fmla="*/ 129 h 1103"/>
              <a:gd name="T82" fmla="*/ 43 w 3609"/>
              <a:gd name="T83" fmla="*/ 129 h 1103"/>
              <a:gd name="T84" fmla="*/ 0 w 3609"/>
              <a:gd name="T85" fmla="*/ 129 h 1103"/>
              <a:gd name="T86" fmla="*/ 6 w 3609"/>
              <a:gd name="T87" fmla="*/ 0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609" h="1103">
                <a:moveTo>
                  <a:pt x="6" y="0"/>
                </a:moveTo>
                <a:lnTo>
                  <a:pt x="258" y="6"/>
                </a:lnTo>
                <a:lnTo>
                  <a:pt x="484" y="12"/>
                </a:lnTo>
                <a:lnTo>
                  <a:pt x="650" y="25"/>
                </a:lnTo>
                <a:lnTo>
                  <a:pt x="736" y="55"/>
                </a:lnTo>
                <a:lnTo>
                  <a:pt x="790" y="135"/>
                </a:lnTo>
                <a:lnTo>
                  <a:pt x="853" y="144"/>
                </a:lnTo>
                <a:lnTo>
                  <a:pt x="973" y="147"/>
                </a:lnTo>
                <a:lnTo>
                  <a:pt x="1060" y="153"/>
                </a:lnTo>
                <a:lnTo>
                  <a:pt x="1117" y="168"/>
                </a:lnTo>
                <a:lnTo>
                  <a:pt x="1189" y="192"/>
                </a:lnTo>
                <a:lnTo>
                  <a:pt x="1294" y="258"/>
                </a:lnTo>
                <a:lnTo>
                  <a:pt x="1390" y="333"/>
                </a:lnTo>
                <a:lnTo>
                  <a:pt x="1510" y="423"/>
                </a:lnTo>
                <a:lnTo>
                  <a:pt x="1627" y="522"/>
                </a:lnTo>
                <a:lnTo>
                  <a:pt x="1783" y="607"/>
                </a:lnTo>
                <a:lnTo>
                  <a:pt x="1888" y="668"/>
                </a:lnTo>
                <a:lnTo>
                  <a:pt x="2090" y="742"/>
                </a:lnTo>
                <a:lnTo>
                  <a:pt x="2243" y="784"/>
                </a:lnTo>
                <a:lnTo>
                  <a:pt x="2445" y="827"/>
                </a:lnTo>
                <a:lnTo>
                  <a:pt x="2794" y="864"/>
                </a:lnTo>
                <a:lnTo>
                  <a:pt x="3101" y="907"/>
                </a:lnTo>
                <a:lnTo>
                  <a:pt x="3389" y="946"/>
                </a:lnTo>
                <a:lnTo>
                  <a:pt x="3609" y="968"/>
                </a:lnTo>
                <a:lnTo>
                  <a:pt x="3609" y="1103"/>
                </a:lnTo>
                <a:lnTo>
                  <a:pt x="3346" y="1085"/>
                </a:lnTo>
                <a:lnTo>
                  <a:pt x="3021" y="1036"/>
                </a:lnTo>
                <a:lnTo>
                  <a:pt x="2660" y="987"/>
                </a:lnTo>
                <a:lnTo>
                  <a:pt x="2335" y="938"/>
                </a:lnTo>
                <a:lnTo>
                  <a:pt x="2084" y="883"/>
                </a:lnTo>
                <a:lnTo>
                  <a:pt x="1906" y="821"/>
                </a:lnTo>
                <a:lnTo>
                  <a:pt x="1673" y="693"/>
                </a:lnTo>
                <a:lnTo>
                  <a:pt x="1495" y="582"/>
                </a:lnTo>
                <a:lnTo>
                  <a:pt x="1270" y="417"/>
                </a:lnTo>
                <a:lnTo>
                  <a:pt x="1120" y="312"/>
                </a:lnTo>
                <a:lnTo>
                  <a:pt x="1000" y="288"/>
                </a:lnTo>
                <a:lnTo>
                  <a:pt x="856" y="282"/>
                </a:lnTo>
                <a:lnTo>
                  <a:pt x="724" y="267"/>
                </a:lnTo>
                <a:lnTo>
                  <a:pt x="661" y="150"/>
                </a:lnTo>
                <a:lnTo>
                  <a:pt x="512" y="139"/>
                </a:lnTo>
                <a:lnTo>
                  <a:pt x="343" y="129"/>
                </a:lnTo>
                <a:lnTo>
                  <a:pt x="43" y="129"/>
                </a:lnTo>
                <a:lnTo>
                  <a:pt x="0" y="129"/>
                </a:lnTo>
                <a:lnTo>
                  <a:pt x="6" y="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0" name="Rectangle 14"/>
          <p:cNvSpPr>
            <a:spLocks noChangeArrowheads="1"/>
          </p:cNvSpPr>
          <p:nvPr/>
        </p:nvSpPr>
        <p:spPr bwMode="auto">
          <a:xfrm>
            <a:off x="6583363" y="2530475"/>
            <a:ext cx="14922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1" name="Freeform 15"/>
          <p:cNvSpPr>
            <a:spLocks/>
          </p:cNvSpPr>
          <p:nvPr/>
        </p:nvSpPr>
        <p:spPr bwMode="auto">
          <a:xfrm>
            <a:off x="633413" y="2101850"/>
            <a:ext cx="6008687" cy="1733550"/>
          </a:xfrm>
          <a:custGeom>
            <a:avLst/>
            <a:gdLst>
              <a:gd name="T0" fmla="*/ 36 w 3785"/>
              <a:gd name="T1" fmla="*/ 0 h 1092"/>
              <a:gd name="T2" fmla="*/ 474 w 3785"/>
              <a:gd name="T3" fmla="*/ 0 h 1092"/>
              <a:gd name="T4" fmla="*/ 700 w 3785"/>
              <a:gd name="T5" fmla="*/ 6 h 1092"/>
              <a:gd name="T6" fmla="*/ 866 w 3785"/>
              <a:gd name="T7" fmla="*/ 19 h 1092"/>
              <a:gd name="T8" fmla="*/ 952 w 3785"/>
              <a:gd name="T9" fmla="*/ 49 h 1092"/>
              <a:gd name="T10" fmla="*/ 1006 w 3785"/>
              <a:gd name="T11" fmla="*/ 129 h 1092"/>
              <a:gd name="T12" fmla="*/ 1069 w 3785"/>
              <a:gd name="T13" fmla="*/ 138 h 1092"/>
              <a:gd name="T14" fmla="*/ 1189 w 3785"/>
              <a:gd name="T15" fmla="*/ 141 h 1092"/>
              <a:gd name="T16" fmla="*/ 1276 w 3785"/>
              <a:gd name="T17" fmla="*/ 147 h 1092"/>
              <a:gd name="T18" fmla="*/ 1333 w 3785"/>
              <a:gd name="T19" fmla="*/ 162 h 1092"/>
              <a:gd name="T20" fmla="*/ 1405 w 3785"/>
              <a:gd name="T21" fmla="*/ 186 h 1092"/>
              <a:gd name="T22" fmla="*/ 1510 w 3785"/>
              <a:gd name="T23" fmla="*/ 252 h 1092"/>
              <a:gd name="T24" fmla="*/ 1606 w 3785"/>
              <a:gd name="T25" fmla="*/ 327 h 1092"/>
              <a:gd name="T26" fmla="*/ 1726 w 3785"/>
              <a:gd name="T27" fmla="*/ 417 h 1092"/>
              <a:gd name="T28" fmla="*/ 1843 w 3785"/>
              <a:gd name="T29" fmla="*/ 516 h 1092"/>
              <a:gd name="T30" fmla="*/ 1999 w 3785"/>
              <a:gd name="T31" fmla="*/ 601 h 1092"/>
              <a:gd name="T32" fmla="*/ 2104 w 3785"/>
              <a:gd name="T33" fmla="*/ 662 h 1092"/>
              <a:gd name="T34" fmla="*/ 2306 w 3785"/>
              <a:gd name="T35" fmla="*/ 736 h 1092"/>
              <a:gd name="T36" fmla="*/ 2459 w 3785"/>
              <a:gd name="T37" fmla="*/ 778 h 1092"/>
              <a:gd name="T38" fmla="*/ 2661 w 3785"/>
              <a:gd name="T39" fmla="*/ 821 h 1092"/>
              <a:gd name="T40" fmla="*/ 3010 w 3785"/>
              <a:gd name="T41" fmla="*/ 858 h 1092"/>
              <a:gd name="T42" fmla="*/ 3317 w 3785"/>
              <a:gd name="T43" fmla="*/ 901 h 1092"/>
              <a:gd name="T44" fmla="*/ 3605 w 3785"/>
              <a:gd name="T45" fmla="*/ 940 h 1092"/>
              <a:gd name="T46" fmla="*/ 3777 w 3785"/>
              <a:gd name="T47" fmla="*/ 960 h 1092"/>
              <a:gd name="T48" fmla="*/ 3785 w 3785"/>
              <a:gd name="T49" fmla="*/ 1092 h 1092"/>
              <a:gd name="T50" fmla="*/ 3561 w 3785"/>
              <a:gd name="T51" fmla="*/ 1056 h 1092"/>
              <a:gd name="T52" fmla="*/ 3237 w 3785"/>
              <a:gd name="T53" fmla="*/ 1012 h 1092"/>
              <a:gd name="T54" fmla="*/ 2885 w 3785"/>
              <a:gd name="T55" fmla="*/ 964 h 1092"/>
              <a:gd name="T56" fmla="*/ 2551 w 3785"/>
              <a:gd name="T57" fmla="*/ 932 h 1092"/>
              <a:gd name="T58" fmla="*/ 2300 w 3785"/>
              <a:gd name="T59" fmla="*/ 877 h 1092"/>
              <a:gd name="T60" fmla="*/ 2122 w 3785"/>
              <a:gd name="T61" fmla="*/ 815 h 1092"/>
              <a:gd name="T62" fmla="*/ 1873 w 3785"/>
              <a:gd name="T63" fmla="*/ 700 h 1092"/>
              <a:gd name="T64" fmla="*/ 1729 w 3785"/>
              <a:gd name="T65" fmla="*/ 596 h 1092"/>
              <a:gd name="T66" fmla="*/ 1486 w 3785"/>
              <a:gd name="T67" fmla="*/ 411 h 1092"/>
              <a:gd name="T68" fmla="*/ 1336 w 3785"/>
              <a:gd name="T69" fmla="*/ 306 h 1092"/>
              <a:gd name="T70" fmla="*/ 1213 w 3785"/>
              <a:gd name="T71" fmla="*/ 264 h 1092"/>
              <a:gd name="T72" fmla="*/ 1069 w 3785"/>
              <a:gd name="T73" fmla="*/ 256 h 1092"/>
              <a:gd name="T74" fmla="*/ 961 w 3785"/>
              <a:gd name="T75" fmla="*/ 256 h 1092"/>
              <a:gd name="T76" fmla="*/ 849 w 3785"/>
              <a:gd name="T77" fmla="*/ 148 h 1092"/>
              <a:gd name="T78" fmla="*/ 749 w 3785"/>
              <a:gd name="T79" fmla="*/ 123 h 1092"/>
              <a:gd name="T80" fmla="*/ 559 w 3785"/>
              <a:gd name="T81" fmla="*/ 123 h 1092"/>
              <a:gd name="T82" fmla="*/ 345 w 3785"/>
              <a:gd name="T83" fmla="*/ 120 h 1092"/>
              <a:gd name="T84" fmla="*/ 0 w 3785"/>
              <a:gd name="T85" fmla="*/ 101 h 1092"/>
              <a:gd name="T86" fmla="*/ 36 w 3785"/>
              <a:gd name="T87" fmla="*/ 0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785" h="1092">
                <a:moveTo>
                  <a:pt x="36" y="0"/>
                </a:moveTo>
                <a:lnTo>
                  <a:pt x="474" y="0"/>
                </a:lnTo>
                <a:lnTo>
                  <a:pt x="700" y="6"/>
                </a:lnTo>
                <a:lnTo>
                  <a:pt x="866" y="19"/>
                </a:lnTo>
                <a:lnTo>
                  <a:pt x="952" y="49"/>
                </a:lnTo>
                <a:lnTo>
                  <a:pt x="1006" y="129"/>
                </a:lnTo>
                <a:lnTo>
                  <a:pt x="1069" y="138"/>
                </a:lnTo>
                <a:lnTo>
                  <a:pt x="1189" y="141"/>
                </a:lnTo>
                <a:lnTo>
                  <a:pt x="1276" y="147"/>
                </a:lnTo>
                <a:lnTo>
                  <a:pt x="1333" y="162"/>
                </a:lnTo>
                <a:lnTo>
                  <a:pt x="1405" y="186"/>
                </a:lnTo>
                <a:lnTo>
                  <a:pt x="1510" y="252"/>
                </a:lnTo>
                <a:lnTo>
                  <a:pt x="1606" y="327"/>
                </a:lnTo>
                <a:lnTo>
                  <a:pt x="1726" y="417"/>
                </a:lnTo>
                <a:lnTo>
                  <a:pt x="1843" y="516"/>
                </a:lnTo>
                <a:lnTo>
                  <a:pt x="1999" y="601"/>
                </a:lnTo>
                <a:lnTo>
                  <a:pt x="2104" y="662"/>
                </a:lnTo>
                <a:lnTo>
                  <a:pt x="2306" y="736"/>
                </a:lnTo>
                <a:lnTo>
                  <a:pt x="2459" y="778"/>
                </a:lnTo>
                <a:lnTo>
                  <a:pt x="2661" y="821"/>
                </a:lnTo>
                <a:lnTo>
                  <a:pt x="3010" y="858"/>
                </a:lnTo>
                <a:lnTo>
                  <a:pt x="3317" y="901"/>
                </a:lnTo>
                <a:lnTo>
                  <a:pt x="3605" y="940"/>
                </a:lnTo>
                <a:lnTo>
                  <a:pt x="3777" y="960"/>
                </a:lnTo>
                <a:lnTo>
                  <a:pt x="3785" y="1092"/>
                </a:lnTo>
                <a:lnTo>
                  <a:pt x="3561" y="1056"/>
                </a:lnTo>
                <a:lnTo>
                  <a:pt x="3237" y="1012"/>
                </a:lnTo>
                <a:lnTo>
                  <a:pt x="2885" y="964"/>
                </a:lnTo>
                <a:lnTo>
                  <a:pt x="2551" y="932"/>
                </a:lnTo>
                <a:lnTo>
                  <a:pt x="2300" y="877"/>
                </a:lnTo>
                <a:lnTo>
                  <a:pt x="2122" y="815"/>
                </a:lnTo>
                <a:lnTo>
                  <a:pt x="1873" y="700"/>
                </a:lnTo>
                <a:lnTo>
                  <a:pt x="1729" y="596"/>
                </a:lnTo>
                <a:lnTo>
                  <a:pt x="1486" y="411"/>
                </a:lnTo>
                <a:lnTo>
                  <a:pt x="1336" y="306"/>
                </a:lnTo>
                <a:lnTo>
                  <a:pt x="1213" y="264"/>
                </a:lnTo>
                <a:lnTo>
                  <a:pt x="1069" y="256"/>
                </a:lnTo>
                <a:lnTo>
                  <a:pt x="961" y="256"/>
                </a:lnTo>
                <a:lnTo>
                  <a:pt x="849" y="148"/>
                </a:lnTo>
                <a:lnTo>
                  <a:pt x="749" y="123"/>
                </a:lnTo>
                <a:lnTo>
                  <a:pt x="559" y="123"/>
                </a:lnTo>
                <a:lnTo>
                  <a:pt x="345" y="120"/>
                </a:lnTo>
                <a:lnTo>
                  <a:pt x="0" y="101"/>
                </a:lnTo>
                <a:lnTo>
                  <a:pt x="36" y="0"/>
                </a:lnTo>
                <a:close/>
              </a:path>
            </a:pathLst>
          </a:custGeom>
          <a:solidFill>
            <a:srgbClr val="FFFF99">
              <a:alpha val="60001"/>
            </a:srgbClr>
          </a:solidFill>
          <a:ln w="952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2" name="Rectangle 16"/>
          <p:cNvSpPr>
            <a:spLocks noChangeArrowheads="1"/>
          </p:cNvSpPr>
          <p:nvPr/>
        </p:nvSpPr>
        <p:spPr bwMode="auto">
          <a:xfrm>
            <a:off x="6596063" y="3429000"/>
            <a:ext cx="1814512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3" name="Rectangle 17"/>
          <p:cNvSpPr>
            <a:spLocks noChangeArrowheads="1"/>
          </p:cNvSpPr>
          <p:nvPr/>
        </p:nvSpPr>
        <p:spPr bwMode="auto">
          <a:xfrm>
            <a:off x="6580188" y="3571875"/>
            <a:ext cx="7937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4" name="Text Box 18"/>
          <p:cNvSpPr txBox="1">
            <a:spLocks noChangeArrowheads="1"/>
          </p:cNvSpPr>
          <p:nvPr/>
        </p:nvSpPr>
        <p:spPr bwMode="auto">
          <a:xfrm>
            <a:off x="6689725" y="2417763"/>
            <a:ext cx="917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SL</a:t>
            </a:r>
          </a:p>
        </p:txBody>
      </p:sp>
      <p:sp>
        <p:nvSpPr>
          <p:cNvPr id="505875" name="Text Box 19"/>
          <p:cNvSpPr txBox="1">
            <a:spLocks noChangeArrowheads="1"/>
          </p:cNvSpPr>
          <p:nvPr/>
        </p:nvSpPr>
        <p:spPr bwMode="auto">
          <a:xfrm>
            <a:off x="6553200" y="3382963"/>
            <a:ext cx="1471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bottom?</a:t>
            </a:r>
          </a:p>
        </p:txBody>
      </p:sp>
      <p:sp>
        <p:nvSpPr>
          <p:cNvPr id="505876" name="Rectangle 20"/>
          <p:cNvSpPr>
            <a:spLocks noChangeArrowheads="1"/>
          </p:cNvSpPr>
          <p:nvPr/>
        </p:nvSpPr>
        <p:spPr bwMode="auto">
          <a:xfrm>
            <a:off x="449263" y="1731963"/>
            <a:ext cx="406400" cy="1022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19115" y="2451207"/>
            <a:ext cx="1814512" cy="1818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9" name="Picture 15" descr="http://globalpatriot.com/wp-content/uploads/2008/11/hampton-beach-house.jpg"/>
          <p:cNvPicPr>
            <a:picLocks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" y="3772800"/>
            <a:ext cx="3542400" cy="265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415688" y="360078"/>
            <a:ext cx="61522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SEA LEVEL RISE! WHAT HAPPENS TO THE BEACH?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7643" y="3726420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Bottom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57643" y="2754533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Sea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58619" y="2475957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Future Sea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53771" y="3426245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Future Bottom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779150" y="3142393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Sandy shore</a:t>
            </a:r>
            <a:endParaRPr lang="sv-SE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2"/>
          <p:cNvSpPr txBox="1">
            <a:spLocks noChangeArrowheads="1"/>
          </p:cNvSpPr>
          <p:nvPr/>
        </p:nvSpPr>
        <p:spPr bwMode="auto">
          <a:xfrm>
            <a:off x="833438" y="4552950"/>
            <a:ext cx="787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sv-SE" sz="14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Bruun rule: An increase S of MSL  </a:t>
            </a:r>
            <a:r>
              <a:rPr lang="sv-SE" sz="14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=&gt;  </a:t>
            </a:r>
            <a:r>
              <a:rPr lang="sv-SE" sz="14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coastal erosion </a:t>
            </a:r>
            <a:r>
              <a:rPr lang="sv-SE" sz="14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R = </a:t>
            </a:r>
            <a:r>
              <a:rPr lang="sv-SE" sz="14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S/bottom slope. </a:t>
            </a:r>
            <a:endParaRPr lang="sv-SE" sz="14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  <a:p>
            <a:pPr algn="l">
              <a:buFontTx/>
              <a:buNone/>
            </a:pPr>
            <a:endParaRPr lang="sv-SE" sz="14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  <a:p>
            <a:pPr algn="l">
              <a:buFontTx/>
              <a:buNone/>
            </a:pPr>
            <a:r>
              <a:rPr lang="sv-SE" sz="14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If bottom slope </a:t>
            </a:r>
            <a:r>
              <a:rPr lang="sv-SE" sz="14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= </a:t>
            </a:r>
            <a:r>
              <a:rPr lang="sv-SE" sz="14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about 1/100 </a:t>
            </a:r>
            <a:r>
              <a:rPr lang="sv-SE" sz="14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=&gt;</a:t>
            </a:r>
          </a:p>
          <a:p>
            <a:pPr algn="l">
              <a:buFontTx/>
              <a:buNone/>
            </a:pPr>
            <a:r>
              <a:rPr lang="sv-SE" sz="14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A sea level rise of 1 </a:t>
            </a:r>
            <a:r>
              <a:rPr lang="sv-SE" sz="14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m =&gt; erosion </a:t>
            </a:r>
            <a:r>
              <a:rPr lang="sv-SE" sz="14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 R = 100 </a:t>
            </a:r>
            <a:r>
              <a:rPr lang="sv-SE" sz="14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m.</a:t>
            </a:r>
            <a:endParaRPr lang="en-US" sz="14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4811713" y="2117725"/>
            <a:ext cx="4398962" cy="9715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505860" name="Freeform 4"/>
          <p:cNvSpPr>
            <a:spLocks/>
          </p:cNvSpPr>
          <p:nvPr/>
        </p:nvSpPr>
        <p:spPr bwMode="auto">
          <a:xfrm>
            <a:off x="2435225" y="1752600"/>
            <a:ext cx="6797675" cy="1543050"/>
          </a:xfrm>
          <a:custGeom>
            <a:avLst/>
            <a:gdLst/>
            <a:ahLst/>
            <a:cxnLst>
              <a:cxn ang="0">
                <a:pos x="729" y="6"/>
              </a:cxn>
              <a:cxn ang="0">
                <a:pos x="972" y="9"/>
              </a:cxn>
              <a:cxn ang="0">
                <a:pos x="1164" y="15"/>
              </a:cxn>
              <a:cxn ang="0">
                <a:pos x="1287" y="21"/>
              </a:cxn>
              <a:cxn ang="0">
                <a:pos x="1371" y="27"/>
              </a:cxn>
              <a:cxn ang="0">
                <a:pos x="1467" y="60"/>
              </a:cxn>
              <a:cxn ang="0">
                <a:pos x="1572" y="132"/>
              </a:cxn>
              <a:cxn ang="0">
                <a:pos x="1692" y="222"/>
              </a:cxn>
              <a:cxn ang="0">
                <a:pos x="1770" y="282"/>
              </a:cxn>
              <a:cxn ang="0">
                <a:pos x="1887" y="369"/>
              </a:cxn>
              <a:cxn ang="0">
                <a:pos x="1986" y="447"/>
              </a:cxn>
              <a:cxn ang="0">
                <a:pos x="2151" y="534"/>
              </a:cxn>
              <a:cxn ang="0">
                <a:pos x="2346" y="615"/>
              </a:cxn>
              <a:cxn ang="0">
                <a:pos x="2511" y="669"/>
              </a:cxn>
              <a:cxn ang="0">
                <a:pos x="2685" y="690"/>
              </a:cxn>
              <a:cxn ang="0">
                <a:pos x="2934" y="723"/>
              </a:cxn>
              <a:cxn ang="0">
                <a:pos x="3204" y="759"/>
              </a:cxn>
              <a:cxn ang="0">
                <a:pos x="3522" y="801"/>
              </a:cxn>
              <a:cxn ang="0">
                <a:pos x="3645" y="813"/>
              </a:cxn>
              <a:cxn ang="0">
                <a:pos x="3993" y="834"/>
              </a:cxn>
              <a:cxn ang="0">
                <a:pos x="4266" y="841"/>
              </a:cxn>
              <a:cxn ang="0">
                <a:pos x="4282" y="969"/>
              </a:cxn>
              <a:cxn ang="0">
                <a:pos x="39" y="972"/>
              </a:cxn>
              <a:cxn ang="0">
                <a:pos x="0" y="0"/>
              </a:cxn>
              <a:cxn ang="0">
                <a:pos x="729" y="6"/>
              </a:cxn>
            </a:cxnLst>
            <a:rect l="0" t="0" r="r" b="b"/>
            <a:pathLst>
              <a:path w="4282" h="972">
                <a:moveTo>
                  <a:pt x="729" y="6"/>
                </a:moveTo>
                <a:lnTo>
                  <a:pt x="972" y="9"/>
                </a:lnTo>
                <a:lnTo>
                  <a:pt x="1164" y="15"/>
                </a:lnTo>
                <a:lnTo>
                  <a:pt x="1287" y="21"/>
                </a:lnTo>
                <a:lnTo>
                  <a:pt x="1371" y="27"/>
                </a:lnTo>
                <a:lnTo>
                  <a:pt x="1467" y="60"/>
                </a:lnTo>
                <a:lnTo>
                  <a:pt x="1572" y="132"/>
                </a:lnTo>
                <a:lnTo>
                  <a:pt x="1692" y="222"/>
                </a:lnTo>
                <a:lnTo>
                  <a:pt x="1770" y="282"/>
                </a:lnTo>
                <a:lnTo>
                  <a:pt x="1887" y="369"/>
                </a:lnTo>
                <a:lnTo>
                  <a:pt x="1986" y="447"/>
                </a:lnTo>
                <a:lnTo>
                  <a:pt x="2151" y="534"/>
                </a:lnTo>
                <a:lnTo>
                  <a:pt x="2346" y="615"/>
                </a:lnTo>
                <a:lnTo>
                  <a:pt x="2511" y="669"/>
                </a:lnTo>
                <a:lnTo>
                  <a:pt x="2685" y="690"/>
                </a:lnTo>
                <a:lnTo>
                  <a:pt x="2934" y="723"/>
                </a:lnTo>
                <a:lnTo>
                  <a:pt x="3204" y="759"/>
                </a:lnTo>
                <a:lnTo>
                  <a:pt x="3522" y="801"/>
                </a:lnTo>
                <a:lnTo>
                  <a:pt x="3645" y="813"/>
                </a:lnTo>
                <a:lnTo>
                  <a:pt x="3993" y="834"/>
                </a:lnTo>
                <a:lnTo>
                  <a:pt x="4266" y="841"/>
                </a:lnTo>
                <a:lnTo>
                  <a:pt x="4282" y="969"/>
                </a:lnTo>
                <a:lnTo>
                  <a:pt x="39" y="972"/>
                </a:lnTo>
                <a:lnTo>
                  <a:pt x="0" y="0"/>
                </a:lnTo>
                <a:lnTo>
                  <a:pt x="729" y="6"/>
                </a:lnTo>
                <a:close/>
              </a:path>
            </a:pathLst>
          </a:custGeom>
          <a:solidFill>
            <a:srgbClr val="FFFF99"/>
          </a:solidFill>
          <a:ln w="12700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3399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19250" y="1485900"/>
            <a:ext cx="6797675" cy="1543050"/>
            <a:chOff x="-270" y="1431"/>
            <a:chExt cx="4282" cy="972"/>
          </a:xfrm>
        </p:grpSpPr>
        <p:sp>
          <p:nvSpPr>
            <p:cNvPr id="505862" name="Rectangle 6"/>
            <p:cNvSpPr>
              <a:spLocks noChangeArrowheads="1"/>
            </p:cNvSpPr>
            <p:nvPr/>
          </p:nvSpPr>
          <p:spPr bwMode="auto">
            <a:xfrm>
              <a:off x="1143" y="1689"/>
              <a:ext cx="2771" cy="612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505863" name="Freeform 7"/>
            <p:cNvSpPr>
              <a:spLocks/>
            </p:cNvSpPr>
            <p:nvPr/>
          </p:nvSpPr>
          <p:spPr bwMode="auto">
            <a:xfrm>
              <a:off x="-270" y="1431"/>
              <a:ext cx="4282" cy="972"/>
            </a:xfrm>
            <a:custGeom>
              <a:avLst/>
              <a:gdLst/>
              <a:ahLst/>
              <a:cxnLst>
                <a:cxn ang="0">
                  <a:pos x="729" y="6"/>
                </a:cxn>
                <a:cxn ang="0">
                  <a:pos x="972" y="9"/>
                </a:cxn>
                <a:cxn ang="0">
                  <a:pos x="1164" y="15"/>
                </a:cxn>
                <a:cxn ang="0">
                  <a:pos x="1287" y="21"/>
                </a:cxn>
                <a:cxn ang="0">
                  <a:pos x="1371" y="27"/>
                </a:cxn>
                <a:cxn ang="0">
                  <a:pos x="1467" y="60"/>
                </a:cxn>
                <a:cxn ang="0">
                  <a:pos x="1572" y="132"/>
                </a:cxn>
                <a:cxn ang="0">
                  <a:pos x="1692" y="222"/>
                </a:cxn>
                <a:cxn ang="0">
                  <a:pos x="1770" y="282"/>
                </a:cxn>
                <a:cxn ang="0">
                  <a:pos x="1887" y="369"/>
                </a:cxn>
                <a:cxn ang="0">
                  <a:pos x="1986" y="447"/>
                </a:cxn>
                <a:cxn ang="0">
                  <a:pos x="2151" y="534"/>
                </a:cxn>
                <a:cxn ang="0">
                  <a:pos x="2346" y="615"/>
                </a:cxn>
                <a:cxn ang="0">
                  <a:pos x="2511" y="669"/>
                </a:cxn>
                <a:cxn ang="0">
                  <a:pos x="2685" y="690"/>
                </a:cxn>
                <a:cxn ang="0">
                  <a:pos x="2934" y="723"/>
                </a:cxn>
                <a:cxn ang="0">
                  <a:pos x="3204" y="759"/>
                </a:cxn>
                <a:cxn ang="0">
                  <a:pos x="3522" y="801"/>
                </a:cxn>
                <a:cxn ang="0">
                  <a:pos x="3645" y="813"/>
                </a:cxn>
                <a:cxn ang="0">
                  <a:pos x="3993" y="834"/>
                </a:cxn>
                <a:cxn ang="0">
                  <a:pos x="4266" y="841"/>
                </a:cxn>
                <a:cxn ang="0">
                  <a:pos x="4282" y="969"/>
                </a:cxn>
                <a:cxn ang="0">
                  <a:pos x="39" y="972"/>
                </a:cxn>
                <a:cxn ang="0">
                  <a:pos x="0" y="0"/>
                </a:cxn>
                <a:cxn ang="0">
                  <a:pos x="729" y="6"/>
                </a:cxn>
              </a:cxnLst>
              <a:rect l="0" t="0" r="r" b="b"/>
              <a:pathLst>
                <a:path w="4282" h="972">
                  <a:moveTo>
                    <a:pt x="729" y="6"/>
                  </a:moveTo>
                  <a:lnTo>
                    <a:pt x="972" y="9"/>
                  </a:lnTo>
                  <a:lnTo>
                    <a:pt x="1164" y="15"/>
                  </a:lnTo>
                  <a:lnTo>
                    <a:pt x="1287" y="21"/>
                  </a:lnTo>
                  <a:lnTo>
                    <a:pt x="1371" y="27"/>
                  </a:lnTo>
                  <a:lnTo>
                    <a:pt x="1467" y="60"/>
                  </a:lnTo>
                  <a:lnTo>
                    <a:pt x="1572" y="132"/>
                  </a:lnTo>
                  <a:lnTo>
                    <a:pt x="1692" y="222"/>
                  </a:lnTo>
                  <a:lnTo>
                    <a:pt x="1770" y="282"/>
                  </a:lnTo>
                  <a:lnTo>
                    <a:pt x="1887" y="369"/>
                  </a:lnTo>
                  <a:lnTo>
                    <a:pt x="1986" y="447"/>
                  </a:lnTo>
                  <a:lnTo>
                    <a:pt x="2151" y="534"/>
                  </a:lnTo>
                  <a:lnTo>
                    <a:pt x="2346" y="615"/>
                  </a:lnTo>
                  <a:lnTo>
                    <a:pt x="2511" y="669"/>
                  </a:lnTo>
                  <a:lnTo>
                    <a:pt x="2685" y="690"/>
                  </a:lnTo>
                  <a:lnTo>
                    <a:pt x="2934" y="723"/>
                  </a:lnTo>
                  <a:lnTo>
                    <a:pt x="3204" y="759"/>
                  </a:lnTo>
                  <a:lnTo>
                    <a:pt x="3522" y="801"/>
                  </a:lnTo>
                  <a:lnTo>
                    <a:pt x="3645" y="813"/>
                  </a:lnTo>
                  <a:lnTo>
                    <a:pt x="3993" y="834"/>
                  </a:lnTo>
                  <a:lnTo>
                    <a:pt x="4266" y="841"/>
                  </a:lnTo>
                  <a:lnTo>
                    <a:pt x="4282" y="969"/>
                  </a:lnTo>
                  <a:lnTo>
                    <a:pt x="39" y="972"/>
                  </a:lnTo>
                  <a:lnTo>
                    <a:pt x="0" y="0"/>
                  </a:lnTo>
                  <a:lnTo>
                    <a:pt x="729" y="6"/>
                  </a:lnTo>
                  <a:close/>
                </a:path>
              </a:pathLst>
            </a:custGeom>
            <a:solidFill>
              <a:srgbClr val="FFFF99"/>
            </a:solidFill>
            <a:ln w="1270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36813" y="1749425"/>
            <a:ext cx="6402387" cy="1323975"/>
            <a:chOff x="224" y="1598"/>
            <a:chExt cx="4033" cy="834"/>
          </a:xfrm>
        </p:grpSpPr>
        <p:sp>
          <p:nvSpPr>
            <p:cNvPr id="505865" name="Freeform 9"/>
            <p:cNvSpPr>
              <a:spLocks/>
            </p:cNvSpPr>
            <p:nvPr/>
          </p:nvSpPr>
          <p:spPr bwMode="auto">
            <a:xfrm>
              <a:off x="224" y="1598"/>
              <a:ext cx="4002" cy="8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2" y="6"/>
                </a:cxn>
                <a:cxn ang="0">
                  <a:pos x="1164" y="12"/>
                </a:cxn>
                <a:cxn ang="0">
                  <a:pos x="1287" y="18"/>
                </a:cxn>
                <a:cxn ang="0">
                  <a:pos x="1371" y="24"/>
                </a:cxn>
                <a:cxn ang="0">
                  <a:pos x="1467" y="57"/>
                </a:cxn>
                <a:cxn ang="0">
                  <a:pos x="1572" y="129"/>
                </a:cxn>
                <a:cxn ang="0">
                  <a:pos x="1692" y="219"/>
                </a:cxn>
                <a:cxn ang="0">
                  <a:pos x="1770" y="279"/>
                </a:cxn>
                <a:cxn ang="0">
                  <a:pos x="1887" y="366"/>
                </a:cxn>
                <a:cxn ang="0">
                  <a:pos x="1986" y="444"/>
                </a:cxn>
                <a:cxn ang="0">
                  <a:pos x="2151" y="531"/>
                </a:cxn>
                <a:cxn ang="0">
                  <a:pos x="2346" y="612"/>
                </a:cxn>
                <a:cxn ang="0">
                  <a:pos x="2511" y="666"/>
                </a:cxn>
                <a:cxn ang="0">
                  <a:pos x="2685" y="687"/>
                </a:cxn>
                <a:cxn ang="0">
                  <a:pos x="2934" y="720"/>
                </a:cxn>
                <a:cxn ang="0">
                  <a:pos x="3204" y="756"/>
                </a:cxn>
                <a:cxn ang="0">
                  <a:pos x="3522" y="798"/>
                </a:cxn>
                <a:cxn ang="0">
                  <a:pos x="3651" y="810"/>
                </a:cxn>
                <a:cxn ang="0">
                  <a:pos x="4002" y="834"/>
                </a:cxn>
              </a:cxnLst>
              <a:rect l="0" t="0" r="r" b="b"/>
              <a:pathLst>
                <a:path w="4002" h="834">
                  <a:moveTo>
                    <a:pt x="0" y="0"/>
                  </a:moveTo>
                  <a:lnTo>
                    <a:pt x="972" y="6"/>
                  </a:lnTo>
                  <a:lnTo>
                    <a:pt x="1164" y="12"/>
                  </a:lnTo>
                  <a:lnTo>
                    <a:pt x="1287" y="18"/>
                  </a:lnTo>
                  <a:lnTo>
                    <a:pt x="1371" y="24"/>
                  </a:lnTo>
                  <a:lnTo>
                    <a:pt x="1467" y="57"/>
                  </a:lnTo>
                  <a:lnTo>
                    <a:pt x="1572" y="129"/>
                  </a:lnTo>
                  <a:lnTo>
                    <a:pt x="1692" y="219"/>
                  </a:lnTo>
                  <a:lnTo>
                    <a:pt x="1770" y="279"/>
                  </a:lnTo>
                  <a:lnTo>
                    <a:pt x="1887" y="366"/>
                  </a:lnTo>
                  <a:lnTo>
                    <a:pt x="1986" y="444"/>
                  </a:lnTo>
                  <a:lnTo>
                    <a:pt x="2151" y="531"/>
                  </a:lnTo>
                  <a:lnTo>
                    <a:pt x="2346" y="612"/>
                  </a:lnTo>
                  <a:lnTo>
                    <a:pt x="2511" y="666"/>
                  </a:lnTo>
                  <a:lnTo>
                    <a:pt x="2685" y="687"/>
                  </a:lnTo>
                  <a:lnTo>
                    <a:pt x="2934" y="720"/>
                  </a:lnTo>
                  <a:lnTo>
                    <a:pt x="3204" y="756"/>
                  </a:lnTo>
                  <a:lnTo>
                    <a:pt x="3522" y="798"/>
                  </a:lnTo>
                  <a:lnTo>
                    <a:pt x="3651" y="810"/>
                  </a:lnTo>
                  <a:lnTo>
                    <a:pt x="4002" y="834"/>
                  </a:lnTo>
                </a:path>
              </a:pathLst>
            </a:custGeom>
            <a:noFill/>
            <a:ln w="3810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505866" name="Line 10"/>
            <p:cNvSpPr>
              <a:spLocks noChangeShapeType="1"/>
            </p:cNvSpPr>
            <p:nvPr/>
          </p:nvSpPr>
          <p:spPr bwMode="auto">
            <a:xfrm>
              <a:off x="1974" y="1842"/>
              <a:ext cx="2283" cy="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25700" y="1744663"/>
            <a:ext cx="6794500" cy="1336675"/>
            <a:chOff x="228" y="1598"/>
            <a:chExt cx="4280" cy="842"/>
          </a:xfrm>
        </p:grpSpPr>
        <p:sp>
          <p:nvSpPr>
            <p:cNvPr id="505868" name="Line 12"/>
            <p:cNvSpPr>
              <a:spLocks noChangeShapeType="1"/>
            </p:cNvSpPr>
            <p:nvPr/>
          </p:nvSpPr>
          <p:spPr bwMode="auto">
            <a:xfrm flipV="1">
              <a:off x="1962" y="1841"/>
              <a:ext cx="2543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505869" name="Freeform 13"/>
            <p:cNvSpPr>
              <a:spLocks/>
            </p:cNvSpPr>
            <p:nvPr/>
          </p:nvSpPr>
          <p:spPr bwMode="auto">
            <a:xfrm>
              <a:off x="228" y="1598"/>
              <a:ext cx="4280" cy="8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2" y="6"/>
                </a:cxn>
                <a:cxn ang="0">
                  <a:pos x="1164" y="12"/>
                </a:cxn>
                <a:cxn ang="0">
                  <a:pos x="1287" y="18"/>
                </a:cxn>
                <a:cxn ang="0">
                  <a:pos x="1371" y="24"/>
                </a:cxn>
                <a:cxn ang="0">
                  <a:pos x="1467" y="57"/>
                </a:cxn>
                <a:cxn ang="0">
                  <a:pos x="1572" y="129"/>
                </a:cxn>
                <a:cxn ang="0">
                  <a:pos x="1692" y="219"/>
                </a:cxn>
                <a:cxn ang="0">
                  <a:pos x="1770" y="279"/>
                </a:cxn>
                <a:cxn ang="0">
                  <a:pos x="1887" y="366"/>
                </a:cxn>
                <a:cxn ang="0">
                  <a:pos x="1986" y="444"/>
                </a:cxn>
                <a:cxn ang="0">
                  <a:pos x="2151" y="531"/>
                </a:cxn>
                <a:cxn ang="0">
                  <a:pos x="2346" y="612"/>
                </a:cxn>
                <a:cxn ang="0">
                  <a:pos x="2511" y="666"/>
                </a:cxn>
                <a:cxn ang="0">
                  <a:pos x="2685" y="687"/>
                </a:cxn>
                <a:cxn ang="0">
                  <a:pos x="2934" y="720"/>
                </a:cxn>
                <a:cxn ang="0">
                  <a:pos x="3204" y="756"/>
                </a:cxn>
                <a:cxn ang="0">
                  <a:pos x="3522" y="798"/>
                </a:cxn>
                <a:cxn ang="0">
                  <a:pos x="3651" y="810"/>
                </a:cxn>
                <a:cxn ang="0">
                  <a:pos x="4280" y="842"/>
                </a:cxn>
              </a:cxnLst>
              <a:rect l="0" t="0" r="r" b="b"/>
              <a:pathLst>
                <a:path w="4280" h="842">
                  <a:moveTo>
                    <a:pt x="0" y="0"/>
                  </a:moveTo>
                  <a:lnTo>
                    <a:pt x="972" y="6"/>
                  </a:lnTo>
                  <a:lnTo>
                    <a:pt x="1164" y="12"/>
                  </a:lnTo>
                  <a:lnTo>
                    <a:pt x="1287" y="18"/>
                  </a:lnTo>
                  <a:lnTo>
                    <a:pt x="1371" y="24"/>
                  </a:lnTo>
                  <a:lnTo>
                    <a:pt x="1467" y="57"/>
                  </a:lnTo>
                  <a:lnTo>
                    <a:pt x="1572" y="129"/>
                  </a:lnTo>
                  <a:lnTo>
                    <a:pt x="1692" y="219"/>
                  </a:lnTo>
                  <a:lnTo>
                    <a:pt x="1770" y="279"/>
                  </a:lnTo>
                  <a:lnTo>
                    <a:pt x="1887" y="366"/>
                  </a:lnTo>
                  <a:lnTo>
                    <a:pt x="1986" y="444"/>
                  </a:lnTo>
                  <a:lnTo>
                    <a:pt x="2151" y="531"/>
                  </a:lnTo>
                  <a:lnTo>
                    <a:pt x="2346" y="612"/>
                  </a:lnTo>
                  <a:lnTo>
                    <a:pt x="2511" y="666"/>
                  </a:lnTo>
                  <a:lnTo>
                    <a:pt x="2685" y="687"/>
                  </a:lnTo>
                  <a:lnTo>
                    <a:pt x="2934" y="720"/>
                  </a:lnTo>
                  <a:lnTo>
                    <a:pt x="3204" y="756"/>
                  </a:lnTo>
                  <a:lnTo>
                    <a:pt x="3522" y="798"/>
                  </a:lnTo>
                  <a:lnTo>
                    <a:pt x="3651" y="810"/>
                  </a:lnTo>
                  <a:lnTo>
                    <a:pt x="4280" y="84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200525" y="1745189"/>
            <a:ext cx="4111625" cy="1287462"/>
            <a:chOff x="1346" y="1598"/>
            <a:chExt cx="2590" cy="811"/>
          </a:xfrm>
        </p:grpSpPr>
        <p:sp>
          <p:nvSpPr>
            <p:cNvPr id="505871" name="Freeform 15"/>
            <p:cNvSpPr>
              <a:spLocks/>
            </p:cNvSpPr>
            <p:nvPr/>
          </p:nvSpPr>
          <p:spPr bwMode="auto">
            <a:xfrm>
              <a:off x="1346" y="1598"/>
              <a:ext cx="992" cy="5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8" y="18"/>
                </a:cxn>
                <a:cxn ang="0">
                  <a:pos x="358" y="60"/>
                </a:cxn>
                <a:cxn ang="0">
                  <a:pos x="854" y="436"/>
                </a:cxn>
                <a:cxn ang="0">
                  <a:pos x="992" y="516"/>
                </a:cxn>
                <a:cxn ang="0">
                  <a:pos x="874" y="500"/>
                </a:cxn>
                <a:cxn ang="0">
                  <a:pos x="690" y="440"/>
                </a:cxn>
                <a:cxn ang="0">
                  <a:pos x="522" y="372"/>
                </a:cxn>
                <a:cxn ang="0">
                  <a:pos x="442" y="326"/>
                </a:cxn>
                <a:cxn ang="0">
                  <a:pos x="376" y="284"/>
                </a:cxn>
                <a:cxn ang="0">
                  <a:pos x="206" y="174"/>
                </a:cxn>
                <a:cxn ang="0">
                  <a:pos x="94" y="82"/>
                </a:cxn>
                <a:cxn ang="0">
                  <a:pos x="0" y="0"/>
                </a:cxn>
              </a:cxnLst>
              <a:rect l="0" t="0" r="r" b="b"/>
              <a:pathLst>
                <a:path w="992" h="516">
                  <a:moveTo>
                    <a:pt x="0" y="0"/>
                  </a:moveTo>
                  <a:lnTo>
                    <a:pt x="248" y="18"/>
                  </a:lnTo>
                  <a:lnTo>
                    <a:pt x="358" y="60"/>
                  </a:lnTo>
                  <a:lnTo>
                    <a:pt x="854" y="436"/>
                  </a:lnTo>
                  <a:lnTo>
                    <a:pt x="992" y="516"/>
                  </a:lnTo>
                  <a:lnTo>
                    <a:pt x="874" y="500"/>
                  </a:lnTo>
                  <a:lnTo>
                    <a:pt x="690" y="440"/>
                  </a:lnTo>
                  <a:lnTo>
                    <a:pt x="522" y="372"/>
                  </a:lnTo>
                  <a:lnTo>
                    <a:pt x="442" y="326"/>
                  </a:lnTo>
                  <a:lnTo>
                    <a:pt x="376" y="284"/>
                  </a:lnTo>
                  <a:lnTo>
                    <a:pt x="206" y="174"/>
                  </a:lnTo>
                  <a:lnTo>
                    <a:pt x="94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100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505872" name="Freeform 16"/>
            <p:cNvSpPr>
              <a:spLocks/>
            </p:cNvSpPr>
            <p:nvPr/>
          </p:nvSpPr>
          <p:spPr bwMode="auto">
            <a:xfrm>
              <a:off x="2378" y="2125"/>
              <a:ext cx="1558" cy="28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68" y="20"/>
                </a:cxn>
                <a:cxn ang="0">
                  <a:pos x="358" y="48"/>
                </a:cxn>
                <a:cxn ang="0">
                  <a:pos x="546" y="68"/>
                </a:cxn>
                <a:cxn ang="0">
                  <a:pos x="750" y="100"/>
                </a:cxn>
                <a:cxn ang="0">
                  <a:pos x="904" y="120"/>
                </a:cxn>
                <a:cxn ang="0">
                  <a:pos x="1012" y="130"/>
                </a:cxn>
                <a:cxn ang="0">
                  <a:pos x="1198" y="148"/>
                </a:cxn>
                <a:cxn ang="0">
                  <a:pos x="1340" y="154"/>
                </a:cxn>
                <a:cxn ang="0">
                  <a:pos x="1536" y="160"/>
                </a:cxn>
                <a:cxn ang="0">
                  <a:pos x="1558" y="284"/>
                </a:cxn>
                <a:cxn ang="0">
                  <a:pos x="1350" y="268"/>
                </a:cxn>
                <a:cxn ang="0">
                  <a:pos x="910" y="212"/>
                </a:cxn>
                <a:cxn ang="0">
                  <a:pos x="362" y="140"/>
                </a:cxn>
                <a:cxn ang="0">
                  <a:pos x="176" y="78"/>
                </a:cxn>
                <a:cxn ang="0">
                  <a:pos x="0" y="6"/>
                </a:cxn>
                <a:cxn ang="0">
                  <a:pos x="10" y="0"/>
                </a:cxn>
              </a:cxnLst>
              <a:rect l="0" t="0" r="r" b="b"/>
              <a:pathLst>
                <a:path w="1558" h="284">
                  <a:moveTo>
                    <a:pt x="10" y="0"/>
                  </a:moveTo>
                  <a:lnTo>
                    <a:pt x="168" y="20"/>
                  </a:lnTo>
                  <a:lnTo>
                    <a:pt x="358" y="48"/>
                  </a:lnTo>
                  <a:lnTo>
                    <a:pt x="546" y="68"/>
                  </a:lnTo>
                  <a:lnTo>
                    <a:pt x="750" y="100"/>
                  </a:lnTo>
                  <a:lnTo>
                    <a:pt x="904" y="120"/>
                  </a:lnTo>
                  <a:lnTo>
                    <a:pt x="1012" y="130"/>
                  </a:lnTo>
                  <a:lnTo>
                    <a:pt x="1198" y="148"/>
                  </a:lnTo>
                  <a:lnTo>
                    <a:pt x="1340" y="154"/>
                  </a:lnTo>
                  <a:lnTo>
                    <a:pt x="1536" y="160"/>
                  </a:lnTo>
                  <a:lnTo>
                    <a:pt x="1558" y="284"/>
                  </a:lnTo>
                  <a:lnTo>
                    <a:pt x="1350" y="268"/>
                  </a:lnTo>
                  <a:lnTo>
                    <a:pt x="910" y="212"/>
                  </a:lnTo>
                  <a:lnTo>
                    <a:pt x="362" y="140"/>
                  </a:lnTo>
                  <a:lnTo>
                    <a:pt x="176" y="78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9CC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</p:grpSp>
      <p:sp>
        <p:nvSpPr>
          <p:cNvPr id="505873" name="Rectangle 17"/>
          <p:cNvSpPr>
            <a:spLocks noChangeArrowheads="1"/>
          </p:cNvSpPr>
          <p:nvPr/>
        </p:nvSpPr>
        <p:spPr bwMode="auto">
          <a:xfrm>
            <a:off x="1211263" y="1427163"/>
            <a:ext cx="1685925" cy="2292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505874" name="Rectangle 18"/>
          <p:cNvSpPr>
            <a:spLocks noChangeArrowheads="1"/>
          </p:cNvSpPr>
          <p:nvPr/>
        </p:nvSpPr>
        <p:spPr bwMode="auto">
          <a:xfrm>
            <a:off x="8228013" y="1374775"/>
            <a:ext cx="1223962" cy="2433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505875" name="Line 19"/>
          <p:cNvSpPr>
            <a:spLocks noChangeShapeType="1"/>
          </p:cNvSpPr>
          <p:nvPr/>
        </p:nvSpPr>
        <p:spPr bwMode="auto">
          <a:xfrm>
            <a:off x="8151813" y="1906588"/>
            <a:ext cx="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505876" name="Text Box 20"/>
          <p:cNvSpPr txBox="1">
            <a:spLocks noChangeArrowheads="1"/>
          </p:cNvSpPr>
          <p:nvPr/>
        </p:nvSpPr>
        <p:spPr bwMode="auto">
          <a:xfrm>
            <a:off x="8161338" y="1887538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S</a:t>
            </a:r>
          </a:p>
        </p:txBody>
      </p:sp>
      <p:sp>
        <p:nvSpPr>
          <p:cNvPr id="505877" name="Text Box 21"/>
          <p:cNvSpPr txBox="1">
            <a:spLocks noChangeArrowheads="1"/>
          </p:cNvSpPr>
          <p:nvPr/>
        </p:nvSpPr>
        <p:spPr bwMode="auto">
          <a:xfrm>
            <a:off x="6073775" y="1901825"/>
            <a:ext cx="15214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Present Sea Level</a:t>
            </a:r>
            <a:endParaRPr lang="sv-SE" sz="12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505878" name="Text Box 22"/>
          <p:cNvSpPr txBox="1">
            <a:spLocks noChangeArrowheads="1"/>
          </p:cNvSpPr>
          <p:nvPr/>
        </p:nvSpPr>
        <p:spPr bwMode="auto">
          <a:xfrm>
            <a:off x="6074799" y="1654175"/>
            <a:ext cx="14300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Future Sea Level</a:t>
            </a:r>
            <a:endParaRPr lang="sv-SE" sz="12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505879" name="Text Box 23"/>
          <p:cNvSpPr txBox="1">
            <a:spLocks noChangeArrowheads="1"/>
          </p:cNvSpPr>
          <p:nvPr/>
        </p:nvSpPr>
        <p:spPr bwMode="auto">
          <a:xfrm>
            <a:off x="712788" y="1931988"/>
            <a:ext cx="18612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Ackumulated </a:t>
            </a:r>
            <a:r>
              <a:rPr lang="sv-SE" sz="12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material</a:t>
            </a:r>
          </a:p>
        </p:txBody>
      </p:sp>
      <p:sp>
        <p:nvSpPr>
          <p:cNvPr id="505880" name="Text Box 24"/>
          <p:cNvSpPr txBox="1">
            <a:spLocks noChangeArrowheads="1"/>
          </p:cNvSpPr>
          <p:nvPr/>
        </p:nvSpPr>
        <p:spPr bwMode="auto">
          <a:xfrm>
            <a:off x="712788" y="1665288"/>
            <a:ext cx="14301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Eroded </a:t>
            </a:r>
            <a:r>
              <a:rPr lang="sv-SE" sz="12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material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09588" y="2346325"/>
            <a:ext cx="254000" cy="273050"/>
            <a:chOff x="513" y="2054"/>
            <a:chExt cx="160" cy="172"/>
          </a:xfrm>
        </p:grpSpPr>
        <p:sp>
          <p:nvSpPr>
            <p:cNvPr id="505882" name="Line 26"/>
            <p:cNvSpPr>
              <a:spLocks noChangeShapeType="1"/>
            </p:cNvSpPr>
            <p:nvPr/>
          </p:nvSpPr>
          <p:spPr bwMode="auto">
            <a:xfrm>
              <a:off x="513" y="2226"/>
              <a:ext cx="1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505883" name="Line 27"/>
            <p:cNvSpPr>
              <a:spLocks noChangeShapeType="1"/>
            </p:cNvSpPr>
            <p:nvPr/>
          </p:nvSpPr>
          <p:spPr bwMode="auto">
            <a:xfrm>
              <a:off x="515" y="2054"/>
              <a:ext cx="1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</p:grpSp>
      <p:sp>
        <p:nvSpPr>
          <p:cNvPr id="505884" name="Text Box 28"/>
          <p:cNvSpPr txBox="1">
            <a:spLocks noChangeArrowheads="1"/>
          </p:cNvSpPr>
          <p:nvPr/>
        </p:nvSpPr>
        <p:spPr bwMode="auto">
          <a:xfrm>
            <a:off x="714375" y="2200275"/>
            <a:ext cx="1820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Present beach profile</a:t>
            </a:r>
            <a:endParaRPr lang="sv-SE" sz="12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505885" name="Text Box 29"/>
          <p:cNvSpPr txBox="1">
            <a:spLocks noChangeArrowheads="1"/>
          </p:cNvSpPr>
          <p:nvPr/>
        </p:nvSpPr>
        <p:spPr bwMode="auto">
          <a:xfrm>
            <a:off x="714375" y="2479675"/>
            <a:ext cx="1729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Future beach profile</a:t>
            </a:r>
            <a:endParaRPr lang="sv-SE" sz="12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505886" name="Text Box 30"/>
          <p:cNvSpPr txBox="1">
            <a:spLocks noChangeArrowheads="1"/>
          </p:cNvSpPr>
          <p:nvPr/>
        </p:nvSpPr>
        <p:spPr bwMode="auto">
          <a:xfrm>
            <a:off x="431800" y="2730500"/>
            <a:ext cx="15792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R = </a:t>
            </a:r>
            <a:r>
              <a:rPr lang="sv-SE" sz="1200" b="0" dirty="0" smtClean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S/bottom slope</a:t>
            </a:r>
            <a:endParaRPr lang="el-GR" sz="1200" b="0" dirty="0">
              <a:solidFill>
                <a:srgbClr val="003399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505887" name="Rectangle 31"/>
          <p:cNvSpPr>
            <a:spLocks noChangeArrowheads="1"/>
          </p:cNvSpPr>
          <p:nvPr/>
        </p:nvSpPr>
        <p:spPr bwMode="auto">
          <a:xfrm>
            <a:off x="533667" y="1684000"/>
            <a:ext cx="241300" cy="171450"/>
          </a:xfrm>
          <a:prstGeom prst="rect">
            <a:avLst/>
          </a:prstGeom>
          <a:solidFill>
            <a:srgbClr val="FF9900">
              <a:alpha val="5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505888" name="Rectangle 32"/>
          <p:cNvSpPr>
            <a:spLocks noChangeArrowheads="1"/>
          </p:cNvSpPr>
          <p:nvPr/>
        </p:nvSpPr>
        <p:spPr bwMode="auto">
          <a:xfrm>
            <a:off x="514350" y="1987550"/>
            <a:ext cx="241300" cy="171450"/>
          </a:xfrm>
          <a:prstGeom prst="rect">
            <a:avLst/>
          </a:prstGeom>
          <a:solidFill>
            <a:srgbClr val="99CC00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505889" name="Text Box 33"/>
          <p:cNvSpPr txBox="1">
            <a:spLocks noChangeArrowheads="1"/>
          </p:cNvSpPr>
          <p:nvPr/>
        </p:nvSpPr>
        <p:spPr bwMode="auto">
          <a:xfrm>
            <a:off x="5114925" y="1901825"/>
            <a:ext cx="293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>
                <a:solidFill>
                  <a:srgbClr val="003399"/>
                </a:solidFill>
                <a:latin typeface="Arial Rounded MT Bold" pitchFamily="34" charset="0"/>
                <a:cs typeface="Arial" charset="0"/>
              </a:rPr>
              <a:t>A</a:t>
            </a:r>
          </a:p>
        </p:txBody>
      </p:sp>
      <p:sp>
        <p:nvSpPr>
          <p:cNvPr id="9" name="Freeform 8"/>
          <p:cNvSpPr/>
          <p:nvPr/>
        </p:nvSpPr>
        <p:spPr>
          <a:xfrm>
            <a:off x="2813538" y="860594"/>
            <a:ext cx="2056048" cy="1019908"/>
          </a:xfrm>
          <a:custGeom>
            <a:avLst/>
            <a:gdLst>
              <a:gd name="connsiteX0" fmla="*/ 0 w 2056048"/>
              <a:gd name="connsiteY0" fmla="*/ 367925 h 1019908"/>
              <a:gd name="connsiteX1" fmla="*/ 18938 w 2056048"/>
              <a:gd name="connsiteY1" fmla="*/ 854883 h 1019908"/>
              <a:gd name="connsiteX2" fmla="*/ 946864 w 2056048"/>
              <a:gd name="connsiteY2" fmla="*/ 860294 h 1019908"/>
              <a:gd name="connsiteX3" fmla="*/ 1352663 w 2056048"/>
              <a:gd name="connsiteY3" fmla="*/ 868410 h 1019908"/>
              <a:gd name="connsiteX4" fmla="*/ 1725998 w 2056048"/>
              <a:gd name="connsiteY4" fmla="*/ 884642 h 1019908"/>
              <a:gd name="connsiteX5" fmla="*/ 1782810 w 2056048"/>
              <a:gd name="connsiteY5" fmla="*/ 887347 h 1019908"/>
              <a:gd name="connsiteX6" fmla="*/ 1961361 w 2056048"/>
              <a:gd name="connsiteY6" fmla="*/ 952275 h 1019908"/>
              <a:gd name="connsiteX7" fmla="*/ 2056048 w 2056048"/>
              <a:gd name="connsiteY7" fmla="*/ 1019908 h 1019908"/>
              <a:gd name="connsiteX8" fmla="*/ 2039816 w 2056048"/>
              <a:gd name="connsiteY8" fmla="*/ 0 h 1019908"/>
              <a:gd name="connsiteX9" fmla="*/ 0 w 2056048"/>
              <a:gd name="connsiteY9" fmla="*/ 367925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6048" h="1019908">
                <a:moveTo>
                  <a:pt x="0" y="367925"/>
                </a:moveTo>
                <a:lnTo>
                  <a:pt x="18938" y="854883"/>
                </a:lnTo>
                <a:lnTo>
                  <a:pt x="946864" y="860294"/>
                </a:lnTo>
                <a:lnTo>
                  <a:pt x="1352663" y="868410"/>
                </a:lnTo>
                <a:lnTo>
                  <a:pt x="1725998" y="884642"/>
                </a:lnTo>
                <a:lnTo>
                  <a:pt x="1782810" y="887347"/>
                </a:lnTo>
                <a:lnTo>
                  <a:pt x="1961361" y="952275"/>
                </a:lnTo>
                <a:lnTo>
                  <a:pt x="2056048" y="1019908"/>
                </a:lnTo>
                <a:lnTo>
                  <a:pt x="2039816" y="0"/>
                </a:lnTo>
                <a:lnTo>
                  <a:pt x="0" y="367925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3399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05694" y="775147"/>
            <a:ext cx="2164299" cy="1094367"/>
          </a:xfrm>
          <a:custGeom>
            <a:avLst/>
            <a:gdLst>
              <a:gd name="connsiteX0" fmla="*/ 0 w 2305735"/>
              <a:gd name="connsiteY0" fmla="*/ 154592 h 1299237"/>
              <a:gd name="connsiteX1" fmla="*/ 95387 w 2305735"/>
              <a:gd name="connsiteY1" fmla="*/ 947292 h 1299237"/>
              <a:gd name="connsiteX2" fmla="*/ 894665 w 2305735"/>
              <a:gd name="connsiteY2" fmla="*/ 950581 h 1299237"/>
              <a:gd name="connsiteX3" fmla="*/ 1259767 w 2305735"/>
              <a:gd name="connsiteY3" fmla="*/ 957159 h 1299237"/>
              <a:gd name="connsiteX4" fmla="*/ 1516325 w 2305735"/>
              <a:gd name="connsiteY4" fmla="*/ 967027 h 1299237"/>
              <a:gd name="connsiteX5" fmla="*/ 1769594 w 2305735"/>
              <a:gd name="connsiteY5" fmla="*/ 983473 h 1299237"/>
              <a:gd name="connsiteX6" fmla="*/ 1828800 w 2305735"/>
              <a:gd name="connsiteY6" fmla="*/ 996630 h 1299237"/>
              <a:gd name="connsiteX7" fmla="*/ 1960368 w 2305735"/>
              <a:gd name="connsiteY7" fmla="*/ 1039390 h 1299237"/>
              <a:gd name="connsiteX8" fmla="*/ 2203770 w 2305735"/>
              <a:gd name="connsiteY8" fmla="*/ 1203850 h 1299237"/>
              <a:gd name="connsiteX9" fmla="*/ 2305735 w 2305735"/>
              <a:gd name="connsiteY9" fmla="*/ 1299237 h 1299237"/>
              <a:gd name="connsiteX10" fmla="*/ 2164299 w 2305735"/>
              <a:gd name="connsiteY10" fmla="*/ 0 h 1299237"/>
              <a:gd name="connsiteX11" fmla="*/ 0 w 2305735"/>
              <a:gd name="connsiteY11" fmla="*/ 154592 h 1299237"/>
              <a:gd name="connsiteX0" fmla="*/ 0 w 2203770"/>
              <a:gd name="connsiteY0" fmla="*/ 154592 h 1203850"/>
              <a:gd name="connsiteX1" fmla="*/ 95387 w 2203770"/>
              <a:gd name="connsiteY1" fmla="*/ 947292 h 1203850"/>
              <a:gd name="connsiteX2" fmla="*/ 894665 w 2203770"/>
              <a:gd name="connsiteY2" fmla="*/ 950581 h 1203850"/>
              <a:gd name="connsiteX3" fmla="*/ 1259767 w 2203770"/>
              <a:gd name="connsiteY3" fmla="*/ 957159 h 1203850"/>
              <a:gd name="connsiteX4" fmla="*/ 1516325 w 2203770"/>
              <a:gd name="connsiteY4" fmla="*/ 967027 h 1203850"/>
              <a:gd name="connsiteX5" fmla="*/ 1769594 w 2203770"/>
              <a:gd name="connsiteY5" fmla="*/ 983473 h 1203850"/>
              <a:gd name="connsiteX6" fmla="*/ 1828800 w 2203770"/>
              <a:gd name="connsiteY6" fmla="*/ 996630 h 1203850"/>
              <a:gd name="connsiteX7" fmla="*/ 1960368 w 2203770"/>
              <a:gd name="connsiteY7" fmla="*/ 1039390 h 1203850"/>
              <a:gd name="connsiteX8" fmla="*/ 2203770 w 2203770"/>
              <a:gd name="connsiteY8" fmla="*/ 1203850 h 1203850"/>
              <a:gd name="connsiteX9" fmla="*/ 2164299 w 2203770"/>
              <a:gd name="connsiteY9" fmla="*/ 0 h 1203850"/>
              <a:gd name="connsiteX10" fmla="*/ 0 w 2203770"/>
              <a:gd name="connsiteY10" fmla="*/ 154592 h 1203850"/>
              <a:gd name="connsiteX0" fmla="*/ 0 w 2164299"/>
              <a:gd name="connsiteY0" fmla="*/ 154592 h 1108391"/>
              <a:gd name="connsiteX1" fmla="*/ 95387 w 2164299"/>
              <a:gd name="connsiteY1" fmla="*/ 947292 h 1108391"/>
              <a:gd name="connsiteX2" fmla="*/ 894665 w 2164299"/>
              <a:gd name="connsiteY2" fmla="*/ 950581 h 1108391"/>
              <a:gd name="connsiteX3" fmla="*/ 1259767 w 2164299"/>
              <a:gd name="connsiteY3" fmla="*/ 957159 h 1108391"/>
              <a:gd name="connsiteX4" fmla="*/ 1516325 w 2164299"/>
              <a:gd name="connsiteY4" fmla="*/ 967027 h 1108391"/>
              <a:gd name="connsiteX5" fmla="*/ 1769594 w 2164299"/>
              <a:gd name="connsiteY5" fmla="*/ 983473 h 1108391"/>
              <a:gd name="connsiteX6" fmla="*/ 1828800 w 2164299"/>
              <a:gd name="connsiteY6" fmla="*/ 996630 h 1108391"/>
              <a:gd name="connsiteX7" fmla="*/ 1960368 w 2164299"/>
              <a:gd name="connsiteY7" fmla="*/ 1039390 h 1108391"/>
              <a:gd name="connsiteX8" fmla="*/ 2042997 w 2164299"/>
              <a:gd name="connsiteY8" fmla="*/ 1108391 h 1108391"/>
              <a:gd name="connsiteX9" fmla="*/ 2164299 w 2164299"/>
              <a:gd name="connsiteY9" fmla="*/ 0 h 1108391"/>
              <a:gd name="connsiteX10" fmla="*/ 0 w 2164299"/>
              <a:gd name="connsiteY10" fmla="*/ 154592 h 1108391"/>
              <a:gd name="connsiteX0" fmla="*/ 0 w 2164299"/>
              <a:gd name="connsiteY0" fmla="*/ 154592 h 1080342"/>
              <a:gd name="connsiteX1" fmla="*/ 95387 w 2164299"/>
              <a:gd name="connsiteY1" fmla="*/ 947292 h 1080342"/>
              <a:gd name="connsiteX2" fmla="*/ 894665 w 2164299"/>
              <a:gd name="connsiteY2" fmla="*/ 950581 h 1080342"/>
              <a:gd name="connsiteX3" fmla="*/ 1259767 w 2164299"/>
              <a:gd name="connsiteY3" fmla="*/ 957159 h 1080342"/>
              <a:gd name="connsiteX4" fmla="*/ 1516325 w 2164299"/>
              <a:gd name="connsiteY4" fmla="*/ 967027 h 1080342"/>
              <a:gd name="connsiteX5" fmla="*/ 1769594 w 2164299"/>
              <a:gd name="connsiteY5" fmla="*/ 983473 h 1080342"/>
              <a:gd name="connsiteX6" fmla="*/ 1828800 w 2164299"/>
              <a:gd name="connsiteY6" fmla="*/ 996630 h 1080342"/>
              <a:gd name="connsiteX7" fmla="*/ 1960368 w 2164299"/>
              <a:gd name="connsiteY7" fmla="*/ 1039390 h 1080342"/>
              <a:gd name="connsiteX8" fmla="*/ 2009338 w 2164299"/>
              <a:gd name="connsiteY8" fmla="*/ 1080342 h 1080342"/>
              <a:gd name="connsiteX9" fmla="*/ 2164299 w 2164299"/>
              <a:gd name="connsiteY9" fmla="*/ 0 h 1080342"/>
              <a:gd name="connsiteX10" fmla="*/ 0 w 2164299"/>
              <a:gd name="connsiteY10" fmla="*/ 154592 h 1080342"/>
              <a:gd name="connsiteX0" fmla="*/ 0 w 2164299"/>
              <a:gd name="connsiteY0" fmla="*/ 154592 h 1102781"/>
              <a:gd name="connsiteX1" fmla="*/ 95387 w 2164299"/>
              <a:gd name="connsiteY1" fmla="*/ 947292 h 1102781"/>
              <a:gd name="connsiteX2" fmla="*/ 894665 w 2164299"/>
              <a:gd name="connsiteY2" fmla="*/ 950581 h 1102781"/>
              <a:gd name="connsiteX3" fmla="*/ 1259767 w 2164299"/>
              <a:gd name="connsiteY3" fmla="*/ 957159 h 1102781"/>
              <a:gd name="connsiteX4" fmla="*/ 1516325 w 2164299"/>
              <a:gd name="connsiteY4" fmla="*/ 967027 h 1102781"/>
              <a:gd name="connsiteX5" fmla="*/ 1769594 w 2164299"/>
              <a:gd name="connsiteY5" fmla="*/ 983473 h 1102781"/>
              <a:gd name="connsiteX6" fmla="*/ 1828800 w 2164299"/>
              <a:gd name="connsiteY6" fmla="*/ 996630 h 1102781"/>
              <a:gd name="connsiteX7" fmla="*/ 1960368 w 2164299"/>
              <a:gd name="connsiteY7" fmla="*/ 1039390 h 1102781"/>
              <a:gd name="connsiteX8" fmla="*/ 2037387 w 2164299"/>
              <a:gd name="connsiteY8" fmla="*/ 1102781 h 1102781"/>
              <a:gd name="connsiteX9" fmla="*/ 2164299 w 2164299"/>
              <a:gd name="connsiteY9" fmla="*/ 0 h 1102781"/>
              <a:gd name="connsiteX10" fmla="*/ 0 w 2164299"/>
              <a:gd name="connsiteY10" fmla="*/ 154592 h 1102781"/>
              <a:gd name="connsiteX0" fmla="*/ 0 w 2164299"/>
              <a:gd name="connsiteY0" fmla="*/ 154592 h 1094367"/>
              <a:gd name="connsiteX1" fmla="*/ 95387 w 2164299"/>
              <a:gd name="connsiteY1" fmla="*/ 947292 h 1094367"/>
              <a:gd name="connsiteX2" fmla="*/ 894665 w 2164299"/>
              <a:gd name="connsiteY2" fmla="*/ 950581 h 1094367"/>
              <a:gd name="connsiteX3" fmla="*/ 1259767 w 2164299"/>
              <a:gd name="connsiteY3" fmla="*/ 957159 h 1094367"/>
              <a:gd name="connsiteX4" fmla="*/ 1516325 w 2164299"/>
              <a:gd name="connsiteY4" fmla="*/ 967027 h 1094367"/>
              <a:gd name="connsiteX5" fmla="*/ 1769594 w 2164299"/>
              <a:gd name="connsiteY5" fmla="*/ 983473 h 1094367"/>
              <a:gd name="connsiteX6" fmla="*/ 1828800 w 2164299"/>
              <a:gd name="connsiteY6" fmla="*/ 996630 h 1094367"/>
              <a:gd name="connsiteX7" fmla="*/ 1960368 w 2164299"/>
              <a:gd name="connsiteY7" fmla="*/ 1039390 h 1094367"/>
              <a:gd name="connsiteX8" fmla="*/ 2042997 w 2164299"/>
              <a:gd name="connsiteY8" fmla="*/ 1094367 h 1094367"/>
              <a:gd name="connsiteX9" fmla="*/ 2164299 w 2164299"/>
              <a:gd name="connsiteY9" fmla="*/ 0 h 1094367"/>
              <a:gd name="connsiteX10" fmla="*/ 0 w 2164299"/>
              <a:gd name="connsiteY10" fmla="*/ 154592 h 109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4299" h="1094367">
                <a:moveTo>
                  <a:pt x="0" y="154592"/>
                </a:moveTo>
                <a:lnTo>
                  <a:pt x="95387" y="947292"/>
                </a:lnTo>
                <a:lnTo>
                  <a:pt x="894665" y="950581"/>
                </a:lnTo>
                <a:lnTo>
                  <a:pt x="1259767" y="957159"/>
                </a:lnTo>
                <a:lnTo>
                  <a:pt x="1516325" y="967027"/>
                </a:lnTo>
                <a:lnTo>
                  <a:pt x="1769594" y="983473"/>
                </a:lnTo>
                <a:lnTo>
                  <a:pt x="1828800" y="996630"/>
                </a:lnTo>
                <a:lnTo>
                  <a:pt x="1960368" y="1039390"/>
                </a:lnTo>
                <a:lnTo>
                  <a:pt x="2042997" y="1094367"/>
                </a:lnTo>
                <a:lnTo>
                  <a:pt x="2164299" y="0"/>
                </a:lnTo>
                <a:lnTo>
                  <a:pt x="0" y="154592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3399"/>
              </a:solidFill>
            </a:endParaRPr>
          </a:p>
        </p:txBody>
      </p:sp>
      <p:sp>
        <p:nvSpPr>
          <p:cNvPr id="505890" name="Line 34"/>
          <p:cNvSpPr>
            <a:spLocks noChangeShapeType="1"/>
          </p:cNvSpPr>
          <p:nvPr/>
        </p:nvSpPr>
        <p:spPr bwMode="auto">
          <a:xfrm>
            <a:off x="5181600" y="1049338"/>
            <a:ext cx="0" cy="1098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3399"/>
              </a:solidFill>
            </a:endParaRP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4065588" y="925513"/>
            <a:ext cx="1096962" cy="1149350"/>
            <a:chOff x="2561" y="583"/>
            <a:chExt cx="691" cy="724"/>
          </a:xfrm>
        </p:grpSpPr>
        <p:sp>
          <p:nvSpPr>
            <p:cNvPr id="505892" name="Text Box 36"/>
            <p:cNvSpPr txBox="1">
              <a:spLocks noChangeArrowheads="1"/>
            </p:cNvSpPr>
            <p:nvPr/>
          </p:nvSpPr>
          <p:spPr bwMode="auto">
            <a:xfrm>
              <a:off x="2883" y="583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sv-SE" sz="1200" b="0">
                  <a:solidFill>
                    <a:srgbClr val="003399"/>
                  </a:solidFill>
                  <a:latin typeface="Arial Rounded MT Bold" pitchFamily="34" charset="0"/>
                  <a:cs typeface="Arial" charset="0"/>
                </a:rPr>
                <a:t>R</a:t>
              </a:r>
            </a:p>
          </p:txBody>
        </p:sp>
        <p:sp>
          <p:nvSpPr>
            <p:cNvPr id="505893" name="Line 37"/>
            <p:cNvSpPr>
              <a:spLocks noChangeShapeType="1"/>
            </p:cNvSpPr>
            <p:nvPr/>
          </p:nvSpPr>
          <p:spPr bwMode="auto">
            <a:xfrm>
              <a:off x="2728" y="661"/>
              <a:ext cx="0" cy="5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505894" name="Line 38"/>
            <p:cNvSpPr>
              <a:spLocks noChangeShapeType="1"/>
            </p:cNvSpPr>
            <p:nvPr/>
          </p:nvSpPr>
          <p:spPr bwMode="auto">
            <a:xfrm>
              <a:off x="2732" y="729"/>
              <a:ext cx="520" cy="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505895" name="Text Box 39"/>
            <p:cNvSpPr txBox="1">
              <a:spLocks noChangeArrowheads="1"/>
            </p:cNvSpPr>
            <p:nvPr/>
          </p:nvSpPr>
          <p:spPr bwMode="auto">
            <a:xfrm>
              <a:off x="2561" y="1134"/>
              <a:ext cx="1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sv-SE" sz="1200" b="0">
                  <a:solidFill>
                    <a:srgbClr val="003399"/>
                  </a:solidFill>
                  <a:latin typeface="Arial Rounded MT Bold" pitchFamily="34" charset="0"/>
                  <a:cs typeface="Arial" charset="0"/>
                </a:rPr>
                <a:t>B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15832" y="738563"/>
            <a:ext cx="1193698" cy="1591597"/>
            <a:chOff x="4315832" y="738563"/>
            <a:chExt cx="1193698" cy="159159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832" y="738563"/>
              <a:ext cx="1193698" cy="15915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516" y="1431927"/>
              <a:ext cx="84978" cy="96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ight Triangle 10"/>
          <p:cNvSpPr/>
          <p:nvPr/>
        </p:nvSpPr>
        <p:spPr>
          <a:xfrm flipH="1">
            <a:off x="533717" y="1689149"/>
            <a:ext cx="237600" cy="165600"/>
          </a:xfrm>
          <a:prstGeom prst="rtTriangle">
            <a:avLst/>
          </a:prstGeom>
          <a:solidFill>
            <a:srgbClr val="9999FF">
              <a:alpha val="69804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3399"/>
              </a:solidFill>
            </a:endParaRP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1415688" y="354364"/>
            <a:ext cx="61522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SEA LEVEL RISE! WHAT HAPPENS TO THE BEACH?</a:t>
            </a:r>
            <a:endParaRPr lang="en-US" sz="18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837390" y="4062585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cs typeface="Arial" charset="0"/>
              </a:rPr>
              <a:t>Sandy shore</a:t>
            </a:r>
            <a:endParaRPr lang="sv-SE" sz="1800" i="1" dirty="0">
              <a:solidFill>
                <a:srgbClr val="0033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96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8959 -0.0351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-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2.36465E-6 L -0.09254 -0.038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7668862" y="5222438"/>
            <a:ext cx="861701" cy="208857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167">
            <a:off x="1904340" y="3854201"/>
            <a:ext cx="4466469" cy="3124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313" y="2604029"/>
            <a:ext cx="5462523" cy="2021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313" y="775164"/>
            <a:ext cx="5462523" cy="1926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5689329" y="2876861"/>
            <a:ext cx="861701" cy="746080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35"/>
          <p:cNvSpPr>
            <a:spLocks noChangeArrowheads="1"/>
          </p:cNvSpPr>
          <p:nvPr/>
        </p:nvSpPr>
        <p:spPr bwMode="auto">
          <a:xfrm>
            <a:off x="898451" y="6446838"/>
            <a:ext cx="8245549" cy="334962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buNone/>
            </a:pPr>
            <a:endParaRPr lang="sv-SE" dirty="0"/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2954775" y="6480175"/>
            <a:ext cx="27558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lang="sv-SE" sz="1400" dirty="0">
                <a:solidFill>
                  <a:srgbClr val="003399"/>
                </a:solidFill>
                <a:effectLst>
                  <a:outerShdw blurRad="50800" dist="63500" dir="1800000" algn="tl" rotWithShape="0">
                    <a:schemeClr val="bg1">
                      <a:alpha val="40000"/>
                    </a:schemeClr>
                  </a:outerShdw>
                </a:effectLst>
              </a:rPr>
              <a:t>Hans Hanson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50800" dist="63500" dir="1800000" algn="tl" rotWithShape="0">
                    <a:schemeClr val="bg1">
                      <a:alpha val="40000"/>
                    </a:schemeClr>
                  </a:outerShdw>
                </a:effectLst>
              </a:rPr>
              <a:t>– Ystad 150213</a:t>
            </a:r>
            <a:endParaRPr lang="en-US" sz="1400" dirty="0">
              <a:solidFill>
                <a:srgbClr val="003399"/>
              </a:solidFill>
              <a:effectLst>
                <a:outerShdw blurRad="50800" dist="63500" dir="18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01569" y="357552"/>
            <a:ext cx="5780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PERMANENT COASTAL RETREAT IN YSTAD 2100?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9" name="Picture 38" descr="sig_kr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056313"/>
            <a:ext cx="914400" cy="801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6868468" y="1480194"/>
            <a:ext cx="19896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 </a:t>
            </a:r>
            <a:r>
              <a:rPr lang="sv-SE" sz="1600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treatment</a:t>
            </a: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plant</a:t>
            </a:r>
            <a:endParaRPr lang="sv-SE" sz="16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868468" y="3370090"/>
            <a:ext cx="1109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 marina</a:t>
            </a:r>
            <a:endParaRPr lang="sv-SE" sz="16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868468" y="5221190"/>
            <a:ext cx="14013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Sandskogen</a:t>
            </a:r>
          </a:p>
          <a:p>
            <a:pPr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beach</a:t>
            </a:r>
            <a:endParaRPr lang="sv-SE" sz="16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28522" y="788595"/>
            <a:ext cx="1273708" cy="748189"/>
            <a:chOff x="1564106" y="1342050"/>
            <a:chExt cx="1273708" cy="748189"/>
          </a:xfrm>
        </p:grpSpPr>
        <p:sp>
          <p:nvSpPr>
            <p:cNvPr id="15" name="Rectangle 14"/>
            <p:cNvSpPr/>
            <p:nvPr/>
          </p:nvSpPr>
          <p:spPr>
            <a:xfrm>
              <a:off x="1564106" y="1386392"/>
              <a:ext cx="1227221" cy="7038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1610593" y="1342050"/>
              <a:ext cx="81945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sv-SE" sz="14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Legend</a:t>
              </a:r>
              <a:endParaRPr lang="en-US" sz="1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1825999" y="1575824"/>
              <a:ext cx="1011815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Coast </a:t>
              </a:r>
              <a:r>
                <a:rPr lang="sv-SE" sz="900" b="0" dirty="0" err="1" smtClean="0">
                  <a:solidFill>
                    <a:srgbClr val="003399"/>
                  </a:solidFill>
                  <a:effectLst/>
                </a:rPr>
                <a:t>line</a:t>
              </a: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 </a:t>
              </a:r>
              <a:r>
                <a:rPr lang="sv-SE" sz="900" b="0" dirty="0" err="1">
                  <a:solidFill>
                    <a:srgbClr val="003399"/>
                  </a:solidFill>
                  <a:effectLst/>
                </a:rPr>
                <a:t>t</a:t>
              </a:r>
              <a:r>
                <a:rPr lang="sv-SE" sz="900" b="0" dirty="0" err="1" smtClean="0">
                  <a:solidFill>
                    <a:srgbClr val="003399"/>
                  </a:solidFill>
                  <a:effectLst/>
                </a:rPr>
                <a:t>oday</a:t>
              </a:r>
              <a:endParaRPr lang="en-US" sz="900" b="0" dirty="0" smtClean="0">
                <a:solidFill>
                  <a:srgbClr val="003399"/>
                </a:solidFill>
                <a:effectLst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825391" y="1763287"/>
              <a:ext cx="986167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Coast </a:t>
              </a:r>
              <a:r>
                <a:rPr lang="sv-SE" sz="900" b="0" dirty="0" err="1" smtClean="0">
                  <a:solidFill>
                    <a:srgbClr val="003399"/>
                  </a:solidFill>
                  <a:effectLst/>
                </a:rPr>
                <a:t>line</a:t>
              </a: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 2100</a:t>
              </a:r>
              <a:endParaRPr lang="en-US" sz="900" b="0" dirty="0" smtClean="0">
                <a:solidFill>
                  <a:srgbClr val="003399"/>
                </a:solidFill>
                <a:effectLst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681012" y="1691240"/>
              <a:ext cx="210552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83626" y="1869821"/>
              <a:ext cx="21055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572641" y="3846632"/>
            <a:ext cx="1273708" cy="748189"/>
            <a:chOff x="1564106" y="1342050"/>
            <a:chExt cx="1273708" cy="748189"/>
          </a:xfrm>
        </p:grpSpPr>
        <p:sp>
          <p:nvSpPr>
            <p:cNvPr id="23" name="Rectangle 22"/>
            <p:cNvSpPr/>
            <p:nvPr/>
          </p:nvSpPr>
          <p:spPr>
            <a:xfrm>
              <a:off x="1564106" y="1386392"/>
              <a:ext cx="1227221" cy="7038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1610593" y="1342050"/>
              <a:ext cx="81945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sv-SE" sz="14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Legend</a:t>
              </a:r>
              <a:endParaRPr lang="en-US" sz="1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1825999" y="1575824"/>
              <a:ext cx="1011815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Coast </a:t>
              </a:r>
              <a:r>
                <a:rPr lang="sv-SE" sz="900" b="0" dirty="0" err="1" smtClean="0">
                  <a:solidFill>
                    <a:srgbClr val="003399"/>
                  </a:solidFill>
                  <a:effectLst/>
                </a:rPr>
                <a:t>line</a:t>
              </a: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 </a:t>
              </a:r>
              <a:r>
                <a:rPr lang="sv-SE" sz="900" b="0" dirty="0" err="1">
                  <a:solidFill>
                    <a:srgbClr val="003399"/>
                  </a:solidFill>
                  <a:effectLst/>
                </a:rPr>
                <a:t>t</a:t>
              </a:r>
              <a:r>
                <a:rPr lang="sv-SE" sz="900" b="0" dirty="0" err="1" smtClean="0">
                  <a:solidFill>
                    <a:srgbClr val="003399"/>
                  </a:solidFill>
                  <a:effectLst/>
                </a:rPr>
                <a:t>oday</a:t>
              </a:r>
              <a:endParaRPr lang="en-US" sz="900" b="0" dirty="0" smtClean="0">
                <a:solidFill>
                  <a:srgbClr val="003399"/>
                </a:solidFill>
                <a:effectLst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1825391" y="1763287"/>
              <a:ext cx="986167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Coast </a:t>
              </a:r>
              <a:r>
                <a:rPr lang="sv-SE" sz="900" b="0" dirty="0" err="1" smtClean="0">
                  <a:solidFill>
                    <a:srgbClr val="003399"/>
                  </a:solidFill>
                  <a:effectLst/>
                </a:rPr>
                <a:t>line</a:t>
              </a:r>
              <a:r>
                <a:rPr lang="sv-SE" sz="900" b="0" dirty="0" smtClean="0">
                  <a:solidFill>
                    <a:srgbClr val="003399"/>
                  </a:solidFill>
                  <a:effectLst/>
                </a:rPr>
                <a:t> 2100</a:t>
              </a:r>
              <a:endParaRPr lang="en-US" sz="900" b="0" dirty="0" smtClean="0">
                <a:solidFill>
                  <a:srgbClr val="003399"/>
                </a:solidFill>
                <a:effectLst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681012" y="1691240"/>
              <a:ext cx="210552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683626" y="1869821"/>
              <a:ext cx="21055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95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7" y="897623"/>
            <a:ext cx="7204978" cy="5403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0" y="3835400"/>
            <a:ext cx="1718897" cy="2261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309954">
            <a:off x="5093035" y="3553461"/>
            <a:ext cx="36776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>
                <a:rot lat="600000" lon="3000000" rev="0"/>
              </a:camera>
              <a:lightRig rig="threePt" dir="t"/>
            </a:scene3d>
            <a:sp3d/>
          </a:bodyPr>
          <a:lstStyle/>
          <a:p>
            <a:pPr algn="ctr">
              <a:buNone/>
            </a:pPr>
            <a:r>
              <a:rPr lang="en-US" sz="2800" b="1" cap="none" spc="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583F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2800" b="1" u="sng" cap="none" spc="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583F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</a:t>
            </a:r>
            <a:r>
              <a:rPr lang="en-US" sz="2800" b="1" cap="none" spc="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583F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we do?</a:t>
            </a:r>
          </a:p>
          <a:p>
            <a:pPr algn="ctr">
              <a:buNone/>
            </a:pPr>
            <a:r>
              <a:rPr lang="en-US" sz="280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583F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</a:t>
            </a:r>
            <a:r>
              <a:rPr lang="en-US" sz="2800" u="sng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583F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should</a:t>
            </a:r>
            <a:r>
              <a:rPr lang="en-US" sz="280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583F2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we do?</a:t>
            </a:r>
            <a:endParaRPr lang="en-US" sz="2800" b="1" cap="none" spc="0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583F2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9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66" y="1192085"/>
            <a:ext cx="6403293" cy="4802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16676" y="323996"/>
            <a:ext cx="4750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EXPECTED SLR! SOLUTION? SEAWALL?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20" y="3663210"/>
            <a:ext cx="736877" cy="1503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50" y="4019862"/>
            <a:ext cx="2229909" cy="15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99311" y="767492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3399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300893" y="769873"/>
            <a:ext cx="8545061" cy="1489075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188" y="926"/>
              </a:cxn>
              <a:cxn ang="0">
                <a:pos x="340" y="930"/>
              </a:cxn>
              <a:cxn ang="0">
                <a:pos x="520" y="926"/>
              </a:cxn>
              <a:cxn ang="0">
                <a:pos x="787" y="897"/>
              </a:cxn>
              <a:cxn ang="0">
                <a:pos x="979" y="894"/>
              </a:cxn>
              <a:cxn ang="0">
                <a:pos x="1147" y="911"/>
              </a:cxn>
              <a:cxn ang="0">
                <a:pos x="1298" y="924"/>
              </a:cxn>
              <a:cxn ang="0">
                <a:pos x="1558" y="938"/>
              </a:cxn>
              <a:cxn ang="0">
                <a:pos x="2564" y="917"/>
              </a:cxn>
              <a:cxn ang="0">
                <a:pos x="2651" y="899"/>
              </a:cxn>
              <a:cxn ang="0">
                <a:pos x="2853" y="884"/>
              </a:cxn>
              <a:cxn ang="0">
                <a:pos x="2976" y="888"/>
              </a:cxn>
              <a:cxn ang="0">
                <a:pos x="3373" y="879"/>
              </a:cxn>
              <a:cxn ang="0">
                <a:pos x="3655" y="893"/>
              </a:cxn>
              <a:cxn ang="0">
                <a:pos x="3951" y="890"/>
              </a:cxn>
              <a:cxn ang="0">
                <a:pos x="4255" y="868"/>
              </a:cxn>
              <a:cxn ang="0">
                <a:pos x="4558" y="846"/>
              </a:cxn>
              <a:cxn ang="0">
                <a:pos x="4753" y="846"/>
              </a:cxn>
              <a:cxn ang="0">
                <a:pos x="4912" y="831"/>
              </a:cxn>
              <a:cxn ang="0">
                <a:pos x="5367" y="813"/>
              </a:cxn>
              <a:cxn ang="0">
                <a:pos x="5366" y="0"/>
              </a:cxn>
              <a:cxn ang="0">
                <a:pos x="0" y="1"/>
              </a:cxn>
              <a:cxn ang="0">
                <a:pos x="0" y="908"/>
              </a:cxn>
            </a:cxnLst>
            <a:rect l="0" t="0" r="r" b="b"/>
            <a:pathLst>
              <a:path w="5367" h="938">
                <a:moveTo>
                  <a:pt x="0" y="908"/>
                </a:moveTo>
                <a:lnTo>
                  <a:pt x="188" y="926"/>
                </a:lnTo>
                <a:lnTo>
                  <a:pt x="340" y="930"/>
                </a:lnTo>
                <a:lnTo>
                  <a:pt x="520" y="926"/>
                </a:lnTo>
                <a:lnTo>
                  <a:pt x="787" y="897"/>
                </a:lnTo>
                <a:lnTo>
                  <a:pt x="979" y="894"/>
                </a:lnTo>
                <a:lnTo>
                  <a:pt x="1147" y="911"/>
                </a:lnTo>
                <a:lnTo>
                  <a:pt x="1298" y="924"/>
                </a:lnTo>
                <a:lnTo>
                  <a:pt x="1558" y="938"/>
                </a:lnTo>
                <a:lnTo>
                  <a:pt x="2564" y="917"/>
                </a:lnTo>
                <a:lnTo>
                  <a:pt x="2651" y="899"/>
                </a:lnTo>
                <a:lnTo>
                  <a:pt x="2853" y="884"/>
                </a:lnTo>
                <a:lnTo>
                  <a:pt x="2976" y="888"/>
                </a:lnTo>
                <a:lnTo>
                  <a:pt x="3373" y="879"/>
                </a:lnTo>
                <a:lnTo>
                  <a:pt x="3655" y="893"/>
                </a:lnTo>
                <a:lnTo>
                  <a:pt x="3951" y="890"/>
                </a:lnTo>
                <a:lnTo>
                  <a:pt x="4255" y="868"/>
                </a:lnTo>
                <a:lnTo>
                  <a:pt x="4558" y="846"/>
                </a:lnTo>
                <a:lnTo>
                  <a:pt x="4753" y="846"/>
                </a:lnTo>
                <a:lnTo>
                  <a:pt x="4912" y="831"/>
                </a:lnTo>
                <a:lnTo>
                  <a:pt x="5367" y="813"/>
                </a:lnTo>
                <a:lnTo>
                  <a:pt x="5366" y="0"/>
                </a:lnTo>
                <a:lnTo>
                  <a:pt x="0" y="1"/>
                </a:lnTo>
                <a:lnTo>
                  <a:pt x="0" y="90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28" name="Frihandsfigur 54"/>
          <p:cNvSpPr/>
          <p:nvPr/>
        </p:nvSpPr>
        <p:spPr>
          <a:xfrm>
            <a:off x="304230" y="781289"/>
            <a:ext cx="8541723" cy="1378978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75658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51018" y="1114698"/>
                </a:lnTo>
                <a:lnTo>
                  <a:pt x="2595155" y="1140823"/>
                </a:lnTo>
                <a:lnTo>
                  <a:pt x="2943498" y="1097280"/>
                </a:lnTo>
                <a:lnTo>
                  <a:pt x="3317966" y="1097280"/>
                </a:lnTo>
                <a:lnTo>
                  <a:pt x="3709852" y="1175658"/>
                </a:lnTo>
                <a:lnTo>
                  <a:pt x="4023360" y="1166949"/>
                </a:lnTo>
                <a:lnTo>
                  <a:pt x="4423955" y="1123406"/>
                </a:lnTo>
                <a:lnTo>
                  <a:pt x="4798423" y="1114698"/>
                </a:lnTo>
                <a:lnTo>
                  <a:pt x="5590903" y="1079863"/>
                </a:lnTo>
                <a:lnTo>
                  <a:pt x="6261463" y="1027612"/>
                </a:lnTo>
                <a:lnTo>
                  <a:pt x="6749143" y="1079863"/>
                </a:lnTo>
                <a:lnTo>
                  <a:pt x="7210698" y="1036320"/>
                </a:lnTo>
                <a:lnTo>
                  <a:pt x="7741920" y="1018903"/>
                </a:lnTo>
                <a:lnTo>
                  <a:pt x="8046720" y="1036320"/>
                </a:lnTo>
                <a:lnTo>
                  <a:pt x="8534400" y="1045029"/>
                </a:lnTo>
                <a:cubicBezTo>
                  <a:pt x="8531497" y="696686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3399"/>
              </a:solidFill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15722" y="322822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2" name="Group 69"/>
          <p:cNvGrpSpPr/>
          <p:nvPr/>
        </p:nvGrpSpPr>
        <p:grpSpPr>
          <a:xfrm>
            <a:off x="1113645" y="1241142"/>
            <a:ext cx="3373290" cy="1353678"/>
            <a:chOff x="1060397" y="1283234"/>
            <a:chExt cx="3373290" cy="1353678"/>
          </a:xfrm>
        </p:grpSpPr>
        <p:sp>
          <p:nvSpPr>
            <p:cNvPr id="33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>
                <a:solidFill>
                  <a:srgbClr val="003399"/>
                </a:solidFill>
              </a:endParaRPr>
            </a:p>
          </p:txBody>
        </p:sp>
        <p:cxnSp>
          <p:nvCxnSpPr>
            <p:cNvPr id="34" name="Straight Connector 71"/>
            <p:cNvCxnSpPr>
              <a:stCxn id="33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72"/>
            <p:cNvCxnSpPr>
              <a:stCxn id="33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73"/>
            <p:cNvCxnSpPr>
              <a:stCxn id="33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386122" y="113363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3" y="1544768"/>
            <a:ext cx="760366" cy="384745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49" y="1497495"/>
            <a:ext cx="761265" cy="385200"/>
          </a:xfrm>
          <a:prstGeom prst="rect">
            <a:avLst/>
          </a:prstGeom>
        </p:spPr>
      </p:pic>
      <p:pic>
        <p:nvPicPr>
          <p:cNvPr id="44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9" name="Right Arrow 28"/>
          <p:cNvSpPr>
            <a:spLocks noChangeAspect="1"/>
          </p:cNvSpPr>
          <p:nvPr/>
        </p:nvSpPr>
        <p:spPr bwMode="auto">
          <a:xfrm>
            <a:off x="12195" y="2749067"/>
            <a:ext cx="782728" cy="38770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31" name="Right Arrow 30"/>
          <p:cNvSpPr>
            <a:spLocks noChangeAspect="1"/>
          </p:cNvSpPr>
          <p:nvPr/>
        </p:nvSpPr>
        <p:spPr bwMode="auto">
          <a:xfrm>
            <a:off x="1892811" y="2749067"/>
            <a:ext cx="782728" cy="38770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37" name="Right Arrow 36"/>
          <p:cNvSpPr>
            <a:spLocks noChangeAspect="1"/>
          </p:cNvSpPr>
          <p:nvPr/>
        </p:nvSpPr>
        <p:spPr bwMode="auto">
          <a:xfrm>
            <a:off x="8418579" y="2749067"/>
            <a:ext cx="782728" cy="38770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99311" y="767492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3399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300893" y="769873"/>
            <a:ext cx="8545061" cy="1489075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188" y="926"/>
              </a:cxn>
              <a:cxn ang="0">
                <a:pos x="340" y="930"/>
              </a:cxn>
              <a:cxn ang="0">
                <a:pos x="520" y="926"/>
              </a:cxn>
              <a:cxn ang="0">
                <a:pos x="787" y="897"/>
              </a:cxn>
              <a:cxn ang="0">
                <a:pos x="979" y="894"/>
              </a:cxn>
              <a:cxn ang="0">
                <a:pos x="1147" y="911"/>
              </a:cxn>
              <a:cxn ang="0">
                <a:pos x="1298" y="924"/>
              </a:cxn>
              <a:cxn ang="0">
                <a:pos x="1558" y="938"/>
              </a:cxn>
              <a:cxn ang="0">
                <a:pos x="2564" y="917"/>
              </a:cxn>
              <a:cxn ang="0">
                <a:pos x="2651" y="899"/>
              </a:cxn>
              <a:cxn ang="0">
                <a:pos x="2853" y="884"/>
              </a:cxn>
              <a:cxn ang="0">
                <a:pos x="2976" y="888"/>
              </a:cxn>
              <a:cxn ang="0">
                <a:pos x="3373" y="879"/>
              </a:cxn>
              <a:cxn ang="0">
                <a:pos x="3655" y="893"/>
              </a:cxn>
              <a:cxn ang="0">
                <a:pos x="3951" y="890"/>
              </a:cxn>
              <a:cxn ang="0">
                <a:pos x="4255" y="868"/>
              </a:cxn>
              <a:cxn ang="0">
                <a:pos x="4558" y="846"/>
              </a:cxn>
              <a:cxn ang="0">
                <a:pos x="4753" y="846"/>
              </a:cxn>
              <a:cxn ang="0">
                <a:pos x="4912" y="831"/>
              </a:cxn>
              <a:cxn ang="0">
                <a:pos x="5367" y="813"/>
              </a:cxn>
              <a:cxn ang="0">
                <a:pos x="5366" y="0"/>
              </a:cxn>
              <a:cxn ang="0">
                <a:pos x="0" y="1"/>
              </a:cxn>
              <a:cxn ang="0">
                <a:pos x="0" y="908"/>
              </a:cxn>
            </a:cxnLst>
            <a:rect l="0" t="0" r="r" b="b"/>
            <a:pathLst>
              <a:path w="5367" h="938">
                <a:moveTo>
                  <a:pt x="0" y="908"/>
                </a:moveTo>
                <a:lnTo>
                  <a:pt x="188" y="926"/>
                </a:lnTo>
                <a:lnTo>
                  <a:pt x="340" y="930"/>
                </a:lnTo>
                <a:lnTo>
                  <a:pt x="520" y="926"/>
                </a:lnTo>
                <a:lnTo>
                  <a:pt x="787" y="897"/>
                </a:lnTo>
                <a:lnTo>
                  <a:pt x="979" y="894"/>
                </a:lnTo>
                <a:lnTo>
                  <a:pt x="1147" y="911"/>
                </a:lnTo>
                <a:lnTo>
                  <a:pt x="1298" y="924"/>
                </a:lnTo>
                <a:lnTo>
                  <a:pt x="1558" y="938"/>
                </a:lnTo>
                <a:lnTo>
                  <a:pt x="2564" y="917"/>
                </a:lnTo>
                <a:lnTo>
                  <a:pt x="2651" y="899"/>
                </a:lnTo>
                <a:lnTo>
                  <a:pt x="2853" y="884"/>
                </a:lnTo>
                <a:lnTo>
                  <a:pt x="2976" y="888"/>
                </a:lnTo>
                <a:lnTo>
                  <a:pt x="3373" y="879"/>
                </a:lnTo>
                <a:lnTo>
                  <a:pt x="3655" y="893"/>
                </a:lnTo>
                <a:lnTo>
                  <a:pt x="3951" y="890"/>
                </a:lnTo>
                <a:lnTo>
                  <a:pt x="4255" y="868"/>
                </a:lnTo>
                <a:lnTo>
                  <a:pt x="4558" y="846"/>
                </a:lnTo>
                <a:lnTo>
                  <a:pt x="4753" y="846"/>
                </a:lnTo>
                <a:lnTo>
                  <a:pt x="4912" y="831"/>
                </a:lnTo>
                <a:lnTo>
                  <a:pt x="5367" y="813"/>
                </a:lnTo>
                <a:lnTo>
                  <a:pt x="5366" y="0"/>
                </a:lnTo>
                <a:lnTo>
                  <a:pt x="0" y="1"/>
                </a:lnTo>
                <a:lnTo>
                  <a:pt x="0" y="90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28" name="Frihandsfigur 54"/>
          <p:cNvSpPr/>
          <p:nvPr/>
        </p:nvSpPr>
        <p:spPr>
          <a:xfrm>
            <a:off x="304230" y="781289"/>
            <a:ext cx="8541723" cy="1378978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75658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51018" y="1114698"/>
                </a:lnTo>
                <a:lnTo>
                  <a:pt x="2595155" y="1140823"/>
                </a:lnTo>
                <a:lnTo>
                  <a:pt x="2943498" y="1097280"/>
                </a:lnTo>
                <a:lnTo>
                  <a:pt x="3317966" y="1097280"/>
                </a:lnTo>
                <a:lnTo>
                  <a:pt x="3709852" y="1175658"/>
                </a:lnTo>
                <a:lnTo>
                  <a:pt x="4023360" y="1166949"/>
                </a:lnTo>
                <a:lnTo>
                  <a:pt x="4423955" y="1123406"/>
                </a:lnTo>
                <a:lnTo>
                  <a:pt x="4798423" y="1114698"/>
                </a:lnTo>
                <a:lnTo>
                  <a:pt x="5590903" y="1079863"/>
                </a:lnTo>
                <a:lnTo>
                  <a:pt x="6261463" y="1027612"/>
                </a:lnTo>
                <a:lnTo>
                  <a:pt x="6749143" y="1079863"/>
                </a:lnTo>
                <a:lnTo>
                  <a:pt x="7210698" y="1036320"/>
                </a:lnTo>
                <a:lnTo>
                  <a:pt x="7741920" y="1018903"/>
                </a:lnTo>
                <a:lnTo>
                  <a:pt x="8046720" y="1036320"/>
                </a:lnTo>
                <a:lnTo>
                  <a:pt x="8534400" y="1045029"/>
                </a:lnTo>
                <a:cubicBezTo>
                  <a:pt x="8531497" y="696686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3399"/>
              </a:solidFill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15722" y="322822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2" name="Group 69"/>
          <p:cNvGrpSpPr/>
          <p:nvPr/>
        </p:nvGrpSpPr>
        <p:grpSpPr>
          <a:xfrm>
            <a:off x="1113645" y="1241142"/>
            <a:ext cx="3373290" cy="1353678"/>
            <a:chOff x="1060397" y="1283234"/>
            <a:chExt cx="3373290" cy="1353678"/>
          </a:xfrm>
        </p:grpSpPr>
        <p:sp>
          <p:nvSpPr>
            <p:cNvPr id="33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>
                <a:solidFill>
                  <a:srgbClr val="003399"/>
                </a:solidFill>
              </a:endParaRPr>
            </a:p>
          </p:txBody>
        </p:sp>
        <p:cxnSp>
          <p:nvCxnSpPr>
            <p:cNvPr id="34" name="Straight Connector 71"/>
            <p:cNvCxnSpPr>
              <a:stCxn id="33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72"/>
            <p:cNvCxnSpPr>
              <a:stCxn id="33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73"/>
            <p:cNvCxnSpPr>
              <a:stCxn id="33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Freeform 22" descr="Paper bag"/>
          <p:cNvSpPr>
            <a:spLocks/>
          </p:cNvSpPr>
          <p:nvPr/>
        </p:nvSpPr>
        <p:spPr bwMode="auto">
          <a:xfrm>
            <a:off x="1226475" y="2122943"/>
            <a:ext cx="966173" cy="95250"/>
          </a:xfrm>
          <a:custGeom>
            <a:avLst/>
            <a:gdLst>
              <a:gd name="connsiteX0" fmla="*/ 0 w 10000"/>
              <a:gd name="connsiteY0" fmla="*/ 4500 h 10000"/>
              <a:gd name="connsiteX1" fmla="*/ 1907 w 10000"/>
              <a:gd name="connsiteY1" fmla="*/ 2000 h 10000"/>
              <a:gd name="connsiteX2" fmla="*/ 4485 w 10000"/>
              <a:gd name="connsiteY2" fmla="*/ 500 h 10000"/>
              <a:gd name="connsiteX3" fmla="*/ 6959 w 10000"/>
              <a:gd name="connsiteY3" fmla="*/ 0 h 10000"/>
              <a:gd name="connsiteX4" fmla="*/ 10000 w 10000"/>
              <a:gd name="connsiteY4" fmla="*/ 3000 h 10000"/>
              <a:gd name="connsiteX5" fmla="*/ 9077 w 10000"/>
              <a:gd name="connsiteY5" fmla="*/ 9000 h 10000"/>
              <a:gd name="connsiteX6" fmla="*/ 4845 w 10000"/>
              <a:gd name="connsiteY6" fmla="*/ 7500 h 10000"/>
              <a:gd name="connsiteX7" fmla="*/ 2474 w 10000"/>
              <a:gd name="connsiteY7" fmla="*/ 10000 h 10000"/>
              <a:gd name="connsiteX8" fmla="*/ 670 w 10000"/>
              <a:gd name="connsiteY8" fmla="*/ 10000 h 10000"/>
              <a:gd name="connsiteX9" fmla="*/ 0 w 10000"/>
              <a:gd name="connsiteY9" fmla="*/ 4500 h 10000"/>
              <a:gd name="connsiteX0" fmla="*/ 0 w 9718"/>
              <a:gd name="connsiteY0" fmla="*/ 4500 h 10000"/>
              <a:gd name="connsiteX1" fmla="*/ 1907 w 9718"/>
              <a:gd name="connsiteY1" fmla="*/ 2000 h 10000"/>
              <a:gd name="connsiteX2" fmla="*/ 4485 w 9718"/>
              <a:gd name="connsiteY2" fmla="*/ 500 h 10000"/>
              <a:gd name="connsiteX3" fmla="*/ 6959 w 9718"/>
              <a:gd name="connsiteY3" fmla="*/ 0 h 10000"/>
              <a:gd name="connsiteX4" fmla="*/ 9718 w 9718"/>
              <a:gd name="connsiteY4" fmla="*/ 61 h 10000"/>
              <a:gd name="connsiteX5" fmla="*/ 9077 w 9718"/>
              <a:gd name="connsiteY5" fmla="*/ 9000 h 10000"/>
              <a:gd name="connsiteX6" fmla="*/ 4845 w 9718"/>
              <a:gd name="connsiteY6" fmla="*/ 7500 h 10000"/>
              <a:gd name="connsiteX7" fmla="*/ 2474 w 9718"/>
              <a:gd name="connsiteY7" fmla="*/ 10000 h 10000"/>
              <a:gd name="connsiteX8" fmla="*/ 670 w 9718"/>
              <a:gd name="connsiteY8" fmla="*/ 10000 h 10000"/>
              <a:gd name="connsiteX9" fmla="*/ 0 w 9718"/>
              <a:gd name="connsiteY9" fmla="*/ 45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" h="10000">
                <a:moveTo>
                  <a:pt x="0" y="4500"/>
                </a:moveTo>
                <a:lnTo>
                  <a:pt x="1907" y="2000"/>
                </a:lnTo>
                <a:lnTo>
                  <a:pt x="4485" y="500"/>
                </a:lnTo>
                <a:lnTo>
                  <a:pt x="6959" y="0"/>
                </a:lnTo>
                <a:lnTo>
                  <a:pt x="9718" y="61"/>
                </a:lnTo>
                <a:cubicBezTo>
                  <a:pt x="9504" y="3041"/>
                  <a:pt x="9291" y="6020"/>
                  <a:pt x="9077" y="9000"/>
                </a:cubicBezTo>
                <a:lnTo>
                  <a:pt x="4845" y="7500"/>
                </a:lnTo>
                <a:lnTo>
                  <a:pt x="2474" y="10000"/>
                </a:lnTo>
                <a:lnTo>
                  <a:pt x="670" y="10000"/>
                </a:lnTo>
                <a:cubicBezTo>
                  <a:pt x="447" y="8167"/>
                  <a:pt x="223" y="6333"/>
                  <a:pt x="0" y="4500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5386122" y="113363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3" y="1544768"/>
            <a:ext cx="760366" cy="384745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49" y="1497495"/>
            <a:ext cx="761265" cy="385200"/>
          </a:xfrm>
          <a:prstGeom prst="rect">
            <a:avLst/>
          </a:prstGeom>
        </p:spPr>
      </p:pic>
      <p:pic>
        <p:nvPicPr>
          <p:cNvPr id="44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7" name="Picture 27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6284"/>
          <a:stretch/>
        </p:blipFill>
        <p:spPr bwMode="auto">
          <a:xfrm>
            <a:off x="246063" y="3913091"/>
            <a:ext cx="4133836" cy="250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87" y="4698379"/>
            <a:ext cx="271135" cy="361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9" name="Right Arrow 28"/>
          <p:cNvSpPr>
            <a:spLocks noChangeAspect="1"/>
          </p:cNvSpPr>
          <p:nvPr/>
        </p:nvSpPr>
        <p:spPr bwMode="auto">
          <a:xfrm>
            <a:off x="12195" y="2749067"/>
            <a:ext cx="782728" cy="38770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37" name="Right Arrow 36"/>
          <p:cNvSpPr>
            <a:spLocks noChangeAspect="1"/>
          </p:cNvSpPr>
          <p:nvPr/>
        </p:nvSpPr>
        <p:spPr bwMode="auto">
          <a:xfrm>
            <a:off x="8418579" y="2749067"/>
            <a:ext cx="782728" cy="38770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30" name="Right Arrow 29"/>
          <p:cNvSpPr>
            <a:spLocks noChangeAspect="1"/>
          </p:cNvSpPr>
          <p:nvPr/>
        </p:nvSpPr>
        <p:spPr bwMode="auto">
          <a:xfrm>
            <a:off x="1892823" y="2794804"/>
            <a:ext cx="516600" cy="25588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0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97722" y="769946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9900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305723" y="767896"/>
            <a:ext cx="8520112" cy="1476375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188" y="926"/>
              </a:cxn>
              <a:cxn ang="0">
                <a:pos x="340" y="930"/>
              </a:cxn>
              <a:cxn ang="0">
                <a:pos x="520" y="926"/>
              </a:cxn>
              <a:cxn ang="0">
                <a:pos x="787" y="897"/>
              </a:cxn>
              <a:cxn ang="0">
                <a:pos x="979" y="894"/>
              </a:cxn>
              <a:cxn ang="0">
                <a:pos x="1147" y="911"/>
              </a:cxn>
              <a:cxn ang="0">
                <a:pos x="1207" y="843"/>
              </a:cxn>
              <a:cxn ang="0">
                <a:pos x="1347" y="791"/>
              </a:cxn>
              <a:cxn ang="0">
                <a:pos x="1551" y="751"/>
              </a:cxn>
              <a:cxn ang="0">
                <a:pos x="1843" y="763"/>
              </a:cxn>
              <a:cxn ang="0">
                <a:pos x="2211" y="843"/>
              </a:cxn>
              <a:cxn ang="0">
                <a:pos x="2651" y="899"/>
              </a:cxn>
              <a:cxn ang="0">
                <a:pos x="2853" y="884"/>
              </a:cxn>
              <a:cxn ang="0">
                <a:pos x="2976" y="888"/>
              </a:cxn>
              <a:cxn ang="0">
                <a:pos x="3373" y="879"/>
              </a:cxn>
              <a:cxn ang="0">
                <a:pos x="3655" y="893"/>
              </a:cxn>
              <a:cxn ang="0">
                <a:pos x="3951" y="890"/>
              </a:cxn>
              <a:cxn ang="0">
                <a:pos x="4255" y="868"/>
              </a:cxn>
              <a:cxn ang="0">
                <a:pos x="4558" y="846"/>
              </a:cxn>
              <a:cxn ang="0">
                <a:pos x="4753" y="846"/>
              </a:cxn>
              <a:cxn ang="0">
                <a:pos x="4912" y="831"/>
              </a:cxn>
              <a:cxn ang="0">
                <a:pos x="5367" y="813"/>
              </a:cxn>
              <a:cxn ang="0">
                <a:pos x="5366" y="0"/>
              </a:cxn>
              <a:cxn ang="0">
                <a:pos x="0" y="1"/>
              </a:cxn>
              <a:cxn ang="0">
                <a:pos x="0" y="908"/>
              </a:cxn>
            </a:cxnLst>
            <a:rect l="0" t="0" r="r" b="b"/>
            <a:pathLst>
              <a:path w="5367" h="930">
                <a:moveTo>
                  <a:pt x="0" y="908"/>
                </a:moveTo>
                <a:lnTo>
                  <a:pt x="188" y="926"/>
                </a:lnTo>
                <a:lnTo>
                  <a:pt x="340" y="930"/>
                </a:lnTo>
                <a:lnTo>
                  <a:pt x="520" y="926"/>
                </a:lnTo>
                <a:lnTo>
                  <a:pt x="787" y="897"/>
                </a:lnTo>
                <a:lnTo>
                  <a:pt x="979" y="894"/>
                </a:lnTo>
                <a:lnTo>
                  <a:pt x="1147" y="911"/>
                </a:lnTo>
                <a:lnTo>
                  <a:pt x="1207" y="843"/>
                </a:lnTo>
                <a:lnTo>
                  <a:pt x="1347" y="791"/>
                </a:lnTo>
                <a:lnTo>
                  <a:pt x="1551" y="751"/>
                </a:lnTo>
                <a:lnTo>
                  <a:pt x="1843" y="763"/>
                </a:lnTo>
                <a:lnTo>
                  <a:pt x="2211" y="843"/>
                </a:lnTo>
                <a:lnTo>
                  <a:pt x="2651" y="899"/>
                </a:lnTo>
                <a:lnTo>
                  <a:pt x="2853" y="884"/>
                </a:lnTo>
                <a:lnTo>
                  <a:pt x="2976" y="888"/>
                </a:lnTo>
                <a:lnTo>
                  <a:pt x="3373" y="879"/>
                </a:lnTo>
                <a:lnTo>
                  <a:pt x="3655" y="893"/>
                </a:lnTo>
                <a:lnTo>
                  <a:pt x="3951" y="890"/>
                </a:lnTo>
                <a:lnTo>
                  <a:pt x="4255" y="868"/>
                </a:lnTo>
                <a:lnTo>
                  <a:pt x="4558" y="846"/>
                </a:lnTo>
                <a:lnTo>
                  <a:pt x="4753" y="846"/>
                </a:lnTo>
                <a:lnTo>
                  <a:pt x="4912" y="831"/>
                </a:lnTo>
                <a:lnTo>
                  <a:pt x="5367" y="813"/>
                </a:lnTo>
                <a:lnTo>
                  <a:pt x="5366" y="0"/>
                </a:lnTo>
                <a:lnTo>
                  <a:pt x="0" y="1"/>
                </a:lnTo>
                <a:lnTo>
                  <a:pt x="0" y="90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Frihandsfigur 54"/>
          <p:cNvSpPr/>
          <p:nvPr/>
        </p:nvSpPr>
        <p:spPr>
          <a:xfrm>
            <a:off x="295628" y="774411"/>
            <a:ext cx="8534400" cy="1368763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27297 w 8534400"/>
              <a:gd name="connsiteY8" fmla="*/ 1065461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1065461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66949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32357" y="1003330"/>
                </a:lnTo>
                <a:lnTo>
                  <a:pt x="2604485" y="973771"/>
                </a:lnTo>
                <a:lnTo>
                  <a:pt x="3018143" y="993866"/>
                </a:lnTo>
                <a:lnTo>
                  <a:pt x="3327297" y="1065461"/>
                </a:lnTo>
                <a:lnTo>
                  <a:pt x="3709852" y="1135884"/>
                </a:lnTo>
                <a:lnTo>
                  <a:pt x="4023360" y="1166949"/>
                </a:lnTo>
                <a:lnTo>
                  <a:pt x="4423955" y="1123406"/>
                </a:lnTo>
                <a:lnTo>
                  <a:pt x="4798423" y="1114698"/>
                </a:lnTo>
                <a:lnTo>
                  <a:pt x="5590903" y="1079863"/>
                </a:lnTo>
                <a:lnTo>
                  <a:pt x="6261463" y="1027612"/>
                </a:lnTo>
                <a:lnTo>
                  <a:pt x="6749143" y="1079863"/>
                </a:lnTo>
                <a:lnTo>
                  <a:pt x="7210698" y="1036320"/>
                </a:lnTo>
                <a:lnTo>
                  <a:pt x="7741920" y="1018903"/>
                </a:lnTo>
                <a:lnTo>
                  <a:pt x="8046720" y="1036320"/>
                </a:lnTo>
                <a:lnTo>
                  <a:pt x="8534400" y="1045029"/>
                </a:lnTo>
                <a:cubicBezTo>
                  <a:pt x="8531497" y="696686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09435" y="256148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4" name="Group 69"/>
          <p:cNvGrpSpPr/>
          <p:nvPr/>
        </p:nvGrpSpPr>
        <p:grpSpPr>
          <a:xfrm>
            <a:off x="1112056" y="1243596"/>
            <a:ext cx="3373290" cy="1353678"/>
            <a:chOff x="1060397" y="1283234"/>
            <a:chExt cx="3373290" cy="1353678"/>
          </a:xfrm>
        </p:grpSpPr>
        <p:sp>
          <p:nvSpPr>
            <p:cNvPr id="35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/>
            </a:p>
          </p:txBody>
        </p:sp>
        <p:cxnSp>
          <p:nvCxnSpPr>
            <p:cNvPr id="36" name="Straight Connector 71"/>
            <p:cNvCxnSpPr>
              <a:stCxn id="35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72"/>
            <p:cNvCxnSpPr>
              <a:stCxn id="35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73"/>
            <p:cNvCxnSpPr>
              <a:stCxn id="35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Freeform 22" descr="Paper bag"/>
          <p:cNvSpPr>
            <a:spLocks/>
          </p:cNvSpPr>
          <p:nvPr/>
        </p:nvSpPr>
        <p:spPr bwMode="auto">
          <a:xfrm>
            <a:off x="1226012" y="2125397"/>
            <a:ext cx="966173" cy="95250"/>
          </a:xfrm>
          <a:custGeom>
            <a:avLst/>
            <a:gdLst>
              <a:gd name="connsiteX0" fmla="*/ 0 w 10000"/>
              <a:gd name="connsiteY0" fmla="*/ 4500 h 10000"/>
              <a:gd name="connsiteX1" fmla="*/ 1907 w 10000"/>
              <a:gd name="connsiteY1" fmla="*/ 2000 h 10000"/>
              <a:gd name="connsiteX2" fmla="*/ 4485 w 10000"/>
              <a:gd name="connsiteY2" fmla="*/ 500 h 10000"/>
              <a:gd name="connsiteX3" fmla="*/ 6959 w 10000"/>
              <a:gd name="connsiteY3" fmla="*/ 0 h 10000"/>
              <a:gd name="connsiteX4" fmla="*/ 10000 w 10000"/>
              <a:gd name="connsiteY4" fmla="*/ 3000 h 10000"/>
              <a:gd name="connsiteX5" fmla="*/ 9077 w 10000"/>
              <a:gd name="connsiteY5" fmla="*/ 9000 h 10000"/>
              <a:gd name="connsiteX6" fmla="*/ 4845 w 10000"/>
              <a:gd name="connsiteY6" fmla="*/ 7500 h 10000"/>
              <a:gd name="connsiteX7" fmla="*/ 2474 w 10000"/>
              <a:gd name="connsiteY7" fmla="*/ 10000 h 10000"/>
              <a:gd name="connsiteX8" fmla="*/ 670 w 10000"/>
              <a:gd name="connsiteY8" fmla="*/ 10000 h 10000"/>
              <a:gd name="connsiteX9" fmla="*/ 0 w 10000"/>
              <a:gd name="connsiteY9" fmla="*/ 4500 h 10000"/>
              <a:gd name="connsiteX0" fmla="*/ 0 w 9718"/>
              <a:gd name="connsiteY0" fmla="*/ 4500 h 10000"/>
              <a:gd name="connsiteX1" fmla="*/ 1907 w 9718"/>
              <a:gd name="connsiteY1" fmla="*/ 2000 h 10000"/>
              <a:gd name="connsiteX2" fmla="*/ 4485 w 9718"/>
              <a:gd name="connsiteY2" fmla="*/ 500 h 10000"/>
              <a:gd name="connsiteX3" fmla="*/ 6959 w 9718"/>
              <a:gd name="connsiteY3" fmla="*/ 0 h 10000"/>
              <a:gd name="connsiteX4" fmla="*/ 9718 w 9718"/>
              <a:gd name="connsiteY4" fmla="*/ 61 h 10000"/>
              <a:gd name="connsiteX5" fmla="*/ 9077 w 9718"/>
              <a:gd name="connsiteY5" fmla="*/ 9000 h 10000"/>
              <a:gd name="connsiteX6" fmla="*/ 4845 w 9718"/>
              <a:gd name="connsiteY6" fmla="*/ 7500 h 10000"/>
              <a:gd name="connsiteX7" fmla="*/ 2474 w 9718"/>
              <a:gd name="connsiteY7" fmla="*/ 10000 h 10000"/>
              <a:gd name="connsiteX8" fmla="*/ 670 w 9718"/>
              <a:gd name="connsiteY8" fmla="*/ 10000 h 10000"/>
              <a:gd name="connsiteX9" fmla="*/ 0 w 9718"/>
              <a:gd name="connsiteY9" fmla="*/ 45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" h="10000">
                <a:moveTo>
                  <a:pt x="0" y="4500"/>
                </a:moveTo>
                <a:lnTo>
                  <a:pt x="1907" y="2000"/>
                </a:lnTo>
                <a:lnTo>
                  <a:pt x="4485" y="500"/>
                </a:lnTo>
                <a:lnTo>
                  <a:pt x="6959" y="0"/>
                </a:lnTo>
                <a:lnTo>
                  <a:pt x="9718" y="61"/>
                </a:lnTo>
                <a:cubicBezTo>
                  <a:pt x="9504" y="3041"/>
                  <a:pt x="9291" y="6020"/>
                  <a:pt x="9077" y="9000"/>
                </a:cubicBezTo>
                <a:lnTo>
                  <a:pt x="4845" y="7500"/>
                </a:lnTo>
                <a:lnTo>
                  <a:pt x="2474" y="10000"/>
                </a:lnTo>
                <a:lnTo>
                  <a:pt x="670" y="10000"/>
                </a:lnTo>
                <a:cubicBezTo>
                  <a:pt x="447" y="8167"/>
                  <a:pt x="223" y="6333"/>
                  <a:pt x="0" y="4500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5386122" y="113363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3" y="1544768"/>
            <a:ext cx="760366" cy="384745"/>
          </a:xfrm>
          <a:prstGeom prst="rect">
            <a:avLst/>
          </a:prstGeom>
        </p:spPr>
      </p:pic>
      <p:pic>
        <p:nvPicPr>
          <p:cNvPr id="6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49" y="1497495"/>
            <a:ext cx="761265" cy="385200"/>
          </a:xfrm>
          <a:prstGeom prst="rect">
            <a:avLst/>
          </a:prstGeom>
        </p:spPr>
      </p:pic>
      <p:pic>
        <p:nvPicPr>
          <p:cNvPr id="63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pic>
        <p:nvPicPr>
          <p:cNvPr id="65" name="Picture 27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6284"/>
          <a:stretch/>
        </p:blipFill>
        <p:spPr bwMode="auto">
          <a:xfrm>
            <a:off x="246063" y="3913091"/>
            <a:ext cx="4133836" cy="250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8387" y="4698379"/>
            <a:ext cx="271135" cy="361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3" name="Picture 2" descr="C:\Slides\Jobbet\Protec\hotel_3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01" y="3913091"/>
            <a:ext cx="4132800" cy="25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Arrow 23"/>
          <p:cNvSpPr>
            <a:spLocks noChangeAspect="1"/>
          </p:cNvSpPr>
          <p:nvPr/>
        </p:nvSpPr>
        <p:spPr bwMode="auto">
          <a:xfrm>
            <a:off x="12195" y="2749067"/>
            <a:ext cx="782728" cy="38770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25" name="Right Arrow 24"/>
          <p:cNvSpPr>
            <a:spLocks noChangeAspect="1"/>
          </p:cNvSpPr>
          <p:nvPr/>
        </p:nvSpPr>
        <p:spPr bwMode="auto">
          <a:xfrm>
            <a:off x="1892823" y="2794804"/>
            <a:ext cx="516600" cy="255888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  <p:sp>
        <p:nvSpPr>
          <p:cNvPr id="26" name="Right Arrow 25"/>
          <p:cNvSpPr>
            <a:spLocks noChangeAspect="1"/>
          </p:cNvSpPr>
          <p:nvPr/>
        </p:nvSpPr>
        <p:spPr bwMode="auto">
          <a:xfrm>
            <a:off x="8418579" y="2749067"/>
            <a:ext cx="782728" cy="387706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8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97722" y="769946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9900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305723" y="767896"/>
            <a:ext cx="8520112" cy="1476375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188" y="926"/>
              </a:cxn>
              <a:cxn ang="0">
                <a:pos x="340" y="930"/>
              </a:cxn>
              <a:cxn ang="0">
                <a:pos x="520" y="926"/>
              </a:cxn>
              <a:cxn ang="0">
                <a:pos x="787" y="897"/>
              </a:cxn>
              <a:cxn ang="0">
                <a:pos x="979" y="894"/>
              </a:cxn>
              <a:cxn ang="0">
                <a:pos x="1147" y="911"/>
              </a:cxn>
              <a:cxn ang="0">
                <a:pos x="1207" y="843"/>
              </a:cxn>
              <a:cxn ang="0">
                <a:pos x="1347" y="791"/>
              </a:cxn>
              <a:cxn ang="0">
                <a:pos x="1551" y="751"/>
              </a:cxn>
              <a:cxn ang="0">
                <a:pos x="1843" y="763"/>
              </a:cxn>
              <a:cxn ang="0">
                <a:pos x="2211" y="843"/>
              </a:cxn>
              <a:cxn ang="0">
                <a:pos x="2651" y="899"/>
              </a:cxn>
              <a:cxn ang="0">
                <a:pos x="2853" y="884"/>
              </a:cxn>
              <a:cxn ang="0">
                <a:pos x="2976" y="888"/>
              </a:cxn>
              <a:cxn ang="0">
                <a:pos x="3373" y="879"/>
              </a:cxn>
              <a:cxn ang="0">
                <a:pos x="3655" y="893"/>
              </a:cxn>
              <a:cxn ang="0">
                <a:pos x="3951" y="890"/>
              </a:cxn>
              <a:cxn ang="0">
                <a:pos x="4255" y="868"/>
              </a:cxn>
              <a:cxn ang="0">
                <a:pos x="4558" y="846"/>
              </a:cxn>
              <a:cxn ang="0">
                <a:pos x="4753" y="846"/>
              </a:cxn>
              <a:cxn ang="0">
                <a:pos x="4912" y="831"/>
              </a:cxn>
              <a:cxn ang="0">
                <a:pos x="5367" y="813"/>
              </a:cxn>
              <a:cxn ang="0">
                <a:pos x="5366" y="0"/>
              </a:cxn>
              <a:cxn ang="0">
                <a:pos x="0" y="1"/>
              </a:cxn>
              <a:cxn ang="0">
                <a:pos x="0" y="908"/>
              </a:cxn>
            </a:cxnLst>
            <a:rect l="0" t="0" r="r" b="b"/>
            <a:pathLst>
              <a:path w="5367" h="930">
                <a:moveTo>
                  <a:pt x="0" y="908"/>
                </a:moveTo>
                <a:lnTo>
                  <a:pt x="188" y="926"/>
                </a:lnTo>
                <a:lnTo>
                  <a:pt x="340" y="930"/>
                </a:lnTo>
                <a:lnTo>
                  <a:pt x="520" y="926"/>
                </a:lnTo>
                <a:lnTo>
                  <a:pt x="787" y="897"/>
                </a:lnTo>
                <a:lnTo>
                  <a:pt x="979" y="894"/>
                </a:lnTo>
                <a:lnTo>
                  <a:pt x="1147" y="911"/>
                </a:lnTo>
                <a:lnTo>
                  <a:pt x="1207" y="843"/>
                </a:lnTo>
                <a:lnTo>
                  <a:pt x="1347" y="791"/>
                </a:lnTo>
                <a:lnTo>
                  <a:pt x="1551" y="751"/>
                </a:lnTo>
                <a:lnTo>
                  <a:pt x="1843" y="763"/>
                </a:lnTo>
                <a:lnTo>
                  <a:pt x="2211" y="843"/>
                </a:lnTo>
                <a:lnTo>
                  <a:pt x="2651" y="899"/>
                </a:lnTo>
                <a:lnTo>
                  <a:pt x="2853" y="884"/>
                </a:lnTo>
                <a:lnTo>
                  <a:pt x="2976" y="888"/>
                </a:lnTo>
                <a:lnTo>
                  <a:pt x="3373" y="879"/>
                </a:lnTo>
                <a:lnTo>
                  <a:pt x="3655" y="893"/>
                </a:lnTo>
                <a:lnTo>
                  <a:pt x="3951" y="890"/>
                </a:lnTo>
                <a:lnTo>
                  <a:pt x="4255" y="868"/>
                </a:lnTo>
                <a:lnTo>
                  <a:pt x="4558" y="846"/>
                </a:lnTo>
                <a:lnTo>
                  <a:pt x="4753" y="846"/>
                </a:lnTo>
                <a:lnTo>
                  <a:pt x="4912" y="831"/>
                </a:lnTo>
                <a:lnTo>
                  <a:pt x="5367" y="813"/>
                </a:lnTo>
                <a:lnTo>
                  <a:pt x="5366" y="0"/>
                </a:lnTo>
                <a:lnTo>
                  <a:pt x="0" y="1"/>
                </a:lnTo>
                <a:lnTo>
                  <a:pt x="0" y="90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Frihandsfigur 54"/>
          <p:cNvSpPr/>
          <p:nvPr/>
        </p:nvSpPr>
        <p:spPr>
          <a:xfrm>
            <a:off x="295628" y="774411"/>
            <a:ext cx="8534400" cy="1368763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27297 w 8534400"/>
              <a:gd name="connsiteY8" fmla="*/ 1065461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1065461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66949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32357" y="1003330"/>
                </a:lnTo>
                <a:lnTo>
                  <a:pt x="2604485" y="973771"/>
                </a:lnTo>
                <a:lnTo>
                  <a:pt x="3018143" y="993866"/>
                </a:lnTo>
                <a:lnTo>
                  <a:pt x="3327297" y="1065461"/>
                </a:lnTo>
                <a:lnTo>
                  <a:pt x="3709852" y="1135884"/>
                </a:lnTo>
                <a:lnTo>
                  <a:pt x="4023360" y="1166949"/>
                </a:lnTo>
                <a:lnTo>
                  <a:pt x="4423955" y="1123406"/>
                </a:lnTo>
                <a:lnTo>
                  <a:pt x="4798423" y="1114698"/>
                </a:lnTo>
                <a:lnTo>
                  <a:pt x="5590903" y="1079863"/>
                </a:lnTo>
                <a:lnTo>
                  <a:pt x="6261463" y="1027612"/>
                </a:lnTo>
                <a:lnTo>
                  <a:pt x="6749143" y="1079863"/>
                </a:lnTo>
                <a:lnTo>
                  <a:pt x="7210698" y="1036320"/>
                </a:lnTo>
                <a:lnTo>
                  <a:pt x="7741920" y="1018903"/>
                </a:lnTo>
                <a:lnTo>
                  <a:pt x="8046720" y="1036320"/>
                </a:lnTo>
                <a:lnTo>
                  <a:pt x="8534400" y="1045029"/>
                </a:lnTo>
                <a:cubicBezTo>
                  <a:pt x="8531497" y="696686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09435" y="256148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4" name="Group 69"/>
          <p:cNvGrpSpPr/>
          <p:nvPr/>
        </p:nvGrpSpPr>
        <p:grpSpPr>
          <a:xfrm>
            <a:off x="1112056" y="1243596"/>
            <a:ext cx="3373290" cy="1353678"/>
            <a:chOff x="1060397" y="1283234"/>
            <a:chExt cx="3373290" cy="1353678"/>
          </a:xfrm>
        </p:grpSpPr>
        <p:sp>
          <p:nvSpPr>
            <p:cNvPr id="35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/>
            </a:p>
          </p:txBody>
        </p:sp>
        <p:cxnSp>
          <p:nvCxnSpPr>
            <p:cNvPr id="36" name="Straight Connector 71"/>
            <p:cNvCxnSpPr>
              <a:stCxn id="35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72"/>
            <p:cNvCxnSpPr>
              <a:stCxn id="35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73"/>
            <p:cNvCxnSpPr>
              <a:stCxn id="35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Freeform 22" descr="Paper bag"/>
          <p:cNvSpPr>
            <a:spLocks/>
          </p:cNvSpPr>
          <p:nvPr/>
        </p:nvSpPr>
        <p:spPr bwMode="auto">
          <a:xfrm>
            <a:off x="1226012" y="2125397"/>
            <a:ext cx="966173" cy="95250"/>
          </a:xfrm>
          <a:custGeom>
            <a:avLst/>
            <a:gdLst>
              <a:gd name="connsiteX0" fmla="*/ 0 w 10000"/>
              <a:gd name="connsiteY0" fmla="*/ 4500 h 10000"/>
              <a:gd name="connsiteX1" fmla="*/ 1907 w 10000"/>
              <a:gd name="connsiteY1" fmla="*/ 2000 h 10000"/>
              <a:gd name="connsiteX2" fmla="*/ 4485 w 10000"/>
              <a:gd name="connsiteY2" fmla="*/ 500 h 10000"/>
              <a:gd name="connsiteX3" fmla="*/ 6959 w 10000"/>
              <a:gd name="connsiteY3" fmla="*/ 0 h 10000"/>
              <a:gd name="connsiteX4" fmla="*/ 10000 w 10000"/>
              <a:gd name="connsiteY4" fmla="*/ 3000 h 10000"/>
              <a:gd name="connsiteX5" fmla="*/ 9077 w 10000"/>
              <a:gd name="connsiteY5" fmla="*/ 9000 h 10000"/>
              <a:gd name="connsiteX6" fmla="*/ 4845 w 10000"/>
              <a:gd name="connsiteY6" fmla="*/ 7500 h 10000"/>
              <a:gd name="connsiteX7" fmla="*/ 2474 w 10000"/>
              <a:gd name="connsiteY7" fmla="*/ 10000 h 10000"/>
              <a:gd name="connsiteX8" fmla="*/ 670 w 10000"/>
              <a:gd name="connsiteY8" fmla="*/ 10000 h 10000"/>
              <a:gd name="connsiteX9" fmla="*/ 0 w 10000"/>
              <a:gd name="connsiteY9" fmla="*/ 4500 h 10000"/>
              <a:gd name="connsiteX0" fmla="*/ 0 w 9718"/>
              <a:gd name="connsiteY0" fmla="*/ 4500 h 10000"/>
              <a:gd name="connsiteX1" fmla="*/ 1907 w 9718"/>
              <a:gd name="connsiteY1" fmla="*/ 2000 h 10000"/>
              <a:gd name="connsiteX2" fmla="*/ 4485 w 9718"/>
              <a:gd name="connsiteY2" fmla="*/ 500 h 10000"/>
              <a:gd name="connsiteX3" fmla="*/ 6959 w 9718"/>
              <a:gd name="connsiteY3" fmla="*/ 0 h 10000"/>
              <a:gd name="connsiteX4" fmla="*/ 9718 w 9718"/>
              <a:gd name="connsiteY4" fmla="*/ 61 h 10000"/>
              <a:gd name="connsiteX5" fmla="*/ 9077 w 9718"/>
              <a:gd name="connsiteY5" fmla="*/ 9000 h 10000"/>
              <a:gd name="connsiteX6" fmla="*/ 4845 w 9718"/>
              <a:gd name="connsiteY6" fmla="*/ 7500 h 10000"/>
              <a:gd name="connsiteX7" fmla="*/ 2474 w 9718"/>
              <a:gd name="connsiteY7" fmla="*/ 10000 h 10000"/>
              <a:gd name="connsiteX8" fmla="*/ 670 w 9718"/>
              <a:gd name="connsiteY8" fmla="*/ 10000 h 10000"/>
              <a:gd name="connsiteX9" fmla="*/ 0 w 9718"/>
              <a:gd name="connsiteY9" fmla="*/ 45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" h="10000">
                <a:moveTo>
                  <a:pt x="0" y="4500"/>
                </a:moveTo>
                <a:lnTo>
                  <a:pt x="1907" y="2000"/>
                </a:lnTo>
                <a:lnTo>
                  <a:pt x="4485" y="500"/>
                </a:lnTo>
                <a:lnTo>
                  <a:pt x="6959" y="0"/>
                </a:lnTo>
                <a:lnTo>
                  <a:pt x="9718" y="61"/>
                </a:lnTo>
                <a:cubicBezTo>
                  <a:pt x="9504" y="3041"/>
                  <a:pt x="9291" y="6020"/>
                  <a:pt x="9077" y="9000"/>
                </a:cubicBezTo>
                <a:lnTo>
                  <a:pt x="4845" y="7500"/>
                </a:lnTo>
                <a:lnTo>
                  <a:pt x="2474" y="10000"/>
                </a:lnTo>
                <a:lnTo>
                  <a:pt x="670" y="10000"/>
                </a:lnTo>
                <a:cubicBezTo>
                  <a:pt x="447" y="8167"/>
                  <a:pt x="223" y="6333"/>
                  <a:pt x="0" y="4500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Freeform 24" descr="Paper bag"/>
          <p:cNvSpPr>
            <a:spLocks/>
          </p:cNvSpPr>
          <p:nvPr/>
        </p:nvSpPr>
        <p:spPr bwMode="auto">
          <a:xfrm>
            <a:off x="2065955" y="1891721"/>
            <a:ext cx="1447800" cy="336550"/>
          </a:xfrm>
          <a:custGeom>
            <a:avLst/>
            <a:gdLst/>
            <a:ahLst/>
            <a:cxnLst>
              <a:cxn ang="0">
                <a:pos x="0" y="180"/>
              </a:cxn>
              <a:cxn ang="0">
                <a:pos x="60" y="116"/>
              </a:cxn>
              <a:cxn ang="0">
                <a:pos x="144" y="68"/>
              </a:cxn>
              <a:cxn ang="0">
                <a:pos x="300" y="20"/>
              </a:cxn>
              <a:cxn ang="0">
                <a:pos x="456" y="0"/>
              </a:cxn>
              <a:cxn ang="0">
                <a:pos x="600" y="8"/>
              </a:cxn>
              <a:cxn ang="0">
                <a:pos x="764" y="12"/>
              </a:cxn>
              <a:cxn ang="0">
                <a:pos x="912" y="44"/>
              </a:cxn>
              <a:cxn ang="0">
                <a:pos x="832" y="92"/>
              </a:cxn>
              <a:cxn ang="0">
                <a:pos x="736" y="56"/>
              </a:cxn>
              <a:cxn ang="0">
                <a:pos x="640" y="48"/>
              </a:cxn>
              <a:cxn ang="0">
                <a:pos x="528" y="48"/>
              </a:cxn>
              <a:cxn ang="0">
                <a:pos x="416" y="48"/>
              </a:cxn>
              <a:cxn ang="0">
                <a:pos x="340" y="60"/>
              </a:cxn>
              <a:cxn ang="0">
                <a:pos x="212" y="96"/>
              </a:cxn>
              <a:cxn ang="0">
                <a:pos x="140" y="124"/>
              </a:cxn>
              <a:cxn ang="0">
                <a:pos x="100" y="160"/>
              </a:cxn>
              <a:cxn ang="0">
                <a:pos x="16" y="212"/>
              </a:cxn>
              <a:cxn ang="0">
                <a:pos x="0" y="180"/>
              </a:cxn>
            </a:cxnLst>
            <a:rect l="0" t="0" r="r" b="b"/>
            <a:pathLst>
              <a:path w="912" h="212">
                <a:moveTo>
                  <a:pt x="0" y="180"/>
                </a:moveTo>
                <a:lnTo>
                  <a:pt x="60" y="116"/>
                </a:lnTo>
                <a:lnTo>
                  <a:pt x="144" y="68"/>
                </a:lnTo>
                <a:lnTo>
                  <a:pt x="300" y="20"/>
                </a:lnTo>
                <a:lnTo>
                  <a:pt x="456" y="0"/>
                </a:lnTo>
                <a:lnTo>
                  <a:pt x="600" y="8"/>
                </a:lnTo>
                <a:lnTo>
                  <a:pt x="764" y="12"/>
                </a:lnTo>
                <a:lnTo>
                  <a:pt x="912" y="44"/>
                </a:lnTo>
                <a:lnTo>
                  <a:pt x="832" y="92"/>
                </a:lnTo>
                <a:lnTo>
                  <a:pt x="736" y="56"/>
                </a:lnTo>
                <a:lnTo>
                  <a:pt x="640" y="48"/>
                </a:lnTo>
                <a:lnTo>
                  <a:pt x="528" y="48"/>
                </a:lnTo>
                <a:lnTo>
                  <a:pt x="416" y="48"/>
                </a:lnTo>
                <a:lnTo>
                  <a:pt x="340" y="60"/>
                </a:lnTo>
                <a:lnTo>
                  <a:pt x="212" y="96"/>
                </a:lnTo>
                <a:lnTo>
                  <a:pt x="140" y="124"/>
                </a:lnTo>
                <a:lnTo>
                  <a:pt x="100" y="160"/>
                </a:lnTo>
                <a:lnTo>
                  <a:pt x="16" y="212"/>
                </a:lnTo>
                <a:lnTo>
                  <a:pt x="0" y="18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386122" y="113363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3" y="1544768"/>
            <a:ext cx="760366" cy="384745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49" y="1497495"/>
            <a:ext cx="761265" cy="385200"/>
          </a:xfrm>
          <a:prstGeom prst="rect">
            <a:avLst/>
          </a:prstGeom>
        </p:spPr>
      </p:pic>
      <p:pic>
        <p:nvPicPr>
          <p:cNvPr id="3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pic>
        <p:nvPicPr>
          <p:cNvPr id="39" name="Picture 27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6284"/>
          <a:stretch/>
        </p:blipFill>
        <p:spPr bwMode="auto">
          <a:xfrm>
            <a:off x="246063" y="3913091"/>
            <a:ext cx="4133836" cy="250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8387" y="4698379"/>
            <a:ext cx="271135" cy="361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3" name="Picture 2" descr="C:\Slides\Jobbet\Protec\hotel_3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01" y="3913091"/>
            <a:ext cx="4132800" cy="25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7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96760" y="767896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9900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Freeform 7"/>
          <p:cNvSpPr>
            <a:spLocks/>
          </p:cNvSpPr>
          <p:nvPr/>
        </p:nvSpPr>
        <p:spPr bwMode="auto">
          <a:xfrm>
            <a:off x="294666" y="767897"/>
            <a:ext cx="8529245" cy="1463566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188" y="926"/>
              </a:cxn>
              <a:cxn ang="0">
                <a:pos x="340" y="930"/>
              </a:cxn>
              <a:cxn ang="0">
                <a:pos x="520" y="926"/>
              </a:cxn>
              <a:cxn ang="0">
                <a:pos x="787" y="897"/>
              </a:cxn>
              <a:cxn ang="0">
                <a:pos x="979" y="894"/>
              </a:cxn>
              <a:cxn ang="0">
                <a:pos x="1147" y="911"/>
              </a:cxn>
              <a:cxn ang="0">
                <a:pos x="1207" y="843"/>
              </a:cxn>
              <a:cxn ang="0">
                <a:pos x="1347" y="791"/>
              </a:cxn>
              <a:cxn ang="0">
                <a:pos x="1551" y="751"/>
              </a:cxn>
              <a:cxn ang="0">
                <a:pos x="1843" y="763"/>
              </a:cxn>
              <a:cxn ang="0">
                <a:pos x="2031" y="767"/>
              </a:cxn>
              <a:cxn ang="0">
                <a:pos x="2155" y="707"/>
              </a:cxn>
              <a:cxn ang="0">
                <a:pos x="2351" y="687"/>
              </a:cxn>
              <a:cxn ang="0">
                <a:pos x="2631" y="743"/>
              </a:cxn>
              <a:cxn ang="0">
                <a:pos x="2891" y="819"/>
              </a:cxn>
              <a:cxn ang="0">
                <a:pos x="3051" y="839"/>
              </a:cxn>
              <a:cxn ang="0">
                <a:pos x="3373" y="879"/>
              </a:cxn>
              <a:cxn ang="0">
                <a:pos x="3655" y="893"/>
              </a:cxn>
              <a:cxn ang="0">
                <a:pos x="3951" y="890"/>
              </a:cxn>
              <a:cxn ang="0">
                <a:pos x="4255" y="868"/>
              </a:cxn>
              <a:cxn ang="0">
                <a:pos x="4558" y="846"/>
              </a:cxn>
              <a:cxn ang="0">
                <a:pos x="4753" y="846"/>
              </a:cxn>
              <a:cxn ang="0">
                <a:pos x="4912" y="831"/>
              </a:cxn>
              <a:cxn ang="0">
                <a:pos x="5367" y="813"/>
              </a:cxn>
              <a:cxn ang="0">
                <a:pos x="5366" y="0"/>
              </a:cxn>
              <a:cxn ang="0">
                <a:pos x="0" y="1"/>
              </a:cxn>
              <a:cxn ang="0">
                <a:pos x="0" y="908"/>
              </a:cxn>
            </a:cxnLst>
            <a:rect l="0" t="0" r="r" b="b"/>
            <a:pathLst>
              <a:path w="5367" h="930">
                <a:moveTo>
                  <a:pt x="0" y="908"/>
                </a:moveTo>
                <a:lnTo>
                  <a:pt x="188" y="926"/>
                </a:lnTo>
                <a:lnTo>
                  <a:pt x="340" y="930"/>
                </a:lnTo>
                <a:lnTo>
                  <a:pt x="520" y="926"/>
                </a:lnTo>
                <a:lnTo>
                  <a:pt x="787" y="897"/>
                </a:lnTo>
                <a:lnTo>
                  <a:pt x="979" y="894"/>
                </a:lnTo>
                <a:lnTo>
                  <a:pt x="1147" y="911"/>
                </a:lnTo>
                <a:lnTo>
                  <a:pt x="1207" y="843"/>
                </a:lnTo>
                <a:lnTo>
                  <a:pt x="1347" y="791"/>
                </a:lnTo>
                <a:lnTo>
                  <a:pt x="1551" y="751"/>
                </a:lnTo>
                <a:lnTo>
                  <a:pt x="1843" y="763"/>
                </a:lnTo>
                <a:lnTo>
                  <a:pt x="2031" y="767"/>
                </a:lnTo>
                <a:lnTo>
                  <a:pt x="2155" y="707"/>
                </a:lnTo>
                <a:lnTo>
                  <a:pt x="2351" y="687"/>
                </a:lnTo>
                <a:lnTo>
                  <a:pt x="2631" y="743"/>
                </a:lnTo>
                <a:lnTo>
                  <a:pt x="2891" y="819"/>
                </a:lnTo>
                <a:lnTo>
                  <a:pt x="3051" y="839"/>
                </a:lnTo>
                <a:lnTo>
                  <a:pt x="3373" y="879"/>
                </a:lnTo>
                <a:lnTo>
                  <a:pt x="3655" y="893"/>
                </a:lnTo>
                <a:lnTo>
                  <a:pt x="3951" y="890"/>
                </a:lnTo>
                <a:lnTo>
                  <a:pt x="4255" y="868"/>
                </a:lnTo>
                <a:lnTo>
                  <a:pt x="4558" y="846"/>
                </a:lnTo>
                <a:lnTo>
                  <a:pt x="4753" y="846"/>
                </a:lnTo>
                <a:lnTo>
                  <a:pt x="4912" y="831"/>
                </a:lnTo>
                <a:lnTo>
                  <a:pt x="5367" y="813"/>
                </a:lnTo>
                <a:lnTo>
                  <a:pt x="5366" y="0"/>
                </a:lnTo>
                <a:lnTo>
                  <a:pt x="0" y="1"/>
                </a:lnTo>
                <a:lnTo>
                  <a:pt x="0" y="90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Frihandsfigur 54"/>
          <p:cNvSpPr/>
          <p:nvPr/>
        </p:nvSpPr>
        <p:spPr>
          <a:xfrm>
            <a:off x="294666" y="772361"/>
            <a:ext cx="8534400" cy="1348334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27297 w 8534400"/>
              <a:gd name="connsiteY8" fmla="*/ 1065461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1065461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933786 w 8534400"/>
              <a:gd name="connsiteY9" fmla="*/ 1008606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33786 w 8534400"/>
              <a:gd name="connsiteY9" fmla="*/ 100860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91314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57463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49532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32357" y="1003330"/>
                </a:lnTo>
                <a:lnTo>
                  <a:pt x="2604485" y="973771"/>
                </a:lnTo>
                <a:lnTo>
                  <a:pt x="3018143" y="993866"/>
                </a:lnTo>
                <a:lnTo>
                  <a:pt x="3196669" y="977958"/>
                </a:lnTo>
                <a:cubicBezTo>
                  <a:pt x="3464146" y="913929"/>
                  <a:pt x="3498358" y="889672"/>
                  <a:pt x="3681860" y="897237"/>
                </a:cubicBezTo>
                <a:lnTo>
                  <a:pt x="4070013" y="944212"/>
                </a:lnTo>
                <a:lnTo>
                  <a:pt x="4601237" y="1043858"/>
                </a:lnTo>
                <a:lnTo>
                  <a:pt x="4845077" y="1074924"/>
                </a:lnTo>
                <a:lnTo>
                  <a:pt x="5590903" y="1079863"/>
                </a:lnTo>
                <a:lnTo>
                  <a:pt x="6261463" y="1027612"/>
                </a:lnTo>
                <a:lnTo>
                  <a:pt x="6749143" y="1079863"/>
                </a:lnTo>
                <a:lnTo>
                  <a:pt x="7210698" y="1036320"/>
                </a:lnTo>
                <a:lnTo>
                  <a:pt x="7741920" y="1018903"/>
                </a:lnTo>
                <a:lnTo>
                  <a:pt x="8046720" y="1036320"/>
                </a:lnTo>
                <a:lnTo>
                  <a:pt x="8534400" y="1045029"/>
                </a:lnTo>
                <a:cubicBezTo>
                  <a:pt x="8531497" y="696686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15722" y="322822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6" name="Group 69"/>
          <p:cNvGrpSpPr/>
          <p:nvPr/>
        </p:nvGrpSpPr>
        <p:grpSpPr>
          <a:xfrm>
            <a:off x="1111094" y="1241546"/>
            <a:ext cx="3373290" cy="1353678"/>
            <a:chOff x="1060397" y="1283234"/>
            <a:chExt cx="3373290" cy="1353678"/>
          </a:xfrm>
        </p:grpSpPr>
        <p:sp>
          <p:nvSpPr>
            <p:cNvPr id="37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/>
            </a:p>
          </p:txBody>
        </p:sp>
        <p:cxnSp>
          <p:nvCxnSpPr>
            <p:cNvPr id="40" name="Straight Connector 71"/>
            <p:cNvCxnSpPr>
              <a:stCxn id="37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72"/>
            <p:cNvCxnSpPr>
              <a:stCxn id="37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73"/>
            <p:cNvCxnSpPr>
              <a:stCxn id="37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Freeform 22" descr="Paper bag"/>
          <p:cNvSpPr>
            <a:spLocks/>
          </p:cNvSpPr>
          <p:nvPr/>
        </p:nvSpPr>
        <p:spPr bwMode="auto">
          <a:xfrm>
            <a:off x="1225050" y="2123347"/>
            <a:ext cx="966173" cy="95250"/>
          </a:xfrm>
          <a:custGeom>
            <a:avLst/>
            <a:gdLst>
              <a:gd name="connsiteX0" fmla="*/ 0 w 10000"/>
              <a:gd name="connsiteY0" fmla="*/ 4500 h 10000"/>
              <a:gd name="connsiteX1" fmla="*/ 1907 w 10000"/>
              <a:gd name="connsiteY1" fmla="*/ 2000 h 10000"/>
              <a:gd name="connsiteX2" fmla="*/ 4485 w 10000"/>
              <a:gd name="connsiteY2" fmla="*/ 500 h 10000"/>
              <a:gd name="connsiteX3" fmla="*/ 6959 w 10000"/>
              <a:gd name="connsiteY3" fmla="*/ 0 h 10000"/>
              <a:gd name="connsiteX4" fmla="*/ 10000 w 10000"/>
              <a:gd name="connsiteY4" fmla="*/ 3000 h 10000"/>
              <a:gd name="connsiteX5" fmla="*/ 9077 w 10000"/>
              <a:gd name="connsiteY5" fmla="*/ 9000 h 10000"/>
              <a:gd name="connsiteX6" fmla="*/ 4845 w 10000"/>
              <a:gd name="connsiteY6" fmla="*/ 7500 h 10000"/>
              <a:gd name="connsiteX7" fmla="*/ 2474 w 10000"/>
              <a:gd name="connsiteY7" fmla="*/ 10000 h 10000"/>
              <a:gd name="connsiteX8" fmla="*/ 670 w 10000"/>
              <a:gd name="connsiteY8" fmla="*/ 10000 h 10000"/>
              <a:gd name="connsiteX9" fmla="*/ 0 w 10000"/>
              <a:gd name="connsiteY9" fmla="*/ 4500 h 10000"/>
              <a:gd name="connsiteX0" fmla="*/ 0 w 9718"/>
              <a:gd name="connsiteY0" fmla="*/ 4500 h 10000"/>
              <a:gd name="connsiteX1" fmla="*/ 1907 w 9718"/>
              <a:gd name="connsiteY1" fmla="*/ 2000 h 10000"/>
              <a:gd name="connsiteX2" fmla="*/ 4485 w 9718"/>
              <a:gd name="connsiteY2" fmla="*/ 500 h 10000"/>
              <a:gd name="connsiteX3" fmla="*/ 6959 w 9718"/>
              <a:gd name="connsiteY3" fmla="*/ 0 h 10000"/>
              <a:gd name="connsiteX4" fmla="*/ 9718 w 9718"/>
              <a:gd name="connsiteY4" fmla="*/ 61 h 10000"/>
              <a:gd name="connsiteX5" fmla="*/ 9077 w 9718"/>
              <a:gd name="connsiteY5" fmla="*/ 9000 h 10000"/>
              <a:gd name="connsiteX6" fmla="*/ 4845 w 9718"/>
              <a:gd name="connsiteY6" fmla="*/ 7500 h 10000"/>
              <a:gd name="connsiteX7" fmla="*/ 2474 w 9718"/>
              <a:gd name="connsiteY7" fmla="*/ 10000 h 10000"/>
              <a:gd name="connsiteX8" fmla="*/ 670 w 9718"/>
              <a:gd name="connsiteY8" fmla="*/ 10000 h 10000"/>
              <a:gd name="connsiteX9" fmla="*/ 0 w 9718"/>
              <a:gd name="connsiteY9" fmla="*/ 45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" h="10000">
                <a:moveTo>
                  <a:pt x="0" y="4500"/>
                </a:moveTo>
                <a:lnTo>
                  <a:pt x="1907" y="2000"/>
                </a:lnTo>
                <a:lnTo>
                  <a:pt x="4485" y="500"/>
                </a:lnTo>
                <a:lnTo>
                  <a:pt x="6959" y="0"/>
                </a:lnTo>
                <a:lnTo>
                  <a:pt x="9718" y="61"/>
                </a:lnTo>
                <a:cubicBezTo>
                  <a:pt x="9504" y="3041"/>
                  <a:pt x="9291" y="6020"/>
                  <a:pt x="9077" y="9000"/>
                </a:cubicBezTo>
                <a:lnTo>
                  <a:pt x="4845" y="7500"/>
                </a:lnTo>
                <a:lnTo>
                  <a:pt x="2474" y="10000"/>
                </a:lnTo>
                <a:lnTo>
                  <a:pt x="670" y="10000"/>
                </a:lnTo>
                <a:cubicBezTo>
                  <a:pt x="447" y="8167"/>
                  <a:pt x="223" y="6333"/>
                  <a:pt x="0" y="4500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Freeform 24" descr="Paper bag"/>
          <p:cNvSpPr>
            <a:spLocks/>
          </p:cNvSpPr>
          <p:nvPr/>
        </p:nvSpPr>
        <p:spPr bwMode="auto">
          <a:xfrm>
            <a:off x="2064530" y="1892125"/>
            <a:ext cx="1447800" cy="336550"/>
          </a:xfrm>
          <a:custGeom>
            <a:avLst/>
            <a:gdLst/>
            <a:ahLst/>
            <a:cxnLst>
              <a:cxn ang="0">
                <a:pos x="0" y="180"/>
              </a:cxn>
              <a:cxn ang="0">
                <a:pos x="60" y="116"/>
              </a:cxn>
              <a:cxn ang="0">
                <a:pos x="144" y="68"/>
              </a:cxn>
              <a:cxn ang="0">
                <a:pos x="300" y="20"/>
              </a:cxn>
              <a:cxn ang="0">
                <a:pos x="456" y="0"/>
              </a:cxn>
              <a:cxn ang="0">
                <a:pos x="600" y="8"/>
              </a:cxn>
              <a:cxn ang="0">
                <a:pos x="764" y="12"/>
              </a:cxn>
              <a:cxn ang="0">
                <a:pos x="912" y="44"/>
              </a:cxn>
              <a:cxn ang="0">
                <a:pos x="832" y="92"/>
              </a:cxn>
              <a:cxn ang="0">
                <a:pos x="736" y="56"/>
              </a:cxn>
              <a:cxn ang="0">
                <a:pos x="640" y="48"/>
              </a:cxn>
              <a:cxn ang="0">
                <a:pos x="528" y="48"/>
              </a:cxn>
              <a:cxn ang="0">
                <a:pos x="416" y="48"/>
              </a:cxn>
              <a:cxn ang="0">
                <a:pos x="340" y="60"/>
              </a:cxn>
              <a:cxn ang="0">
                <a:pos x="212" y="96"/>
              </a:cxn>
              <a:cxn ang="0">
                <a:pos x="140" y="124"/>
              </a:cxn>
              <a:cxn ang="0">
                <a:pos x="100" y="160"/>
              </a:cxn>
              <a:cxn ang="0">
                <a:pos x="16" y="212"/>
              </a:cxn>
              <a:cxn ang="0">
                <a:pos x="0" y="180"/>
              </a:cxn>
            </a:cxnLst>
            <a:rect l="0" t="0" r="r" b="b"/>
            <a:pathLst>
              <a:path w="912" h="212">
                <a:moveTo>
                  <a:pt x="0" y="180"/>
                </a:moveTo>
                <a:lnTo>
                  <a:pt x="60" y="116"/>
                </a:lnTo>
                <a:lnTo>
                  <a:pt x="144" y="68"/>
                </a:lnTo>
                <a:lnTo>
                  <a:pt x="300" y="20"/>
                </a:lnTo>
                <a:lnTo>
                  <a:pt x="456" y="0"/>
                </a:lnTo>
                <a:lnTo>
                  <a:pt x="600" y="8"/>
                </a:lnTo>
                <a:lnTo>
                  <a:pt x="764" y="12"/>
                </a:lnTo>
                <a:lnTo>
                  <a:pt x="912" y="44"/>
                </a:lnTo>
                <a:lnTo>
                  <a:pt x="832" y="92"/>
                </a:lnTo>
                <a:lnTo>
                  <a:pt x="736" y="56"/>
                </a:lnTo>
                <a:lnTo>
                  <a:pt x="640" y="48"/>
                </a:lnTo>
                <a:lnTo>
                  <a:pt x="528" y="48"/>
                </a:lnTo>
                <a:lnTo>
                  <a:pt x="416" y="48"/>
                </a:lnTo>
                <a:lnTo>
                  <a:pt x="340" y="60"/>
                </a:lnTo>
                <a:lnTo>
                  <a:pt x="212" y="96"/>
                </a:lnTo>
                <a:lnTo>
                  <a:pt x="140" y="124"/>
                </a:lnTo>
                <a:lnTo>
                  <a:pt x="100" y="160"/>
                </a:lnTo>
                <a:lnTo>
                  <a:pt x="16" y="212"/>
                </a:lnTo>
                <a:lnTo>
                  <a:pt x="0" y="18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386122" y="113363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3" y="1544768"/>
            <a:ext cx="760366" cy="384745"/>
          </a:xfrm>
          <a:prstGeom prst="rect">
            <a:avLst/>
          </a:prstGeom>
        </p:spPr>
      </p:pic>
      <p:pic>
        <p:nvPicPr>
          <p:cNvPr id="63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49" y="1497495"/>
            <a:ext cx="761265" cy="385200"/>
          </a:xfrm>
          <a:prstGeom prst="rect">
            <a:avLst/>
          </a:prstGeom>
        </p:spPr>
      </p:pic>
      <p:pic>
        <p:nvPicPr>
          <p:cNvPr id="65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pic>
        <p:nvPicPr>
          <p:cNvPr id="66" name="Picture 27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6284"/>
          <a:stretch/>
        </p:blipFill>
        <p:spPr bwMode="auto">
          <a:xfrm>
            <a:off x="246063" y="3913091"/>
            <a:ext cx="4133836" cy="250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8387" y="4698379"/>
            <a:ext cx="271135" cy="361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7" name="Picture 3" descr="C:\Slides\Jobbet\World\W31.jpg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 b="27060"/>
          <a:stretch/>
        </p:blipFill>
        <p:spPr bwMode="auto">
          <a:xfrm flipH="1">
            <a:off x="4623352" y="3911327"/>
            <a:ext cx="4132800" cy="25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2519" y="354705"/>
            <a:ext cx="600260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LECTURE OVERVIEW</a:t>
            </a: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Sea Level Rise</a:t>
            </a: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Protective Measures</a:t>
            </a: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Beach Nourishment</a:t>
            </a: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Sand as Storm Protection</a:t>
            </a: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Value of Beaches</a:t>
            </a: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Water Levels and Consequences in Skanör/Falsterbo</a:t>
            </a:r>
          </a:p>
          <a:p>
            <a:pPr>
              <a:buNone/>
            </a:pPr>
            <a:endParaRPr lang="sv-SE" sz="1800" i="1" dirty="0" smtClean="0">
              <a:solidFill>
                <a:srgbClr val="003399"/>
              </a:solidFill>
            </a:endParaRPr>
          </a:p>
          <a:p>
            <a:pPr>
              <a:buNone/>
            </a:pPr>
            <a:endParaRPr lang="sv-SE" sz="1800" i="1" dirty="0">
              <a:solidFill>
                <a:srgbClr val="0033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9" y="1198650"/>
            <a:ext cx="608082" cy="608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8" y="5422194"/>
            <a:ext cx="1284050" cy="616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99" y="4211437"/>
            <a:ext cx="464552" cy="744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3" y="3506700"/>
            <a:ext cx="455065" cy="875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07" y="1865032"/>
            <a:ext cx="283112" cy="719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977" y="2637436"/>
            <a:ext cx="858760" cy="6692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724" y="2529364"/>
            <a:ext cx="505420" cy="7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96760" y="767896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9900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Freeform 7"/>
          <p:cNvSpPr>
            <a:spLocks/>
          </p:cNvSpPr>
          <p:nvPr/>
        </p:nvSpPr>
        <p:spPr bwMode="auto">
          <a:xfrm>
            <a:off x="294666" y="767897"/>
            <a:ext cx="8529245" cy="1463566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188" y="926"/>
              </a:cxn>
              <a:cxn ang="0">
                <a:pos x="340" y="930"/>
              </a:cxn>
              <a:cxn ang="0">
                <a:pos x="520" y="926"/>
              </a:cxn>
              <a:cxn ang="0">
                <a:pos x="787" y="897"/>
              </a:cxn>
              <a:cxn ang="0">
                <a:pos x="979" y="894"/>
              </a:cxn>
              <a:cxn ang="0">
                <a:pos x="1147" y="911"/>
              </a:cxn>
              <a:cxn ang="0">
                <a:pos x="1207" y="843"/>
              </a:cxn>
              <a:cxn ang="0">
                <a:pos x="1347" y="791"/>
              </a:cxn>
              <a:cxn ang="0">
                <a:pos x="1551" y="751"/>
              </a:cxn>
              <a:cxn ang="0">
                <a:pos x="1843" y="763"/>
              </a:cxn>
              <a:cxn ang="0">
                <a:pos x="2031" y="767"/>
              </a:cxn>
              <a:cxn ang="0">
                <a:pos x="2155" y="707"/>
              </a:cxn>
              <a:cxn ang="0">
                <a:pos x="2351" y="687"/>
              </a:cxn>
              <a:cxn ang="0">
                <a:pos x="2631" y="743"/>
              </a:cxn>
              <a:cxn ang="0">
                <a:pos x="2891" y="819"/>
              </a:cxn>
              <a:cxn ang="0">
                <a:pos x="3051" y="839"/>
              </a:cxn>
              <a:cxn ang="0">
                <a:pos x="3373" y="879"/>
              </a:cxn>
              <a:cxn ang="0">
                <a:pos x="3655" y="893"/>
              </a:cxn>
              <a:cxn ang="0">
                <a:pos x="3951" y="890"/>
              </a:cxn>
              <a:cxn ang="0">
                <a:pos x="4255" y="868"/>
              </a:cxn>
              <a:cxn ang="0">
                <a:pos x="4558" y="846"/>
              </a:cxn>
              <a:cxn ang="0">
                <a:pos x="4753" y="846"/>
              </a:cxn>
              <a:cxn ang="0">
                <a:pos x="4912" y="831"/>
              </a:cxn>
              <a:cxn ang="0">
                <a:pos x="5367" y="813"/>
              </a:cxn>
              <a:cxn ang="0">
                <a:pos x="5366" y="0"/>
              </a:cxn>
              <a:cxn ang="0">
                <a:pos x="0" y="1"/>
              </a:cxn>
              <a:cxn ang="0">
                <a:pos x="0" y="908"/>
              </a:cxn>
            </a:cxnLst>
            <a:rect l="0" t="0" r="r" b="b"/>
            <a:pathLst>
              <a:path w="5367" h="930">
                <a:moveTo>
                  <a:pt x="0" y="908"/>
                </a:moveTo>
                <a:lnTo>
                  <a:pt x="188" y="926"/>
                </a:lnTo>
                <a:lnTo>
                  <a:pt x="340" y="930"/>
                </a:lnTo>
                <a:lnTo>
                  <a:pt x="520" y="926"/>
                </a:lnTo>
                <a:lnTo>
                  <a:pt x="787" y="897"/>
                </a:lnTo>
                <a:lnTo>
                  <a:pt x="979" y="894"/>
                </a:lnTo>
                <a:lnTo>
                  <a:pt x="1147" y="911"/>
                </a:lnTo>
                <a:lnTo>
                  <a:pt x="1207" y="843"/>
                </a:lnTo>
                <a:lnTo>
                  <a:pt x="1347" y="791"/>
                </a:lnTo>
                <a:lnTo>
                  <a:pt x="1551" y="751"/>
                </a:lnTo>
                <a:lnTo>
                  <a:pt x="1843" y="763"/>
                </a:lnTo>
                <a:lnTo>
                  <a:pt x="2031" y="767"/>
                </a:lnTo>
                <a:lnTo>
                  <a:pt x="2155" y="707"/>
                </a:lnTo>
                <a:lnTo>
                  <a:pt x="2351" y="687"/>
                </a:lnTo>
                <a:lnTo>
                  <a:pt x="2631" y="743"/>
                </a:lnTo>
                <a:lnTo>
                  <a:pt x="2891" y="819"/>
                </a:lnTo>
                <a:lnTo>
                  <a:pt x="3051" y="839"/>
                </a:lnTo>
                <a:lnTo>
                  <a:pt x="3373" y="879"/>
                </a:lnTo>
                <a:lnTo>
                  <a:pt x="3655" y="893"/>
                </a:lnTo>
                <a:lnTo>
                  <a:pt x="3951" y="890"/>
                </a:lnTo>
                <a:lnTo>
                  <a:pt x="4255" y="868"/>
                </a:lnTo>
                <a:lnTo>
                  <a:pt x="4558" y="846"/>
                </a:lnTo>
                <a:lnTo>
                  <a:pt x="4753" y="846"/>
                </a:lnTo>
                <a:lnTo>
                  <a:pt x="4912" y="831"/>
                </a:lnTo>
                <a:lnTo>
                  <a:pt x="5367" y="813"/>
                </a:lnTo>
                <a:lnTo>
                  <a:pt x="5366" y="0"/>
                </a:lnTo>
                <a:lnTo>
                  <a:pt x="0" y="1"/>
                </a:lnTo>
                <a:lnTo>
                  <a:pt x="0" y="90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Frihandsfigur 54"/>
          <p:cNvSpPr/>
          <p:nvPr/>
        </p:nvSpPr>
        <p:spPr>
          <a:xfrm>
            <a:off x="294666" y="772361"/>
            <a:ext cx="8534400" cy="1348334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27297 w 8534400"/>
              <a:gd name="connsiteY8" fmla="*/ 1065461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1065461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933786 w 8534400"/>
              <a:gd name="connsiteY9" fmla="*/ 1008606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33786 w 8534400"/>
              <a:gd name="connsiteY9" fmla="*/ 100860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91314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57463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49532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32357" y="1003330"/>
                </a:lnTo>
                <a:lnTo>
                  <a:pt x="2604485" y="973771"/>
                </a:lnTo>
                <a:lnTo>
                  <a:pt x="3018143" y="993866"/>
                </a:lnTo>
                <a:lnTo>
                  <a:pt x="3196669" y="977958"/>
                </a:lnTo>
                <a:cubicBezTo>
                  <a:pt x="3464146" y="913929"/>
                  <a:pt x="3498358" y="889672"/>
                  <a:pt x="3681860" y="897237"/>
                </a:cubicBezTo>
                <a:lnTo>
                  <a:pt x="4070013" y="944212"/>
                </a:lnTo>
                <a:lnTo>
                  <a:pt x="4601237" y="1043858"/>
                </a:lnTo>
                <a:lnTo>
                  <a:pt x="4845077" y="1074924"/>
                </a:lnTo>
                <a:lnTo>
                  <a:pt x="5590903" y="1079863"/>
                </a:lnTo>
                <a:lnTo>
                  <a:pt x="6261463" y="1027612"/>
                </a:lnTo>
                <a:lnTo>
                  <a:pt x="6749143" y="1079863"/>
                </a:lnTo>
                <a:lnTo>
                  <a:pt x="7210698" y="1036320"/>
                </a:lnTo>
                <a:lnTo>
                  <a:pt x="7741920" y="1018903"/>
                </a:lnTo>
                <a:lnTo>
                  <a:pt x="8046720" y="1036320"/>
                </a:lnTo>
                <a:lnTo>
                  <a:pt x="8534400" y="1045029"/>
                </a:lnTo>
                <a:cubicBezTo>
                  <a:pt x="8531497" y="696686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15722" y="322822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6" name="Group 69"/>
          <p:cNvGrpSpPr/>
          <p:nvPr/>
        </p:nvGrpSpPr>
        <p:grpSpPr>
          <a:xfrm>
            <a:off x="1111094" y="1241546"/>
            <a:ext cx="3373290" cy="1353678"/>
            <a:chOff x="1060397" y="1283234"/>
            <a:chExt cx="3373290" cy="1353678"/>
          </a:xfrm>
        </p:grpSpPr>
        <p:sp>
          <p:nvSpPr>
            <p:cNvPr id="37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/>
            </a:p>
          </p:txBody>
        </p:sp>
        <p:cxnSp>
          <p:nvCxnSpPr>
            <p:cNvPr id="40" name="Straight Connector 71"/>
            <p:cNvCxnSpPr>
              <a:stCxn id="37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72"/>
            <p:cNvCxnSpPr>
              <a:stCxn id="37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73"/>
            <p:cNvCxnSpPr>
              <a:stCxn id="37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Freeform 22" descr="Paper bag"/>
          <p:cNvSpPr>
            <a:spLocks/>
          </p:cNvSpPr>
          <p:nvPr/>
        </p:nvSpPr>
        <p:spPr bwMode="auto">
          <a:xfrm>
            <a:off x="1225050" y="2123347"/>
            <a:ext cx="966173" cy="95250"/>
          </a:xfrm>
          <a:custGeom>
            <a:avLst/>
            <a:gdLst>
              <a:gd name="connsiteX0" fmla="*/ 0 w 10000"/>
              <a:gd name="connsiteY0" fmla="*/ 4500 h 10000"/>
              <a:gd name="connsiteX1" fmla="*/ 1907 w 10000"/>
              <a:gd name="connsiteY1" fmla="*/ 2000 h 10000"/>
              <a:gd name="connsiteX2" fmla="*/ 4485 w 10000"/>
              <a:gd name="connsiteY2" fmla="*/ 500 h 10000"/>
              <a:gd name="connsiteX3" fmla="*/ 6959 w 10000"/>
              <a:gd name="connsiteY3" fmla="*/ 0 h 10000"/>
              <a:gd name="connsiteX4" fmla="*/ 10000 w 10000"/>
              <a:gd name="connsiteY4" fmla="*/ 3000 h 10000"/>
              <a:gd name="connsiteX5" fmla="*/ 9077 w 10000"/>
              <a:gd name="connsiteY5" fmla="*/ 9000 h 10000"/>
              <a:gd name="connsiteX6" fmla="*/ 4845 w 10000"/>
              <a:gd name="connsiteY6" fmla="*/ 7500 h 10000"/>
              <a:gd name="connsiteX7" fmla="*/ 2474 w 10000"/>
              <a:gd name="connsiteY7" fmla="*/ 10000 h 10000"/>
              <a:gd name="connsiteX8" fmla="*/ 670 w 10000"/>
              <a:gd name="connsiteY8" fmla="*/ 10000 h 10000"/>
              <a:gd name="connsiteX9" fmla="*/ 0 w 10000"/>
              <a:gd name="connsiteY9" fmla="*/ 4500 h 10000"/>
              <a:gd name="connsiteX0" fmla="*/ 0 w 9718"/>
              <a:gd name="connsiteY0" fmla="*/ 4500 h 10000"/>
              <a:gd name="connsiteX1" fmla="*/ 1907 w 9718"/>
              <a:gd name="connsiteY1" fmla="*/ 2000 h 10000"/>
              <a:gd name="connsiteX2" fmla="*/ 4485 w 9718"/>
              <a:gd name="connsiteY2" fmla="*/ 500 h 10000"/>
              <a:gd name="connsiteX3" fmla="*/ 6959 w 9718"/>
              <a:gd name="connsiteY3" fmla="*/ 0 h 10000"/>
              <a:gd name="connsiteX4" fmla="*/ 9718 w 9718"/>
              <a:gd name="connsiteY4" fmla="*/ 61 h 10000"/>
              <a:gd name="connsiteX5" fmla="*/ 9077 w 9718"/>
              <a:gd name="connsiteY5" fmla="*/ 9000 h 10000"/>
              <a:gd name="connsiteX6" fmla="*/ 4845 w 9718"/>
              <a:gd name="connsiteY6" fmla="*/ 7500 h 10000"/>
              <a:gd name="connsiteX7" fmla="*/ 2474 w 9718"/>
              <a:gd name="connsiteY7" fmla="*/ 10000 h 10000"/>
              <a:gd name="connsiteX8" fmla="*/ 670 w 9718"/>
              <a:gd name="connsiteY8" fmla="*/ 10000 h 10000"/>
              <a:gd name="connsiteX9" fmla="*/ 0 w 9718"/>
              <a:gd name="connsiteY9" fmla="*/ 45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" h="10000">
                <a:moveTo>
                  <a:pt x="0" y="4500"/>
                </a:moveTo>
                <a:lnTo>
                  <a:pt x="1907" y="2000"/>
                </a:lnTo>
                <a:lnTo>
                  <a:pt x="4485" y="500"/>
                </a:lnTo>
                <a:lnTo>
                  <a:pt x="6959" y="0"/>
                </a:lnTo>
                <a:lnTo>
                  <a:pt x="9718" y="61"/>
                </a:lnTo>
                <a:cubicBezTo>
                  <a:pt x="9504" y="3041"/>
                  <a:pt x="9291" y="6020"/>
                  <a:pt x="9077" y="9000"/>
                </a:cubicBezTo>
                <a:lnTo>
                  <a:pt x="4845" y="7500"/>
                </a:lnTo>
                <a:lnTo>
                  <a:pt x="2474" y="10000"/>
                </a:lnTo>
                <a:lnTo>
                  <a:pt x="670" y="10000"/>
                </a:lnTo>
                <a:cubicBezTo>
                  <a:pt x="447" y="8167"/>
                  <a:pt x="223" y="6333"/>
                  <a:pt x="0" y="4500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Freeform 24" descr="Paper bag"/>
          <p:cNvSpPr>
            <a:spLocks/>
          </p:cNvSpPr>
          <p:nvPr/>
        </p:nvSpPr>
        <p:spPr bwMode="auto">
          <a:xfrm>
            <a:off x="2064530" y="1892125"/>
            <a:ext cx="1447800" cy="336550"/>
          </a:xfrm>
          <a:custGeom>
            <a:avLst/>
            <a:gdLst/>
            <a:ahLst/>
            <a:cxnLst>
              <a:cxn ang="0">
                <a:pos x="0" y="180"/>
              </a:cxn>
              <a:cxn ang="0">
                <a:pos x="60" y="116"/>
              </a:cxn>
              <a:cxn ang="0">
                <a:pos x="144" y="68"/>
              </a:cxn>
              <a:cxn ang="0">
                <a:pos x="300" y="20"/>
              </a:cxn>
              <a:cxn ang="0">
                <a:pos x="456" y="0"/>
              </a:cxn>
              <a:cxn ang="0">
                <a:pos x="600" y="8"/>
              </a:cxn>
              <a:cxn ang="0">
                <a:pos x="764" y="12"/>
              </a:cxn>
              <a:cxn ang="0">
                <a:pos x="912" y="44"/>
              </a:cxn>
              <a:cxn ang="0">
                <a:pos x="832" y="92"/>
              </a:cxn>
              <a:cxn ang="0">
                <a:pos x="736" y="56"/>
              </a:cxn>
              <a:cxn ang="0">
                <a:pos x="640" y="48"/>
              </a:cxn>
              <a:cxn ang="0">
                <a:pos x="528" y="48"/>
              </a:cxn>
              <a:cxn ang="0">
                <a:pos x="416" y="48"/>
              </a:cxn>
              <a:cxn ang="0">
                <a:pos x="340" y="60"/>
              </a:cxn>
              <a:cxn ang="0">
                <a:pos x="212" y="96"/>
              </a:cxn>
              <a:cxn ang="0">
                <a:pos x="140" y="124"/>
              </a:cxn>
              <a:cxn ang="0">
                <a:pos x="100" y="160"/>
              </a:cxn>
              <a:cxn ang="0">
                <a:pos x="16" y="212"/>
              </a:cxn>
              <a:cxn ang="0">
                <a:pos x="0" y="180"/>
              </a:cxn>
            </a:cxnLst>
            <a:rect l="0" t="0" r="r" b="b"/>
            <a:pathLst>
              <a:path w="912" h="212">
                <a:moveTo>
                  <a:pt x="0" y="180"/>
                </a:moveTo>
                <a:lnTo>
                  <a:pt x="60" y="116"/>
                </a:lnTo>
                <a:lnTo>
                  <a:pt x="144" y="68"/>
                </a:lnTo>
                <a:lnTo>
                  <a:pt x="300" y="20"/>
                </a:lnTo>
                <a:lnTo>
                  <a:pt x="456" y="0"/>
                </a:lnTo>
                <a:lnTo>
                  <a:pt x="600" y="8"/>
                </a:lnTo>
                <a:lnTo>
                  <a:pt x="764" y="12"/>
                </a:lnTo>
                <a:lnTo>
                  <a:pt x="912" y="44"/>
                </a:lnTo>
                <a:lnTo>
                  <a:pt x="832" y="92"/>
                </a:lnTo>
                <a:lnTo>
                  <a:pt x="736" y="56"/>
                </a:lnTo>
                <a:lnTo>
                  <a:pt x="640" y="48"/>
                </a:lnTo>
                <a:lnTo>
                  <a:pt x="528" y="48"/>
                </a:lnTo>
                <a:lnTo>
                  <a:pt x="416" y="48"/>
                </a:lnTo>
                <a:lnTo>
                  <a:pt x="340" y="60"/>
                </a:lnTo>
                <a:lnTo>
                  <a:pt x="212" y="96"/>
                </a:lnTo>
                <a:lnTo>
                  <a:pt x="140" y="124"/>
                </a:lnTo>
                <a:lnTo>
                  <a:pt x="100" y="160"/>
                </a:lnTo>
                <a:lnTo>
                  <a:pt x="16" y="212"/>
                </a:lnTo>
                <a:lnTo>
                  <a:pt x="0" y="18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386122" y="1133632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3" y="1544768"/>
            <a:ext cx="760366" cy="384745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49" y="1497495"/>
            <a:ext cx="761265" cy="385200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sp>
        <p:nvSpPr>
          <p:cNvPr id="21" name="Freeform 25" descr="Paper bag"/>
          <p:cNvSpPr>
            <a:spLocks/>
          </p:cNvSpPr>
          <p:nvPr/>
        </p:nvSpPr>
        <p:spPr bwMode="auto">
          <a:xfrm>
            <a:off x="3375024" y="1796664"/>
            <a:ext cx="1103934" cy="242866"/>
          </a:xfrm>
          <a:custGeom>
            <a:avLst/>
            <a:gdLst>
              <a:gd name="connsiteX0" fmla="*/ 132 w 9569"/>
              <a:gd name="connsiteY0" fmla="*/ 3321 h 10000"/>
              <a:gd name="connsiteX1" fmla="*/ 988 w 9569"/>
              <a:gd name="connsiteY1" fmla="*/ 929 h 10000"/>
              <a:gd name="connsiteX2" fmla="*/ 1844 w 9569"/>
              <a:gd name="connsiteY2" fmla="*/ 0 h 10000"/>
              <a:gd name="connsiteX3" fmla="*/ 2533 w 9569"/>
              <a:gd name="connsiteY3" fmla="*/ 929 h 10000"/>
              <a:gd name="connsiteX4" fmla="*/ 3860 w 9569"/>
              <a:gd name="connsiteY4" fmla="*/ 3321 h 10000"/>
              <a:gd name="connsiteX5" fmla="*/ 4980 w 9569"/>
              <a:gd name="connsiteY5" fmla="*/ 5750 h 10000"/>
              <a:gd name="connsiteX6" fmla="*/ 7594 w 9569"/>
              <a:gd name="connsiteY6" fmla="*/ 7571 h 10000"/>
              <a:gd name="connsiteX7" fmla="*/ 9053 w 9569"/>
              <a:gd name="connsiteY7" fmla="*/ 7857 h 10000"/>
              <a:gd name="connsiteX8" fmla="*/ 9569 w 9569"/>
              <a:gd name="connsiteY8" fmla="*/ 9393 h 10000"/>
              <a:gd name="connsiteX9" fmla="*/ 7766 w 9569"/>
              <a:gd name="connsiteY9" fmla="*/ 10000 h 10000"/>
              <a:gd name="connsiteX10" fmla="*/ 5365 w 9569"/>
              <a:gd name="connsiteY10" fmla="*/ 7571 h 10000"/>
              <a:gd name="connsiteX11" fmla="*/ 3561 w 9569"/>
              <a:gd name="connsiteY11" fmla="*/ 5143 h 10000"/>
              <a:gd name="connsiteX12" fmla="*/ 2188 w 9569"/>
              <a:gd name="connsiteY12" fmla="*/ 1821 h 10000"/>
              <a:gd name="connsiteX13" fmla="*/ 1418 w 9569"/>
              <a:gd name="connsiteY13" fmla="*/ 2107 h 10000"/>
              <a:gd name="connsiteX14" fmla="*/ 385 w 9569"/>
              <a:gd name="connsiteY14" fmla="*/ 4536 h 10000"/>
              <a:gd name="connsiteX15" fmla="*/ 0 w 9569"/>
              <a:gd name="connsiteY15" fmla="*/ 5464 h 10000"/>
              <a:gd name="connsiteX16" fmla="*/ 132 w 9569"/>
              <a:gd name="connsiteY16" fmla="*/ 3321 h 10000"/>
              <a:gd name="connsiteX0" fmla="*/ 138 w 9461"/>
              <a:gd name="connsiteY0" fmla="*/ 3321 h 10000"/>
              <a:gd name="connsiteX1" fmla="*/ 1033 w 9461"/>
              <a:gd name="connsiteY1" fmla="*/ 929 h 10000"/>
              <a:gd name="connsiteX2" fmla="*/ 1927 w 9461"/>
              <a:gd name="connsiteY2" fmla="*/ 0 h 10000"/>
              <a:gd name="connsiteX3" fmla="*/ 2647 w 9461"/>
              <a:gd name="connsiteY3" fmla="*/ 929 h 10000"/>
              <a:gd name="connsiteX4" fmla="*/ 4034 w 9461"/>
              <a:gd name="connsiteY4" fmla="*/ 3321 h 10000"/>
              <a:gd name="connsiteX5" fmla="*/ 5204 w 9461"/>
              <a:gd name="connsiteY5" fmla="*/ 5750 h 10000"/>
              <a:gd name="connsiteX6" fmla="*/ 7936 w 9461"/>
              <a:gd name="connsiteY6" fmla="*/ 7571 h 10000"/>
              <a:gd name="connsiteX7" fmla="*/ 9461 w 9461"/>
              <a:gd name="connsiteY7" fmla="*/ 7857 h 10000"/>
              <a:gd name="connsiteX8" fmla="*/ 8116 w 9461"/>
              <a:gd name="connsiteY8" fmla="*/ 10000 h 10000"/>
              <a:gd name="connsiteX9" fmla="*/ 5607 w 9461"/>
              <a:gd name="connsiteY9" fmla="*/ 7571 h 10000"/>
              <a:gd name="connsiteX10" fmla="*/ 3721 w 9461"/>
              <a:gd name="connsiteY10" fmla="*/ 5143 h 10000"/>
              <a:gd name="connsiteX11" fmla="*/ 2287 w 9461"/>
              <a:gd name="connsiteY11" fmla="*/ 1821 h 10000"/>
              <a:gd name="connsiteX12" fmla="*/ 1482 w 9461"/>
              <a:gd name="connsiteY12" fmla="*/ 2107 h 10000"/>
              <a:gd name="connsiteX13" fmla="*/ 402 w 9461"/>
              <a:gd name="connsiteY13" fmla="*/ 4536 h 10000"/>
              <a:gd name="connsiteX14" fmla="*/ 0 w 9461"/>
              <a:gd name="connsiteY14" fmla="*/ 5464 h 10000"/>
              <a:gd name="connsiteX15" fmla="*/ 138 w 9461"/>
              <a:gd name="connsiteY15" fmla="*/ 3321 h 10000"/>
              <a:gd name="connsiteX0" fmla="*/ 10000 w 10000"/>
              <a:gd name="connsiteY0" fmla="*/ 7857 h 10000"/>
              <a:gd name="connsiteX1" fmla="*/ 8578 w 10000"/>
              <a:gd name="connsiteY1" fmla="*/ 10000 h 10000"/>
              <a:gd name="connsiteX2" fmla="*/ 5926 w 10000"/>
              <a:gd name="connsiteY2" fmla="*/ 7571 h 10000"/>
              <a:gd name="connsiteX3" fmla="*/ 3933 w 10000"/>
              <a:gd name="connsiteY3" fmla="*/ 5143 h 10000"/>
              <a:gd name="connsiteX4" fmla="*/ 2417 w 10000"/>
              <a:gd name="connsiteY4" fmla="*/ 1821 h 10000"/>
              <a:gd name="connsiteX5" fmla="*/ 1566 w 10000"/>
              <a:gd name="connsiteY5" fmla="*/ 2107 h 10000"/>
              <a:gd name="connsiteX6" fmla="*/ 425 w 10000"/>
              <a:gd name="connsiteY6" fmla="*/ 4536 h 10000"/>
              <a:gd name="connsiteX7" fmla="*/ 0 w 10000"/>
              <a:gd name="connsiteY7" fmla="*/ 5464 h 10000"/>
              <a:gd name="connsiteX8" fmla="*/ 146 w 10000"/>
              <a:gd name="connsiteY8" fmla="*/ 3321 h 10000"/>
              <a:gd name="connsiteX9" fmla="*/ 1092 w 10000"/>
              <a:gd name="connsiteY9" fmla="*/ 929 h 10000"/>
              <a:gd name="connsiteX10" fmla="*/ 2037 w 10000"/>
              <a:gd name="connsiteY10" fmla="*/ 0 h 10000"/>
              <a:gd name="connsiteX11" fmla="*/ 2798 w 10000"/>
              <a:gd name="connsiteY11" fmla="*/ 929 h 10000"/>
              <a:gd name="connsiteX12" fmla="*/ 4264 w 10000"/>
              <a:gd name="connsiteY12" fmla="*/ 3321 h 10000"/>
              <a:gd name="connsiteX13" fmla="*/ 5500 w 10000"/>
              <a:gd name="connsiteY13" fmla="*/ 5750 h 10000"/>
              <a:gd name="connsiteX14" fmla="*/ 8710 w 10000"/>
              <a:gd name="connsiteY14" fmla="*/ 9628 h 10000"/>
              <a:gd name="connsiteX0" fmla="*/ 8578 w 8710"/>
              <a:gd name="connsiteY0" fmla="*/ 10000 h 10000"/>
              <a:gd name="connsiteX1" fmla="*/ 5926 w 8710"/>
              <a:gd name="connsiteY1" fmla="*/ 7571 h 10000"/>
              <a:gd name="connsiteX2" fmla="*/ 3933 w 8710"/>
              <a:gd name="connsiteY2" fmla="*/ 5143 h 10000"/>
              <a:gd name="connsiteX3" fmla="*/ 2417 w 8710"/>
              <a:gd name="connsiteY3" fmla="*/ 1821 h 10000"/>
              <a:gd name="connsiteX4" fmla="*/ 1566 w 8710"/>
              <a:gd name="connsiteY4" fmla="*/ 2107 h 10000"/>
              <a:gd name="connsiteX5" fmla="*/ 425 w 8710"/>
              <a:gd name="connsiteY5" fmla="*/ 4536 h 10000"/>
              <a:gd name="connsiteX6" fmla="*/ 0 w 8710"/>
              <a:gd name="connsiteY6" fmla="*/ 5464 h 10000"/>
              <a:gd name="connsiteX7" fmla="*/ 146 w 8710"/>
              <a:gd name="connsiteY7" fmla="*/ 3321 h 10000"/>
              <a:gd name="connsiteX8" fmla="*/ 1092 w 8710"/>
              <a:gd name="connsiteY8" fmla="*/ 929 h 10000"/>
              <a:gd name="connsiteX9" fmla="*/ 2037 w 8710"/>
              <a:gd name="connsiteY9" fmla="*/ 0 h 10000"/>
              <a:gd name="connsiteX10" fmla="*/ 2798 w 8710"/>
              <a:gd name="connsiteY10" fmla="*/ 929 h 10000"/>
              <a:gd name="connsiteX11" fmla="*/ 4264 w 8710"/>
              <a:gd name="connsiteY11" fmla="*/ 3321 h 10000"/>
              <a:gd name="connsiteX12" fmla="*/ 5500 w 8710"/>
              <a:gd name="connsiteY12" fmla="*/ 5750 h 10000"/>
              <a:gd name="connsiteX13" fmla="*/ 8710 w 8710"/>
              <a:gd name="connsiteY13" fmla="*/ 9628 h 10000"/>
              <a:gd name="connsiteX0" fmla="*/ 9848 w 9848"/>
              <a:gd name="connsiteY0" fmla="*/ 10000 h 10000"/>
              <a:gd name="connsiteX1" fmla="*/ 6804 w 9848"/>
              <a:gd name="connsiteY1" fmla="*/ 7571 h 10000"/>
              <a:gd name="connsiteX2" fmla="*/ 4515 w 9848"/>
              <a:gd name="connsiteY2" fmla="*/ 5143 h 10000"/>
              <a:gd name="connsiteX3" fmla="*/ 2775 w 9848"/>
              <a:gd name="connsiteY3" fmla="*/ 1821 h 10000"/>
              <a:gd name="connsiteX4" fmla="*/ 1798 w 9848"/>
              <a:gd name="connsiteY4" fmla="*/ 2107 h 10000"/>
              <a:gd name="connsiteX5" fmla="*/ 488 w 9848"/>
              <a:gd name="connsiteY5" fmla="*/ 4536 h 10000"/>
              <a:gd name="connsiteX6" fmla="*/ 0 w 9848"/>
              <a:gd name="connsiteY6" fmla="*/ 5464 h 10000"/>
              <a:gd name="connsiteX7" fmla="*/ 168 w 9848"/>
              <a:gd name="connsiteY7" fmla="*/ 3321 h 10000"/>
              <a:gd name="connsiteX8" fmla="*/ 1254 w 9848"/>
              <a:gd name="connsiteY8" fmla="*/ 929 h 10000"/>
              <a:gd name="connsiteX9" fmla="*/ 2339 w 9848"/>
              <a:gd name="connsiteY9" fmla="*/ 0 h 10000"/>
              <a:gd name="connsiteX10" fmla="*/ 3212 w 9848"/>
              <a:gd name="connsiteY10" fmla="*/ 929 h 10000"/>
              <a:gd name="connsiteX11" fmla="*/ 4896 w 9848"/>
              <a:gd name="connsiteY11" fmla="*/ 3321 h 10000"/>
              <a:gd name="connsiteX12" fmla="*/ 6315 w 9848"/>
              <a:gd name="connsiteY12" fmla="*/ 5750 h 10000"/>
              <a:gd name="connsiteX0" fmla="*/ 6909 w 6909"/>
              <a:gd name="connsiteY0" fmla="*/ 7571 h 7571"/>
              <a:gd name="connsiteX1" fmla="*/ 4585 w 6909"/>
              <a:gd name="connsiteY1" fmla="*/ 5143 h 7571"/>
              <a:gd name="connsiteX2" fmla="*/ 2818 w 6909"/>
              <a:gd name="connsiteY2" fmla="*/ 1821 h 7571"/>
              <a:gd name="connsiteX3" fmla="*/ 1826 w 6909"/>
              <a:gd name="connsiteY3" fmla="*/ 2107 h 7571"/>
              <a:gd name="connsiteX4" fmla="*/ 496 w 6909"/>
              <a:gd name="connsiteY4" fmla="*/ 4536 h 7571"/>
              <a:gd name="connsiteX5" fmla="*/ 0 w 6909"/>
              <a:gd name="connsiteY5" fmla="*/ 5464 h 7571"/>
              <a:gd name="connsiteX6" fmla="*/ 171 w 6909"/>
              <a:gd name="connsiteY6" fmla="*/ 3321 h 7571"/>
              <a:gd name="connsiteX7" fmla="*/ 1273 w 6909"/>
              <a:gd name="connsiteY7" fmla="*/ 929 h 7571"/>
              <a:gd name="connsiteX8" fmla="*/ 2375 w 6909"/>
              <a:gd name="connsiteY8" fmla="*/ 0 h 7571"/>
              <a:gd name="connsiteX9" fmla="*/ 3262 w 6909"/>
              <a:gd name="connsiteY9" fmla="*/ 929 h 7571"/>
              <a:gd name="connsiteX10" fmla="*/ 4972 w 6909"/>
              <a:gd name="connsiteY10" fmla="*/ 3321 h 7571"/>
              <a:gd name="connsiteX11" fmla="*/ 6412 w 6909"/>
              <a:gd name="connsiteY11" fmla="*/ 5750 h 7571"/>
              <a:gd name="connsiteX0" fmla="*/ 6636 w 9281"/>
              <a:gd name="connsiteY0" fmla="*/ 6793 h 7595"/>
              <a:gd name="connsiteX1" fmla="*/ 4079 w 9281"/>
              <a:gd name="connsiteY1" fmla="*/ 2405 h 7595"/>
              <a:gd name="connsiteX2" fmla="*/ 2643 w 9281"/>
              <a:gd name="connsiteY2" fmla="*/ 2783 h 7595"/>
              <a:gd name="connsiteX3" fmla="*/ 718 w 9281"/>
              <a:gd name="connsiteY3" fmla="*/ 5991 h 7595"/>
              <a:gd name="connsiteX4" fmla="*/ 0 w 9281"/>
              <a:gd name="connsiteY4" fmla="*/ 7217 h 7595"/>
              <a:gd name="connsiteX5" fmla="*/ 248 w 9281"/>
              <a:gd name="connsiteY5" fmla="*/ 4386 h 7595"/>
              <a:gd name="connsiteX6" fmla="*/ 1843 w 9281"/>
              <a:gd name="connsiteY6" fmla="*/ 1227 h 7595"/>
              <a:gd name="connsiteX7" fmla="*/ 3438 w 9281"/>
              <a:gd name="connsiteY7" fmla="*/ 0 h 7595"/>
              <a:gd name="connsiteX8" fmla="*/ 4721 w 9281"/>
              <a:gd name="connsiteY8" fmla="*/ 1227 h 7595"/>
              <a:gd name="connsiteX9" fmla="*/ 7196 w 9281"/>
              <a:gd name="connsiteY9" fmla="*/ 4386 h 7595"/>
              <a:gd name="connsiteX10" fmla="*/ 9281 w 9281"/>
              <a:gd name="connsiteY10" fmla="*/ 7595 h 7595"/>
              <a:gd name="connsiteX0" fmla="*/ 7150 w 7753"/>
              <a:gd name="connsiteY0" fmla="*/ 8944 h 9502"/>
              <a:gd name="connsiteX1" fmla="*/ 4395 w 7753"/>
              <a:gd name="connsiteY1" fmla="*/ 3167 h 9502"/>
              <a:gd name="connsiteX2" fmla="*/ 2848 w 7753"/>
              <a:gd name="connsiteY2" fmla="*/ 3664 h 9502"/>
              <a:gd name="connsiteX3" fmla="*/ 774 w 7753"/>
              <a:gd name="connsiteY3" fmla="*/ 7888 h 9502"/>
              <a:gd name="connsiteX4" fmla="*/ 0 w 7753"/>
              <a:gd name="connsiteY4" fmla="*/ 9502 h 9502"/>
              <a:gd name="connsiteX5" fmla="*/ 267 w 7753"/>
              <a:gd name="connsiteY5" fmla="*/ 5775 h 9502"/>
              <a:gd name="connsiteX6" fmla="*/ 1986 w 7753"/>
              <a:gd name="connsiteY6" fmla="*/ 1616 h 9502"/>
              <a:gd name="connsiteX7" fmla="*/ 3704 w 7753"/>
              <a:gd name="connsiteY7" fmla="*/ 0 h 9502"/>
              <a:gd name="connsiteX8" fmla="*/ 5087 w 7753"/>
              <a:gd name="connsiteY8" fmla="*/ 1616 h 9502"/>
              <a:gd name="connsiteX9" fmla="*/ 7753 w 7753"/>
              <a:gd name="connsiteY9" fmla="*/ 5775 h 9502"/>
              <a:gd name="connsiteX0" fmla="*/ 8463 w 10000"/>
              <a:gd name="connsiteY0" fmla="*/ 8541 h 10000"/>
              <a:gd name="connsiteX1" fmla="*/ 5669 w 10000"/>
              <a:gd name="connsiteY1" fmla="*/ 3333 h 10000"/>
              <a:gd name="connsiteX2" fmla="*/ 3673 w 10000"/>
              <a:gd name="connsiteY2" fmla="*/ 3856 h 10000"/>
              <a:gd name="connsiteX3" fmla="*/ 998 w 10000"/>
              <a:gd name="connsiteY3" fmla="*/ 8301 h 10000"/>
              <a:gd name="connsiteX4" fmla="*/ 0 w 10000"/>
              <a:gd name="connsiteY4" fmla="*/ 10000 h 10000"/>
              <a:gd name="connsiteX5" fmla="*/ 344 w 10000"/>
              <a:gd name="connsiteY5" fmla="*/ 6078 h 10000"/>
              <a:gd name="connsiteX6" fmla="*/ 2562 w 10000"/>
              <a:gd name="connsiteY6" fmla="*/ 1701 h 10000"/>
              <a:gd name="connsiteX7" fmla="*/ 4778 w 10000"/>
              <a:gd name="connsiteY7" fmla="*/ 0 h 10000"/>
              <a:gd name="connsiteX8" fmla="*/ 6561 w 10000"/>
              <a:gd name="connsiteY8" fmla="*/ 1701 h 10000"/>
              <a:gd name="connsiteX9" fmla="*/ 10000 w 10000"/>
              <a:gd name="connsiteY9" fmla="*/ 6078 h 10000"/>
              <a:gd name="connsiteX0" fmla="*/ 8463 w 9125"/>
              <a:gd name="connsiteY0" fmla="*/ 8541 h 10000"/>
              <a:gd name="connsiteX1" fmla="*/ 5669 w 9125"/>
              <a:gd name="connsiteY1" fmla="*/ 3333 h 10000"/>
              <a:gd name="connsiteX2" fmla="*/ 3673 w 9125"/>
              <a:gd name="connsiteY2" fmla="*/ 3856 h 10000"/>
              <a:gd name="connsiteX3" fmla="*/ 998 w 9125"/>
              <a:gd name="connsiteY3" fmla="*/ 8301 h 10000"/>
              <a:gd name="connsiteX4" fmla="*/ 0 w 9125"/>
              <a:gd name="connsiteY4" fmla="*/ 10000 h 10000"/>
              <a:gd name="connsiteX5" fmla="*/ 344 w 9125"/>
              <a:gd name="connsiteY5" fmla="*/ 6078 h 10000"/>
              <a:gd name="connsiteX6" fmla="*/ 2562 w 9125"/>
              <a:gd name="connsiteY6" fmla="*/ 1701 h 10000"/>
              <a:gd name="connsiteX7" fmla="*/ 4778 w 9125"/>
              <a:gd name="connsiteY7" fmla="*/ 0 h 10000"/>
              <a:gd name="connsiteX8" fmla="*/ 6561 w 9125"/>
              <a:gd name="connsiteY8" fmla="*/ 1701 h 10000"/>
              <a:gd name="connsiteX9" fmla="*/ 9125 w 9125"/>
              <a:gd name="connsiteY9" fmla="*/ 4770 h 10000"/>
              <a:gd name="connsiteX0" fmla="*/ 9339 w 10000"/>
              <a:gd name="connsiteY0" fmla="*/ 7087 h 10000"/>
              <a:gd name="connsiteX1" fmla="*/ 6213 w 10000"/>
              <a:gd name="connsiteY1" fmla="*/ 3333 h 10000"/>
              <a:gd name="connsiteX2" fmla="*/ 4025 w 10000"/>
              <a:gd name="connsiteY2" fmla="*/ 3856 h 10000"/>
              <a:gd name="connsiteX3" fmla="*/ 1094 w 10000"/>
              <a:gd name="connsiteY3" fmla="*/ 8301 h 10000"/>
              <a:gd name="connsiteX4" fmla="*/ 0 w 10000"/>
              <a:gd name="connsiteY4" fmla="*/ 10000 h 10000"/>
              <a:gd name="connsiteX5" fmla="*/ 377 w 10000"/>
              <a:gd name="connsiteY5" fmla="*/ 6078 h 10000"/>
              <a:gd name="connsiteX6" fmla="*/ 2808 w 10000"/>
              <a:gd name="connsiteY6" fmla="*/ 1701 h 10000"/>
              <a:gd name="connsiteX7" fmla="*/ 5236 w 10000"/>
              <a:gd name="connsiteY7" fmla="*/ 0 h 10000"/>
              <a:gd name="connsiteX8" fmla="*/ 7190 w 10000"/>
              <a:gd name="connsiteY8" fmla="*/ 1701 h 10000"/>
              <a:gd name="connsiteX9" fmla="*/ 10000 w 10000"/>
              <a:gd name="connsiteY9" fmla="*/ 47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9339" y="7087"/>
                </a:moveTo>
                <a:lnTo>
                  <a:pt x="6213" y="3333"/>
                </a:lnTo>
                <a:lnTo>
                  <a:pt x="4025" y="3856"/>
                </a:lnTo>
                <a:lnTo>
                  <a:pt x="1094" y="8301"/>
                </a:lnTo>
                <a:lnTo>
                  <a:pt x="0" y="10000"/>
                </a:lnTo>
                <a:cubicBezTo>
                  <a:pt x="126" y="8694"/>
                  <a:pt x="250" y="7386"/>
                  <a:pt x="377" y="6078"/>
                </a:cubicBezTo>
                <a:lnTo>
                  <a:pt x="2808" y="1701"/>
                </a:lnTo>
                <a:lnTo>
                  <a:pt x="5236" y="0"/>
                </a:lnTo>
                <a:lnTo>
                  <a:pt x="7190" y="1701"/>
                </a:lnTo>
                <a:lnTo>
                  <a:pt x="10000" y="4770"/>
                </a:lnTo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9" name="Picture 27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6284"/>
          <a:stretch/>
        </p:blipFill>
        <p:spPr bwMode="auto">
          <a:xfrm>
            <a:off x="246063" y="3913091"/>
            <a:ext cx="4133836" cy="250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8387" y="4698379"/>
            <a:ext cx="271135" cy="361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3" name="Picture 3" descr="C:\Slides\Jobbet\World\W31.jpg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 b="27060"/>
          <a:stretch/>
        </p:blipFill>
        <p:spPr bwMode="auto">
          <a:xfrm flipH="1">
            <a:off x="4623352" y="3911327"/>
            <a:ext cx="4132800" cy="25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98976" y="767492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9900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Freeform 7"/>
          <p:cNvSpPr>
            <a:spLocks/>
          </p:cNvSpPr>
          <p:nvPr/>
        </p:nvSpPr>
        <p:spPr bwMode="auto">
          <a:xfrm>
            <a:off x="296684" y="771957"/>
            <a:ext cx="8520112" cy="1449770"/>
          </a:xfrm>
          <a:custGeom>
            <a:avLst/>
            <a:gdLst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93 w 10000"/>
              <a:gd name="connsiteY21" fmla="*/ 9097 h 10000"/>
              <a:gd name="connsiteX22" fmla="*/ 8856 w 10000"/>
              <a:gd name="connsiteY22" fmla="*/ 9097 h 10000"/>
              <a:gd name="connsiteX23" fmla="*/ 9152 w 10000"/>
              <a:gd name="connsiteY23" fmla="*/ 8935 h 10000"/>
              <a:gd name="connsiteX24" fmla="*/ 10000 w 10000"/>
              <a:gd name="connsiteY24" fmla="*/ 8742 h 10000"/>
              <a:gd name="connsiteX25" fmla="*/ 9998 w 10000"/>
              <a:gd name="connsiteY25" fmla="*/ 0 h 10000"/>
              <a:gd name="connsiteX26" fmla="*/ 0 w 10000"/>
              <a:gd name="connsiteY26" fmla="*/ 11 h 10000"/>
              <a:gd name="connsiteX27" fmla="*/ 0 w 10000"/>
              <a:gd name="connsiteY27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51 w 10000"/>
              <a:gd name="connsiteY21" fmla="*/ 8041 h 10000"/>
              <a:gd name="connsiteX22" fmla="*/ 8856 w 10000"/>
              <a:gd name="connsiteY22" fmla="*/ 9097 h 10000"/>
              <a:gd name="connsiteX23" fmla="*/ 9152 w 10000"/>
              <a:gd name="connsiteY23" fmla="*/ 8935 h 10000"/>
              <a:gd name="connsiteX24" fmla="*/ 10000 w 10000"/>
              <a:gd name="connsiteY24" fmla="*/ 8742 h 10000"/>
              <a:gd name="connsiteX25" fmla="*/ 9998 w 10000"/>
              <a:gd name="connsiteY25" fmla="*/ 0 h 10000"/>
              <a:gd name="connsiteX26" fmla="*/ 0 w 10000"/>
              <a:gd name="connsiteY26" fmla="*/ 11 h 10000"/>
              <a:gd name="connsiteX27" fmla="*/ 0 w 10000"/>
              <a:gd name="connsiteY27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51 w 10000"/>
              <a:gd name="connsiteY21" fmla="*/ 8041 h 10000"/>
              <a:gd name="connsiteX22" fmla="*/ 8856 w 10000"/>
              <a:gd name="connsiteY22" fmla="*/ 8857 h 10000"/>
              <a:gd name="connsiteX23" fmla="*/ 9152 w 10000"/>
              <a:gd name="connsiteY23" fmla="*/ 8935 h 10000"/>
              <a:gd name="connsiteX24" fmla="*/ 10000 w 10000"/>
              <a:gd name="connsiteY24" fmla="*/ 8742 h 10000"/>
              <a:gd name="connsiteX25" fmla="*/ 9998 w 10000"/>
              <a:gd name="connsiteY25" fmla="*/ 0 h 10000"/>
              <a:gd name="connsiteX26" fmla="*/ 0 w 10000"/>
              <a:gd name="connsiteY26" fmla="*/ 11 h 10000"/>
              <a:gd name="connsiteX27" fmla="*/ 0 w 10000"/>
              <a:gd name="connsiteY27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51 w 10000"/>
              <a:gd name="connsiteY21" fmla="*/ 8041 h 10000"/>
              <a:gd name="connsiteX22" fmla="*/ 8634 w 10000"/>
              <a:gd name="connsiteY22" fmla="*/ 8297 h 10000"/>
              <a:gd name="connsiteX23" fmla="*/ 8856 w 10000"/>
              <a:gd name="connsiteY23" fmla="*/ 8857 h 10000"/>
              <a:gd name="connsiteX24" fmla="*/ 9152 w 10000"/>
              <a:gd name="connsiteY24" fmla="*/ 8935 h 10000"/>
              <a:gd name="connsiteX25" fmla="*/ 10000 w 10000"/>
              <a:gd name="connsiteY25" fmla="*/ 8742 h 10000"/>
              <a:gd name="connsiteX26" fmla="*/ 9998 w 10000"/>
              <a:gd name="connsiteY26" fmla="*/ 0 h 10000"/>
              <a:gd name="connsiteX27" fmla="*/ 0 w 10000"/>
              <a:gd name="connsiteY27" fmla="*/ 11 h 10000"/>
              <a:gd name="connsiteX28" fmla="*/ 0 w 10000"/>
              <a:gd name="connsiteY28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160 w 10000"/>
              <a:gd name="connsiteY21" fmla="*/ 7913 h 10000"/>
              <a:gd name="connsiteX22" fmla="*/ 8451 w 10000"/>
              <a:gd name="connsiteY22" fmla="*/ 8041 h 10000"/>
              <a:gd name="connsiteX23" fmla="*/ 8634 w 10000"/>
              <a:gd name="connsiteY23" fmla="*/ 8297 h 10000"/>
              <a:gd name="connsiteX24" fmla="*/ 8856 w 10000"/>
              <a:gd name="connsiteY24" fmla="*/ 8857 h 10000"/>
              <a:gd name="connsiteX25" fmla="*/ 9152 w 10000"/>
              <a:gd name="connsiteY25" fmla="*/ 8935 h 10000"/>
              <a:gd name="connsiteX26" fmla="*/ 10000 w 10000"/>
              <a:gd name="connsiteY26" fmla="*/ 8742 h 10000"/>
              <a:gd name="connsiteX27" fmla="*/ 9998 w 10000"/>
              <a:gd name="connsiteY27" fmla="*/ 0 h 10000"/>
              <a:gd name="connsiteX28" fmla="*/ 0 w 10000"/>
              <a:gd name="connsiteY28" fmla="*/ 11 h 10000"/>
              <a:gd name="connsiteX29" fmla="*/ 0 w 10000"/>
              <a:gd name="connsiteY29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553 w 10000"/>
              <a:gd name="connsiteY20" fmla="*/ 8729 h 10000"/>
              <a:gd name="connsiteX21" fmla="*/ 7836 w 10000"/>
              <a:gd name="connsiteY21" fmla="*/ 7701 h 10000"/>
              <a:gd name="connsiteX22" fmla="*/ 8160 w 10000"/>
              <a:gd name="connsiteY22" fmla="*/ 7913 h 10000"/>
              <a:gd name="connsiteX23" fmla="*/ 8451 w 10000"/>
              <a:gd name="connsiteY23" fmla="*/ 8041 h 10000"/>
              <a:gd name="connsiteX24" fmla="*/ 8634 w 10000"/>
              <a:gd name="connsiteY24" fmla="*/ 8297 h 10000"/>
              <a:gd name="connsiteX25" fmla="*/ 8856 w 10000"/>
              <a:gd name="connsiteY25" fmla="*/ 8857 h 10000"/>
              <a:gd name="connsiteX26" fmla="*/ 9152 w 10000"/>
              <a:gd name="connsiteY26" fmla="*/ 8935 h 10000"/>
              <a:gd name="connsiteX27" fmla="*/ 10000 w 10000"/>
              <a:gd name="connsiteY27" fmla="*/ 8742 h 10000"/>
              <a:gd name="connsiteX28" fmla="*/ 9998 w 10000"/>
              <a:gd name="connsiteY28" fmla="*/ 0 h 10000"/>
              <a:gd name="connsiteX29" fmla="*/ 0 w 10000"/>
              <a:gd name="connsiteY29" fmla="*/ 11 h 10000"/>
              <a:gd name="connsiteX30" fmla="*/ 0 w 10000"/>
              <a:gd name="connsiteY30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553 w 10000"/>
              <a:gd name="connsiteY20" fmla="*/ 8729 h 10000"/>
              <a:gd name="connsiteX21" fmla="*/ 7744 w 10000"/>
              <a:gd name="connsiteY21" fmla="*/ 8057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88 w 10000"/>
              <a:gd name="connsiteY20" fmla="*/ 9161 h 10000"/>
              <a:gd name="connsiteX21" fmla="*/ 7744 w 10000"/>
              <a:gd name="connsiteY21" fmla="*/ 8057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44 w 10000"/>
              <a:gd name="connsiteY21" fmla="*/ 8057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665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8634 w 10000"/>
              <a:gd name="connsiteY25" fmla="*/ 8297 h 10000"/>
              <a:gd name="connsiteX26" fmla="*/ 8856 w 10000"/>
              <a:gd name="connsiteY26" fmla="*/ 8665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8856 w 10000"/>
              <a:gd name="connsiteY26" fmla="*/ 8665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036 w 10000"/>
              <a:gd name="connsiteY15" fmla="*/ 7485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51 w 10000"/>
              <a:gd name="connsiteY17" fmla="*/ 7750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51 w 10000"/>
              <a:gd name="connsiteY17" fmla="*/ 7750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7251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7251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7251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230 w 10000"/>
              <a:gd name="connsiteY19" fmla="*/ 7985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230 w 10000"/>
              <a:gd name="connsiteY19" fmla="*/ 7985 h 10000"/>
              <a:gd name="connsiteX20" fmla="*/ 7711 w 10000"/>
              <a:gd name="connsiteY20" fmla="*/ 7961 h 10000"/>
              <a:gd name="connsiteX21" fmla="*/ 7911 w 10000"/>
              <a:gd name="connsiteY21" fmla="*/ 7701 h 10000"/>
              <a:gd name="connsiteX22" fmla="*/ 8160 w 10000"/>
              <a:gd name="connsiteY22" fmla="*/ 7625 h 10000"/>
              <a:gd name="connsiteX23" fmla="*/ 8540 w 10000"/>
              <a:gd name="connsiteY23" fmla="*/ 7430 h 10000"/>
              <a:gd name="connsiteX24" fmla="*/ 9014 w 10000"/>
              <a:gd name="connsiteY24" fmla="*/ 7419 h 10000"/>
              <a:gd name="connsiteX25" fmla="*/ 9350 w 10000"/>
              <a:gd name="connsiteY25" fmla="*/ 7419 h 10000"/>
              <a:gd name="connsiteX26" fmla="*/ 9637 w 10000"/>
              <a:gd name="connsiteY26" fmla="*/ 7215 h 10000"/>
              <a:gd name="connsiteX27" fmla="*/ 10000 w 10000"/>
              <a:gd name="connsiteY27" fmla="*/ 7430 h 10000"/>
              <a:gd name="connsiteX28" fmla="*/ 9998 w 10000"/>
              <a:gd name="connsiteY28" fmla="*/ 0 h 10000"/>
              <a:gd name="connsiteX29" fmla="*/ 0 w 10000"/>
              <a:gd name="connsiteY29" fmla="*/ 11 h 10000"/>
              <a:gd name="connsiteX30" fmla="*/ 0 w 10000"/>
              <a:gd name="connsiteY30" fmla="*/ 976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0" h="10000">
                <a:moveTo>
                  <a:pt x="0" y="9763"/>
                </a:moveTo>
                <a:lnTo>
                  <a:pt x="350" y="9957"/>
                </a:lnTo>
                <a:lnTo>
                  <a:pt x="634" y="10000"/>
                </a:lnTo>
                <a:lnTo>
                  <a:pt x="969" y="9957"/>
                </a:lnTo>
                <a:lnTo>
                  <a:pt x="1466" y="9645"/>
                </a:lnTo>
                <a:lnTo>
                  <a:pt x="1824" y="9613"/>
                </a:lnTo>
                <a:lnTo>
                  <a:pt x="2137" y="9796"/>
                </a:lnTo>
                <a:cubicBezTo>
                  <a:pt x="2174" y="9552"/>
                  <a:pt x="2212" y="9309"/>
                  <a:pt x="2249" y="9065"/>
                </a:cubicBezTo>
                <a:lnTo>
                  <a:pt x="2510" y="8505"/>
                </a:lnTo>
                <a:lnTo>
                  <a:pt x="2890" y="8075"/>
                </a:lnTo>
                <a:lnTo>
                  <a:pt x="3434" y="8204"/>
                </a:lnTo>
                <a:lnTo>
                  <a:pt x="3784" y="8247"/>
                </a:lnTo>
                <a:lnTo>
                  <a:pt x="4015" y="7602"/>
                </a:lnTo>
                <a:lnTo>
                  <a:pt x="4380" y="7387"/>
                </a:lnTo>
                <a:lnTo>
                  <a:pt x="4958" y="8077"/>
                </a:lnTo>
                <a:cubicBezTo>
                  <a:pt x="5003" y="7909"/>
                  <a:pt x="4991" y="7653"/>
                  <a:pt x="5036" y="7485"/>
                </a:cubicBezTo>
                <a:lnTo>
                  <a:pt x="5298" y="6909"/>
                </a:lnTo>
                <a:cubicBezTo>
                  <a:pt x="5698" y="6582"/>
                  <a:pt x="6022" y="6666"/>
                  <a:pt x="6376" y="6957"/>
                </a:cubicBezTo>
                <a:lnTo>
                  <a:pt x="6820" y="7371"/>
                </a:lnTo>
                <a:lnTo>
                  <a:pt x="7230" y="7985"/>
                </a:lnTo>
                <a:cubicBezTo>
                  <a:pt x="7378" y="8083"/>
                  <a:pt x="7598" y="8008"/>
                  <a:pt x="7711" y="7961"/>
                </a:cubicBezTo>
                <a:cubicBezTo>
                  <a:pt x="7786" y="7782"/>
                  <a:pt x="7842" y="7725"/>
                  <a:pt x="7911" y="7701"/>
                </a:cubicBezTo>
                <a:lnTo>
                  <a:pt x="8160" y="7625"/>
                </a:lnTo>
                <a:lnTo>
                  <a:pt x="8540" y="7430"/>
                </a:lnTo>
                <a:cubicBezTo>
                  <a:pt x="8621" y="7568"/>
                  <a:pt x="8949" y="7318"/>
                  <a:pt x="9014" y="7419"/>
                </a:cubicBezTo>
                <a:cubicBezTo>
                  <a:pt x="9172" y="7572"/>
                  <a:pt x="9237" y="7373"/>
                  <a:pt x="9350" y="7419"/>
                </a:cubicBezTo>
                <a:lnTo>
                  <a:pt x="9637" y="7215"/>
                </a:lnTo>
                <a:cubicBezTo>
                  <a:pt x="9997" y="7254"/>
                  <a:pt x="9776" y="7312"/>
                  <a:pt x="10000" y="7430"/>
                </a:cubicBezTo>
                <a:cubicBezTo>
                  <a:pt x="9999" y="4516"/>
                  <a:pt x="9999" y="2914"/>
                  <a:pt x="9998" y="0"/>
                </a:cubicBezTo>
                <a:lnTo>
                  <a:pt x="0" y="11"/>
                </a:lnTo>
                <a:lnTo>
                  <a:pt x="0" y="9763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ihandsfigur 54"/>
          <p:cNvSpPr/>
          <p:nvPr/>
        </p:nvSpPr>
        <p:spPr>
          <a:xfrm>
            <a:off x="296882" y="771957"/>
            <a:ext cx="8534400" cy="1348334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27297 w 8534400"/>
              <a:gd name="connsiteY8" fmla="*/ 1065461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1065461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933786 w 8534400"/>
              <a:gd name="connsiteY9" fmla="*/ 1008606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33786 w 8534400"/>
              <a:gd name="connsiteY9" fmla="*/ 100860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91314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57463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64683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64683 h 1149532"/>
              <a:gd name="connsiteX13" fmla="*/ 5665548 w 8534400"/>
              <a:gd name="connsiteY13" fmla="*/ 825306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498599 w 8534400"/>
              <a:gd name="connsiteY11" fmla="*/ 821122 h 1149532"/>
              <a:gd name="connsiteX12" fmla="*/ 5124995 w 8534400"/>
              <a:gd name="connsiteY12" fmla="*/ 764683 h 1149532"/>
              <a:gd name="connsiteX13" fmla="*/ 5665548 w 8534400"/>
              <a:gd name="connsiteY13" fmla="*/ 825306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49532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32357" y="1003330"/>
                </a:lnTo>
                <a:lnTo>
                  <a:pt x="2604485" y="973771"/>
                </a:lnTo>
                <a:lnTo>
                  <a:pt x="3018143" y="993866"/>
                </a:lnTo>
                <a:lnTo>
                  <a:pt x="3196669" y="977958"/>
                </a:lnTo>
                <a:cubicBezTo>
                  <a:pt x="3464146" y="913929"/>
                  <a:pt x="3498358" y="889672"/>
                  <a:pt x="3681860" y="897237"/>
                </a:cubicBezTo>
                <a:lnTo>
                  <a:pt x="4070013" y="944212"/>
                </a:lnTo>
                <a:lnTo>
                  <a:pt x="4498599" y="821122"/>
                </a:lnTo>
                <a:cubicBezTo>
                  <a:pt x="4866018" y="783748"/>
                  <a:pt x="4906865" y="762282"/>
                  <a:pt x="5124995" y="764683"/>
                </a:cubicBezTo>
                <a:lnTo>
                  <a:pt x="5665548" y="825306"/>
                </a:lnTo>
                <a:lnTo>
                  <a:pt x="6336108" y="932154"/>
                </a:lnTo>
                <a:lnTo>
                  <a:pt x="6833119" y="896901"/>
                </a:lnTo>
                <a:lnTo>
                  <a:pt x="7304005" y="885178"/>
                </a:lnTo>
                <a:lnTo>
                  <a:pt x="7835226" y="859806"/>
                </a:lnTo>
                <a:lnTo>
                  <a:pt x="8112035" y="845403"/>
                </a:lnTo>
                <a:lnTo>
                  <a:pt x="8534400" y="862067"/>
                </a:lnTo>
                <a:cubicBezTo>
                  <a:pt x="8531497" y="513724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15722" y="322822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5386913" y="1134204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7" name="Group 69"/>
          <p:cNvGrpSpPr/>
          <p:nvPr/>
        </p:nvGrpSpPr>
        <p:grpSpPr>
          <a:xfrm>
            <a:off x="1113310" y="1241142"/>
            <a:ext cx="3373290" cy="1353678"/>
            <a:chOff x="1060397" y="1283234"/>
            <a:chExt cx="3373290" cy="1353678"/>
          </a:xfrm>
        </p:grpSpPr>
        <p:sp>
          <p:nvSpPr>
            <p:cNvPr id="40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/>
            </a:p>
          </p:txBody>
        </p:sp>
        <p:cxnSp>
          <p:nvCxnSpPr>
            <p:cNvPr id="41" name="Straight Connector 71"/>
            <p:cNvCxnSpPr>
              <a:stCxn id="40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72"/>
            <p:cNvCxnSpPr>
              <a:stCxn id="40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73"/>
            <p:cNvCxnSpPr>
              <a:stCxn id="40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34" y="1545340"/>
            <a:ext cx="760366" cy="384745"/>
          </a:xfrm>
          <a:prstGeom prst="rect">
            <a:avLst/>
          </a:prstGeom>
        </p:spPr>
      </p:pic>
      <p:pic>
        <p:nvPicPr>
          <p:cNvPr id="5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40" y="1498067"/>
            <a:ext cx="761265" cy="385200"/>
          </a:xfrm>
          <a:prstGeom prst="rect">
            <a:avLst/>
          </a:prstGeom>
        </p:spPr>
      </p:pic>
      <p:sp>
        <p:nvSpPr>
          <p:cNvPr id="59" name="Freeform 22" descr="Paper bag"/>
          <p:cNvSpPr>
            <a:spLocks/>
          </p:cNvSpPr>
          <p:nvPr/>
        </p:nvSpPr>
        <p:spPr bwMode="auto">
          <a:xfrm>
            <a:off x="1227266" y="2122943"/>
            <a:ext cx="966173" cy="95250"/>
          </a:xfrm>
          <a:custGeom>
            <a:avLst/>
            <a:gdLst>
              <a:gd name="connsiteX0" fmla="*/ 0 w 10000"/>
              <a:gd name="connsiteY0" fmla="*/ 4500 h 10000"/>
              <a:gd name="connsiteX1" fmla="*/ 1907 w 10000"/>
              <a:gd name="connsiteY1" fmla="*/ 2000 h 10000"/>
              <a:gd name="connsiteX2" fmla="*/ 4485 w 10000"/>
              <a:gd name="connsiteY2" fmla="*/ 500 h 10000"/>
              <a:gd name="connsiteX3" fmla="*/ 6959 w 10000"/>
              <a:gd name="connsiteY3" fmla="*/ 0 h 10000"/>
              <a:gd name="connsiteX4" fmla="*/ 10000 w 10000"/>
              <a:gd name="connsiteY4" fmla="*/ 3000 h 10000"/>
              <a:gd name="connsiteX5" fmla="*/ 9077 w 10000"/>
              <a:gd name="connsiteY5" fmla="*/ 9000 h 10000"/>
              <a:gd name="connsiteX6" fmla="*/ 4845 w 10000"/>
              <a:gd name="connsiteY6" fmla="*/ 7500 h 10000"/>
              <a:gd name="connsiteX7" fmla="*/ 2474 w 10000"/>
              <a:gd name="connsiteY7" fmla="*/ 10000 h 10000"/>
              <a:gd name="connsiteX8" fmla="*/ 670 w 10000"/>
              <a:gd name="connsiteY8" fmla="*/ 10000 h 10000"/>
              <a:gd name="connsiteX9" fmla="*/ 0 w 10000"/>
              <a:gd name="connsiteY9" fmla="*/ 4500 h 10000"/>
              <a:gd name="connsiteX0" fmla="*/ 0 w 9718"/>
              <a:gd name="connsiteY0" fmla="*/ 4500 h 10000"/>
              <a:gd name="connsiteX1" fmla="*/ 1907 w 9718"/>
              <a:gd name="connsiteY1" fmla="*/ 2000 h 10000"/>
              <a:gd name="connsiteX2" fmla="*/ 4485 w 9718"/>
              <a:gd name="connsiteY2" fmla="*/ 500 h 10000"/>
              <a:gd name="connsiteX3" fmla="*/ 6959 w 9718"/>
              <a:gd name="connsiteY3" fmla="*/ 0 h 10000"/>
              <a:gd name="connsiteX4" fmla="*/ 9718 w 9718"/>
              <a:gd name="connsiteY4" fmla="*/ 61 h 10000"/>
              <a:gd name="connsiteX5" fmla="*/ 9077 w 9718"/>
              <a:gd name="connsiteY5" fmla="*/ 9000 h 10000"/>
              <a:gd name="connsiteX6" fmla="*/ 4845 w 9718"/>
              <a:gd name="connsiteY6" fmla="*/ 7500 h 10000"/>
              <a:gd name="connsiteX7" fmla="*/ 2474 w 9718"/>
              <a:gd name="connsiteY7" fmla="*/ 10000 h 10000"/>
              <a:gd name="connsiteX8" fmla="*/ 670 w 9718"/>
              <a:gd name="connsiteY8" fmla="*/ 10000 h 10000"/>
              <a:gd name="connsiteX9" fmla="*/ 0 w 9718"/>
              <a:gd name="connsiteY9" fmla="*/ 45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" h="10000">
                <a:moveTo>
                  <a:pt x="0" y="4500"/>
                </a:moveTo>
                <a:lnTo>
                  <a:pt x="1907" y="2000"/>
                </a:lnTo>
                <a:lnTo>
                  <a:pt x="4485" y="500"/>
                </a:lnTo>
                <a:lnTo>
                  <a:pt x="6959" y="0"/>
                </a:lnTo>
                <a:lnTo>
                  <a:pt x="9718" y="61"/>
                </a:lnTo>
                <a:cubicBezTo>
                  <a:pt x="9504" y="3041"/>
                  <a:pt x="9291" y="6020"/>
                  <a:pt x="9077" y="9000"/>
                </a:cubicBezTo>
                <a:lnTo>
                  <a:pt x="4845" y="7500"/>
                </a:lnTo>
                <a:lnTo>
                  <a:pt x="2474" y="10000"/>
                </a:lnTo>
                <a:lnTo>
                  <a:pt x="670" y="10000"/>
                </a:lnTo>
                <a:cubicBezTo>
                  <a:pt x="447" y="8167"/>
                  <a:pt x="223" y="6333"/>
                  <a:pt x="0" y="4500"/>
                </a:cubicBez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Freeform 24" descr="Paper bag"/>
          <p:cNvSpPr>
            <a:spLocks/>
          </p:cNvSpPr>
          <p:nvPr/>
        </p:nvSpPr>
        <p:spPr bwMode="auto">
          <a:xfrm>
            <a:off x="2066746" y="1891721"/>
            <a:ext cx="1447800" cy="336550"/>
          </a:xfrm>
          <a:custGeom>
            <a:avLst/>
            <a:gdLst/>
            <a:ahLst/>
            <a:cxnLst>
              <a:cxn ang="0">
                <a:pos x="0" y="180"/>
              </a:cxn>
              <a:cxn ang="0">
                <a:pos x="60" y="116"/>
              </a:cxn>
              <a:cxn ang="0">
                <a:pos x="144" y="68"/>
              </a:cxn>
              <a:cxn ang="0">
                <a:pos x="300" y="20"/>
              </a:cxn>
              <a:cxn ang="0">
                <a:pos x="456" y="0"/>
              </a:cxn>
              <a:cxn ang="0">
                <a:pos x="600" y="8"/>
              </a:cxn>
              <a:cxn ang="0">
                <a:pos x="764" y="12"/>
              </a:cxn>
              <a:cxn ang="0">
                <a:pos x="912" y="44"/>
              </a:cxn>
              <a:cxn ang="0">
                <a:pos x="832" y="92"/>
              </a:cxn>
              <a:cxn ang="0">
                <a:pos x="736" y="56"/>
              </a:cxn>
              <a:cxn ang="0">
                <a:pos x="640" y="48"/>
              </a:cxn>
              <a:cxn ang="0">
                <a:pos x="528" y="48"/>
              </a:cxn>
              <a:cxn ang="0">
                <a:pos x="416" y="48"/>
              </a:cxn>
              <a:cxn ang="0">
                <a:pos x="340" y="60"/>
              </a:cxn>
              <a:cxn ang="0">
                <a:pos x="212" y="96"/>
              </a:cxn>
              <a:cxn ang="0">
                <a:pos x="140" y="124"/>
              </a:cxn>
              <a:cxn ang="0">
                <a:pos x="100" y="160"/>
              </a:cxn>
              <a:cxn ang="0">
                <a:pos x="16" y="212"/>
              </a:cxn>
              <a:cxn ang="0">
                <a:pos x="0" y="180"/>
              </a:cxn>
            </a:cxnLst>
            <a:rect l="0" t="0" r="r" b="b"/>
            <a:pathLst>
              <a:path w="912" h="212">
                <a:moveTo>
                  <a:pt x="0" y="180"/>
                </a:moveTo>
                <a:lnTo>
                  <a:pt x="60" y="116"/>
                </a:lnTo>
                <a:lnTo>
                  <a:pt x="144" y="68"/>
                </a:lnTo>
                <a:lnTo>
                  <a:pt x="300" y="20"/>
                </a:lnTo>
                <a:lnTo>
                  <a:pt x="456" y="0"/>
                </a:lnTo>
                <a:lnTo>
                  <a:pt x="600" y="8"/>
                </a:lnTo>
                <a:lnTo>
                  <a:pt x="764" y="12"/>
                </a:lnTo>
                <a:lnTo>
                  <a:pt x="912" y="44"/>
                </a:lnTo>
                <a:lnTo>
                  <a:pt x="832" y="92"/>
                </a:lnTo>
                <a:lnTo>
                  <a:pt x="736" y="56"/>
                </a:lnTo>
                <a:lnTo>
                  <a:pt x="640" y="48"/>
                </a:lnTo>
                <a:lnTo>
                  <a:pt x="528" y="48"/>
                </a:lnTo>
                <a:lnTo>
                  <a:pt x="416" y="48"/>
                </a:lnTo>
                <a:lnTo>
                  <a:pt x="340" y="60"/>
                </a:lnTo>
                <a:lnTo>
                  <a:pt x="212" y="96"/>
                </a:lnTo>
                <a:lnTo>
                  <a:pt x="140" y="124"/>
                </a:lnTo>
                <a:lnTo>
                  <a:pt x="100" y="160"/>
                </a:lnTo>
                <a:lnTo>
                  <a:pt x="16" y="212"/>
                </a:lnTo>
                <a:lnTo>
                  <a:pt x="0" y="18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2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sp>
        <p:nvSpPr>
          <p:cNvPr id="61" name="Freeform 25" descr="Paper bag"/>
          <p:cNvSpPr>
            <a:spLocks/>
          </p:cNvSpPr>
          <p:nvPr/>
        </p:nvSpPr>
        <p:spPr bwMode="auto">
          <a:xfrm>
            <a:off x="3375815" y="1796664"/>
            <a:ext cx="1103934" cy="242866"/>
          </a:xfrm>
          <a:custGeom>
            <a:avLst/>
            <a:gdLst>
              <a:gd name="connsiteX0" fmla="*/ 132 w 9569"/>
              <a:gd name="connsiteY0" fmla="*/ 3321 h 10000"/>
              <a:gd name="connsiteX1" fmla="*/ 988 w 9569"/>
              <a:gd name="connsiteY1" fmla="*/ 929 h 10000"/>
              <a:gd name="connsiteX2" fmla="*/ 1844 w 9569"/>
              <a:gd name="connsiteY2" fmla="*/ 0 h 10000"/>
              <a:gd name="connsiteX3" fmla="*/ 2533 w 9569"/>
              <a:gd name="connsiteY3" fmla="*/ 929 h 10000"/>
              <a:gd name="connsiteX4" fmla="*/ 3860 w 9569"/>
              <a:gd name="connsiteY4" fmla="*/ 3321 h 10000"/>
              <a:gd name="connsiteX5" fmla="*/ 4980 w 9569"/>
              <a:gd name="connsiteY5" fmla="*/ 5750 h 10000"/>
              <a:gd name="connsiteX6" fmla="*/ 7594 w 9569"/>
              <a:gd name="connsiteY6" fmla="*/ 7571 h 10000"/>
              <a:gd name="connsiteX7" fmla="*/ 9053 w 9569"/>
              <a:gd name="connsiteY7" fmla="*/ 7857 h 10000"/>
              <a:gd name="connsiteX8" fmla="*/ 9569 w 9569"/>
              <a:gd name="connsiteY8" fmla="*/ 9393 h 10000"/>
              <a:gd name="connsiteX9" fmla="*/ 7766 w 9569"/>
              <a:gd name="connsiteY9" fmla="*/ 10000 h 10000"/>
              <a:gd name="connsiteX10" fmla="*/ 5365 w 9569"/>
              <a:gd name="connsiteY10" fmla="*/ 7571 h 10000"/>
              <a:gd name="connsiteX11" fmla="*/ 3561 w 9569"/>
              <a:gd name="connsiteY11" fmla="*/ 5143 h 10000"/>
              <a:gd name="connsiteX12" fmla="*/ 2188 w 9569"/>
              <a:gd name="connsiteY12" fmla="*/ 1821 h 10000"/>
              <a:gd name="connsiteX13" fmla="*/ 1418 w 9569"/>
              <a:gd name="connsiteY13" fmla="*/ 2107 h 10000"/>
              <a:gd name="connsiteX14" fmla="*/ 385 w 9569"/>
              <a:gd name="connsiteY14" fmla="*/ 4536 h 10000"/>
              <a:gd name="connsiteX15" fmla="*/ 0 w 9569"/>
              <a:gd name="connsiteY15" fmla="*/ 5464 h 10000"/>
              <a:gd name="connsiteX16" fmla="*/ 132 w 9569"/>
              <a:gd name="connsiteY16" fmla="*/ 3321 h 10000"/>
              <a:gd name="connsiteX0" fmla="*/ 138 w 9461"/>
              <a:gd name="connsiteY0" fmla="*/ 3321 h 10000"/>
              <a:gd name="connsiteX1" fmla="*/ 1033 w 9461"/>
              <a:gd name="connsiteY1" fmla="*/ 929 h 10000"/>
              <a:gd name="connsiteX2" fmla="*/ 1927 w 9461"/>
              <a:gd name="connsiteY2" fmla="*/ 0 h 10000"/>
              <a:gd name="connsiteX3" fmla="*/ 2647 w 9461"/>
              <a:gd name="connsiteY3" fmla="*/ 929 h 10000"/>
              <a:gd name="connsiteX4" fmla="*/ 4034 w 9461"/>
              <a:gd name="connsiteY4" fmla="*/ 3321 h 10000"/>
              <a:gd name="connsiteX5" fmla="*/ 5204 w 9461"/>
              <a:gd name="connsiteY5" fmla="*/ 5750 h 10000"/>
              <a:gd name="connsiteX6" fmla="*/ 7936 w 9461"/>
              <a:gd name="connsiteY6" fmla="*/ 7571 h 10000"/>
              <a:gd name="connsiteX7" fmla="*/ 9461 w 9461"/>
              <a:gd name="connsiteY7" fmla="*/ 7857 h 10000"/>
              <a:gd name="connsiteX8" fmla="*/ 8116 w 9461"/>
              <a:gd name="connsiteY8" fmla="*/ 10000 h 10000"/>
              <a:gd name="connsiteX9" fmla="*/ 5607 w 9461"/>
              <a:gd name="connsiteY9" fmla="*/ 7571 h 10000"/>
              <a:gd name="connsiteX10" fmla="*/ 3721 w 9461"/>
              <a:gd name="connsiteY10" fmla="*/ 5143 h 10000"/>
              <a:gd name="connsiteX11" fmla="*/ 2287 w 9461"/>
              <a:gd name="connsiteY11" fmla="*/ 1821 h 10000"/>
              <a:gd name="connsiteX12" fmla="*/ 1482 w 9461"/>
              <a:gd name="connsiteY12" fmla="*/ 2107 h 10000"/>
              <a:gd name="connsiteX13" fmla="*/ 402 w 9461"/>
              <a:gd name="connsiteY13" fmla="*/ 4536 h 10000"/>
              <a:gd name="connsiteX14" fmla="*/ 0 w 9461"/>
              <a:gd name="connsiteY14" fmla="*/ 5464 h 10000"/>
              <a:gd name="connsiteX15" fmla="*/ 138 w 9461"/>
              <a:gd name="connsiteY15" fmla="*/ 3321 h 10000"/>
              <a:gd name="connsiteX0" fmla="*/ 10000 w 10000"/>
              <a:gd name="connsiteY0" fmla="*/ 7857 h 10000"/>
              <a:gd name="connsiteX1" fmla="*/ 8578 w 10000"/>
              <a:gd name="connsiteY1" fmla="*/ 10000 h 10000"/>
              <a:gd name="connsiteX2" fmla="*/ 5926 w 10000"/>
              <a:gd name="connsiteY2" fmla="*/ 7571 h 10000"/>
              <a:gd name="connsiteX3" fmla="*/ 3933 w 10000"/>
              <a:gd name="connsiteY3" fmla="*/ 5143 h 10000"/>
              <a:gd name="connsiteX4" fmla="*/ 2417 w 10000"/>
              <a:gd name="connsiteY4" fmla="*/ 1821 h 10000"/>
              <a:gd name="connsiteX5" fmla="*/ 1566 w 10000"/>
              <a:gd name="connsiteY5" fmla="*/ 2107 h 10000"/>
              <a:gd name="connsiteX6" fmla="*/ 425 w 10000"/>
              <a:gd name="connsiteY6" fmla="*/ 4536 h 10000"/>
              <a:gd name="connsiteX7" fmla="*/ 0 w 10000"/>
              <a:gd name="connsiteY7" fmla="*/ 5464 h 10000"/>
              <a:gd name="connsiteX8" fmla="*/ 146 w 10000"/>
              <a:gd name="connsiteY8" fmla="*/ 3321 h 10000"/>
              <a:gd name="connsiteX9" fmla="*/ 1092 w 10000"/>
              <a:gd name="connsiteY9" fmla="*/ 929 h 10000"/>
              <a:gd name="connsiteX10" fmla="*/ 2037 w 10000"/>
              <a:gd name="connsiteY10" fmla="*/ 0 h 10000"/>
              <a:gd name="connsiteX11" fmla="*/ 2798 w 10000"/>
              <a:gd name="connsiteY11" fmla="*/ 929 h 10000"/>
              <a:gd name="connsiteX12" fmla="*/ 4264 w 10000"/>
              <a:gd name="connsiteY12" fmla="*/ 3321 h 10000"/>
              <a:gd name="connsiteX13" fmla="*/ 5500 w 10000"/>
              <a:gd name="connsiteY13" fmla="*/ 5750 h 10000"/>
              <a:gd name="connsiteX14" fmla="*/ 8710 w 10000"/>
              <a:gd name="connsiteY14" fmla="*/ 9628 h 10000"/>
              <a:gd name="connsiteX0" fmla="*/ 8578 w 8710"/>
              <a:gd name="connsiteY0" fmla="*/ 10000 h 10000"/>
              <a:gd name="connsiteX1" fmla="*/ 5926 w 8710"/>
              <a:gd name="connsiteY1" fmla="*/ 7571 h 10000"/>
              <a:gd name="connsiteX2" fmla="*/ 3933 w 8710"/>
              <a:gd name="connsiteY2" fmla="*/ 5143 h 10000"/>
              <a:gd name="connsiteX3" fmla="*/ 2417 w 8710"/>
              <a:gd name="connsiteY3" fmla="*/ 1821 h 10000"/>
              <a:gd name="connsiteX4" fmla="*/ 1566 w 8710"/>
              <a:gd name="connsiteY4" fmla="*/ 2107 h 10000"/>
              <a:gd name="connsiteX5" fmla="*/ 425 w 8710"/>
              <a:gd name="connsiteY5" fmla="*/ 4536 h 10000"/>
              <a:gd name="connsiteX6" fmla="*/ 0 w 8710"/>
              <a:gd name="connsiteY6" fmla="*/ 5464 h 10000"/>
              <a:gd name="connsiteX7" fmla="*/ 146 w 8710"/>
              <a:gd name="connsiteY7" fmla="*/ 3321 h 10000"/>
              <a:gd name="connsiteX8" fmla="*/ 1092 w 8710"/>
              <a:gd name="connsiteY8" fmla="*/ 929 h 10000"/>
              <a:gd name="connsiteX9" fmla="*/ 2037 w 8710"/>
              <a:gd name="connsiteY9" fmla="*/ 0 h 10000"/>
              <a:gd name="connsiteX10" fmla="*/ 2798 w 8710"/>
              <a:gd name="connsiteY10" fmla="*/ 929 h 10000"/>
              <a:gd name="connsiteX11" fmla="*/ 4264 w 8710"/>
              <a:gd name="connsiteY11" fmla="*/ 3321 h 10000"/>
              <a:gd name="connsiteX12" fmla="*/ 5500 w 8710"/>
              <a:gd name="connsiteY12" fmla="*/ 5750 h 10000"/>
              <a:gd name="connsiteX13" fmla="*/ 8710 w 8710"/>
              <a:gd name="connsiteY13" fmla="*/ 9628 h 10000"/>
              <a:gd name="connsiteX0" fmla="*/ 9848 w 9848"/>
              <a:gd name="connsiteY0" fmla="*/ 10000 h 10000"/>
              <a:gd name="connsiteX1" fmla="*/ 6804 w 9848"/>
              <a:gd name="connsiteY1" fmla="*/ 7571 h 10000"/>
              <a:gd name="connsiteX2" fmla="*/ 4515 w 9848"/>
              <a:gd name="connsiteY2" fmla="*/ 5143 h 10000"/>
              <a:gd name="connsiteX3" fmla="*/ 2775 w 9848"/>
              <a:gd name="connsiteY3" fmla="*/ 1821 h 10000"/>
              <a:gd name="connsiteX4" fmla="*/ 1798 w 9848"/>
              <a:gd name="connsiteY4" fmla="*/ 2107 h 10000"/>
              <a:gd name="connsiteX5" fmla="*/ 488 w 9848"/>
              <a:gd name="connsiteY5" fmla="*/ 4536 h 10000"/>
              <a:gd name="connsiteX6" fmla="*/ 0 w 9848"/>
              <a:gd name="connsiteY6" fmla="*/ 5464 h 10000"/>
              <a:gd name="connsiteX7" fmla="*/ 168 w 9848"/>
              <a:gd name="connsiteY7" fmla="*/ 3321 h 10000"/>
              <a:gd name="connsiteX8" fmla="*/ 1254 w 9848"/>
              <a:gd name="connsiteY8" fmla="*/ 929 h 10000"/>
              <a:gd name="connsiteX9" fmla="*/ 2339 w 9848"/>
              <a:gd name="connsiteY9" fmla="*/ 0 h 10000"/>
              <a:gd name="connsiteX10" fmla="*/ 3212 w 9848"/>
              <a:gd name="connsiteY10" fmla="*/ 929 h 10000"/>
              <a:gd name="connsiteX11" fmla="*/ 4896 w 9848"/>
              <a:gd name="connsiteY11" fmla="*/ 3321 h 10000"/>
              <a:gd name="connsiteX12" fmla="*/ 6315 w 9848"/>
              <a:gd name="connsiteY12" fmla="*/ 5750 h 10000"/>
              <a:gd name="connsiteX0" fmla="*/ 6909 w 6909"/>
              <a:gd name="connsiteY0" fmla="*/ 7571 h 7571"/>
              <a:gd name="connsiteX1" fmla="*/ 4585 w 6909"/>
              <a:gd name="connsiteY1" fmla="*/ 5143 h 7571"/>
              <a:gd name="connsiteX2" fmla="*/ 2818 w 6909"/>
              <a:gd name="connsiteY2" fmla="*/ 1821 h 7571"/>
              <a:gd name="connsiteX3" fmla="*/ 1826 w 6909"/>
              <a:gd name="connsiteY3" fmla="*/ 2107 h 7571"/>
              <a:gd name="connsiteX4" fmla="*/ 496 w 6909"/>
              <a:gd name="connsiteY4" fmla="*/ 4536 h 7571"/>
              <a:gd name="connsiteX5" fmla="*/ 0 w 6909"/>
              <a:gd name="connsiteY5" fmla="*/ 5464 h 7571"/>
              <a:gd name="connsiteX6" fmla="*/ 171 w 6909"/>
              <a:gd name="connsiteY6" fmla="*/ 3321 h 7571"/>
              <a:gd name="connsiteX7" fmla="*/ 1273 w 6909"/>
              <a:gd name="connsiteY7" fmla="*/ 929 h 7571"/>
              <a:gd name="connsiteX8" fmla="*/ 2375 w 6909"/>
              <a:gd name="connsiteY8" fmla="*/ 0 h 7571"/>
              <a:gd name="connsiteX9" fmla="*/ 3262 w 6909"/>
              <a:gd name="connsiteY9" fmla="*/ 929 h 7571"/>
              <a:gd name="connsiteX10" fmla="*/ 4972 w 6909"/>
              <a:gd name="connsiteY10" fmla="*/ 3321 h 7571"/>
              <a:gd name="connsiteX11" fmla="*/ 6412 w 6909"/>
              <a:gd name="connsiteY11" fmla="*/ 5750 h 7571"/>
              <a:gd name="connsiteX0" fmla="*/ 6636 w 9281"/>
              <a:gd name="connsiteY0" fmla="*/ 6793 h 7595"/>
              <a:gd name="connsiteX1" fmla="*/ 4079 w 9281"/>
              <a:gd name="connsiteY1" fmla="*/ 2405 h 7595"/>
              <a:gd name="connsiteX2" fmla="*/ 2643 w 9281"/>
              <a:gd name="connsiteY2" fmla="*/ 2783 h 7595"/>
              <a:gd name="connsiteX3" fmla="*/ 718 w 9281"/>
              <a:gd name="connsiteY3" fmla="*/ 5991 h 7595"/>
              <a:gd name="connsiteX4" fmla="*/ 0 w 9281"/>
              <a:gd name="connsiteY4" fmla="*/ 7217 h 7595"/>
              <a:gd name="connsiteX5" fmla="*/ 248 w 9281"/>
              <a:gd name="connsiteY5" fmla="*/ 4386 h 7595"/>
              <a:gd name="connsiteX6" fmla="*/ 1843 w 9281"/>
              <a:gd name="connsiteY6" fmla="*/ 1227 h 7595"/>
              <a:gd name="connsiteX7" fmla="*/ 3438 w 9281"/>
              <a:gd name="connsiteY7" fmla="*/ 0 h 7595"/>
              <a:gd name="connsiteX8" fmla="*/ 4721 w 9281"/>
              <a:gd name="connsiteY8" fmla="*/ 1227 h 7595"/>
              <a:gd name="connsiteX9" fmla="*/ 7196 w 9281"/>
              <a:gd name="connsiteY9" fmla="*/ 4386 h 7595"/>
              <a:gd name="connsiteX10" fmla="*/ 9281 w 9281"/>
              <a:gd name="connsiteY10" fmla="*/ 7595 h 7595"/>
              <a:gd name="connsiteX0" fmla="*/ 7150 w 7753"/>
              <a:gd name="connsiteY0" fmla="*/ 8944 h 9502"/>
              <a:gd name="connsiteX1" fmla="*/ 4395 w 7753"/>
              <a:gd name="connsiteY1" fmla="*/ 3167 h 9502"/>
              <a:gd name="connsiteX2" fmla="*/ 2848 w 7753"/>
              <a:gd name="connsiteY2" fmla="*/ 3664 h 9502"/>
              <a:gd name="connsiteX3" fmla="*/ 774 w 7753"/>
              <a:gd name="connsiteY3" fmla="*/ 7888 h 9502"/>
              <a:gd name="connsiteX4" fmla="*/ 0 w 7753"/>
              <a:gd name="connsiteY4" fmla="*/ 9502 h 9502"/>
              <a:gd name="connsiteX5" fmla="*/ 267 w 7753"/>
              <a:gd name="connsiteY5" fmla="*/ 5775 h 9502"/>
              <a:gd name="connsiteX6" fmla="*/ 1986 w 7753"/>
              <a:gd name="connsiteY6" fmla="*/ 1616 h 9502"/>
              <a:gd name="connsiteX7" fmla="*/ 3704 w 7753"/>
              <a:gd name="connsiteY7" fmla="*/ 0 h 9502"/>
              <a:gd name="connsiteX8" fmla="*/ 5087 w 7753"/>
              <a:gd name="connsiteY8" fmla="*/ 1616 h 9502"/>
              <a:gd name="connsiteX9" fmla="*/ 7753 w 7753"/>
              <a:gd name="connsiteY9" fmla="*/ 5775 h 9502"/>
              <a:gd name="connsiteX0" fmla="*/ 8463 w 10000"/>
              <a:gd name="connsiteY0" fmla="*/ 8541 h 10000"/>
              <a:gd name="connsiteX1" fmla="*/ 5669 w 10000"/>
              <a:gd name="connsiteY1" fmla="*/ 3333 h 10000"/>
              <a:gd name="connsiteX2" fmla="*/ 3673 w 10000"/>
              <a:gd name="connsiteY2" fmla="*/ 3856 h 10000"/>
              <a:gd name="connsiteX3" fmla="*/ 998 w 10000"/>
              <a:gd name="connsiteY3" fmla="*/ 8301 h 10000"/>
              <a:gd name="connsiteX4" fmla="*/ 0 w 10000"/>
              <a:gd name="connsiteY4" fmla="*/ 10000 h 10000"/>
              <a:gd name="connsiteX5" fmla="*/ 344 w 10000"/>
              <a:gd name="connsiteY5" fmla="*/ 6078 h 10000"/>
              <a:gd name="connsiteX6" fmla="*/ 2562 w 10000"/>
              <a:gd name="connsiteY6" fmla="*/ 1701 h 10000"/>
              <a:gd name="connsiteX7" fmla="*/ 4778 w 10000"/>
              <a:gd name="connsiteY7" fmla="*/ 0 h 10000"/>
              <a:gd name="connsiteX8" fmla="*/ 6561 w 10000"/>
              <a:gd name="connsiteY8" fmla="*/ 1701 h 10000"/>
              <a:gd name="connsiteX9" fmla="*/ 10000 w 10000"/>
              <a:gd name="connsiteY9" fmla="*/ 6078 h 10000"/>
              <a:gd name="connsiteX0" fmla="*/ 8463 w 9125"/>
              <a:gd name="connsiteY0" fmla="*/ 8541 h 10000"/>
              <a:gd name="connsiteX1" fmla="*/ 5669 w 9125"/>
              <a:gd name="connsiteY1" fmla="*/ 3333 h 10000"/>
              <a:gd name="connsiteX2" fmla="*/ 3673 w 9125"/>
              <a:gd name="connsiteY2" fmla="*/ 3856 h 10000"/>
              <a:gd name="connsiteX3" fmla="*/ 998 w 9125"/>
              <a:gd name="connsiteY3" fmla="*/ 8301 h 10000"/>
              <a:gd name="connsiteX4" fmla="*/ 0 w 9125"/>
              <a:gd name="connsiteY4" fmla="*/ 10000 h 10000"/>
              <a:gd name="connsiteX5" fmla="*/ 344 w 9125"/>
              <a:gd name="connsiteY5" fmla="*/ 6078 h 10000"/>
              <a:gd name="connsiteX6" fmla="*/ 2562 w 9125"/>
              <a:gd name="connsiteY6" fmla="*/ 1701 h 10000"/>
              <a:gd name="connsiteX7" fmla="*/ 4778 w 9125"/>
              <a:gd name="connsiteY7" fmla="*/ 0 h 10000"/>
              <a:gd name="connsiteX8" fmla="*/ 6561 w 9125"/>
              <a:gd name="connsiteY8" fmla="*/ 1701 h 10000"/>
              <a:gd name="connsiteX9" fmla="*/ 9125 w 9125"/>
              <a:gd name="connsiteY9" fmla="*/ 4770 h 10000"/>
              <a:gd name="connsiteX0" fmla="*/ 9339 w 10000"/>
              <a:gd name="connsiteY0" fmla="*/ 7087 h 10000"/>
              <a:gd name="connsiteX1" fmla="*/ 6213 w 10000"/>
              <a:gd name="connsiteY1" fmla="*/ 3333 h 10000"/>
              <a:gd name="connsiteX2" fmla="*/ 4025 w 10000"/>
              <a:gd name="connsiteY2" fmla="*/ 3856 h 10000"/>
              <a:gd name="connsiteX3" fmla="*/ 1094 w 10000"/>
              <a:gd name="connsiteY3" fmla="*/ 8301 h 10000"/>
              <a:gd name="connsiteX4" fmla="*/ 0 w 10000"/>
              <a:gd name="connsiteY4" fmla="*/ 10000 h 10000"/>
              <a:gd name="connsiteX5" fmla="*/ 377 w 10000"/>
              <a:gd name="connsiteY5" fmla="*/ 6078 h 10000"/>
              <a:gd name="connsiteX6" fmla="*/ 2808 w 10000"/>
              <a:gd name="connsiteY6" fmla="*/ 1701 h 10000"/>
              <a:gd name="connsiteX7" fmla="*/ 5236 w 10000"/>
              <a:gd name="connsiteY7" fmla="*/ 0 h 10000"/>
              <a:gd name="connsiteX8" fmla="*/ 7190 w 10000"/>
              <a:gd name="connsiteY8" fmla="*/ 1701 h 10000"/>
              <a:gd name="connsiteX9" fmla="*/ 10000 w 10000"/>
              <a:gd name="connsiteY9" fmla="*/ 47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9339" y="7087"/>
                </a:moveTo>
                <a:lnTo>
                  <a:pt x="6213" y="3333"/>
                </a:lnTo>
                <a:lnTo>
                  <a:pt x="4025" y="3856"/>
                </a:lnTo>
                <a:lnTo>
                  <a:pt x="1094" y="8301"/>
                </a:lnTo>
                <a:lnTo>
                  <a:pt x="0" y="10000"/>
                </a:lnTo>
                <a:cubicBezTo>
                  <a:pt x="126" y="8694"/>
                  <a:pt x="250" y="7386"/>
                  <a:pt x="377" y="6078"/>
                </a:cubicBezTo>
                <a:lnTo>
                  <a:pt x="2808" y="1701"/>
                </a:lnTo>
                <a:lnTo>
                  <a:pt x="5236" y="0"/>
                </a:lnTo>
                <a:lnTo>
                  <a:pt x="7190" y="1701"/>
                </a:lnTo>
                <a:lnTo>
                  <a:pt x="10000" y="477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3" name="Picture 27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6284"/>
          <a:stretch/>
        </p:blipFill>
        <p:spPr bwMode="auto">
          <a:xfrm>
            <a:off x="246063" y="3913091"/>
            <a:ext cx="4133836" cy="250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8387" y="4698379"/>
            <a:ext cx="271135" cy="3615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5" name="Picture 3" descr="C:\Slides\Jobbet\World\W31.jpg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" b="27060"/>
          <a:stretch/>
        </p:blipFill>
        <p:spPr bwMode="auto">
          <a:xfrm flipH="1">
            <a:off x="4623352" y="3911327"/>
            <a:ext cx="4132800" cy="25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98976" y="767492"/>
            <a:ext cx="8534400" cy="298291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800" b="1">
              <a:solidFill>
                <a:srgbClr val="009900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Freeform 7"/>
          <p:cNvSpPr>
            <a:spLocks/>
          </p:cNvSpPr>
          <p:nvPr/>
        </p:nvSpPr>
        <p:spPr bwMode="auto">
          <a:xfrm>
            <a:off x="296684" y="771957"/>
            <a:ext cx="8520112" cy="1449770"/>
          </a:xfrm>
          <a:custGeom>
            <a:avLst/>
            <a:gdLst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93 w 10000"/>
              <a:gd name="connsiteY21" fmla="*/ 9097 h 10000"/>
              <a:gd name="connsiteX22" fmla="*/ 8856 w 10000"/>
              <a:gd name="connsiteY22" fmla="*/ 9097 h 10000"/>
              <a:gd name="connsiteX23" fmla="*/ 9152 w 10000"/>
              <a:gd name="connsiteY23" fmla="*/ 8935 h 10000"/>
              <a:gd name="connsiteX24" fmla="*/ 10000 w 10000"/>
              <a:gd name="connsiteY24" fmla="*/ 8742 h 10000"/>
              <a:gd name="connsiteX25" fmla="*/ 9998 w 10000"/>
              <a:gd name="connsiteY25" fmla="*/ 0 h 10000"/>
              <a:gd name="connsiteX26" fmla="*/ 0 w 10000"/>
              <a:gd name="connsiteY26" fmla="*/ 11 h 10000"/>
              <a:gd name="connsiteX27" fmla="*/ 0 w 10000"/>
              <a:gd name="connsiteY27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51 w 10000"/>
              <a:gd name="connsiteY21" fmla="*/ 8041 h 10000"/>
              <a:gd name="connsiteX22" fmla="*/ 8856 w 10000"/>
              <a:gd name="connsiteY22" fmla="*/ 9097 h 10000"/>
              <a:gd name="connsiteX23" fmla="*/ 9152 w 10000"/>
              <a:gd name="connsiteY23" fmla="*/ 8935 h 10000"/>
              <a:gd name="connsiteX24" fmla="*/ 10000 w 10000"/>
              <a:gd name="connsiteY24" fmla="*/ 8742 h 10000"/>
              <a:gd name="connsiteX25" fmla="*/ 9998 w 10000"/>
              <a:gd name="connsiteY25" fmla="*/ 0 h 10000"/>
              <a:gd name="connsiteX26" fmla="*/ 0 w 10000"/>
              <a:gd name="connsiteY26" fmla="*/ 11 h 10000"/>
              <a:gd name="connsiteX27" fmla="*/ 0 w 10000"/>
              <a:gd name="connsiteY27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51 w 10000"/>
              <a:gd name="connsiteY21" fmla="*/ 8041 h 10000"/>
              <a:gd name="connsiteX22" fmla="*/ 8856 w 10000"/>
              <a:gd name="connsiteY22" fmla="*/ 8857 h 10000"/>
              <a:gd name="connsiteX23" fmla="*/ 9152 w 10000"/>
              <a:gd name="connsiteY23" fmla="*/ 8935 h 10000"/>
              <a:gd name="connsiteX24" fmla="*/ 10000 w 10000"/>
              <a:gd name="connsiteY24" fmla="*/ 8742 h 10000"/>
              <a:gd name="connsiteX25" fmla="*/ 9998 w 10000"/>
              <a:gd name="connsiteY25" fmla="*/ 0 h 10000"/>
              <a:gd name="connsiteX26" fmla="*/ 0 w 10000"/>
              <a:gd name="connsiteY26" fmla="*/ 11 h 10000"/>
              <a:gd name="connsiteX27" fmla="*/ 0 w 10000"/>
              <a:gd name="connsiteY27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451 w 10000"/>
              <a:gd name="connsiteY21" fmla="*/ 8041 h 10000"/>
              <a:gd name="connsiteX22" fmla="*/ 8634 w 10000"/>
              <a:gd name="connsiteY22" fmla="*/ 8297 h 10000"/>
              <a:gd name="connsiteX23" fmla="*/ 8856 w 10000"/>
              <a:gd name="connsiteY23" fmla="*/ 8857 h 10000"/>
              <a:gd name="connsiteX24" fmla="*/ 9152 w 10000"/>
              <a:gd name="connsiteY24" fmla="*/ 8935 h 10000"/>
              <a:gd name="connsiteX25" fmla="*/ 10000 w 10000"/>
              <a:gd name="connsiteY25" fmla="*/ 8742 h 10000"/>
              <a:gd name="connsiteX26" fmla="*/ 9998 w 10000"/>
              <a:gd name="connsiteY26" fmla="*/ 0 h 10000"/>
              <a:gd name="connsiteX27" fmla="*/ 0 w 10000"/>
              <a:gd name="connsiteY27" fmla="*/ 11 h 10000"/>
              <a:gd name="connsiteX28" fmla="*/ 0 w 10000"/>
              <a:gd name="connsiteY28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836 w 10000"/>
              <a:gd name="connsiteY20" fmla="*/ 7701 h 10000"/>
              <a:gd name="connsiteX21" fmla="*/ 8160 w 10000"/>
              <a:gd name="connsiteY21" fmla="*/ 7913 h 10000"/>
              <a:gd name="connsiteX22" fmla="*/ 8451 w 10000"/>
              <a:gd name="connsiteY22" fmla="*/ 8041 h 10000"/>
              <a:gd name="connsiteX23" fmla="*/ 8634 w 10000"/>
              <a:gd name="connsiteY23" fmla="*/ 8297 h 10000"/>
              <a:gd name="connsiteX24" fmla="*/ 8856 w 10000"/>
              <a:gd name="connsiteY24" fmla="*/ 8857 h 10000"/>
              <a:gd name="connsiteX25" fmla="*/ 9152 w 10000"/>
              <a:gd name="connsiteY25" fmla="*/ 8935 h 10000"/>
              <a:gd name="connsiteX26" fmla="*/ 10000 w 10000"/>
              <a:gd name="connsiteY26" fmla="*/ 8742 h 10000"/>
              <a:gd name="connsiteX27" fmla="*/ 9998 w 10000"/>
              <a:gd name="connsiteY27" fmla="*/ 0 h 10000"/>
              <a:gd name="connsiteX28" fmla="*/ 0 w 10000"/>
              <a:gd name="connsiteY28" fmla="*/ 11 h 10000"/>
              <a:gd name="connsiteX29" fmla="*/ 0 w 10000"/>
              <a:gd name="connsiteY29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553 w 10000"/>
              <a:gd name="connsiteY20" fmla="*/ 8729 h 10000"/>
              <a:gd name="connsiteX21" fmla="*/ 7836 w 10000"/>
              <a:gd name="connsiteY21" fmla="*/ 7701 h 10000"/>
              <a:gd name="connsiteX22" fmla="*/ 8160 w 10000"/>
              <a:gd name="connsiteY22" fmla="*/ 7913 h 10000"/>
              <a:gd name="connsiteX23" fmla="*/ 8451 w 10000"/>
              <a:gd name="connsiteY23" fmla="*/ 8041 h 10000"/>
              <a:gd name="connsiteX24" fmla="*/ 8634 w 10000"/>
              <a:gd name="connsiteY24" fmla="*/ 8297 h 10000"/>
              <a:gd name="connsiteX25" fmla="*/ 8856 w 10000"/>
              <a:gd name="connsiteY25" fmla="*/ 8857 h 10000"/>
              <a:gd name="connsiteX26" fmla="*/ 9152 w 10000"/>
              <a:gd name="connsiteY26" fmla="*/ 8935 h 10000"/>
              <a:gd name="connsiteX27" fmla="*/ 10000 w 10000"/>
              <a:gd name="connsiteY27" fmla="*/ 8742 h 10000"/>
              <a:gd name="connsiteX28" fmla="*/ 9998 w 10000"/>
              <a:gd name="connsiteY28" fmla="*/ 0 h 10000"/>
              <a:gd name="connsiteX29" fmla="*/ 0 w 10000"/>
              <a:gd name="connsiteY29" fmla="*/ 11 h 10000"/>
              <a:gd name="connsiteX30" fmla="*/ 0 w 10000"/>
              <a:gd name="connsiteY30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553 w 10000"/>
              <a:gd name="connsiteY20" fmla="*/ 8729 h 10000"/>
              <a:gd name="connsiteX21" fmla="*/ 7744 w 10000"/>
              <a:gd name="connsiteY21" fmla="*/ 8057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88 w 10000"/>
              <a:gd name="connsiteY20" fmla="*/ 9161 h 10000"/>
              <a:gd name="connsiteX21" fmla="*/ 7744 w 10000"/>
              <a:gd name="connsiteY21" fmla="*/ 8057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44 w 10000"/>
              <a:gd name="connsiteY21" fmla="*/ 8057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836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913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857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451 w 10000"/>
              <a:gd name="connsiteY24" fmla="*/ 8041 h 10000"/>
              <a:gd name="connsiteX25" fmla="*/ 8634 w 10000"/>
              <a:gd name="connsiteY25" fmla="*/ 8297 h 10000"/>
              <a:gd name="connsiteX26" fmla="*/ 8856 w 10000"/>
              <a:gd name="connsiteY26" fmla="*/ 8665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8634 w 10000"/>
              <a:gd name="connsiteY25" fmla="*/ 8297 h 10000"/>
              <a:gd name="connsiteX26" fmla="*/ 8856 w 10000"/>
              <a:gd name="connsiteY26" fmla="*/ 8665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8856 w 10000"/>
              <a:gd name="connsiteY26" fmla="*/ 8665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152 w 10000"/>
              <a:gd name="connsiteY27" fmla="*/ 893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8742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387 w 10000"/>
              <a:gd name="connsiteY15" fmla="*/ 8806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02 w 10000"/>
              <a:gd name="connsiteY14" fmla="*/ 7989 h 10000"/>
              <a:gd name="connsiteX15" fmla="*/ 5036 w 10000"/>
              <a:gd name="connsiteY15" fmla="*/ 7485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685 w 10000"/>
              <a:gd name="connsiteY16" fmla="*/ 9022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285 w 10000"/>
              <a:gd name="connsiteY17" fmla="*/ 9452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51 w 10000"/>
              <a:gd name="connsiteY17" fmla="*/ 7750 h 10000"/>
              <a:gd name="connsiteX18" fmla="*/ 6810 w 10000"/>
              <a:gd name="connsiteY18" fmla="*/ 9602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51 w 10000"/>
              <a:gd name="connsiteY17" fmla="*/ 7750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7251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7251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7251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362 w 10000"/>
              <a:gd name="connsiteY19" fmla="*/ 9570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230 w 10000"/>
              <a:gd name="connsiteY19" fmla="*/ 7985 h 10000"/>
              <a:gd name="connsiteX20" fmla="*/ 7463 w 10000"/>
              <a:gd name="connsiteY20" fmla="*/ 8777 h 10000"/>
              <a:gd name="connsiteX21" fmla="*/ 7711 w 10000"/>
              <a:gd name="connsiteY21" fmla="*/ 7961 h 10000"/>
              <a:gd name="connsiteX22" fmla="*/ 7911 w 10000"/>
              <a:gd name="connsiteY22" fmla="*/ 7701 h 10000"/>
              <a:gd name="connsiteX23" fmla="*/ 8160 w 10000"/>
              <a:gd name="connsiteY23" fmla="*/ 7625 h 10000"/>
              <a:gd name="connsiteX24" fmla="*/ 8540 w 10000"/>
              <a:gd name="connsiteY24" fmla="*/ 7430 h 10000"/>
              <a:gd name="connsiteX25" fmla="*/ 9014 w 10000"/>
              <a:gd name="connsiteY25" fmla="*/ 7419 h 10000"/>
              <a:gd name="connsiteX26" fmla="*/ 9350 w 10000"/>
              <a:gd name="connsiteY26" fmla="*/ 7419 h 10000"/>
              <a:gd name="connsiteX27" fmla="*/ 9637 w 10000"/>
              <a:gd name="connsiteY27" fmla="*/ 7215 h 10000"/>
              <a:gd name="connsiteX28" fmla="*/ 10000 w 10000"/>
              <a:gd name="connsiteY28" fmla="*/ 7430 h 10000"/>
              <a:gd name="connsiteX29" fmla="*/ 9998 w 10000"/>
              <a:gd name="connsiteY29" fmla="*/ 0 h 10000"/>
              <a:gd name="connsiteX30" fmla="*/ 0 w 10000"/>
              <a:gd name="connsiteY30" fmla="*/ 11 h 10000"/>
              <a:gd name="connsiteX31" fmla="*/ 0 w 10000"/>
              <a:gd name="connsiteY31" fmla="*/ 9763 h 10000"/>
              <a:gd name="connsiteX0" fmla="*/ 0 w 10000"/>
              <a:gd name="connsiteY0" fmla="*/ 9763 h 10000"/>
              <a:gd name="connsiteX1" fmla="*/ 350 w 10000"/>
              <a:gd name="connsiteY1" fmla="*/ 9957 h 10000"/>
              <a:gd name="connsiteX2" fmla="*/ 634 w 10000"/>
              <a:gd name="connsiteY2" fmla="*/ 10000 h 10000"/>
              <a:gd name="connsiteX3" fmla="*/ 969 w 10000"/>
              <a:gd name="connsiteY3" fmla="*/ 9957 h 10000"/>
              <a:gd name="connsiteX4" fmla="*/ 1466 w 10000"/>
              <a:gd name="connsiteY4" fmla="*/ 9645 h 10000"/>
              <a:gd name="connsiteX5" fmla="*/ 1824 w 10000"/>
              <a:gd name="connsiteY5" fmla="*/ 9613 h 10000"/>
              <a:gd name="connsiteX6" fmla="*/ 2137 w 10000"/>
              <a:gd name="connsiteY6" fmla="*/ 9796 h 10000"/>
              <a:gd name="connsiteX7" fmla="*/ 2249 w 10000"/>
              <a:gd name="connsiteY7" fmla="*/ 9065 h 10000"/>
              <a:gd name="connsiteX8" fmla="*/ 2510 w 10000"/>
              <a:gd name="connsiteY8" fmla="*/ 8505 h 10000"/>
              <a:gd name="connsiteX9" fmla="*/ 2890 w 10000"/>
              <a:gd name="connsiteY9" fmla="*/ 8075 h 10000"/>
              <a:gd name="connsiteX10" fmla="*/ 3434 w 10000"/>
              <a:gd name="connsiteY10" fmla="*/ 8204 h 10000"/>
              <a:gd name="connsiteX11" fmla="*/ 3784 w 10000"/>
              <a:gd name="connsiteY11" fmla="*/ 8247 h 10000"/>
              <a:gd name="connsiteX12" fmla="*/ 4015 w 10000"/>
              <a:gd name="connsiteY12" fmla="*/ 7602 h 10000"/>
              <a:gd name="connsiteX13" fmla="*/ 4380 w 10000"/>
              <a:gd name="connsiteY13" fmla="*/ 7387 h 10000"/>
              <a:gd name="connsiteX14" fmla="*/ 4958 w 10000"/>
              <a:gd name="connsiteY14" fmla="*/ 8077 h 10000"/>
              <a:gd name="connsiteX15" fmla="*/ 5036 w 10000"/>
              <a:gd name="connsiteY15" fmla="*/ 7485 h 10000"/>
              <a:gd name="connsiteX16" fmla="*/ 5298 w 10000"/>
              <a:gd name="connsiteY16" fmla="*/ 6909 h 10000"/>
              <a:gd name="connsiteX17" fmla="*/ 6376 w 10000"/>
              <a:gd name="connsiteY17" fmla="*/ 6957 h 10000"/>
              <a:gd name="connsiteX18" fmla="*/ 6820 w 10000"/>
              <a:gd name="connsiteY18" fmla="*/ 7371 h 10000"/>
              <a:gd name="connsiteX19" fmla="*/ 7230 w 10000"/>
              <a:gd name="connsiteY19" fmla="*/ 7985 h 10000"/>
              <a:gd name="connsiteX20" fmla="*/ 7711 w 10000"/>
              <a:gd name="connsiteY20" fmla="*/ 7961 h 10000"/>
              <a:gd name="connsiteX21" fmla="*/ 7911 w 10000"/>
              <a:gd name="connsiteY21" fmla="*/ 7701 h 10000"/>
              <a:gd name="connsiteX22" fmla="*/ 8160 w 10000"/>
              <a:gd name="connsiteY22" fmla="*/ 7625 h 10000"/>
              <a:gd name="connsiteX23" fmla="*/ 8540 w 10000"/>
              <a:gd name="connsiteY23" fmla="*/ 7430 h 10000"/>
              <a:gd name="connsiteX24" fmla="*/ 9014 w 10000"/>
              <a:gd name="connsiteY24" fmla="*/ 7419 h 10000"/>
              <a:gd name="connsiteX25" fmla="*/ 9350 w 10000"/>
              <a:gd name="connsiteY25" fmla="*/ 7419 h 10000"/>
              <a:gd name="connsiteX26" fmla="*/ 9637 w 10000"/>
              <a:gd name="connsiteY26" fmla="*/ 7215 h 10000"/>
              <a:gd name="connsiteX27" fmla="*/ 10000 w 10000"/>
              <a:gd name="connsiteY27" fmla="*/ 7430 h 10000"/>
              <a:gd name="connsiteX28" fmla="*/ 9998 w 10000"/>
              <a:gd name="connsiteY28" fmla="*/ 0 h 10000"/>
              <a:gd name="connsiteX29" fmla="*/ 0 w 10000"/>
              <a:gd name="connsiteY29" fmla="*/ 11 h 10000"/>
              <a:gd name="connsiteX30" fmla="*/ 0 w 10000"/>
              <a:gd name="connsiteY30" fmla="*/ 976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00" h="10000">
                <a:moveTo>
                  <a:pt x="0" y="9763"/>
                </a:moveTo>
                <a:lnTo>
                  <a:pt x="350" y="9957"/>
                </a:lnTo>
                <a:lnTo>
                  <a:pt x="634" y="10000"/>
                </a:lnTo>
                <a:lnTo>
                  <a:pt x="969" y="9957"/>
                </a:lnTo>
                <a:lnTo>
                  <a:pt x="1466" y="9645"/>
                </a:lnTo>
                <a:lnTo>
                  <a:pt x="1824" y="9613"/>
                </a:lnTo>
                <a:lnTo>
                  <a:pt x="2137" y="9796"/>
                </a:lnTo>
                <a:cubicBezTo>
                  <a:pt x="2174" y="9552"/>
                  <a:pt x="2212" y="9309"/>
                  <a:pt x="2249" y="9065"/>
                </a:cubicBezTo>
                <a:lnTo>
                  <a:pt x="2510" y="8505"/>
                </a:lnTo>
                <a:lnTo>
                  <a:pt x="2890" y="8075"/>
                </a:lnTo>
                <a:lnTo>
                  <a:pt x="3434" y="8204"/>
                </a:lnTo>
                <a:lnTo>
                  <a:pt x="3784" y="8247"/>
                </a:lnTo>
                <a:lnTo>
                  <a:pt x="4015" y="7602"/>
                </a:lnTo>
                <a:lnTo>
                  <a:pt x="4380" y="7387"/>
                </a:lnTo>
                <a:lnTo>
                  <a:pt x="4958" y="8077"/>
                </a:lnTo>
                <a:cubicBezTo>
                  <a:pt x="5003" y="7909"/>
                  <a:pt x="4991" y="7653"/>
                  <a:pt x="5036" y="7485"/>
                </a:cubicBezTo>
                <a:lnTo>
                  <a:pt x="5298" y="6909"/>
                </a:lnTo>
                <a:cubicBezTo>
                  <a:pt x="5698" y="6582"/>
                  <a:pt x="6022" y="6666"/>
                  <a:pt x="6376" y="6957"/>
                </a:cubicBezTo>
                <a:lnTo>
                  <a:pt x="6820" y="7371"/>
                </a:lnTo>
                <a:lnTo>
                  <a:pt x="7230" y="7985"/>
                </a:lnTo>
                <a:cubicBezTo>
                  <a:pt x="7378" y="8083"/>
                  <a:pt x="7598" y="8008"/>
                  <a:pt x="7711" y="7961"/>
                </a:cubicBezTo>
                <a:cubicBezTo>
                  <a:pt x="7786" y="7782"/>
                  <a:pt x="7842" y="7725"/>
                  <a:pt x="7911" y="7701"/>
                </a:cubicBezTo>
                <a:lnTo>
                  <a:pt x="8160" y="7625"/>
                </a:lnTo>
                <a:lnTo>
                  <a:pt x="8540" y="7430"/>
                </a:lnTo>
                <a:cubicBezTo>
                  <a:pt x="8621" y="7568"/>
                  <a:pt x="8949" y="7318"/>
                  <a:pt x="9014" y="7419"/>
                </a:cubicBezTo>
                <a:cubicBezTo>
                  <a:pt x="9172" y="7572"/>
                  <a:pt x="9237" y="7373"/>
                  <a:pt x="9350" y="7419"/>
                </a:cubicBezTo>
                <a:lnTo>
                  <a:pt x="9637" y="7215"/>
                </a:lnTo>
                <a:cubicBezTo>
                  <a:pt x="9997" y="7254"/>
                  <a:pt x="9776" y="7312"/>
                  <a:pt x="10000" y="7430"/>
                </a:cubicBezTo>
                <a:cubicBezTo>
                  <a:pt x="9999" y="4516"/>
                  <a:pt x="9999" y="2914"/>
                  <a:pt x="9998" y="0"/>
                </a:cubicBezTo>
                <a:lnTo>
                  <a:pt x="0" y="11"/>
                </a:lnTo>
                <a:lnTo>
                  <a:pt x="0" y="9763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ihandsfigur 54"/>
          <p:cNvSpPr/>
          <p:nvPr/>
        </p:nvSpPr>
        <p:spPr>
          <a:xfrm>
            <a:off x="296882" y="771957"/>
            <a:ext cx="8534400" cy="1348334"/>
          </a:xfrm>
          <a:custGeom>
            <a:avLst/>
            <a:gdLst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51018 w 8534400"/>
              <a:gd name="connsiteY5" fmla="*/ 1114698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595155 w 8534400"/>
              <a:gd name="connsiteY6" fmla="*/ 1140823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2943498 w 8534400"/>
              <a:gd name="connsiteY7" fmla="*/ 1097280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17966 w 8534400"/>
              <a:gd name="connsiteY8" fmla="*/ 1097280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75658"/>
              <a:gd name="connsiteX1" fmla="*/ 348343 w 8534400"/>
              <a:gd name="connsiteY1" fmla="*/ 1079863 h 1175658"/>
              <a:gd name="connsiteX2" fmla="*/ 836023 w 8534400"/>
              <a:gd name="connsiteY2" fmla="*/ 1149532 h 1175658"/>
              <a:gd name="connsiteX3" fmla="*/ 1288869 w 8534400"/>
              <a:gd name="connsiteY3" fmla="*/ 1149532 h 1175658"/>
              <a:gd name="connsiteX4" fmla="*/ 1724298 w 8534400"/>
              <a:gd name="connsiteY4" fmla="*/ 1114698 h 1175658"/>
              <a:gd name="connsiteX5" fmla="*/ 2132357 w 8534400"/>
              <a:gd name="connsiteY5" fmla="*/ 1003330 h 1175658"/>
              <a:gd name="connsiteX6" fmla="*/ 2604485 w 8534400"/>
              <a:gd name="connsiteY6" fmla="*/ 973771 h 1175658"/>
              <a:gd name="connsiteX7" fmla="*/ 3018143 w 8534400"/>
              <a:gd name="connsiteY7" fmla="*/ 993866 h 1175658"/>
              <a:gd name="connsiteX8" fmla="*/ 3327297 w 8534400"/>
              <a:gd name="connsiteY8" fmla="*/ 1065461 h 1175658"/>
              <a:gd name="connsiteX9" fmla="*/ 3709852 w 8534400"/>
              <a:gd name="connsiteY9" fmla="*/ 1175658 h 1175658"/>
              <a:gd name="connsiteX10" fmla="*/ 4023360 w 8534400"/>
              <a:gd name="connsiteY10" fmla="*/ 1166949 h 1175658"/>
              <a:gd name="connsiteX11" fmla="*/ 4423955 w 8534400"/>
              <a:gd name="connsiteY11" fmla="*/ 1123406 h 1175658"/>
              <a:gd name="connsiteX12" fmla="*/ 4798423 w 8534400"/>
              <a:gd name="connsiteY12" fmla="*/ 1114698 h 1175658"/>
              <a:gd name="connsiteX13" fmla="*/ 5590903 w 8534400"/>
              <a:gd name="connsiteY13" fmla="*/ 1079863 h 1175658"/>
              <a:gd name="connsiteX14" fmla="*/ 6261463 w 8534400"/>
              <a:gd name="connsiteY14" fmla="*/ 1027612 h 1175658"/>
              <a:gd name="connsiteX15" fmla="*/ 6749143 w 8534400"/>
              <a:gd name="connsiteY15" fmla="*/ 1079863 h 1175658"/>
              <a:gd name="connsiteX16" fmla="*/ 7210698 w 8534400"/>
              <a:gd name="connsiteY16" fmla="*/ 1036320 h 1175658"/>
              <a:gd name="connsiteX17" fmla="*/ 7741920 w 8534400"/>
              <a:gd name="connsiteY17" fmla="*/ 1018903 h 1175658"/>
              <a:gd name="connsiteX18" fmla="*/ 8046720 w 8534400"/>
              <a:gd name="connsiteY18" fmla="*/ 1036320 h 1175658"/>
              <a:gd name="connsiteX19" fmla="*/ 8534400 w 8534400"/>
              <a:gd name="connsiteY19" fmla="*/ 1045029 h 1175658"/>
              <a:gd name="connsiteX20" fmla="*/ 8525692 w 8534400"/>
              <a:gd name="connsiteY20" fmla="*/ 0 h 1175658"/>
              <a:gd name="connsiteX21" fmla="*/ 0 w 8534400"/>
              <a:gd name="connsiteY21" fmla="*/ 0 h 1175658"/>
              <a:gd name="connsiteX22" fmla="*/ 8709 w 8534400"/>
              <a:gd name="connsiteY22" fmla="*/ 1045029 h 1175658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1065461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709852 w 8534400"/>
              <a:gd name="connsiteY9" fmla="*/ 1135884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66949"/>
              <a:gd name="connsiteX1" fmla="*/ 348343 w 8534400"/>
              <a:gd name="connsiteY1" fmla="*/ 1079863 h 1166949"/>
              <a:gd name="connsiteX2" fmla="*/ 836023 w 8534400"/>
              <a:gd name="connsiteY2" fmla="*/ 1149532 h 1166949"/>
              <a:gd name="connsiteX3" fmla="*/ 1288869 w 8534400"/>
              <a:gd name="connsiteY3" fmla="*/ 1149532 h 1166949"/>
              <a:gd name="connsiteX4" fmla="*/ 1724298 w 8534400"/>
              <a:gd name="connsiteY4" fmla="*/ 1114698 h 1166949"/>
              <a:gd name="connsiteX5" fmla="*/ 2132357 w 8534400"/>
              <a:gd name="connsiteY5" fmla="*/ 1003330 h 1166949"/>
              <a:gd name="connsiteX6" fmla="*/ 2604485 w 8534400"/>
              <a:gd name="connsiteY6" fmla="*/ 973771 h 1166949"/>
              <a:gd name="connsiteX7" fmla="*/ 3018143 w 8534400"/>
              <a:gd name="connsiteY7" fmla="*/ 993866 h 1166949"/>
              <a:gd name="connsiteX8" fmla="*/ 3327297 w 8534400"/>
              <a:gd name="connsiteY8" fmla="*/ 970003 h 1166949"/>
              <a:gd name="connsiteX9" fmla="*/ 3933786 w 8534400"/>
              <a:gd name="connsiteY9" fmla="*/ 1008606 h 1166949"/>
              <a:gd name="connsiteX10" fmla="*/ 4023360 w 8534400"/>
              <a:gd name="connsiteY10" fmla="*/ 1166949 h 1166949"/>
              <a:gd name="connsiteX11" fmla="*/ 4423955 w 8534400"/>
              <a:gd name="connsiteY11" fmla="*/ 1123406 h 1166949"/>
              <a:gd name="connsiteX12" fmla="*/ 4798423 w 8534400"/>
              <a:gd name="connsiteY12" fmla="*/ 1114698 h 1166949"/>
              <a:gd name="connsiteX13" fmla="*/ 5590903 w 8534400"/>
              <a:gd name="connsiteY13" fmla="*/ 1079863 h 1166949"/>
              <a:gd name="connsiteX14" fmla="*/ 6261463 w 8534400"/>
              <a:gd name="connsiteY14" fmla="*/ 1027612 h 1166949"/>
              <a:gd name="connsiteX15" fmla="*/ 6749143 w 8534400"/>
              <a:gd name="connsiteY15" fmla="*/ 1079863 h 1166949"/>
              <a:gd name="connsiteX16" fmla="*/ 7210698 w 8534400"/>
              <a:gd name="connsiteY16" fmla="*/ 1036320 h 1166949"/>
              <a:gd name="connsiteX17" fmla="*/ 7741920 w 8534400"/>
              <a:gd name="connsiteY17" fmla="*/ 1018903 h 1166949"/>
              <a:gd name="connsiteX18" fmla="*/ 8046720 w 8534400"/>
              <a:gd name="connsiteY18" fmla="*/ 1036320 h 1166949"/>
              <a:gd name="connsiteX19" fmla="*/ 8534400 w 8534400"/>
              <a:gd name="connsiteY19" fmla="*/ 1045029 h 1166949"/>
              <a:gd name="connsiteX20" fmla="*/ 8525692 w 8534400"/>
              <a:gd name="connsiteY20" fmla="*/ 0 h 1166949"/>
              <a:gd name="connsiteX21" fmla="*/ 0 w 8534400"/>
              <a:gd name="connsiteY21" fmla="*/ 0 h 1166949"/>
              <a:gd name="connsiteX22" fmla="*/ 8709 w 8534400"/>
              <a:gd name="connsiteY22" fmla="*/ 1045029 h 1166949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33786 w 8534400"/>
              <a:gd name="connsiteY9" fmla="*/ 100860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423955 w 8534400"/>
              <a:gd name="connsiteY11" fmla="*/ 1123406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798423 w 8534400"/>
              <a:gd name="connsiteY12" fmla="*/ 111469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961778 w 8534400"/>
              <a:gd name="connsiteY9" fmla="*/ 960876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91314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57463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327297 w 8534400"/>
              <a:gd name="connsiteY8" fmla="*/ 970003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237964 w 8534400"/>
              <a:gd name="connsiteY10" fmla="*/ 983987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01237 w 8534400"/>
              <a:gd name="connsiteY11" fmla="*/ 1043858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4845077 w 8534400"/>
              <a:gd name="connsiteY12" fmla="*/ 1074924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590903 w 8534400"/>
              <a:gd name="connsiteY13" fmla="*/ 1079863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261463 w 8534400"/>
              <a:gd name="connsiteY14" fmla="*/ 1027612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749143 w 8534400"/>
              <a:gd name="connsiteY15" fmla="*/ 1079863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210698 w 8534400"/>
              <a:gd name="connsiteY16" fmla="*/ 1036320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741920 w 8534400"/>
              <a:gd name="connsiteY17" fmla="*/ 1018903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046720 w 8534400"/>
              <a:gd name="connsiteY18" fmla="*/ 1036320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1045029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88548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64683 h 1149532"/>
              <a:gd name="connsiteX13" fmla="*/ 5665548 w 8534400"/>
              <a:gd name="connsiteY13" fmla="*/ 777577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610567 w 8534400"/>
              <a:gd name="connsiteY11" fmla="*/ 829077 h 1149532"/>
              <a:gd name="connsiteX12" fmla="*/ 5124995 w 8534400"/>
              <a:gd name="connsiteY12" fmla="*/ 764683 h 1149532"/>
              <a:gd name="connsiteX13" fmla="*/ 5665548 w 8534400"/>
              <a:gd name="connsiteY13" fmla="*/ 825306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  <a:gd name="connsiteX0" fmla="*/ 8709 w 8534400"/>
              <a:gd name="connsiteY0" fmla="*/ 1045029 h 1149532"/>
              <a:gd name="connsiteX1" fmla="*/ 348343 w 8534400"/>
              <a:gd name="connsiteY1" fmla="*/ 1079863 h 1149532"/>
              <a:gd name="connsiteX2" fmla="*/ 836023 w 8534400"/>
              <a:gd name="connsiteY2" fmla="*/ 1149532 h 1149532"/>
              <a:gd name="connsiteX3" fmla="*/ 1288869 w 8534400"/>
              <a:gd name="connsiteY3" fmla="*/ 1149532 h 1149532"/>
              <a:gd name="connsiteX4" fmla="*/ 1724298 w 8534400"/>
              <a:gd name="connsiteY4" fmla="*/ 1114698 h 1149532"/>
              <a:gd name="connsiteX5" fmla="*/ 2132357 w 8534400"/>
              <a:gd name="connsiteY5" fmla="*/ 1003330 h 1149532"/>
              <a:gd name="connsiteX6" fmla="*/ 2604485 w 8534400"/>
              <a:gd name="connsiteY6" fmla="*/ 973771 h 1149532"/>
              <a:gd name="connsiteX7" fmla="*/ 3018143 w 8534400"/>
              <a:gd name="connsiteY7" fmla="*/ 993866 h 1149532"/>
              <a:gd name="connsiteX8" fmla="*/ 3196669 w 8534400"/>
              <a:gd name="connsiteY8" fmla="*/ 977958 h 1149532"/>
              <a:gd name="connsiteX9" fmla="*/ 3681860 w 8534400"/>
              <a:gd name="connsiteY9" fmla="*/ 897237 h 1149532"/>
              <a:gd name="connsiteX10" fmla="*/ 4070013 w 8534400"/>
              <a:gd name="connsiteY10" fmla="*/ 944212 h 1149532"/>
              <a:gd name="connsiteX11" fmla="*/ 4498599 w 8534400"/>
              <a:gd name="connsiteY11" fmla="*/ 821122 h 1149532"/>
              <a:gd name="connsiteX12" fmla="*/ 5124995 w 8534400"/>
              <a:gd name="connsiteY12" fmla="*/ 764683 h 1149532"/>
              <a:gd name="connsiteX13" fmla="*/ 5665548 w 8534400"/>
              <a:gd name="connsiteY13" fmla="*/ 825306 h 1149532"/>
              <a:gd name="connsiteX14" fmla="*/ 6336108 w 8534400"/>
              <a:gd name="connsiteY14" fmla="*/ 932154 h 1149532"/>
              <a:gd name="connsiteX15" fmla="*/ 6833119 w 8534400"/>
              <a:gd name="connsiteY15" fmla="*/ 896901 h 1149532"/>
              <a:gd name="connsiteX16" fmla="*/ 7304005 w 8534400"/>
              <a:gd name="connsiteY16" fmla="*/ 885178 h 1149532"/>
              <a:gd name="connsiteX17" fmla="*/ 7835226 w 8534400"/>
              <a:gd name="connsiteY17" fmla="*/ 859806 h 1149532"/>
              <a:gd name="connsiteX18" fmla="*/ 8112035 w 8534400"/>
              <a:gd name="connsiteY18" fmla="*/ 845403 h 1149532"/>
              <a:gd name="connsiteX19" fmla="*/ 8534400 w 8534400"/>
              <a:gd name="connsiteY19" fmla="*/ 862067 h 1149532"/>
              <a:gd name="connsiteX20" fmla="*/ 8525692 w 8534400"/>
              <a:gd name="connsiteY20" fmla="*/ 0 h 1149532"/>
              <a:gd name="connsiteX21" fmla="*/ 0 w 8534400"/>
              <a:gd name="connsiteY21" fmla="*/ 0 h 1149532"/>
              <a:gd name="connsiteX22" fmla="*/ 8709 w 8534400"/>
              <a:gd name="connsiteY22" fmla="*/ 1045029 h 114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34400" h="1149532">
                <a:moveTo>
                  <a:pt x="8709" y="1045029"/>
                </a:moveTo>
                <a:lnTo>
                  <a:pt x="348343" y="1079863"/>
                </a:lnTo>
                <a:lnTo>
                  <a:pt x="836023" y="1149532"/>
                </a:lnTo>
                <a:lnTo>
                  <a:pt x="1288869" y="1149532"/>
                </a:lnTo>
                <a:lnTo>
                  <a:pt x="1724298" y="1114698"/>
                </a:lnTo>
                <a:lnTo>
                  <a:pt x="2132357" y="1003330"/>
                </a:lnTo>
                <a:lnTo>
                  <a:pt x="2604485" y="973771"/>
                </a:lnTo>
                <a:lnTo>
                  <a:pt x="3018143" y="993866"/>
                </a:lnTo>
                <a:lnTo>
                  <a:pt x="3196669" y="977958"/>
                </a:lnTo>
                <a:cubicBezTo>
                  <a:pt x="3464146" y="913929"/>
                  <a:pt x="3498358" y="889672"/>
                  <a:pt x="3681860" y="897237"/>
                </a:cubicBezTo>
                <a:lnTo>
                  <a:pt x="4070013" y="944212"/>
                </a:lnTo>
                <a:lnTo>
                  <a:pt x="4498599" y="821122"/>
                </a:lnTo>
                <a:cubicBezTo>
                  <a:pt x="4866018" y="783748"/>
                  <a:pt x="4906865" y="762282"/>
                  <a:pt x="5124995" y="764683"/>
                </a:cubicBezTo>
                <a:lnTo>
                  <a:pt x="5665548" y="825306"/>
                </a:lnTo>
                <a:lnTo>
                  <a:pt x="6336108" y="932154"/>
                </a:lnTo>
                <a:lnTo>
                  <a:pt x="6833119" y="896901"/>
                </a:lnTo>
                <a:lnTo>
                  <a:pt x="7304005" y="885178"/>
                </a:lnTo>
                <a:lnTo>
                  <a:pt x="7835226" y="859806"/>
                </a:lnTo>
                <a:lnTo>
                  <a:pt x="8112035" y="845403"/>
                </a:lnTo>
                <a:lnTo>
                  <a:pt x="8534400" y="862067"/>
                </a:lnTo>
                <a:cubicBezTo>
                  <a:pt x="8531497" y="513724"/>
                  <a:pt x="8528595" y="348343"/>
                  <a:pt x="8525692" y="0"/>
                </a:cubicBezTo>
                <a:lnTo>
                  <a:pt x="0" y="0"/>
                </a:lnTo>
                <a:lnTo>
                  <a:pt x="8709" y="1045029"/>
                </a:lnTo>
                <a:close/>
              </a:path>
            </a:pathLst>
          </a:custGeom>
          <a:gradFill>
            <a:gsLst>
              <a:gs pos="26000">
                <a:srgbClr val="00B050"/>
              </a:gs>
              <a:gs pos="78000">
                <a:srgbClr val="92D050"/>
              </a:gs>
              <a:gs pos="100000">
                <a:srgbClr val="FFFF9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915722" y="322822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Char char="Å"/>
            </a:pP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5386913" y="1134204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Land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7" name="Group 69"/>
          <p:cNvGrpSpPr/>
          <p:nvPr/>
        </p:nvGrpSpPr>
        <p:grpSpPr>
          <a:xfrm>
            <a:off x="1113310" y="1241142"/>
            <a:ext cx="3373290" cy="1353678"/>
            <a:chOff x="1060397" y="1283234"/>
            <a:chExt cx="3373290" cy="1353678"/>
          </a:xfrm>
        </p:grpSpPr>
        <p:sp>
          <p:nvSpPr>
            <p:cNvPr id="40" name="Freeform 70"/>
            <p:cNvSpPr/>
            <p:nvPr/>
          </p:nvSpPr>
          <p:spPr>
            <a:xfrm>
              <a:off x="1060397" y="1283234"/>
              <a:ext cx="3373290" cy="1298601"/>
            </a:xfrm>
            <a:custGeom>
              <a:avLst/>
              <a:gdLst>
                <a:gd name="connsiteX0" fmla="*/ 0 w 3373290"/>
                <a:gd name="connsiteY0" fmla="*/ 107576 h 1298601"/>
                <a:gd name="connsiteX1" fmla="*/ 1045028 w 3373290"/>
                <a:gd name="connsiteY1" fmla="*/ 84524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074689 w 3373290"/>
                <a:gd name="connsiteY2" fmla="*/ 138312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  <a:gd name="connsiteX0" fmla="*/ 0 w 3373290"/>
                <a:gd name="connsiteY0" fmla="*/ 107576 h 1298601"/>
                <a:gd name="connsiteX1" fmla="*/ 922084 w 3373290"/>
                <a:gd name="connsiteY1" fmla="*/ 69156 h 1298601"/>
                <a:gd name="connsiteX2" fmla="*/ 2382050 w 3373290"/>
                <a:gd name="connsiteY2" fmla="*/ 115260 h 1298601"/>
                <a:gd name="connsiteX3" fmla="*/ 3357922 w 3373290"/>
                <a:gd name="connsiteY3" fmla="*/ 0 h 1298601"/>
                <a:gd name="connsiteX4" fmla="*/ 3373290 w 3373290"/>
                <a:gd name="connsiteY4" fmla="*/ 1298601 h 129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3290" h="1298601">
                  <a:moveTo>
                    <a:pt x="0" y="107576"/>
                  </a:moveTo>
                  <a:lnTo>
                    <a:pt x="922084" y="69156"/>
                  </a:lnTo>
                  <a:lnTo>
                    <a:pt x="2382050" y="115260"/>
                  </a:lnTo>
                  <a:lnTo>
                    <a:pt x="3357922" y="0"/>
                  </a:lnTo>
                  <a:lnTo>
                    <a:pt x="3373290" y="1298601"/>
                  </a:lnTo>
                </a:path>
              </a:pathLst>
            </a:cu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Char char="Å"/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v-SE"/>
            </a:p>
          </p:txBody>
        </p:sp>
        <p:cxnSp>
          <p:nvCxnSpPr>
            <p:cNvPr id="41" name="Straight Connector 71"/>
            <p:cNvCxnSpPr>
              <a:stCxn id="40" idx="1"/>
            </p:cNvCxnSpPr>
            <p:nvPr/>
          </p:nvCxnSpPr>
          <p:spPr>
            <a:xfrm>
              <a:off x="1982481" y="1352390"/>
              <a:ext cx="69239" cy="128452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72"/>
            <p:cNvCxnSpPr>
              <a:stCxn id="40" idx="0"/>
            </p:cNvCxnSpPr>
            <p:nvPr/>
          </p:nvCxnSpPr>
          <p:spPr>
            <a:xfrm>
              <a:off x="1060397" y="1390810"/>
              <a:ext cx="199235" cy="1246102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73"/>
            <p:cNvCxnSpPr>
              <a:stCxn id="40" idx="2"/>
            </p:cNvCxnSpPr>
            <p:nvPr/>
          </p:nvCxnSpPr>
          <p:spPr>
            <a:xfrm flipH="1">
              <a:off x="3347864" y="1398494"/>
              <a:ext cx="94583" cy="1238418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34" y="1545340"/>
            <a:ext cx="760366" cy="384745"/>
          </a:xfrm>
          <a:prstGeom prst="rect">
            <a:avLst/>
          </a:prstGeom>
        </p:spPr>
      </p:pic>
      <p:pic>
        <p:nvPicPr>
          <p:cNvPr id="5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40" y="1498067"/>
            <a:ext cx="761265" cy="385200"/>
          </a:xfrm>
          <a:prstGeom prst="rect">
            <a:avLst/>
          </a:prstGeom>
        </p:spPr>
      </p:pic>
      <p:sp>
        <p:nvSpPr>
          <p:cNvPr id="59" name="Freeform 22" descr="Paper bag"/>
          <p:cNvSpPr>
            <a:spLocks/>
          </p:cNvSpPr>
          <p:nvPr/>
        </p:nvSpPr>
        <p:spPr bwMode="auto">
          <a:xfrm>
            <a:off x="1227266" y="2122943"/>
            <a:ext cx="966173" cy="95250"/>
          </a:xfrm>
          <a:custGeom>
            <a:avLst/>
            <a:gdLst>
              <a:gd name="connsiteX0" fmla="*/ 0 w 10000"/>
              <a:gd name="connsiteY0" fmla="*/ 4500 h 10000"/>
              <a:gd name="connsiteX1" fmla="*/ 1907 w 10000"/>
              <a:gd name="connsiteY1" fmla="*/ 2000 h 10000"/>
              <a:gd name="connsiteX2" fmla="*/ 4485 w 10000"/>
              <a:gd name="connsiteY2" fmla="*/ 500 h 10000"/>
              <a:gd name="connsiteX3" fmla="*/ 6959 w 10000"/>
              <a:gd name="connsiteY3" fmla="*/ 0 h 10000"/>
              <a:gd name="connsiteX4" fmla="*/ 10000 w 10000"/>
              <a:gd name="connsiteY4" fmla="*/ 3000 h 10000"/>
              <a:gd name="connsiteX5" fmla="*/ 9077 w 10000"/>
              <a:gd name="connsiteY5" fmla="*/ 9000 h 10000"/>
              <a:gd name="connsiteX6" fmla="*/ 4845 w 10000"/>
              <a:gd name="connsiteY6" fmla="*/ 7500 h 10000"/>
              <a:gd name="connsiteX7" fmla="*/ 2474 w 10000"/>
              <a:gd name="connsiteY7" fmla="*/ 10000 h 10000"/>
              <a:gd name="connsiteX8" fmla="*/ 670 w 10000"/>
              <a:gd name="connsiteY8" fmla="*/ 10000 h 10000"/>
              <a:gd name="connsiteX9" fmla="*/ 0 w 10000"/>
              <a:gd name="connsiteY9" fmla="*/ 4500 h 10000"/>
              <a:gd name="connsiteX0" fmla="*/ 0 w 9718"/>
              <a:gd name="connsiteY0" fmla="*/ 4500 h 10000"/>
              <a:gd name="connsiteX1" fmla="*/ 1907 w 9718"/>
              <a:gd name="connsiteY1" fmla="*/ 2000 h 10000"/>
              <a:gd name="connsiteX2" fmla="*/ 4485 w 9718"/>
              <a:gd name="connsiteY2" fmla="*/ 500 h 10000"/>
              <a:gd name="connsiteX3" fmla="*/ 6959 w 9718"/>
              <a:gd name="connsiteY3" fmla="*/ 0 h 10000"/>
              <a:gd name="connsiteX4" fmla="*/ 9718 w 9718"/>
              <a:gd name="connsiteY4" fmla="*/ 61 h 10000"/>
              <a:gd name="connsiteX5" fmla="*/ 9077 w 9718"/>
              <a:gd name="connsiteY5" fmla="*/ 9000 h 10000"/>
              <a:gd name="connsiteX6" fmla="*/ 4845 w 9718"/>
              <a:gd name="connsiteY6" fmla="*/ 7500 h 10000"/>
              <a:gd name="connsiteX7" fmla="*/ 2474 w 9718"/>
              <a:gd name="connsiteY7" fmla="*/ 10000 h 10000"/>
              <a:gd name="connsiteX8" fmla="*/ 670 w 9718"/>
              <a:gd name="connsiteY8" fmla="*/ 10000 h 10000"/>
              <a:gd name="connsiteX9" fmla="*/ 0 w 9718"/>
              <a:gd name="connsiteY9" fmla="*/ 45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18" h="10000">
                <a:moveTo>
                  <a:pt x="0" y="4500"/>
                </a:moveTo>
                <a:lnTo>
                  <a:pt x="1907" y="2000"/>
                </a:lnTo>
                <a:lnTo>
                  <a:pt x="4485" y="500"/>
                </a:lnTo>
                <a:lnTo>
                  <a:pt x="6959" y="0"/>
                </a:lnTo>
                <a:lnTo>
                  <a:pt x="9718" y="61"/>
                </a:lnTo>
                <a:cubicBezTo>
                  <a:pt x="9504" y="3041"/>
                  <a:pt x="9291" y="6020"/>
                  <a:pt x="9077" y="9000"/>
                </a:cubicBezTo>
                <a:lnTo>
                  <a:pt x="4845" y="7500"/>
                </a:lnTo>
                <a:lnTo>
                  <a:pt x="2474" y="10000"/>
                </a:lnTo>
                <a:lnTo>
                  <a:pt x="670" y="10000"/>
                </a:lnTo>
                <a:cubicBezTo>
                  <a:pt x="447" y="8167"/>
                  <a:pt x="223" y="6333"/>
                  <a:pt x="0" y="4500"/>
                </a:cubicBez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Freeform 24" descr="Paper bag"/>
          <p:cNvSpPr>
            <a:spLocks/>
          </p:cNvSpPr>
          <p:nvPr/>
        </p:nvSpPr>
        <p:spPr bwMode="auto">
          <a:xfrm>
            <a:off x="2066746" y="1891721"/>
            <a:ext cx="1447800" cy="336550"/>
          </a:xfrm>
          <a:custGeom>
            <a:avLst/>
            <a:gdLst/>
            <a:ahLst/>
            <a:cxnLst>
              <a:cxn ang="0">
                <a:pos x="0" y="180"/>
              </a:cxn>
              <a:cxn ang="0">
                <a:pos x="60" y="116"/>
              </a:cxn>
              <a:cxn ang="0">
                <a:pos x="144" y="68"/>
              </a:cxn>
              <a:cxn ang="0">
                <a:pos x="300" y="20"/>
              </a:cxn>
              <a:cxn ang="0">
                <a:pos x="456" y="0"/>
              </a:cxn>
              <a:cxn ang="0">
                <a:pos x="600" y="8"/>
              </a:cxn>
              <a:cxn ang="0">
                <a:pos x="764" y="12"/>
              </a:cxn>
              <a:cxn ang="0">
                <a:pos x="912" y="44"/>
              </a:cxn>
              <a:cxn ang="0">
                <a:pos x="832" y="92"/>
              </a:cxn>
              <a:cxn ang="0">
                <a:pos x="736" y="56"/>
              </a:cxn>
              <a:cxn ang="0">
                <a:pos x="640" y="48"/>
              </a:cxn>
              <a:cxn ang="0">
                <a:pos x="528" y="48"/>
              </a:cxn>
              <a:cxn ang="0">
                <a:pos x="416" y="48"/>
              </a:cxn>
              <a:cxn ang="0">
                <a:pos x="340" y="60"/>
              </a:cxn>
              <a:cxn ang="0">
                <a:pos x="212" y="96"/>
              </a:cxn>
              <a:cxn ang="0">
                <a:pos x="140" y="124"/>
              </a:cxn>
              <a:cxn ang="0">
                <a:pos x="100" y="160"/>
              </a:cxn>
              <a:cxn ang="0">
                <a:pos x="16" y="212"/>
              </a:cxn>
              <a:cxn ang="0">
                <a:pos x="0" y="180"/>
              </a:cxn>
            </a:cxnLst>
            <a:rect l="0" t="0" r="r" b="b"/>
            <a:pathLst>
              <a:path w="912" h="212">
                <a:moveTo>
                  <a:pt x="0" y="180"/>
                </a:moveTo>
                <a:lnTo>
                  <a:pt x="60" y="116"/>
                </a:lnTo>
                <a:lnTo>
                  <a:pt x="144" y="68"/>
                </a:lnTo>
                <a:lnTo>
                  <a:pt x="300" y="20"/>
                </a:lnTo>
                <a:lnTo>
                  <a:pt x="456" y="0"/>
                </a:lnTo>
                <a:lnTo>
                  <a:pt x="600" y="8"/>
                </a:lnTo>
                <a:lnTo>
                  <a:pt x="764" y="12"/>
                </a:lnTo>
                <a:lnTo>
                  <a:pt x="912" y="44"/>
                </a:lnTo>
                <a:lnTo>
                  <a:pt x="832" y="92"/>
                </a:lnTo>
                <a:lnTo>
                  <a:pt x="736" y="56"/>
                </a:lnTo>
                <a:lnTo>
                  <a:pt x="640" y="48"/>
                </a:lnTo>
                <a:lnTo>
                  <a:pt x="528" y="48"/>
                </a:lnTo>
                <a:lnTo>
                  <a:pt x="416" y="48"/>
                </a:lnTo>
                <a:lnTo>
                  <a:pt x="340" y="60"/>
                </a:lnTo>
                <a:lnTo>
                  <a:pt x="212" y="96"/>
                </a:lnTo>
                <a:lnTo>
                  <a:pt x="140" y="124"/>
                </a:lnTo>
                <a:lnTo>
                  <a:pt x="100" y="160"/>
                </a:lnTo>
                <a:lnTo>
                  <a:pt x="16" y="212"/>
                </a:lnTo>
                <a:lnTo>
                  <a:pt x="0" y="18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Freeform 24" descr="Paper bag"/>
          <p:cNvSpPr>
            <a:spLocks/>
          </p:cNvSpPr>
          <p:nvPr/>
        </p:nvSpPr>
        <p:spPr bwMode="auto">
          <a:xfrm rot="350344">
            <a:off x="4452078" y="1666615"/>
            <a:ext cx="2015802" cy="397669"/>
          </a:xfrm>
          <a:custGeom>
            <a:avLst/>
            <a:gdLst/>
            <a:ahLst/>
            <a:cxnLst>
              <a:cxn ang="0">
                <a:pos x="0" y="180"/>
              </a:cxn>
              <a:cxn ang="0">
                <a:pos x="60" y="116"/>
              </a:cxn>
              <a:cxn ang="0">
                <a:pos x="144" y="68"/>
              </a:cxn>
              <a:cxn ang="0">
                <a:pos x="300" y="20"/>
              </a:cxn>
              <a:cxn ang="0">
                <a:pos x="456" y="0"/>
              </a:cxn>
              <a:cxn ang="0">
                <a:pos x="600" y="8"/>
              </a:cxn>
              <a:cxn ang="0">
                <a:pos x="764" y="12"/>
              </a:cxn>
              <a:cxn ang="0">
                <a:pos x="912" y="44"/>
              </a:cxn>
              <a:cxn ang="0">
                <a:pos x="832" y="92"/>
              </a:cxn>
              <a:cxn ang="0">
                <a:pos x="736" y="56"/>
              </a:cxn>
              <a:cxn ang="0">
                <a:pos x="640" y="48"/>
              </a:cxn>
              <a:cxn ang="0">
                <a:pos x="528" y="48"/>
              </a:cxn>
              <a:cxn ang="0">
                <a:pos x="416" y="48"/>
              </a:cxn>
              <a:cxn ang="0">
                <a:pos x="340" y="60"/>
              </a:cxn>
              <a:cxn ang="0">
                <a:pos x="212" y="96"/>
              </a:cxn>
              <a:cxn ang="0">
                <a:pos x="140" y="124"/>
              </a:cxn>
              <a:cxn ang="0">
                <a:pos x="100" y="160"/>
              </a:cxn>
              <a:cxn ang="0">
                <a:pos x="16" y="212"/>
              </a:cxn>
              <a:cxn ang="0">
                <a:pos x="0" y="180"/>
              </a:cxn>
            </a:cxnLst>
            <a:rect l="0" t="0" r="r" b="b"/>
            <a:pathLst>
              <a:path w="912" h="212">
                <a:moveTo>
                  <a:pt x="0" y="180"/>
                </a:moveTo>
                <a:lnTo>
                  <a:pt x="60" y="116"/>
                </a:lnTo>
                <a:lnTo>
                  <a:pt x="144" y="68"/>
                </a:lnTo>
                <a:lnTo>
                  <a:pt x="300" y="20"/>
                </a:lnTo>
                <a:lnTo>
                  <a:pt x="456" y="0"/>
                </a:lnTo>
                <a:lnTo>
                  <a:pt x="600" y="8"/>
                </a:lnTo>
                <a:lnTo>
                  <a:pt x="764" y="12"/>
                </a:lnTo>
                <a:lnTo>
                  <a:pt x="912" y="44"/>
                </a:lnTo>
                <a:lnTo>
                  <a:pt x="832" y="92"/>
                </a:lnTo>
                <a:lnTo>
                  <a:pt x="736" y="56"/>
                </a:lnTo>
                <a:lnTo>
                  <a:pt x="640" y="48"/>
                </a:lnTo>
                <a:lnTo>
                  <a:pt x="528" y="48"/>
                </a:lnTo>
                <a:lnTo>
                  <a:pt x="416" y="48"/>
                </a:lnTo>
                <a:lnTo>
                  <a:pt x="340" y="60"/>
                </a:lnTo>
                <a:lnTo>
                  <a:pt x="212" y="96"/>
                </a:lnTo>
                <a:lnTo>
                  <a:pt x="140" y="124"/>
                </a:lnTo>
                <a:lnTo>
                  <a:pt x="100" y="160"/>
                </a:lnTo>
                <a:lnTo>
                  <a:pt x="16" y="212"/>
                </a:lnTo>
                <a:lnTo>
                  <a:pt x="0" y="18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27" y="1523633"/>
            <a:ext cx="761265" cy="385200"/>
          </a:xfrm>
          <a:prstGeom prst="rect">
            <a:avLst/>
          </a:prstGeom>
        </p:spPr>
      </p:pic>
      <p:sp>
        <p:nvSpPr>
          <p:cNvPr id="61" name="Freeform 25" descr="Paper bag"/>
          <p:cNvSpPr>
            <a:spLocks/>
          </p:cNvSpPr>
          <p:nvPr/>
        </p:nvSpPr>
        <p:spPr bwMode="auto">
          <a:xfrm>
            <a:off x="3375815" y="1796664"/>
            <a:ext cx="1103934" cy="242866"/>
          </a:xfrm>
          <a:custGeom>
            <a:avLst/>
            <a:gdLst>
              <a:gd name="connsiteX0" fmla="*/ 132 w 9569"/>
              <a:gd name="connsiteY0" fmla="*/ 3321 h 10000"/>
              <a:gd name="connsiteX1" fmla="*/ 988 w 9569"/>
              <a:gd name="connsiteY1" fmla="*/ 929 h 10000"/>
              <a:gd name="connsiteX2" fmla="*/ 1844 w 9569"/>
              <a:gd name="connsiteY2" fmla="*/ 0 h 10000"/>
              <a:gd name="connsiteX3" fmla="*/ 2533 w 9569"/>
              <a:gd name="connsiteY3" fmla="*/ 929 h 10000"/>
              <a:gd name="connsiteX4" fmla="*/ 3860 w 9569"/>
              <a:gd name="connsiteY4" fmla="*/ 3321 h 10000"/>
              <a:gd name="connsiteX5" fmla="*/ 4980 w 9569"/>
              <a:gd name="connsiteY5" fmla="*/ 5750 h 10000"/>
              <a:gd name="connsiteX6" fmla="*/ 7594 w 9569"/>
              <a:gd name="connsiteY6" fmla="*/ 7571 h 10000"/>
              <a:gd name="connsiteX7" fmla="*/ 9053 w 9569"/>
              <a:gd name="connsiteY7" fmla="*/ 7857 h 10000"/>
              <a:gd name="connsiteX8" fmla="*/ 9569 w 9569"/>
              <a:gd name="connsiteY8" fmla="*/ 9393 h 10000"/>
              <a:gd name="connsiteX9" fmla="*/ 7766 w 9569"/>
              <a:gd name="connsiteY9" fmla="*/ 10000 h 10000"/>
              <a:gd name="connsiteX10" fmla="*/ 5365 w 9569"/>
              <a:gd name="connsiteY10" fmla="*/ 7571 h 10000"/>
              <a:gd name="connsiteX11" fmla="*/ 3561 w 9569"/>
              <a:gd name="connsiteY11" fmla="*/ 5143 h 10000"/>
              <a:gd name="connsiteX12" fmla="*/ 2188 w 9569"/>
              <a:gd name="connsiteY12" fmla="*/ 1821 h 10000"/>
              <a:gd name="connsiteX13" fmla="*/ 1418 w 9569"/>
              <a:gd name="connsiteY13" fmla="*/ 2107 h 10000"/>
              <a:gd name="connsiteX14" fmla="*/ 385 w 9569"/>
              <a:gd name="connsiteY14" fmla="*/ 4536 h 10000"/>
              <a:gd name="connsiteX15" fmla="*/ 0 w 9569"/>
              <a:gd name="connsiteY15" fmla="*/ 5464 h 10000"/>
              <a:gd name="connsiteX16" fmla="*/ 132 w 9569"/>
              <a:gd name="connsiteY16" fmla="*/ 3321 h 10000"/>
              <a:gd name="connsiteX0" fmla="*/ 138 w 9461"/>
              <a:gd name="connsiteY0" fmla="*/ 3321 h 10000"/>
              <a:gd name="connsiteX1" fmla="*/ 1033 w 9461"/>
              <a:gd name="connsiteY1" fmla="*/ 929 h 10000"/>
              <a:gd name="connsiteX2" fmla="*/ 1927 w 9461"/>
              <a:gd name="connsiteY2" fmla="*/ 0 h 10000"/>
              <a:gd name="connsiteX3" fmla="*/ 2647 w 9461"/>
              <a:gd name="connsiteY3" fmla="*/ 929 h 10000"/>
              <a:gd name="connsiteX4" fmla="*/ 4034 w 9461"/>
              <a:gd name="connsiteY4" fmla="*/ 3321 h 10000"/>
              <a:gd name="connsiteX5" fmla="*/ 5204 w 9461"/>
              <a:gd name="connsiteY5" fmla="*/ 5750 h 10000"/>
              <a:gd name="connsiteX6" fmla="*/ 7936 w 9461"/>
              <a:gd name="connsiteY6" fmla="*/ 7571 h 10000"/>
              <a:gd name="connsiteX7" fmla="*/ 9461 w 9461"/>
              <a:gd name="connsiteY7" fmla="*/ 7857 h 10000"/>
              <a:gd name="connsiteX8" fmla="*/ 8116 w 9461"/>
              <a:gd name="connsiteY8" fmla="*/ 10000 h 10000"/>
              <a:gd name="connsiteX9" fmla="*/ 5607 w 9461"/>
              <a:gd name="connsiteY9" fmla="*/ 7571 h 10000"/>
              <a:gd name="connsiteX10" fmla="*/ 3721 w 9461"/>
              <a:gd name="connsiteY10" fmla="*/ 5143 h 10000"/>
              <a:gd name="connsiteX11" fmla="*/ 2287 w 9461"/>
              <a:gd name="connsiteY11" fmla="*/ 1821 h 10000"/>
              <a:gd name="connsiteX12" fmla="*/ 1482 w 9461"/>
              <a:gd name="connsiteY12" fmla="*/ 2107 h 10000"/>
              <a:gd name="connsiteX13" fmla="*/ 402 w 9461"/>
              <a:gd name="connsiteY13" fmla="*/ 4536 h 10000"/>
              <a:gd name="connsiteX14" fmla="*/ 0 w 9461"/>
              <a:gd name="connsiteY14" fmla="*/ 5464 h 10000"/>
              <a:gd name="connsiteX15" fmla="*/ 138 w 9461"/>
              <a:gd name="connsiteY15" fmla="*/ 3321 h 10000"/>
              <a:gd name="connsiteX0" fmla="*/ 10000 w 10000"/>
              <a:gd name="connsiteY0" fmla="*/ 7857 h 10000"/>
              <a:gd name="connsiteX1" fmla="*/ 8578 w 10000"/>
              <a:gd name="connsiteY1" fmla="*/ 10000 h 10000"/>
              <a:gd name="connsiteX2" fmla="*/ 5926 w 10000"/>
              <a:gd name="connsiteY2" fmla="*/ 7571 h 10000"/>
              <a:gd name="connsiteX3" fmla="*/ 3933 w 10000"/>
              <a:gd name="connsiteY3" fmla="*/ 5143 h 10000"/>
              <a:gd name="connsiteX4" fmla="*/ 2417 w 10000"/>
              <a:gd name="connsiteY4" fmla="*/ 1821 h 10000"/>
              <a:gd name="connsiteX5" fmla="*/ 1566 w 10000"/>
              <a:gd name="connsiteY5" fmla="*/ 2107 h 10000"/>
              <a:gd name="connsiteX6" fmla="*/ 425 w 10000"/>
              <a:gd name="connsiteY6" fmla="*/ 4536 h 10000"/>
              <a:gd name="connsiteX7" fmla="*/ 0 w 10000"/>
              <a:gd name="connsiteY7" fmla="*/ 5464 h 10000"/>
              <a:gd name="connsiteX8" fmla="*/ 146 w 10000"/>
              <a:gd name="connsiteY8" fmla="*/ 3321 h 10000"/>
              <a:gd name="connsiteX9" fmla="*/ 1092 w 10000"/>
              <a:gd name="connsiteY9" fmla="*/ 929 h 10000"/>
              <a:gd name="connsiteX10" fmla="*/ 2037 w 10000"/>
              <a:gd name="connsiteY10" fmla="*/ 0 h 10000"/>
              <a:gd name="connsiteX11" fmla="*/ 2798 w 10000"/>
              <a:gd name="connsiteY11" fmla="*/ 929 h 10000"/>
              <a:gd name="connsiteX12" fmla="*/ 4264 w 10000"/>
              <a:gd name="connsiteY12" fmla="*/ 3321 h 10000"/>
              <a:gd name="connsiteX13" fmla="*/ 5500 w 10000"/>
              <a:gd name="connsiteY13" fmla="*/ 5750 h 10000"/>
              <a:gd name="connsiteX14" fmla="*/ 8710 w 10000"/>
              <a:gd name="connsiteY14" fmla="*/ 9628 h 10000"/>
              <a:gd name="connsiteX0" fmla="*/ 8578 w 8710"/>
              <a:gd name="connsiteY0" fmla="*/ 10000 h 10000"/>
              <a:gd name="connsiteX1" fmla="*/ 5926 w 8710"/>
              <a:gd name="connsiteY1" fmla="*/ 7571 h 10000"/>
              <a:gd name="connsiteX2" fmla="*/ 3933 w 8710"/>
              <a:gd name="connsiteY2" fmla="*/ 5143 h 10000"/>
              <a:gd name="connsiteX3" fmla="*/ 2417 w 8710"/>
              <a:gd name="connsiteY3" fmla="*/ 1821 h 10000"/>
              <a:gd name="connsiteX4" fmla="*/ 1566 w 8710"/>
              <a:gd name="connsiteY4" fmla="*/ 2107 h 10000"/>
              <a:gd name="connsiteX5" fmla="*/ 425 w 8710"/>
              <a:gd name="connsiteY5" fmla="*/ 4536 h 10000"/>
              <a:gd name="connsiteX6" fmla="*/ 0 w 8710"/>
              <a:gd name="connsiteY6" fmla="*/ 5464 h 10000"/>
              <a:gd name="connsiteX7" fmla="*/ 146 w 8710"/>
              <a:gd name="connsiteY7" fmla="*/ 3321 h 10000"/>
              <a:gd name="connsiteX8" fmla="*/ 1092 w 8710"/>
              <a:gd name="connsiteY8" fmla="*/ 929 h 10000"/>
              <a:gd name="connsiteX9" fmla="*/ 2037 w 8710"/>
              <a:gd name="connsiteY9" fmla="*/ 0 h 10000"/>
              <a:gd name="connsiteX10" fmla="*/ 2798 w 8710"/>
              <a:gd name="connsiteY10" fmla="*/ 929 h 10000"/>
              <a:gd name="connsiteX11" fmla="*/ 4264 w 8710"/>
              <a:gd name="connsiteY11" fmla="*/ 3321 h 10000"/>
              <a:gd name="connsiteX12" fmla="*/ 5500 w 8710"/>
              <a:gd name="connsiteY12" fmla="*/ 5750 h 10000"/>
              <a:gd name="connsiteX13" fmla="*/ 8710 w 8710"/>
              <a:gd name="connsiteY13" fmla="*/ 9628 h 10000"/>
              <a:gd name="connsiteX0" fmla="*/ 9848 w 9848"/>
              <a:gd name="connsiteY0" fmla="*/ 10000 h 10000"/>
              <a:gd name="connsiteX1" fmla="*/ 6804 w 9848"/>
              <a:gd name="connsiteY1" fmla="*/ 7571 h 10000"/>
              <a:gd name="connsiteX2" fmla="*/ 4515 w 9848"/>
              <a:gd name="connsiteY2" fmla="*/ 5143 h 10000"/>
              <a:gd name="connsiteX3" fmla="*/ 2775 w 9848"/>
              <a:gd name="connsiteY3" fmla="*/ 1821 h 10000"/>
              <a:gd name="connsiteX4" fmla="*/ 1798 w 9848"/>
              <a:gd name="connsiteY4" fmla="*/ 2107 h 10000"/>
              <a:gd name="connsiteX5" fmla="*/ 488 w 9848"/>
              <a:gd name="connsiteY5" fmla="*/ 4536 h 10000"/>
              <a:gd name="connsiteX6" fmla="*/ 0 w 9848"/>
              <a:gd name="connsiteY6" fmla="*/ 5464 h 10000"/>
              <a:gd name="connsiteX7" fmla="*/ 168 w 9848"/>
              <a:gd name="connsiteY7" fmla="*/ 3321 h 10000"/>
              <a:gd name="connsiteX8" fmla="*/ 1254 w 9848"/>
              <a:gd name="connsiteY8" fmla="*/ 929 h 10000"/>
              <a:gd name="connsiteX9" fmla="*/ 2339 w 9848"/>
              <a:gd name="connsiteY9" fmla="*/ 0 h 10000"/>
              <a:gd name="connsiteX10" fmla="*/ 3212 w 9848"/>
              <a:gd name="connsiteY10" fmla="*/ 929 h 10000"/>
              <a:gd name="connsiteX11" fmla="*/ 4896 w 9848"/>
              <a:gd name="connsiteY11" fmla="*/ 3321 h 10000"/>
              <a:gd name="connsiteX12" fmla="*/ 6315 w 9848"/>
              <a:gd name="connsiteY12" fmla="*/ 5750 h 10000"/>
              <a:gd name="connsiteX0" fmla="*/ 6909 w 6909"/>
              <a:gd name="connsiteY0" fmla="*/ 7571 h 7571"/>
              <a:gd name="connsiteX1" fmla="*/ 4585 w 6909"/>
              <a:gd name="connsiteY1" fmla="*/ 5143 h 7571"/>
              <a:gd name="connsiteX2" fmla="*/ 2818 w 6909"/>
              <a:gd name="connsiteY2" fmla="*/ 1821 h 7571"/>
              <a:gd name="connsiteX3" fmla="*/ 1826 w 6909"/>
              <a:gd name="connsiteY3" fmla="*/ 2107 h 7571"/>
              <a:gd name="connsiteX4" fmla="*/ 496 w 6909"/>
              <a:gd name="connsiteY4" fmla="*/ 4536 h 7571"/>
              <a:gd name="connsiteX5" fmla="*/ 0 w 6909"/>
              <a:gd name="connsiteY5" fmla="*/ 5464 h 7571"/>
              <a:gd name="connsiteX6" fmla="*/ 171 w 6909"/>
              <a:gd name="connsiteY6" fmla="*/ 3321 h 7571"/>
              <a:gd name="connsiteX7" fmla="*/ 1273 w 6909"/>
              <a:gd name="connsiteY7" fmla="*/ 929 h 7571"/>
              <a:gd name="connsiteX8" fmla="*/ 2375 w 6909"/>
              <a:gd name="connsiteY8" fmla="*/ 0 h 7571"/>
              <a:gd name="connsiteX9" fmla="*/ 3262 w 6909"/>
              <a:gd name="connsiteY9" fmla="*/ 929 h 7571"/>
              <a:gd name="connsiteX10" fmla="*/ 4972 w 6909"/>
              <a:gd name="connsiteY10" fmla="*/ 3321 h 7571"/>
              <a:gd name="connsiteX11" fmla="*/ 6412 w 6909"/>
              <a:gd name="connsiteY11" fmla="*/ 5750 h 7571"/>
              <a:gd name="connsiteX0" fmla="*/ 6636 w 9281"/>
              <a:gd name="connsiteY0" fmla="*/ 6793 h 7595"/>
              <a:gd name="connsiteX1" fmla="*/ 4079 w 9281"/>
              <a:gd name="connsiteY1" fmla="*/ 2405 h 7595"/>
              <a:gd name="connsiteX2" fmla="*/ 2643 w 9281"/>
              <a:gd name="connsiteY2" fmla="*/ 2783 h 7595"/>
              <a:gd name="connsiteX3" fmla="*/ 718 w 9281"/>
              <a:gd name="connsiteY3" fmla="*/ 5991 h 7595"/>
              <a:gd name="connsiteX4" fmla="*/ 0 w 9281"/>
              <a:gd name="connsiteY4" fmla="*/ 7217 h 7595"/>
              <a:gd name="connsiteX5" fmla="*/ 248 w 9281"/>
              <a:gd name="connsiteY5" fmla="*/ 4386 h 7595"/>
              <a:gd name="connsiteX6" fmla="*/ 1843 w 9281"/>
              <a:gd name="connsiteY6" fmla="*/ 1227 h 7595"/>
              <a:gd name="connsiteX7" fmla="*/ 3438 w 9281"/>
              <a:gd name="connsiteY7" fmla="*/ 0 h 7595"/>
              <a:gd name="connsiteX8" fmla="*/ 4721 w 9281"/>
              <a:gd name="connsiteY8" fmla="*/ 1227 h 7595"/>
              <a:gd name="connsiteX9" fmla="*/ 7196 w 9281"/>
              <a:gd name="connsiteY9" fmla="*/ 4386 h 7595"/>
              <a:gd name="connsiteX10" fmla="*/ 9281 w 9281"/>
              <a:gd name="connsiteY10" fmla="*/ 7595 h 7595"/>
              <a:gd name="connsiteX0" fmla="*/ 7150 w 7753"/>
              <a:gd name="connsiteY0" fmla="*/ 8944 h 9502"/>
              <a:gd name="connsiteX1" fmla="*/ 4395 w 7753"/>
              <a:gd name="connsiteY1" fmla="*/ 3167 h 9502"/>
              <a:gd name="connsiteX2" fmla="*/ 2848 w 7753"/>
              <a:gd name="connsiteY2" fmla="*/ 3664 h 9502"/>
              <a:gd name="connsiteX3" fmla="*/ 774 w 7753"/>
              <a:gd name="connsiteY3" fmla="*/ 7888 h 9502"/>
              <a:gd name="connsiteX4" fmla="*/ 0 w 7753"/>
              <a:gd name="connsiteY4" fmla="*/ 9502 h 9502"/>
              <a:gd name="connsiteX5" fmla="*/ 267 w 7753"/>
              <a:gd name="connsiteY5" fmla="*/ 5775 h 9502"/>
              <a:gd name="connsiteX6" fmla="*/ 1986 w 7753"/>
              <a:gd name="connsiteY6" fmla="*/ 1616 h 9502"/>
              <a:gd name="connsiteX7" fmla="*/ 3704 w 7753"/>
              <a:gd name="connsiteY7" fmla="*/ 0 h 9502"/>
              <a:gd name="connsiteX8" fmla="*/ 5087 w 7753"/>
              <a:gd name="connsiteY8" fmla="*/ 1616 h 9502"/>
              <a:gd name="connsiteX9" fmla="*/ 7753 w 7753"/>
              <a:gd name="connsiteY9" fmla="*/ 5775 h 9502"/>
              <a:gd name="connsiteX0" fmla="*/ 8463 w 10000"/>
              <a:gd name="connsiteY0" fmla="*/ 8541 h 10000"/>
              <a:gd name="connsiteX1" fmla="*/ 5669 w 10000"/>
              <a:gd name="connsiteY1" fmla="*/ 3333 h 10000"/>
              <a:gd name="connsiteX2" fmla="*/ 3673 w 10000"/>
              <a:gd name="connsiteY2" fmla="*/ 3856 h 10000"/>
              <a:gd name="connsiteX3" fmla="*/ 998 w 10000"/>
              <a:gd name="connsiteY3" fmla="*/ 8301 h 10000"/>
              <a:gd name="connsiteX4" fmla="*/ 0 w 10000"/>
              <a:gd name="connsiteY4" fmla="*/ 10000 h 10000"/>
              <a:gd name="connsiteX5" fmla="*/ 344 w 10000"/>
              <a:gd name="connsiteY5" fmla="*/ 6078 h 10000"/>
              <a:gd name="connsiteX6" fmla="*/ 2562 w 10000"/>
              <a:gd name="connsiteY6" fmla="*/ 1701 h 10000"/>
              <a:gd name="connsiteX7" fmla="*/ 4778 w 10000"/>
              <a:gd name="connsiteY7" fmla="*/ 0 h 10000"/>
              <a:gd name="connsiteX8" fmla="*/ 6561 w 10000"/>
              <a:gd name="connsiteY8" fmla="*/ 1701 h 10000"/>
              <a:gd name="connsiteX9" fmla="*/ 10000 w 10000"/>
              <a:gd name="connsiteY9" fmla="*/ 6078 h 10000"/>
              <a:gd name="connsiteX0" fmla="*/ 8463 w 9125"/>
              <a:gd name="connsiteY0" fmla="*/ 8541 h 10000"/>
              <a:gd name="connsiteX1" fmla="*/ 5669 w 9125"/>
              <a:gd name="connsiteY1" fmla="*/ 3333 h 10000"/>
              <a:gd name="connsiteX2" fmla="*/ 3673 w 9125"/>
              <a:gd name="connsiteY2" fmla="*/ 3856 h 10000"/>
              <a:gd name="connsiteX3" fmla="*/ 998 w 9125"/>
              <a:gd name="connsiteY3" fmla="*/ 8301 h 10000"/>
              <a:gd name="connsiteX4" fmla="*/ 0 w 9125"/>
              <a:gd name="connsiteY4" fmla="*/ 10000 h 10000"/>
              <a:gd name="connsiteX5" fmla="*/ 344 w 9125"/>
              <a:gd name="connsiteY5" fmla="*/ 6078 h 10000"/>
              <a:gd name="connsiteX6" fmla="*/ 2562 w 9125"/>
              <a:gd name="connsiteY6" fmla="*/ 1701 h 10000"/>
              <a:gd name="connsiteX7" fmla="*/ 4778 w 9125"/>
              <a:gd name="connsiteY7" fmla="*/ 0 h 10000"/>
              <a:gd name="connsiteX8" fmla="*/ 6561 w 9125"/>
              <a:gd name="connsiteY8" fmla="*/ 1701 h 10000"/>
              <a:gd name="connsiteX9" fmla="*/ 9125 w 9125"/>
              <a:gd name="connsiteY9" fmla="*/ 4770 h 10000"/>
              <a:gd name="connsiteX0" fmla="*/ 9339 w 10000"/>
              <a:gd name="connsiteY0" fmla="*/ 7087 h 10000"/>
              <a:gd name="connsiteX1" fmla="*/ 6213 w 10000"/>
              <a:gd name="connsiteY1" fmla="*/ 3333 h 10000"/>
              <a:gd name="connsiteX2" fmla="*/ 4025 w 10000"/>
              <a:gd name="connsiteY2" fmla="*/ 3856 h 10000"/>
              <a:gd name="connsiteX3" fmla="*/ 1094 w 10000"/>
              <a:gd name="connsiteY3" fmla="*/ 8301 h 10000"/>
              <a:gd name="connsiteX4" fmla="*/ 0 w 10000"/>
              <a:gd name="connsiteY4" fmla="*/ 10000 h 10000"/>
              <a:gd name="connsiteX5" fmla="*/ 377 w 10000"/>
              <a:gd name="connsiteY5" fmla="*/ 6078 h 10000"/>
              <a:gd name="connsiteX6" fmla="*/ 2808 w 10000"/>
              <a:gd name="connsiteY6" fmla="*/ 1701 h 10000"/>
              <a:gd name="connsiteX7" fmla="*/ 5236 w 10000"/>
              <a:gd name="connsiteY7" fmla="*/ 0 h 10000"/>
              <a:gd name="connsiteX8" fmla="*/ 7190 w 10000"/>
              <a:gd name="connsiteY8" fmla="*/ 1701 h 10000"/>
              <a:gd name="connsiteX9" fmla="*/ 10000 w 10000"/>
              <a:gd name="connsiteY9" fmla="*/ 477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9339" y="7087"/>
                </a:moveTo>
                <a:lnTo>
                  <a:pt x="6213" y="3333"/>
                </a:lnTo>
                <a:lnTo>
                  <a:pt x="4025" y="3856"/>
                </a:lnTo>
                <a:lnTo>
                  <a:pt x="1094" y="8301"/>
                </a:lnTo>
                <a:lnTo>
                  <a:pt x="0" y="10000"/>
                </a:lnTo>
                <a:cubicBezTo>
                  <a:pt x="126" y="8694"/>
                  <a:pt x="250" y="7386"/>
                  <a:pt x="377" y="6078"/>
                </a:cubicBezTo>
                <a:lnTo>
                  <a:pt x="2808" y="1701"/>
                </a:lnTo>
                <a:lnTo>
                  <a:pt x="5236" y="0"/>
                </a:lnTo>
                <a:lnTo>
                  <a:pt x="7190" y="1701"/>
                </a:lnTo>
                <a:lnTo>
                  <a:pt x="10000" y="4770"/>
                </a:lnTo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4" name="Picture 26" descr="L010"/>
          <p:cNvPicPr>
            <a:picLocks noChangeAspect="1" noChangeArrowheads="1"/>
          </p:cNvPicPr>
          <p:nvPr/>
        </p:nvPicPr>
        <p:blipFill rotWithShape="1">
          <a:blip r:embed="rId6" cstate="print"/>
          <a:srcRect t="16461"/>
          <a:stretch/>
        </p:blipFill>
        <p:spPr bwMode="auto">
          <a:xfrm>
            <a:off x="4572000" y="3918527"/>
            <a:ext cx="4208464" cy="249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10" y="4519210"/>
            <a:ext cx="162000" cy="21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 bwMode="auto">
          <a:xfrm>
            <a:off x="1519623" y="995907"/>
            <a:ext cx="21226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Maybe not so good!</a:t>
            </a:r>
            <a:endParaRPr lang="sv-SE" sz="16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1785462" y="323996"/>
            <a:ext cx="5412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SEAWALL – AN APPROPRIATE ALTERNATIVE?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995722" y="2810032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Å"/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sz="1800" b="1" i="1" dirty="0" smtClean="0">
                <a:solidFill>
                  <a:srgbClr val="0A3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Sea </a:t>
            </a:r>
            <a:endParaRPr lang="sv-SE" sz="1800" b="1" i="1" dirty="0">
              <a:solidFill>
                <a:srgbClr val="0A3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1159" r="978" b="1259"/>
          <a:stretch/>
        </p:blipFill>
        <p:spPr>
          <a:xfrm>
            <a:off x="298975" y="3914010"/>
            <a:ext cx="4180773" cy="249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8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3" cstate="print"/>
          <a:srcRect l="57552" b="59380"/>
          <a:stretch>
            <a:fillRect/>
          </a:stretch>
        </p:blipFill>
        <p:spPr bwMode="auto">
          <a:xfrm>
            <a:off x="-6350" y="4207936"/>
            <a:ext cx="2339975" cy="1559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9234" name="Freeform 2"/>
          <p:cNvSpPr>
            <a:spLocks/>
          </p:cNvSpPr>
          <p:nvPr/>
        </p:nvSpPr>
        <p:spPr bwMode="auto">
          <a:xfrm>
            <a:off x="5986463" y="2943225"/>
            <a:ext cx="1276350" cy="481013"/>
          </a:xfrm>
          <a:custGeom>
            <a:avLst/>
            <a:gdLst/>
            <a:ahLst/>
            <a:cxnLst>
              <a:cxn ang="0">
                <a:pos x="804" y="0"/>
              </a:cxn>
              <a:cxn ang="0">
                <a:pos x="726" y="33"/>
              </a:cxn>
              <a:cxn ang="0">
                <a:pos x="639" y="81"/>
              </a:cxn>
              <a:cxn ang="0">
                <a:pos x="570" y="108"/>
              </a:cxn>
              <a:cxn ang="0">
                <a:pos x="516" y="129"/>
              </a:cxn>
              <a:cxn ang="0">
                <a:pos x="477" y="132"/>
              </a:cxn>
              <a:cxn ang="0">
                <a:pos x="459" y="138"/>
              </a:cxn>
              <a:cxn ang="0">
                <a:pos x="447" y="120"/>
              </a:cxn>
              <a:cxn ang="0">
                <a:pos x="459" y="72"/>
              </a:cxn>
              <a:cxn ang="0">
                <a:pos x="498" y="45"/>
              </a:cxn>
              <a:cxn ang="0">
                <a:pos x="534" y="33"/>
              </a:cxn>
              <a:cxn ang="0">
                <a:pos x="474" y="33"/>
              </a:cxn>
              <a:cxn ang="0">
                <a:pos x="453" y="36"/>
              </a:cxn>
              <a:cxn ang="0">
                <a:pos x="426" y="57"/>
              </a:cxn>
              <a:cxn ang="0">
                <a:pos x="411" y="69"/>
              </a:cxn>
              <a:cxn ang="0">
                <a:pos x="210" y="141"/>
              </a:cxn>
              <a:cxn ang="0">
                <a:pos x="165" y="144"/>
              </a:cxn>
              <a:cxn ang="0">
                <a:pos x="150" y="132"/>
              </a:cxn>
              <a:cxn ang="0">
                <a:pos x="150" y="108"/>
              </a:cxn>
              <a:cxn ang="0">
                <a:pos x="159" y="87"/>
              </a:cxn>
              <a:cxn ang="0">
                <a:pos x="195" y="57"/>
              </a:cxn>
              <a:cxn ang="0">
                <a:pos x="21" y="129"/>
              </a:cxn>
              <a:cxn ang="0">
                <a:pos x="0" y="303"/>
              </a:cxn>
              <a:cxn ang="0">
                <a:pos x="96" y="300"/>
              </a:cxn>
              <a:cxn ang="0">
                <a:pos x="519" y="255"/>
              </a:cxn>
              <a:cxn ang="0">
                <a:pos x="804" y="0"/>
              </a:cxn>
            </a:cxnLst>
            <a:rect l="0" t="0" r="r" b="b"/>
            <a:pathLst>
              <a:path w="804" h="303">
                <a:moveTo>
                  <a:pt x="804" y="0"/>
                </a:moveTo>
                <a:lnTo>
                  <a:pt x="726" y="33"/>
                </a:lnTo>
                <a:lnTo>
                  <a:pt x="639" y="81"/>
                </a:lnTo>
                <a:lnTo>
                  <a:pt x="570" y="108"/>
                </a:lnTo>
                <a:lnTo>
                  <a:pt x="516" y="129"/>
                </a:lnTo>
                <a:lnTo>
                  <a:pt x="477" y="132"/>
                </a:lnTo>
                <a:lnTo>
                  <a:pt x="459" y="138"/>
                </a:lnTo>
                <a:lnTo>
                  <a:pt x="447" y="120"/>
                </a:lnTo>
                <a:lnTo>
                  <a:pt x="459" y="72"/>
                </a:lnTo>
                <a:lnTo>
                  <a:pt x="498" y="45"/>
                </a:lnTo>
                <a:lnTo>
                  <a:pt x="534" y="33"/>
                </a:lnTo>
                <a:lnTo>
                  <a:pt x="474" y="33"/>
                </a:lnTo>
                <a:lnTo>
                  <a:pt x="453" y="36"/>
                </a:lnTo>
                <a:lnTo>
                  <a:pt x="426" y="57"/>
                </a:lnTo>
                <a:lnTo>
                  <a:pt x="411" y="69"/>
                </a:lnTo>
                <a:lnTo>
                  <a:pt x="210" y="141"/>
                </a:lnTo>
                <a:lnTo>
                  <a:pt x="165" y="144"/>
                </a:lnTo>
                <a:lnTo>
                  <a:pt x="150" y="132"/>
                </a:lnTo>
                <a:lnTo>
                  <a:pt x="150" y="108"/>
                </a:lnTo>
                <a:lnTo>
                  <a:pt x="159" y="87"/>
                </a:lnTo>
                <a:lnTo>
                  <a:pt x="195" y="57"/>
                </a:lnTo>
                <a:lnTo>
                  <a:pt x="21" y="129"/>
                </a:lnTo>
                <a:lnTo>
                  <a:pt x="0" y="303"/>
                </a:lnTo>
                <a:lnTo>
                  <a:pt x="96" y="300"/>
                </a:lnTo>
                <a:lnTo>
                  <a:pt x="519" y="255"/>
                </a:lnTo>
                <a:lnTo>
                  <a:pt x="804" y="0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35" name="Freeform 3"/>
          <p:cNvSpPr>
            <a:spLocks/>
          </p:cNvSpPr>
          <p:nvPr/>
        </p:nvSpPr>
        <p:spPr bwMode="auto">
          <a:xfrm>
            <a:off x="1924050" y="2633663"/>
            <a:ext cx="819150" cy="414337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120" y="219"/>
              </a:cxn>
              <a:cxn ang="0">
                <a:pos x="228" y="249"/>
              </a:cxn>
              <a:cxn ang="0">
                <a:pos x="471" y="261"/>
              </a:cxn>
              <a:cxn ang="0">
                <a:pos x="516" y="249"/>
              </a:cxn>
              <a:cxn ang="0">
                <a:pos x="495" y="0"/>
              </a:cxn>
              <a:cxn ang="0">
                <a:pos x="0" y="6"/>
              </a:cxn>
            </a:cxnLst>
            <a:rect l="0" t="0" r="r" b="b"/>
            <a:pathLst>
              <a:path w="516" h="261">
                <a:moveTo>
                  <a:pt x="0" y="6"/>
                </a:moveTo>
                <a:lnTo>
                  <a:pt x="120" y="219"/>
                </a:lnTo>
                <a:lnTo>
                  <a:pt x="228" y="249"/>
                </a:lnTo>
                <a:lnTo>
                  <a:pt x="471" y="261"/>
                </a:lnTo>
                <a:lnTo>
                  <a:pt x="516" y="249"/>
                </a:lnTo>
                <a:lnTo>
                  <a:pt x="495" y="0"/>
                </a:lnTo>
                <a:lnTo>
                  <a:pt x="0" y="6"/>
                </a:lnTo>
                <a:close/>
              </a:path>
            </a:pathLst>
          </a:custGeom>
          <a:solidFill>
            <a:srgbClr val="99CCFF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-46038" y="750888"/>
            <a:ext cx="8643938" cy="1969770"/>
          </a:xfrm>
          <a:prstGeom prst="rect">
            <a:avLst/>
          </a:prstGeom>
          <a:noFill/>
          <a:ln w="13335">
            <a:noFill/>
            <a:miter lim="800000"/>
            <a:headEnd type="none" w="sm" len="sm"/>
            <a:tailEnd type="none" w="sm" len="sm"/>
          </a:ln>
          <a:effectLst/>
        </p:spPr>
        <p:txBody>
          <a:bodyPr lIns="0" rIns="0">
            <a:spAutoFit/>
          </a:bodyPr>
          <a:lstStyle/>
          <a:p>
            <a:pPr algn="l" defTabSz="381000" eaLnBrk="0" hangingPunct="0">
              <a:spcBef>
                <a:spcPct val="50000"/>
              </a:spcBef>
              <a:buFontTx/>
              <a:buNone/>
              <a:defRPr/>
            </a:pPr>
            <a:r>
              <a:rPr lang="sv-SE" sz="1800" dirty="0">
                <a:solidFill>
                  <a:srgbClr val="13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	</a:t>
            </a:r>
            <a:r>
              <a:rPr lang="sv-SE" sz="1800" dirty="0" smtClean="0">
                <a:solidFill>
                  <a:srgbClr val="13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							 		</a:t>
            </a:r>
            <a:r>
              <a:rPr lang="sv-SE" sz="1600" b="1" dirty="0" smtClean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</a:t>
            </a:r>
            <a:r>
              <a:rPr lang="sv-SE" sz="1600" b="1" dirty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sv-SE" sz="1800" dirty="0">
                <a:solidFill>
                  <a:srgbClr val="13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/>
            </a:r>
            <a:br>
              <a:rPr lang="sv-SE" sz="1800" dirty="0">
                <a:solidFill>
                  <a:srgbClr val="13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</a:br>
            <a:r>
              <a:rPr lang="sv-SE" sz="1800" dirty="0">
                <a:solidFill>
                  <a:srgbClr val="1306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      </a:t>
            </a:r>
            <a:r>
              <a:rPr lang="sv-SE" sz="1600" b="1" dirty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Beach fills 		 	      </a:t>
            </a:r>
            <a:r>
              <a:rPr lang="sv-SE" sz="1600" b="1" dirty="0" smtClean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reinforcement</a:t>
            </a:r>
            <a:r>
              <a:rPr lang="sv-SE" sz="1600" b="1" dirty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</a:t>
            </a:r>
            <a:r>
              <a:rPr lang="sv-SE" sz="1600" b="1" dirty="0" smtClean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Vegetated </a:t>
            </a:r>
            <a:r>
              <a:rPr lang="sv-SE" sz="1600" b="1" dirty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 </a:t>
            </a:r>
            <a:r>
              <a:rPr lang="sv-SE" sz="1600" b="1" dirty="0" smtClean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&amp; </a:t>
            </a:r>
            <a:r>
              <a:rPr lang="sv-SE" sz="1600" b="1" dirty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vegetation		 	      </a:t>
            </a:r>
            <a:r>
              <a:rPr lang="sv-SE" sz="1600" b="1" dirty="0" smtClean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earth dams</a:t>
            </a:r>
            <a:br>
              <a:rPr lang="sv-SE" sz="1600" b="1" dirty="0" smtClean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1600" b="1" dirty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v-SE" sz="1600" b="1" dirty="0" smtClean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of </a:t>
            </a:r>
            <a:r>
              <a:rPr lang="sv-SE" sz="1600" b="1" dirty="0">
                <a:solidFill>
                  <a:srgbClr val="180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dunes</a:t>
            </a:r>
          </a:p>
          <a:p>
            <a:pPr algn="l" defTabSz="381000" eaLnBrk="0" hangingPunct="0">
              <a:spcBef>
                <a:spcPct val="50000"/>
              </a:spcBef>
              <a:buFontTx/>
              <a:buNone/>
              <a:defRPr/>
            </a:pPr>
            <a:endParaRPr lang="sv-SE" sz="1800" dirty="0">
              <a:solidFill>
                <a:srgbClr val="1306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pPr algn="l" defTabSz="381000" eaLnBrk="0" hangingPunct="0">
              <a:spcBef>
                <a:spcPct val="50000"/>
              </a:spcBef>
              <a:buFontTx/>
              <a:buNone/>
              <a:defRPr/>
            </a:pPr>
            <a:endParaRPr lang="sv-SE" sz="1800" dirty="0">
              <a:solidFill>
                <a:srgbClr val="180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79237" name="Line 5"/>
          <p:cNvSpPr>
            <a:spLocks noChangeShapeType="1"/>
          </p:cNvSpPr>
          <p:nvPr/>
        </p:nvSpPr>
        <p:spPr bwMode="auto">
          <a:xfrm flipH="1">
            <a:off x="7773988" y="2184400"/>
            <a:ext cx="26987" cy="1588"/>
          </a:xfrm>
          <a:prstGeom prst="line">
            <a:avLst/>
          </a:prstGeom>
          <a:noFill/>
          <a:ln w="1588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38" name="Freeform 6"/>
          <p:cNvSpPr>
            <a:spLocks noChangeAspect="1"/>
          </p:cNvSpPr>
          <p:nvPr/>
        </p:nvSpPr>
        <p:spPr bwMode="auto">
          <a:xfrm>
            <a:off x="234950" y="1660525"/>
            <a:ext cx="239713" cy="1698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0" y="220"/>
              </a:cxn>
              <a:cxn ang="0">
                <a:pos x="240" y="430"/>
              </a:cxn>
              <a:cxn ang="0">
                <a:pos x="280" y="690"/>
              </a:cxn>
              <a:cxn ang="0">
                <a:pos x="290" y="860"/>
              </a:cxn>
              <a:cxn ang="0">
                <a:pos x="280" y="1260"/>
              </a:cxn>
              <a:cxn ang="0">
                <a:pos x="280" y="1460"/>
              </a:cxn>
              <a:cxn ang="0">
                <a:pos x="240" y="1610"/>
              </a:cxn>
              <a:cxn ang="0">
                <a:pos x="120" y="1790"/>
              </a:cxn>
              <a:cxn ang="0">
                <a:pos x="10" y="1880"/>
              </a:cxn>
              <a:cxn ang="0">
                <a:pos x="0" y="0"/>
              </a:cxn>
            </a:cxnLst>
            <a:rect l="0" t="0" r="r" b="b"/>
            <a:pathLst>
              <a:path w="290" h="1880">
                <a:moveTo>
                  <a:pt x="0" y="0"/>
                </a:moveTo>
                <a:lnTo>
                  <a:pt x="140" y="220"/>
                </a:lnTo>
                <a:lnTo>
                  <a:pt x="240" y="430"/>
                </a:lnTo>
                <a:lnTo>
                  <a:pt x="280" y="690"/>
                </a:lnTo>
                <a:lnTo>
                  <a:pt x="290" y="860"/>
                </a:lnTo>
                <a:lnTo>
                  <a:pt x="280" y="1260"/>
                </a:lnTo>
                <a:lnTo>
                  <a:pt x="280" y="1460"/>
                </a:lnTo>
                <a:lnTo>
                  <a:pt x="240" y="1610"/>
                </a:lnTo>
                <a:lnTo>
                  <a:pt x="120" y="1790"/>
                </a:lnTo>
                <a:lnTo>
                  <a:pt x="10" y="1880"/>
                </a:lnTo>
                <a:lnTo>
                  <a:pt x="0" y="0"/>
                </a:lnTo>
                <a:close/>
              </a:path>
            </a:pathLst>
          </a:custGeom>
          <a:solidFill>
            <a:srgbClr val="F7E009"/>
          </a:solidFill>
          <a:ln w="254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39" name="Freeform 7"/>
          <p:cNvSpPr>
            <a:spLocks noChangeAspect="1"/>
          </p:cNvSpPr>
          <p:nvPr/>
        </p:nvSpPr>
        <p:spPr bwMode="auto">
          <a:xfrm>
            <a:off x="131763" y="1412875"/>
            <a:ext cx="166687" cy="2068513"/>
          </a:xfrm>
          <a:custGeom>
            <a:avLst/>
            <a:gdLst/>
            <a:ahLst/>
            <a:cxnLst>
              <a:cxn ang="0">
                <a:pos x="29" y="5"/>
              </a:cxn>
              <a:cxn ang="0">
                <a:pos x="63" y="0"/>
              </a:cxn>
              <a:cxn ang="0">
                <a:pos x="73" y="24"/>
              </a:cxn>
              <a:cxn ang="0">
                <a:pos x="78" y="170"/>
              </a:cxn>
              <a:cxn ang="0">
                <a:pos x="68" y="281"/>
              </a:cxn>
              <a:cxn ang="0">
                <a:pos x="68" y="397"/>
              </a:cxn>
              <a:cxn ang="0">
                <a:pos x="87" y="499"/>
              </a:cxn>
              <a:cxn ang="0">
                <a:pos x="78" y="615"/>
              </a:cxn>
              <a:cxn ang="0">
                <a:pos x="87" y="674"/>
              </a:cxn>
              <a:cxn ang="0">
                <a:pos x="97" y="824"/>
              </a:cxn>
              <a:cxn ang="0">
                <a:pos x="87" y="925"/>
              </a:cxn>
              <a:cxn ang="0">
                <a:pos x="87" y="1003"/>
              </a:cxn>
              <a:cxn ang="0">
                <a:pos x="87" y="1085"/>
              </a:cxn>
              <a:cxn ang="0">
                <a:pos x="34" y="1110"/>
              </a:cxn>
              <a:cxn ang="0">
                <a:pos x="29" y="538"/>
              </a:cxn>
              <a:cxn ang="0">
                <a:pos x="0" y="34"/>
              </a:cxn>
              <a:cxn ang="0">
                <a:pos x="29" y="5"/>
              </a:cxn>
            </a:cxnLst>
            <a:rect l="0" t="0" r="r" b="b"/>
            <a:pathLst>
              <a:path w="97" h="1110">
                <a:moveTo>
                  <a:pt x="29" y="5"/>
                </a:moveTo>
                <a:lnTo>
                  <a:pt x="63" y="0"/>
                </a:lnTo>
                <a:lnTo>
                  <a:pt x="73" y="24"/>
                </a:lnTo>
                <a:lnTo>
                  <a:pt x="78" y="170"/>
                </a:lnTo>
                <a:lnTo>
                  <a:pt x="68" y="281"/>
                </a:lnTo>
                <a:lnTo>
                  <a:pt x="68" y="397"/>
                </a:lnTo>
                <a:lnTo>
                  <a:pt x="87" y="499"/>
                </a:lnTo>
                <a:lnTo>
                  <a:pt x="78" y="615"/>
                </a:lnTo>
                <a:lnTo>
                  <a:pt x="87" y="674"/>
                </a:lnTo>
                <a:lnTo>
                  <a:pt x="97" y="824"/>
                </a:lnTo>
                <a:lnTo>
                  <a:pt x="87" y="925"/>
                </a:lnTo>
                <a:lnTo>
                  <a:pt x="87" y="1003"/>
                </a:lnTo>
                <a:lnTo>
                  <a:pt x="87" y="1085"/>
                </a:lnTo>
                <a:lnTo>
                  <a:pt x="34" y="1110"/>
                </a:lnTo>
                <a:lnTo>
                  <a:pt x="29" y="538"/>
                </a:lnTo>
                <a:lnTo>
                  <a:pt x="0" y="34"/>
                </a:lnTo>
                <a:lnTo>
                  <a:pt x="29" y="5"/>
                </a:lnTo>
                <a:close/>
              </a:path>
            </a:pathLst>
          </a:custGeom>
          <a:solidFill>
            <a:srgbClr val="FFFF99"/>
          </a:solidFill>
          <a:ln w="25400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40" name="Freeform 8"/>
          <p:cNvSpPr>
            <a:spLocks noChangeAspect="1"/>
          </p:cNvSpPr>
          <p:nvPr/>
        </p:nvSpPr>
        <p:spPr bwMode="auto">
          <a:xfrm>
            <a:off x="249238" y="1711325"/>
            <a:ext cx="49212" cy="16160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230"/>
              </a:cxn>
              <a:cxn ang="0">
                <a:pos x="0" y="470"/>
              </a:cxn>
              <a:cxn ang="0">
                <a:pos x="40" y="680"/>
              </a:cxn>
              <a:cxn ang="0">
                <a:pos x="20" y="920"/>
              </a:cxn>
              <a:cxn ang="0">
                <a:pos x="40" y="1040"/>
              </a:cxn>
              <a:cxn ang="0">
                <a:pos x="60" y="1350"/>
              </a:cxn>
              <a:cxn ang="0">
                <a:pos x="40" y="1560"/>
              </a:cxn>
              <a:cxn ang="0">
                <a:pos x="40" y="1720"/>
              </a:cxn>
              <a:cxn ang="0">
                <a:pos x="47" y="1789"/>
              </a:cxn>
            </a:cxnLst>
            <a:rect l="0" t="0" r="r" b="b"/>
            <a:pathLst>
              <a:path w="60" h="1789">
                <a:moveTo>
                  <a:pt x="20" y="0"/>
                </a:moveTo>
                <a:lnTo>
                  <a:pt x="0" y="230"/>
                </a:lnTo>
                <a:lnTo>
                  <a:pt x="0" y="470"/>
                </a:lnTo>
                <a:lnTo>
                  <a:pt x="40" y="680"/>
                </a:lnTo>
                <a:lnTo>
                  <a:pt x="20" y="920"/>
                </a:lnTo>
                <a:lnTo>
                  <a:pt x="40" y="1040"/>
                </a:lnTo>
                <a:lnTo>
                  <a:pt x="60" y="1350"/>
                </a:lnTo>
                <a:lnTo>
                  <a:pt x="40" y="1560"/>
                </a:lnTo>
                <a:lnTo>
                  <a:pt x="40" y="1720"/>
                </a:lnTo>
                <a:lnTo>
                  <a:pt x="47" y="1789"/>
                </a:lnTo>
              </a:path>
            </a:pathLst>
          </a:custGeom>
          <a:noFill/>
          <a:ln w="25400" cap="flat" cmpd="sng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21514" name="Text Box 9"/>
          <p:cNvSpPr txBox="1">
            <a:spLocks noChangeAspect="1" noChangeArrowheads="1"/>
          </p:cNvSpPr>
          <p:nvPr/>
        </p:nvSpPr>
        <p:spPr bwMode="auto">
          <a:xfrm>
            <a:off x="454025" y="3122613"/>
            <a:ext cx="125888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 eaLnBrk="0" hangingPunct="0">
              <a:buFontTx/>
              <a:buNone/>
              <a:defRPr/>
            </a:pPr>
            <a:r>
              <a:rPr kumimoji="1" lang="sv-SE" sz="1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endParaRPr kumimoji="1" lang="sv-SE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0" hangingPunct="0">
              <a:buFontTx/>
              <a:buNone/>
              <a:defRPr/>
            </a:pPr>
            <a:endParaRPr kumimoji="1" lang="sv-SE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9242" name="Line 10"/>
          <p:cNvSpPr>
            <a:spLocks noChangeAspect="1" noChangeShapeType="1"/>
          </p:cNvSpPr>
          <p:nvPr/>
        </p:nvSpPr>
        <p:spPr bwMode="auto">
          <a:xfrm>
            <a:off x="1608138" y="2636838"/>
            <a:ext cx="10985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43" name="AutoShape 11"/>
          <p:cNvSpPr>
            <a:spLocks noChangeAspect="1" noChangeArrowheads="1"/>
          </p:cNvSpPr>
          <p:nvPr/>
        </p:nvSpPr>
        <p:spPr bwMode="auto">
          <a:xfrm flipV="1">
            <a:off x="2493963" y="2543175"/>
            <a:ext cx="84137" cy="793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 b="1"/>
          </a:p>
        </p:txBody>
      </p:sp>
      <p:sp>
        <p:nvSpPr>
          <p:cNvPr id="479244" name="Line 12"/>
          <p:cNvSpPr>
            <a:spLocks noChangeAspect="1" noChangeShapeType="1"/>
          </p:cNvSpPr>
          <p:nvPr/>
        </p:nvSpPr>
        <p:spPr bwMode="auto">
          <a:xfrm>
            <a:off x="2455863" y="2663825"/>
            <a:ext cx="1508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45" name="Line 13"/>
          <p:cNvSpPr>
            <a:spLocks noChangeAspect="1" noChangeShapeType="1"/>
          </p:cNvSpPr>
          <p:nvPr/>
        </p:nvSpPr>
        <p:spPr bwMode="auto">
          <a:xfrm>
            <a:off x="2479675" y="2690813"/>
            <a:ext cx="1063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46" name="Freeform 14"/>
          <p:cNvSpPr>
            <a:spLocks noChangeAspect="1"/>
          </p:cNvSpPr>
          <p:nvPr/>
        </p:nvSpPr>
        <p:spPr bwMode="auto">
          <a:xfrm>
            <a:off x="1516063" y="2525713"/>
            <a:ext cx="593725" cy="442912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438" y="0"/>
              </a:cxn>
              <a:cxn ang="0">
                <a:pos x="713" y="491"/>
              </a:cxn>
              <a:cxn ang="0">
                <a:pos x="525" y="498"/>
              </a:cxn>
              <a:cxn ang="0">
                <a:pos x="338" y="453"/>
              </a:cxn>
              <a:cxn ang="0">
                <a:pos x="218" y="385"/>
              </a:cxn>
              <a:cxn ang="0">
                <a:pos x="98" y="303"/>
              </a:cxn>
              <a:cxn ang="0">
                <a:pos x="0" y="108"/>
              </a:cxn>
              <a:cxn ang="0">
                <a:pos x="16" y="0"/>
              </a:cxn>
            </a:cxnLst>
            <a:rect l="0" t="0" r="r" b="b"/>
            <a:pathLst>
              <a:path w="713" h="498">
                <a:moveTo>
                  <a:pt x="16" y="0"/>
                </a:moveTo>
                <a:lnTo>
                  <a:pt x="438" y="0"/>
                </a:lnTo>
                <a:lnTo>
                  <a:pt x="713" y="491"/>
                </a:lnTo>
                <a:lnTo>
                  <a:pt x="525" y="498"/>
                </a:lnTo>
                <a:lnTo>
                  <a:pt x="338" y="453"/>
                </a:lnTo>
                <a:lnTo>
                  <a:pt x="218" y="385"/>
                </a:lnTo>
                <a:lnTo>
                  <a:pt x="98" y="303"/>
                </a:lnTo>
                <a:lnTo>
                  <a:pt x="0" y="108"/>
                </a:lnTo>
                <a:lnTo>
                  <a:pt x="16" y="0"/>
                </a:lnTo>
                <a:close/>
              </a:path>
            </a:pathLst>
          </a:custGeom>
          <a:solidFill>
            <a:srgbClr val="F7E009"/>
          </a:solidFill>
          <a:ln w="254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47" name="Freeform 15"/>
          <p:cNvSpPr>
            <a:spLocks noChangeAspect="1"/>
          </p:cNvSpPr>
          <p:nvPr/>
        </p:nvSpPr>
        <p:spPr bwMode="auto">
          <a:xfrm>
            <a:off x="1030288" y="2514600"/>
            <a:ext cx="1770062" cy="631825"/>
          </a:xfrm>
          <a:custGeom>
            <a:avLst/>
            <a:gdLst/>
            <a:ahLst/>
            <a:cxnLst>
              <a:cxn ang="0">
                <a:pos x="68" y="147"/>
              </a:cxn>
              <a:cxn ang="0">
                <a:pos x="62" y="83"/>
              </a:cxn>
              <a:cxn ang="0">
                <a:pos x="81" y="12"/>
              </a:cxn>
              <a:cxn ang="0">
                <a:pos x="548" y="12"/>
              </a:cxn>
              <a:cxn ang="0">
                <a:pos x="602" y="45"/>
              </a:cxn>
              <a:cxn ang="0">
                <a:pos x="636" y="159"/>
              </a:cxn>
              <a:cxn ang="0">
                <a:pos x="717" y="290"/>
              </a:cxn>
              <a:cxn ang="0">
                <a:pos x="942" y="421"/>
              </a:cxn>
              <a:cxn ang="0">
                <a:pos x="1336" y="511"/>
              </a:cxn>
              <a:cxn ang="0">
                <a:pos x="1799" y="560"/>
              </a:cxn>
              <a:cxn ang="0">
                <a:pos x="2055" y="557"/>
              </a:cxn>
              <a:cxn ang="0">
                <a:pos x="2049" y="638"/>
              </a:cxn>
              <a:cxn ang="0">
                <a:pos x="2023" y="699"/>
              </a:cxn>
              <a:cxn ang="0">
                <a:pos x="1481" y="669"/>
              </a:cxn>
              <a:cxn ang="0">
                <a:pos x="1004" y="583"/>
              </a:cxn>
              <a:cxn ang="0">
                <a:pos x="797" y="460"/>
              </a:cxn>
              <a:cxn ang="0">
                <a:pos x="604" y="355"/>
              </a:cxn>
              <a:cxn ang="0">
                <a:pos x="410" y="166"/>
              </a:cxn>
              <a:cxn ang="0">
                <a:pos x="68" y="147"/>
              </a:cxn>
            </a:cxnLst>
            <a:rect l="0" t="0" r="r" b="b"/>
            <a:pathLst>
              <a:path w="2118" h="699">
                <a:moveTo>
                  <a:pt x="68" y="147"/>
                </a:moveTo>
                <a:cubicBezTo>
                  <a:pt x="10" y="133"/>
                  <a:pt x="60" y="105"/>
                  <a:pt x="62" y="83"/>
                </a:cubicBezTo>
                <a:cubicBezTo>
                  <a:pt x="64" y="61"/>
                  <a:pt x="0" y="24"/>
                  <a:pt x="81" y="12"/>
                </a:cubicBezTo>
                <a:cubicBezTo>
                  <a:pt x="162" y="0"/>
                  <a:pt x="461" y="6"/>
                  <a:pt x="548" y="12"/>
                </a:cubicBezTo>
                <a:cubicBezTo>
                  <a:pt x="635" y="18"/>
                  <a:pt x="587" y="20"/>
                  <a:pt x="602" y="45"/>
                </a:cubicBezTo>
                <a:cubicBezTo>
                  <a:pt x="617" y="69"/>
                  <a:pt x="617" y="118"/>
                  <a:pt x="636" y="159"/>
                </a:cubicBezTo>
                <a:cubicBezTo>
                  <a:pt x="655" y="200"/>
                  <a:pt x="667" y="247"/>
                  <a:pt x="717" y="290"/>
                </a:cubicBezTo>
                <a:cubicBezTo>
                  <a:pt x="769" y="333"/>
                  <a:pt x="839" y="384"/>
                  <a:pt x="942" y="421"/>
                </a:cubicBezTo>
                <a:cubicBezTo>
                  <a:pt x="1046" y="458"/>
                  <a:pt x="1194" y="488"/>
                  <a:pt x="1336" y="511"/>
                </a:cubicBezTo>
                <a:cubicBezTo>
                  <a:pt x="1479" y="534"/>
                  <a:pt x="1679" y="552"/>
                  <a:pt x="1799" y="560"/>
                </a:cubicBezTo>
                <a:cubicBezTo>
                  <a:pt x="1919" y="568"/>
                  <a:pt x="2013" y="544"/>
                  <a:pt x="2055" y="557"/>
                </a:cubicBezTo>
                <a:cubicBezTo>
                  <a:pt x="2097" y="570"/>
                  <a:pt x="2054" y="614"/>
                  <a:pt x="2049" y="638"/>
                </a:cubicBezTo>
                <a:cubicBezTo>
                  <a:pt x="2044" y="662"/>
                  <a:pt x="2118" y="694"/>
                  <a:pt x="2023" y="699"/>
                </a:cubicBezTo>
                <a:lnTo>
                  <a:pt x="1481" y="669"/>
                </a:lnTo>
                <a:lnTo>
                  <a:pt x="1004" y="583"/>
                </a:lnTo>
                <a:lnTo>
                  <a:pt x="797" y="460"/>
                </a:lnTo>
                <a:lnTo>
                  <a:pt x="604" y="355"/>
                </a:lnTo>
                <a:lnTo>
                  <a:pt x="410" y="166"/>
                </a:lnTo>
                <a:lnTo>
                  <a:pt x="68" y="147"/>
                </a:lnTo>
                <a:close/>
              </a:path>
            </a:pathLst>
          </a:custGeom>
          <a:solidFill>
            <a:srgbClr val="FFFF99"/>
          </a:solidFill>
          <a:ln w="25400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48" name="Freeform 16"/>
          <p:cNvSpPr>
            <a:spLocks noChangeAspect="1"/>
          </p:cNvSpPr>
          <p:nvPr/>
        </p:nvSpPr>
        <p:spPr bwMode="auto">
          <a:xfrm>
            <a:off x="1528763" y="2547938"/>
            <a:ext cx="569912" cy="414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115"/>
              </a:cxn>
              <a:cxn ang="0">
                <a:pos x="116" y="246"/>
              </a:cxn>
              <a:cxn ang="0">
                <a:pos x="340" y="376"/>
              </a:cxn>
              <a:cxn ang="0">
                <a:pos x="682" y="457"/>
              </a:cxn>
            </a:cxnLst>
            <a:rect l="0" t="0" r="r" b="b"/>
            <a:pathLst>
              <a:path w="682" h="457">
                <a:moveTo>
                  <a:pt x="0" y="0"/>
                </a:moveTo>
                <a:cubicBezTo>
                  <a:pt x="6" y="19"/>
                  <a:pt x="15" y="74"/>
                  <a:pt x="34" y="115"/>
                </a:cubicBezTo>
                <a:cubicBezTo>
                  <a:pt x="53" y="156"/>
                  <a:pt x="65" y="202"/>
                  <a:pt x="116" y="246"/>
                </a:cubicBezTo>
                <a:cubicBezTo>
                  <a:pt x="167" y="289"/>
                  <a:pt x="246" y="341"/>
                  <a:pt x="340" y="376"/>
                </a:cubicBezTo>
                <a:cubicBezTo>
                  <a:pt x="434" y="411"/>
                  <a:pt x="625" y="444"/>
                  <a:pt x="682" y="457"/>
                </a:cubicBezTo>
              </a:path>
            </a:pathLst>
          </a:custGeom>
          <a:noFill/>
          <a:ln w="25400" cap="flat" cmpd="sng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79249" name="Freeform 17"/>
          <p:cNvSpPr>
            <a:spLocks noChangeAspect="1"/>
          </p:cNvSpPr>
          <p:nvPr/>
        </p:nvSpPr>
        <p:spPr bwMode="auto">
          <a:xfrm>
            <a:off x="1069975" y="2514600"/>
            <a:ext cx="450850" cy="17463"/>
          </a:xfrm>
          <a:custGeom>
            <a:avLst/>
            <a:gdLst/>
            <a:ahLst/>
            <a:cxnLst>
              <a:cxn ang="0">
                <a:pos x="540" y="16"/>
              </a:cxn>
              <a:cxn ang="0">
                <a:pos x="330" y="16"/>
              </a:cxn>
              <a:cxn ang="0">
                <a:pos x="240" y="1"/>
              </a:cxn>
              <a:cxn ang="0">
                <a:pos x="105" y="9"/>
              </a:cxn>
              <a:cxn ang="0">
                <a:pos x="0" y="16"/>
              </a:cxn>
            </a:cxnLst>
            <a:rect l="0" t="0" r="r" b="b"/>
            <a:pathLst>
              <a:path w="540" h="19">
                <a:moveTo>
                  <a:pt x="540" y="16"/>
                </a:moveTo>
                <a:cubicBezTo>
                  <a:pt x="460" y="17"/>
                  <a:pt x="380" y="19"/>
                  <a:pt x="330" y="16"/>
                </a:cubicBezTo>
                <a:cubicBezTo>
                  <a:pt x="280" y="13"/>
                  <a:pt x="277" y="2"/>
                  <a:pt x="240" y="1"/>
                </a:cubicBezTo>
                <a:cubicBezTo>
                  <a:pt x="203" y="0"/>
                  <a:pt x="145" y="7"/>
                  <a:pt x="105" y="9"/>
                </a:cubicBezTo>
                <a:cubicBezTo>
                  <a:pt x="65" y="11"/>
                  <a:pt x="32" y="13"/>
                  <a:pt x="0" y="16"/>
                </a:cubicBezTo>
              </a:path>
            </a:pathLst>
          </a:cu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21523" name="Text Box 18"/>
          <p:cNvSpPr txBox="1">
            <a:spLocks noChangeAspect="1" noChangeArrowheads="1"/>
          </p:cNvSpPr>
          <p:nvPr/>
        </p:nvSpPr>
        <p:spPr bwMode="auto">
          <a:xfrm>
            <a:off x="1712913" y="3140075"/>
            <a:ext cx="1287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 eaLnBrk="0" hangingPunct="0">
              <a:buFontTx/>
              <a:buNone/>
              <a:defRPr/>
            </a:pPr>
            <a:r>
              <a:rPr kumimoji="1" lang="sv-SE" sz="16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  <a:endParaRPr kumimoji="1" lang="sv-SE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0" hangingPunct="0">
              <a:buFontTx/>
              <a:buNone/>
              <a:defRPr/>
            </a:pPr>
            <a:endParaRPr kumimoji="1" lang="sv-SE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24" name="Text Box 19"/>
          <p:cNvSpPr txBox="1">
            <a:spLocks noChangeAspect="1" noChangeArrowheads="1"/>
          </p:cNvSpPr>
          <p:nvPr/>
        </p:nvSpPr>
        <p:spPr bwMode="auto">
          <a:xfrm>
            <a:off x="825500" y="1800225"/>
            <a:ext cx="16732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 eaLnBrk="0" hangingPunct="0">
              <a:buFontTx/>
              <a:buNone/>
              <a:defRPr/>
            </a:pPr>
            <a:endParaRPr kumimoji="1" lang="sv-SE" sz="2000" i="1">
              <a:latin typeface="Tahoma" pitchFamily="34" charset="0"/>
            </a:endParaRPr>
          </a:p>
          <a:p>
            <a:pPr algn="l" eaLnBrk="0" hangingPunct="0">
              <a:buFontTx/>
              <a:buNone/>
              <a:defRPr/>
            </a:pPr>
            <a:endParaRPr kumimoji="1" lang="sv-SE" sz="2000">
              <a:latin typeface="Tahoma" pitchFamily="34" charset="0"/>
            </a:endParaRPr>
          </a:p>
        </p:txBody>
      </p:sp>
      <p:graphicFrame>
        <p:nvGraphicFramePr>
          <p:cNvPr id="21506" name="Object 20"/>
          <p:cNvGraphicFramePr>
            <a:graphicFrameLocks noGrp="1"/>
          </p:cNvGraphicFramePr>
          <p:nvPr>
            <p:ph/>
          </p:nvPr>
        </p:nvGraphicFramePr>
        <p:xfrm>
          <a:off x="0" y="4213225"/>
          <a:ext cx="2339975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33" name="Paint Shop Pro Image" r:id="rId4" imgW="5853659" imgH="4887805" progId="">
                  <p:embed/>
                </p:oleObj>
              </mc:Choice>
              <mc:Fallback>
                <p:oleObj name="Paint Shop Pro Image" r:id="rId4" imgW="5853659" imgH="4887805" progId="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13225"/>
                        <a:ext cx="2339975" cy="155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25" name="Picture 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5875" y="4213225"/>
            <a:ext cx="2339975" cy="1554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26" name="Picture 22" descr="sand piles lavalet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8538" y="4210050"/>
            <a:ext cx="2338387" cy="1557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27" name="Picture 23" descr="dune plantatio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6950" y="2525713"/>
            <a:ext cx="2339975" cy="1554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28" name="Picture 6"/>
          <p:cNvPicPr>
            <a:picLocks noChangeAspect="1" noChangeArrowheads="1"/>
          </p:cNvPicPr>
          <p:nvPr/>
        </p:nvPicPr>
        <p:blipFill>
          <a:blip r:embed="rId3" cstate="print"/>
          <a:srcRect l="57552" b="59380"/>
          <a:stretch>
            <a:fillRect/>
          </a:stretch>
        </p:blipFill>
        <p:spPr bwMode="auto">
          <a:xfrm>
            <a:off x="1976438" y="4832350"/>
            <a:ext cx="1458912" cy="935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1529" name="Group 25"/>
          <p:cNvGrpSpPr>
            <a:grpSpLocks/>
          </p:cNvGrpSpPr>
          <p:nvPr/>
        </p:nvGrpSpPr>
        <p:grpSpPr bwMode="auto">
          <a:xfrm>
            <a:off x="5981700" y="2428875"/>
            <a:ext cx="2800350" cy="993775"/>
            <a:chOff x="3768" y="1530"/>
            <a:chExt cx="1764" cy="626"/>
          </a:xfrm>
        </p:grpSpPr>
        <p:grpSp>
          <p:nvGrpSpPr>
            <p:cNvPr id="21532" name="Group 26"/>
            <p:cNvGrpSpPr>
              <a:grpSpLocks/>
            </p:cNvGrpSpPr>
            <p:nvPr/>
          </p:nvGrpSpPr>
          <p:grpSpPr bwMode="auto">
            <a:xfrm>
              <a:off x="3784" y="1530"/>
              <a:ext cx="1748" cy="624"/>
              <a:chOff x="3471" y="1610"/>
              <a:chExt cx="2176" cy="624"/>
            </a:xfrm>
          </p:grpSpPr>
          <p:sp>
            <p:nvSpPr>
              <p:cNvPr id="479259" name="Freeform 27"/>
              <p:cNvSpPr>
                <a:spLocks noChangeAspect="1"/>
              </p:cNvSpPr>
              <p:nvPr/>
            </p:nvSpPr>
            <p:spPr bwMode="auto">
              <a:xfrm>
                <a:off x="3471" y="1906"/>
                <a:ext cx="1128" cy="183"/>
              </a:xfrm>
              <a:custGeom>
                <a:avLst/>
                <a:gdLst/>
                <a:ahLst/>
                <a:cxnLst>
                  <a:cxn ang="0">
                    <a:pos x="0" y="349"/>
                  </a:cxn>
                  <a:cxn ang="0">
                    <a:pos x="390" y="175"/>
                  </a:cxn>
                  <a:cxn ang="0">
                    <a:pos x="300" y="278"/>
                  </a:cxn>
                  <a:cxn ang="0">
                    <a:pos x="360" y="384"/>
                  </a:cxn>
                  <a:cxn ang="0">
                    <a:pos x="818" y="213"/>
                  </a:cxn>
                  <a:cxn ang="0">
                    <a:pos x="960" y="145"/>
                  </a:cxn>
                  <a:cxn ang="0">
                    <a:pos x="1118" y="130"/>
                  </a:cxn>
                  <a:cxn ang="0">
                    <a:pos x="1013" y="183"/>
                  </a:cxn>
                  <a:cxn ang="0">
                    <a:pos x="953" y="235"/>
                  </a:cxn>
                  <a:cxn ang="0">
                    <a:pos x="960" y="355"/>
                  </a:cxn>
                  <a:cxn ang="0">
                    <a:pos x="1245" y="278"/>
                  </a:cxn>
                  <a:cxn ang="0">
                    <a:pos x="1590" y="100"/>
                  </a:cxn>
                  <a:cxn ang="0">
                    <a:pos x="1830" y="30"/>
                  </a:cxn>
                  <a:cxn ang="0">
                    <a:pos x="1920" y="30"/>
                  </a:cxn>
                  <a:cxn ang="0">
                    <a:pos x="1920" y="207"/>
                  </a:cxn>
                </a:cxnLst>
                <a:rect l="0" t="0" r="r" b="b"/>
                <a:pathLst>
                  <a:path w="1935" h="395">
                    <a:moveTo>
                      <a:pt x="0" y="349"/>
                    </a:moveTo>
                    <a:cubicBezTo>
                      <a:pt x="65" y="320"/>
                      <a:pt x="340" y="187"/>
                      <a:pt x="390" y="175"/>
                    </a:cubicBezTo>
                    <a:cubicBezTo>
                      <a:pt x="440" y="163"/>
                      <a:pt x="305" y="243"/>
                      <a:pt x="300" y="278"/>
                    </a:cubicBezTo>
                    <a:cubicBezTo>
                      <a:pt x="295" y="313"/>
                      <a:pt x="274" y="395"/>
                      <a:pt x="360" y="384"/>
                    </a:cubicBezTo>
                    <a:cubicBezTo>
                      <a:pt x="446" y="373"/>
                      <a:pt x="718" y="253"/>
                      <a:pt x="818" y="213"/>
                    </a:cubicBezTo>
                    <a:cubicBezTo>
                      <a:pt x="918" y="173"/>
                      <a:pt x="910" y="159"/>
                      <a:pt x="960" y="145"/>
                    </a:cubicBezTo>
                    <a:cubicBezTo>
                      <a:pt x="1010" y="131"/>
                      <a:pt x="1109" y="124"/>
                      <a:pt x="1118" y="130"/>
                    </a:cubicBezTo>
                    <a:cubicBezTo>
                      <a:pt x="1127" y="136"/>
                      <a:pt x="1041" y="166"/>
                      <a:pt x="1013" y="183"/>
                    </a:cubicBezTo>
                    <a:cubicBezTo>
                      <a:pt x="985" y="200"/>
                      <a:pt x="962" y="206"/>
                      <a:pt x="953" y="235"/>
                    </a:cubicBezTo>
                    <a:cubicBezTo>
                      <a:pt x="944" y="264"/>
                      <a:pt x="911" y="348"/>
                      <a:pt x="960" y="355"/>
                    </a:cubicBezTo>
                    <a:cubicBezTo>
                      <a:pt x="1009" y="362"/>
                      <a:pt x="1140" y="320"/>
                      <a:pt x="1245" y="278"/>
                    </a:cubicBezTo>
                    <a:cubicBezTo>
                      <a:pt x="1350" y="236"/>
                      <a:pt x="1493" y="142"/>
                      <a:pt x="1590" y="100"/>
                    </a:cubicBezTo>
                    <a:cubicBezTo>
                      <a:pt x="1687" y="59"/>
                      <a:pt x="1775" y="41"/>
                      <a:pt x="1830" y="30"/>
                    </a:cubicBezTo>
                    <a:cubicBezTo>
                      <a:pt x="1885" y="18"/>
                      <a:pt x="1905" y="0"/>
                      <a:pt x="1920" y="30"/>
                    </a:cubicBezTo>
                    <a:cubicBezTo>
                      <a:pt x="1935" y="59"/>
                      <a:pt x="1913" y="177"/>
                      <a:pt x="1920" y="207"/>
                    </a:cubicBez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v-SE"/>
              </a:p>
            </p:txBody>
          </p:sp>
          <p:sp>
            <p:nvSpPr>
              <p:cNvPr id="479260" name="Freeform 28"/>
              <p:cNvSpPr>
                <a:spLocks noChangeAspect="1"/>
              </p:cNvSpPr>
              <p:nvPr/>
            </p:nvSpPr>
            <p:spPr bwMode="auto">
              <a:xfrm>
                <a:off x="4088" y="1659"/>
                <a:ext cx="1546" cy="473"/>
              </a:xfrm>
              <a:custGeom>
                <a:avLst/>
                <a:gdLst/>
                <a:ahLst/>
                <a:cxnLst>
                  <a:cxn ang="0">
                    <a:pos x="105" y="927"/>
                  </a:cxn>
                  <a:cxn ang="0">
                    <a:pos x="597" y="630"/>
                  </a:cxn>
                  <a:cxn ang="0">
                    <a:pos x="1054" y="330"/>
                  </a:cxn>
                  <a:cxn ang="0">
                    <a:pos x="1409" y="90"/>
                  </a:cxn>
                  <a:cxn ang="0">
                    <a:pos x="1689" y="0"/>
                  </a:cxn>
                  <a:cxn ang="0">
                    <a:pos x="2006" y="0"/>
                  </a:cxn>
                  <a:cxn ang="0">
                    <a:pos x="2247" y="150"/>
                  </a:cxn>
                  <a:cxn ang="0">
                    <a:pos x="2666" y="570"/>
                  </a:cxn>
                  <a:cxn ang="0">
                    <a:pos x="3060" y="930"/>
                  </a:cxn>
                  <a:cxn ang="0">
                    <a:pos x="0" y="930"/>
                  </a:cxn>
                </a:cxnLst>
                <a:rect l="0" t="0" r="r" b="b"/>
                <a:pathLst>
                  <a:path w="3060" h="930">
                    <a:moveTo>
                      <a:pt x="105" y="927"/>
                    </a:moveTo>
                    <a:lnTo>
                      <a:pt x="597" y="630"/>
                    </a:lnTo>
                    <a:lnTo>
                      <a:pt x="1054" y="330"/>
                    </a:lnTo>
                    <a:lnTo>
                      <a:pt x="1409" y="90"/>
                    </a:lnTo>
                    <a:lnTo>
                      <a:pt x="1689" y="0"/>
                    </a:lnTo>
                    <a:lnTo>
                      <a:pt x="2006" y="0"/>
                    </a:lnTo>
                    <a:lnTo>
                      <a:pt x="2247" y="150"/>
                    </a:lnTo>
                    <a:lnTo>
                      <a:pt x="2666" y="570"/>
                    </a:lnTo>
                    <a:lnTo>
                      <a:pt x="3060" y="930"/>
                    </a:lnTo>
                    <a:lnTo>
                      <a:pt x="0" y="930"/>
                    </a:lnTo>
                  </a:path>
                </a:pathLst>
              </a:custGeom>
              <a:solidFill>
                <a:srgbClr val="808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v-SE"/>
              </a:p>
            </p:txBody>
          </p:sp>
          <p:grpSp>
            <p:nvGrpSpPr>
              <p:cNvPr id="21536" name="Group 29"/>
              <p:cNvGrpSpPr>
                <a:grpSpLocks noChangeAspect="1"/>
              </p:cNvGrpSpPr>
              <p:nvPr/>
            </p:nvGrpSpPr>
            <p:grpSpPr bwMode="auto">
              <a:xfrm>
                <a:off x="5024" y="1610"/>
                <a:ext cx="66" cy="66"/>
                <a:chOff x="6338" y="10215"/>
                <a:chExt cx="113" cy="105"/>
              </a:xfrm>
            </p:grpSpPr>
            <p:sp>
              <p:nvSpPr>
                <p:cNvPr id="479262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6339" y="10223"/>
                  <a:ext cx="36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63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388" y="10223"/>
                  <a:ext cx="32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64" name="Line 3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371" y="10223"/>
                  <a:ext cx="4" cy="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65" name="Freeform 33"/>
                <p:cNvSpPr>
                  <a:spLocks noChangeAspect="1"/>
                </p:cNvSpPr>
                <p:nvPr/>
              </p:nvSpPr>
              <p:spPr bwMode="auto">
                <a:xfrm>
                  <a:off x="6388" y="10215"/>
                  <a:ext cx="64" cy="91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45" y="45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68" h="90">
                      <a:moveTo>
                        <a:pt x="0" y="90"/>
                      </a:moveTo>
                      <a:cubicBezTo>
                        <a:pt x="17" y="75"/>
                        <a:pt x="34" y="60"/>
                        <a:pt x="45" y="45"/>
                      </a:cubicBezTo>
                      <a:cubicBezTo>
                        <a:pt x="56" y="30"/>
                        <a:pt x="62" y="15"/>
                        <a:pt x="6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</p:grpSp>
          <p:grpSp>
            <p:nvGrpSpPr>
              <p:cNvPr id="21537" name="Group 34"/>
              <p:cNvGrpSpPr>
                <a:grpSpLocks noChangeAspect="1"/>
              </p:cNvGrpSpPr>
              <p:nvPr/>
            </p:nvGrpSpPr>
            <p:grpSpPr bwMode="auto">
              <a:xfrm rot="1872523">
                <a:off x="5251" y="1742"/>
                <a:ext cx="66" cy="67"/>
                <a:chOff x="6338" y="10215"/>
                <a:chExt cx="113" cy="105"/>
              </a:xfrm>
            </p:grpSpPr>
            <p:sp>
              <p:nvSpPr>
                <p:cNvPr id="479267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6335" y="10220"/>
                  <a:ext cx="34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68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382" y="10223"/>
                  <a:ext cx="36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69" name="Line 3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368" y="10223"/>
                  <a:ext cx="6" cy="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70" name="Freeform 38"/>
                <p:cNvSpPr>
                  <a:spLocks noChangeAspect="1"/>
                </p:cNvSpPr>
                <p:nvPr/>
              </p:nvSpPr>
              <p:spPr bwMode="auto">
                <a:xfrm>
                  <a:off x="6382" y="10213"/>
                  <a:ext cx="68" cy="89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45" y="45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68" h="90">
                      <a:moveTo>
                        <a:pt x="0" y="90"/>
                      </a:moveTo>
                      <a:cubicBezTo>
                        <a:pt x="17" y="75"/>
                        <a:pt x="34" y="60"/>
                        <a:pt x="45" y="45"/>
                      </a:cubicBezTo>
                      <a:cubicBezTo>
                        <a:pt x="56" y="30"/>
                        <a:pt x="62" y="15"/>
                        <a:pt x="6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</p:grpSp>
          <p:grpSp>
            <p:nvGrpSpPr>
              <p:cNvPr id="21538" name="Group 39"/>
              <p:cNvGrpSpPr>
                <a:grpSpLocks noChangeAspect="1"/>
              </p:cNvGrpSpPr>
              <p:nvPr/>
            </p:nvGrpSpPr>
            <p:grpSpPr bwMode="auto">
              <a:xfrm rot="1324561">
                <a:off x="5435" y="1932"/>
                <a:ext cx="67" cy="66"/>
                <a:chOff x="6338" y="10215"/>
                <a:chExt cx="113" cy="105"/>
              </a:xfrm>
            </p:grpSpPr>
            <p:sp>
              <p:nvSpPr>
                <p:cNvPr id="479272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6338" y="10223"/>
                  <a:ext cx="38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73" name="Line 4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383" y="10223"/>
                  <a:ext cx="36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74" name="Line 4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367" y="10223"/>
                  <a:ext cx="8" cy="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75" name="Freeform 43"/>
                <p:cNvSpPr>
                  <a:spLocks noChangeAspect="1"/>
                </p:cNvSpPr>
                <p:nvPr/>
              </p:nvSpPr>
              <p:spPr bwMode="auto">
                <a:xfrm>
                  <a:off x="6383" y="10215"/>
                  <a:ext cx="67" cy="91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45" y="45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68" h="90">
                      <a:moveTo>
                        <a:pt x="0" y="90"/>
                      </a:moveTo>
                      <a:cubicBezTo>
                        <a:pt x="17" y="75"/>
                        <a:pt x="34" y="60"/>
                        <a:pt x="45" y="45"/>
                      </a:cubicBezTo>
                      <a:cubicBezTo>
                        <a:pt x="56" y="30"/>
                        <a:pt x="62" y="15"/>
                        <a:pt x="6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</p:grpSp>
          <p:grpSp>
            <p:nvGrpSpPr>
              <p:cNvPr id="21539" name="Group 44"/>
              <p:cNvGrpSpPr>
                <a:grpSpLocks noChangeAspect="1"/>
              </p:cNvGrpSpPr>
              <p:nvPr/>
            </p:nvGrpSpPr>
            <p:grpSpPr bwMode="auto">
              <a:xfrm rot="-2541841">
                <a:off x="4670" y="1709"/>
                <a:ext cx="65" cy="67"/>
                <a:chOff x="6338" y="10215"/>
                <a:chExt cx="113" cy="105"/>
              </a:xfrm>
            </p:grpSpPr>
            <p:sp>
              <p:nvSpPr>
                <p:cNvPr id="479277" name="Line 45"/>
                <p:cNvSpPr>
                  <a:spLocks noChangeAspect="1" noChangeShapeType="1"/>
                </p:cNvSpPr>
                <p:nvPr/>
              </p:nvSpPr>
              <p:spPr bwMode="auto">
                <a:xfrm>
                  <a:off x="6337" y="10215"/>
                  <a:ext cx="37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78" name="Line 4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382" y="10217"/>
                  <a:ext cx="37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79" name="Line 4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365" y="10216"/>
                  <a:ext cx="6" cy="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80" name="Freeform 48"/>
                <p:cNvSpPr>
                  <a:spLocks noChangeAspect="1"/>
                </p:cNvSpPr>
                <p:nvPr/>
              </p:nvSpPr>
              <p:spPr bwMode="auto">
                <a:xfrm>
                  <a:off x="6383" y="10208"/>
                  <a:ext cx="67" cy="89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45" y="45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68" h="90">
                      <a:moveTo>
                        <a:pt x="0" y="90"/>
                      </a:moveTo>
                      <a:cubicBezTo>
                        <a:pt x="17" y="75"/>
                        <a:pt x="34" y="60"/>
                        <a:pt x="45" y="45"/>
                      </a:cubicBezTo>
                      <a:cubicBezTo>
                        <a:pt x="56" y="30"/>
                        <a:pt x="62" y="15"/>
                        <a:pt x="6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</p:grpSp>
          <p:grpSp>
            <p:nvGrpSpPr>
              <p:cNvPr id="21540" name="Group 49"/>
              <p:cNvGrpSpPr>
                <a:grpSpLocks noChangeAspect="1"/>
              </p:cNvGrpSpPr>
              <p:nvPr/>
            </p:nvGrpSpPr>
            <p:grpSpPr bwMode="auto">
              <a:xfrm rot="-2541841">
                <a:off x="4561" y="1794"/>
                <a:ext cx="65" cy="67"/>
                <a:chOff x="6338" y="10215"/>
                <a:chExt cx="113" cy="105"/>
              </a:xfrm>
            </p:grpSpPr>
            <p:sp>
              <p:nvSpPr>
                <p:cNvPr id="479282" name="Line 50"/>
                <p:cNvSpPr>
                  <a:spLocks noChangeAspect="1" noChangeShapeType="1"/>
                </p:cNvSpPr>
                <p:nvPr/>
              </p:nvSpPr>
              <p:spPr bwMode="auto">
                <a:xfrm>
                  <a:off x="6338" y="10216"/>
                  <a:ext cx="37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83" name="Line 5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383" y="10218"/>
                  <a:ext cx="37" cy="9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84" name="Line 5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368" y="10218"/>
                  <a:ext cx="6" cy="7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  <p:sp>
              <p:nvSpPr>
                <p:cNvPr id="479285" name="Freeform 53"/>
                <p:cNvSpPr>
                  <a:spLocks noChangeAspect="1"/>
                </p:cNvSpPr>
                <p:nvPr/>
              </p:nvSpPr>
              <p:spPr bwMode="auto">
                <a:xfrm>
                  <a:off x="6386" y="10213"/>
                  <a:ext cx="65" cy="89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45" y="45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68" h="90">
                      <a:moveTo>
                        <a:pt x="0" y="90"/>
                      </a:moveTo>
                      <a:cubicBezTo>
                        <a:pt x="17" y="75"/>
                        <a:pt x="34" y="60"/>
                        <a:pt x="45" y="45"/>
                      </a:cubicBezTo>
                      <a:cubicBezTo>
                        <a:pt x="56" y="30"/>
                        <a:pt x="62" y="15"/>
                        <a:pt x="6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sv-SE"/>
                </a:p>
              </p:txBody>
            </p:sp>
          </p:grpSp>
          <p:sp>
            <p:nvSpPr>
              <p:cNvPr id="479286" name="Freeform 54"/>
              <p:cNvSpPr>
                <a:spLocks noChangeAspect="1"/>
              </p:cNvSpPr>
              <p:nvPr/>
            </p:nvSpPr>
            <p:spPr bwMode="auto">
              <a:xfrm>
                <a:off x="3573" y="2083"/>
                <a:ext cx="2074" cy="151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417" y="132"/>
                  </a:cxn>
                  <a:cxn ang="0">
                    <a:pos x="985" y="94"/>
                  </a:cxn>
                  <a:cxn ang="0">
                    <a:pos x="1525" y="123"/>
                  </a:cxn>
                  <a:cxn ang="0">
                    <a:pos x="1913" y="123"/>
                  </a:cxn>
                  <a:cxn ang="0">
                    <a:pos x="2084" y="113"/>
                  </a:cxn>
                  <a:cxn ang="0">
                    <a:pos x="2179" y="94"/>
                  </a:cxn>
                  <a:cxn ang="0">
                    <a:pos x="2247" y="49"/>
                  </a:cxn>
                  <a:cxn ang="0">
                    <a:pos x="1961" y="0"/>
                  </a:cxn>
                  <a:cxn ang="0">
                    <a:pos x="1070" y="0"/>
                  </a:cxn>
                  <a:cxn ang="0">
                    <a:pos x="786" y="0"/>
                  </a:cxn>
                  <a:cxn ang="0">
                    <a:pos x="635" y="47"/>
                  </a:cxn>
                  <a:cxn ang="0">
                    <a:pos x="388" y="57"/>
                  </a:cxn>
                  <a:cxn ang="0">
                    <a:pos x="313" y="76"/>
                  </a:cxn>
                  <a:cxn ang="0">
                    <a:pos x="0" y="151"/>
                  </a:cxn>
                </a:cxnLst>
                <a:rect l="0" t="0" r="r" b="b"/>
                <a:pathLst>
                  <a:path w="2247" h="151">
                    <a:moveTo>
                      <a:pt x="0" y="151"/>
                    </a:moveTo>
                    <a:lnTo>
                      <a:pt x="417" y="132"/>
                    </a:lnTo>
                    <a:lnTo>
                      <a:pt x="985" y="94"/>
                    </a:lnTo>
                    <a:lnTo>
                      <a:pt x="1525" y="123"/>
                    </a:lnTo>
                    <a:lnTo>
                      <a:pt x="1913" y="123"/>
                    </a:lnTo>
                    <a:lnTo>
                      <a:pt x="2084" y="113"/>
                    </a:lnTo>
                    <a:lnTo>
                      <a:pt x="2179" y="94"/>
                    </a:lnTo>
                    <a:lnTo>
                      <a:pt x="2247" y="49"/>
                    </a:lnTo>
                    <a:lnTo>
                      <a:pt x="1961" y="0"/>
                    </a:lnTo>
                    <a:lnTo>
                      <a:pt x="1070" y="0"/>
                    </a:lnTo>
                    <a:lnTo>
                      <a:pt x="786" y="0"/>
                    </a:lnTo>
                    <a:lnTo>
                      <a:pt x="635" y="47"/>
                    </a:lnTo>
                    <a:lnTo>
                      <a:pt x="388" y="57"/>
                    </a:lnTo>
                    <a:lnTo>
                      <a:pt x="313" y="76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v-SE"/>
              </a:p>
            </p:txBody>
          </p:sp>
        </p:grpSp>
        <p:sp>
          <p:nvSpPr>
            <p:cNvPr id="479287" name="Freeform 55"/>
            <p:cNvSpPr>
              <a:spLocks/>
            </p:cNvSpPr>
            <p:nvPr/>
          </p:nvSpPr>
          <p:spPr bwMode="auto">
            <a:xfrm>
              <a:off x="3768" y="2014"/>
              <a:ext cx="588" cy="142"/>
            </a:xfrm>
            <a:custGeom>
              <a:avLst/>
              <a:gdLst/>
              <a:ahLst/>
              <a:cxnLst>
                <a:cxn ang="0">
                  <a:pos x="14" y="56"/>
                </a:cxn>
                <a:cxn ang="0">
                  <a:pos x="134" y="50"/>
                </a:cxn>
                <a:cxn ang="0">
                  <a:pos x="214" y="40"/>
                </a:cxn>
                <a:cxn ang="0">
                  <a:pos x="276" y="26"/>
                </a:cxn>
                <a:cxn ang="0">
                  <a:pos x="356" y="8"/>
                </a:cxn>
                <a:cxn ang="0">
                  <a:pos x="402" y="6"/>
                </a:cxn>
                <a:cxn ang="0">
                  <a:pos x="588" y="0"/>
                </a:cxn>
                <a:cxn ang="0">
                  <a:pos x="540" y="38"/>
                </a:cxn>
                <a:cxn ang="0">
                  <a:pos x="394" y="46"/>
                </a:cxn>
                <a:cxn ang="0">
                  <a:pos x="100" y="142"/>
                </a:cxn>
                <a:cxn ang="0">
                  <a:pos x="0" y="142"/>
                </a:cxn>
                <a:cxn ang="0">
                  <a:pos x="14" y="56"/>
                </a:cxn>
              </a:cxnLst>
              <a:rect l="0" t="0" r="r" b="b"/>
              <a:pathLst>
                <a:path w="588" h="142">
                  <a:moveTo>
                    <a:pt x="14" y="56"/>
                  </a:moveTo>
                  <a:lnTo>
                    <a:pt x="134" y="50"/>
                  </a:lnTo>
                  <a:lnTo>
                    <a:pt x="214" y="40"/>
                  </a:lnTo>
                  <a:lnTo>
                    <a:pt x="276" y="26"/>
                  </a:lnTo>
                  <a:lnTo>
                    <a:pt x="356" y="8"/>
                  </a:lnTo>
                  <a:lnTo>
                    <a:pt x="402" y="6"/>
                  </a:lnTo>
                  <a:lnTo>
                    <a:pt x="588" y="0"/>
                  </a:lnTo>
                  <a:lnTo>
                    <a:pt x="540" y="38"/>
                  </a:lnTo>
                  <a:lnTo>
                    <a:pt x="394" y="46"/>
                  </a:lnTo>
                  <a:lnTo>
                    <a:pt x="100" y="142"/>
                  </a:lnTo>
                  <a:lnTo>
                    <a:pt x="0" y="142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sv-SE"/>
            </a:p>
          </p:txBody>
        </p:sp>
      </p:grpSp>
      <p:sp>
        <p:nvSpPr>
          <p:cNvPr id="479289" name="Text Box 57"/>
          <p:cNvSpPr txBox="1">
            <a:spLocks noChangeArrowheads="1"/>
          </p:cNvSpPr>
          <p:nvPr/>
        </p:nvSpPr>
        <p:spPr bwMode="auto">
          <a:xfrm>
            <a:off x="2571466" y="356955"/>
            <a:ext cx="38608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  <a:defRPr/>
            </a:pPr>
            <a:r>
              <a:rPr lang="sv-SE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STABILIZING – SOFT MEASURES</a:t>
            </a:r>
          </a:p>
        </p:txBody>
      </p:sp>
    </p:spTree>
    <p:extLst>
      <p:ext uri="{BB962C8B-B14F-4D97-AF65-F5344CB8AC3E}">
        <p14:creationId xmlns:p14="http://schemas.microsoft.com/office/powerpoint/2010/main" val="16524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Freeform 2"/>
          <p:cNvSpPr>
            <a:spLocks/>
          </p:cNvSpPr>
          <p:nvPr/>
        </p:nvSpPr>
        <p:spPr bwMode="auto">
          <a:xfrm>
            <a:off x="2916238" y="2852738"/>
            <a:ext cx="3913187" cy="1081087"/>
          </a:xfrm>
          <a:custGeom>
            <a:avLst/>
            <a:gdLst>
              <a:gd name="T0" fmla="*/ 2264 w 2268"/>
              <a:gd name="T1" fmla="*/ 0 h 656"/>
              <a:gd name="T2" fmla="*/ 0 w 2268"/>
              <a:gd name="T3" fmla="*/ 0 h 656"/>
              <a:gd name="T4" fmla="*/ 0 w 2268"/>
              <a:gd name="T5" fmla="*/ 644 h 656"/>
              <a:gd name="T6" fmla="*/ 2268 w 2268"/>
              <a:gd name="T7" fmla="*/ 656 h 656"/>
              <a:gd name="T8" fmla="*/ 2264 w 2268"/>
              <a:gd name="T9" fmla="*/ 0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8" h="656">
                <a:moveTo>
                  <a:pt x="2264" y="0"/>
                </a:moveTo>
                <a:lnTo>
                  <a:pt x="0" y="0"/>
                </a:lnTo>
                <a:lnTo>
                  <a:pt x="0" y="644"/>
                </a:lnTo>
                <a:lnTo>
                  <a:pt x="2268" y="656"/>
                </a:lnTo>
                <a:lnTo>
                  <a:pt x="2264" y="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21219" name="Line 3"/>
          <p:cNvSpPr>
            <a:spLocks noChangeShapeType="1"/>
          </p:cNvSpPr>
          <p:nvPr/>
        </p:nvSpPr>
        <p:spPr bwMode="auto">
          <a:xfrm flipH="1">
            <a:off x="3228975" y="2857500"/>
            <a:ext cx="36004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21220" name="Freeform 4"/>
          <p:cNvSpPr>
            <a:spLocks/>
          </p:cNvSpPr>
          <p:nvPr/>
        </p:nvSpPr>
        <p:spPr bwMode="auto">
          <a:xfrm>
            <a:off x="1800225" y="2482850"/>
            <a:ext cx="5035550" cy="1568450"/>
          </a:xfrm>
          <a:custGeom>
            <a:avLst/>
            <a:gdLst>
              <a:gd name="T0" fmla="*/ 24 w 3172"/>
              <a:gd name="T1" fmla="*/ 0 h 988"/>
              <a:gd name="T2" fmla="*/ 200 w 3172"/>
              <a:gd name="T3" fmla="*/ 4 h 988"/>
              <a:gd name="T4" fmla="*/ 376 w 3172"/>
              <a:gd name="T5" fmla="*/ 4 h 988"/>
              <a:gd name="T6" fmla="*/ 504 w 3172"/>
              <a:gd name="T7" fmla="*/ 12 h 988"/>
              <a:gd name="T8" fmla="*/ 600 w 3172"/>
              <a:gd name="T9" fmla="*/ 20 h 988"/>
              <a:gd name="T10" fmla="*/ 684 w 3172"/>
              <a:gd name="T11" fmla="*/ 32 h 988"/>
              <a:gd name="T12" fmla="*/ 748 w 3172"/>
              <a:gd name="T13" fmla="*/ 64 h 988"/>
              <a:gd name="T14" fmla="*/ 812 w 3172"/>
              <a:gd name="T15" fmla="*/ 100 h 988"/>
              <a:gd name="T16" fmla="*/ 892 w 3172"/>
              <a:gd name="T17" fmla="*/ 160 h 988"/>
              <a:gd name="T18" fmla="*/ 980 w 3172"/>
              <a:gd name="T19" fmla="*/ 220 h 988"/>
              <a:gd name="T20" fmla="*/ 1060 w 3172"/>
              <a:gd name="T21" fmla="*/ 292 h 988"/>
              <a:gd name="T22" fmla="*/ 1148 w 3172"/>
              <a:gd name="T23" fmla="*/ 356 h 988"/>
              <a:gd name="T24" fmla="*/ 1244 w 3172"/>
              <a:gd name="T25" fmla="*/ 428 h 988"/>
              <a:gd name="T26" fmla="*/ 1356 w 3172"/>
              <a:gd name="T27" fmla="*/ 496 h 988"/>
              <a:gd name="T28" fmla="*/ 1488 w 3172"/>
              <a:gd name="T29" fmla="*/ 552 h 988"/>
              <a:gd name="T30" fmla="*/ 1600 w 3172"/>
              <a:gd name="T31" fmla="*/ 600 h 988"/>
              <a:gd name="T32" fmla="*/ 1740 w 3172"/>
              <a:gd name="T33" fmla="*/ 652 h 988"/>
              <a:gd name="T34" fmla="*/ 1872 w 3172"/>
              <a:gd name="T35" fmla="*/ 680 h 988"/>
              <a:gd name="T36" fmla="*/ 2152 w 3172"/>
              <a:gd name="T37" fmla="*/ 712 h 988"/>
              <a:gd name="T38" fmla="*/ 2384 w 3172"/>
              <a:gd name="T39" fmla="*/ 740 h 988"/>
              <a:gd name="T40" fmla="*/ 2600 w 3172"/>
              <a:gd name="T41" fmla="*/ 768 h 988"/>
              <a:gd name="T42" fmla="*/ 2752 w 3172"/>
              <a:gd name="T43" fmla="*/ 792 h 988"/>
              <a:gd name="T44" fmla="*/ 2976 w 3172"/>
              <a:gd name="T45" fmla="*/ 816 h 988"/>
              <a:gd name="T46" fmla="*/ 3140 w 3172"/>
              <a:gd name="T47" fmla="*/ 832 h 988"/>
              <a:gd name="T48" fmla="*/ 3172 w 3172"/>
              <a:gd name="T49" fmla="*/ 840 h 988"/>
              <a:gd name="T50" fmla="*/ 3172 w 3172"/>
              <a:gd name="T51" fmla="*/ 988 h 988"/>
              <a:gd name="T52" fmla="*/ 0 w 3172"/>
              <a:gd name="T53" fmla="*/ 988 h 988"/>
              <a:gd name="T54" fmla="*/ 0 w 3172"/>
              <a:gd name="T55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172" h="988">
                <a:moveTo>
                  <a:pt x="24" y="0"/>
                </a:moveTo>
                <a:lnTo>
                  <a:pt x="200" y="4"/>
                </a:lnTo>
                <a:lnTo>
                  <a:pt x="376" y="4"/>
                </a:lnTo>
                <a:lnTo>
                  <a:pt x="504" y="12"/>
                </a:lnTo>
                <a:lnTo>
                  <a:pt x="600" y="20"/>
                </a:lnTo>
                <a:lnTo>
                  <a:pt x="684" y="32"/>
                </a:lnTo>
                <a:lnTo>
                  <a:pt x="748" y="64"/>
                </a:lnTo>
                <a:lnTo>
                  <a:pt x="812" y="100"/>
                </a:lnTo>
                <a:lnTo>
                  <a:pt x="892" y="160"/>
                </a:lnTo>
                <a:lnTo>
                  <a:pt x="980" y="220"/>
                </a:lnTo>
                <a:lnTo>
                  <a:pt x="1060" y="292"/>
                </a:lnTo>
                <a:lnTo>
                  <a:pt x="1148" y="356"/>
                </a:lnTo>
                <a:lnTo>
                  <a:pt x="1244" y="428"/>
                </a:lnTo>
                <a:lnTo>
                  <a:pt x="1356" y="496"/>
                </a:lnTo>
                <a:lnTo>
                  <a:pt x="1488" y="552"/>
                </a:lnTo>
                <a:lnTo>
                  <a:pt x="1600" y="600"/>
                </a:lnTo>
                <a:lnTo>
                  <a:pt x="1740" y="652"/>
                </a:lnTo>
                <a:lnTo>
                  <a:pt x="1872" y="680"/>
                </a:lnTo>
                <a:lnTo>
                  <a:pt x="2152" y="712"/>
                </a:lnTo>
                <a:lnTo>
                  <a:pt x="2384" y="740"/>
                </a:lnTo>
                <a:lnTo>
                  <a:pt x="2600" y="768"/>
                </a:lnTo>
                <a:lnTo>
                  <a:pt x="2752" y="792"/>
                </a:lnTo>
                <a:lnTo>
                  <a:pt x="2976" y="816"/>
                </a:lnTo>
                <a:lnTo>
                  <a:pt x="3140" y="832"/>
                </a:lnTo>
                <a:lnTo>
                  <a:pt x="3172" y="840"/>
                </a:lnTo>
                <a:lnTo>
                  <a:pt x="3172" y="988"/>
                </a:lnTo>
                <a:lnTo>
                  <a:pt x="0" y="988"/>
                </a:lnTo>
                <a:lnTo>
                  <a:pt x="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21227" name="Rectangle 11"/>
          <p:cNvSpPr>
            <a:spLocks noChangeArrowheads="1"/>
          </p:cNvSpPr>
          <p:nvPr/>
        </p:nvSpPr>
        <p:spPr bwMode="auto">
          <a:xfrm>
            <a:off x="5846763" y="819150"/>
            <a:ext cx="3130550" cy="889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521228" name="Text Box 12"/>
          <p:cNvSpPr txBox="1">
            <a:spLocks noChangeArrowheads="1"/>
          </p:cNvSpPr>
          <p:nvPr/>
        </p:nvSpPr>
        <p:spPr bwMode="auto">
          <a:xfrm>
            <a:off x="1610314" y="358744"/>
            <a:ext cx="57587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SOFT MEASURES AGAINST RISING SEA LEVELS?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1210" y="1453262"/>
            <a:ext cx="1193698" cy="1591597"/>
            <a:chOff x="2531210" y="1453262"/>
            <a:chExt cx="1193698" cy="15915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0" y="1453262"/>
              <a:ext cx="1193698" cy="15915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922" y="2138157"/>
              <a:ext cx="84978" cy="96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42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Freeform 2"/>
          <p:cNvSpPr>
            <a:spLocks/>
          </p:cNvSpPr>
          <p:nvPr/>
        </p:nvSpPr>
        <p:spPr bwMode="auto">
          <a:xfrm>
            <a:off x="3228975" y="2628900"/>
            <a:ext cx="3600450" cy="1123950"/>
          </a:xfrm>
          <a:custGeom>
            <a:avLst/>
            <a:gdLst>
              <a:gd name="T0" fmla="*/ 2264 w 2268"/>
              <a:gd name="T1" fmla="*/ 0 h 656"/>
              <a:gd name="T2" fmla="*/ 0 w 2268"/>
              <a:gd name="T3" fmla="*/ 0 h 656"/>
              <a:gd name="T4" fmla="*/ 0 w 2268"/>
              <a:gd name="T5" fmla="*/ 644 h 656"/>
              <a:gd name="T6" fmla="*/ 2268 w 2268"/>
              <a:gd name="T7" fmla="*/ 656 h 656"/>
              <a:gd name="T8" fmla="*/ 2264 w 2268"/>
              <a:gd name="T9" fmla="*/ 0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8" h="656">
                <a:moveTo>
                  <a:pt x="2264" y="0"/>
                </a:moveTo>
                <a:lnTo>
                  <a:pt x="0" y="0"/>
                </a:lnTo>
                <a:lnTo>
                  <a:pt x="0" y="644"/>
                </a:lnTo>
                <a:lnTo>
                  <a:pt x="2268" y="656"/>
                </a:lnTo>
                <a:lnTo>
                  <a:pt x="2264" y="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67" name="Line 3"/>
          <p:cNvSpPr>
            <a:spLocks noChangeShapeType="1"/>
          </p:cNvSpPr>
          <p:nvPr/>
        </p:nvSpPr>
        <p:spPr bwMode="auto">
          <a:xfrm flipH="1">
            <a:off x="3228975" y="2628900"/>
            <a:ext cx="360045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68" name="Line 4"/>
          <p:cNvSpPr>
            <a:spLocks noChangeShapeType="1"/>
          </p:cNvSpPr>
          <p:nvPr/>
        </p:nvSpPr>
        <p:spPr bwMode="auto">
          <a:xfrm flipH="1">
            <a:off x="3228975" y="2857500"/>
            <a:ext cx="360045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69" name="Freeform 5"/>
          <p:cNvSpPr>
            <a:spLocks/>
          </p:cNvSpPr>
          <p:nvPr/>
        </p:nvSpPr>
        <p:spPr bwMode="auto">
          <a:xfrm>
            <a:off x="1799925" y="2326653"/>
            <a:ext cx="5035850" cy="1496046"/>
          </a:xfrm>
          <a:custGeom>
            <a:avLst/>
            <a:gdLst>
              <a:gd name="T0" fmla="*/ 16 w 3176"/>
              <a:gd name="T1" fmla="*/ 4 h 848"/>
              <a:gd name="T2" fmla="*/ 212 w 3176"/>
              <a:gd name="T3" fmla="*/ 4 h 848"/>
              <a:gd name="T4" fmla="*/ 396 w 3176"/>
              <a:gd name="T5" fmla="*/ 8 h 848"/>
              <a:gd name="T6" fmla="*/ 512 w 3176"/>
              <a:gd name="T7" fmla="*/ 4 h 848"/>
              <a:gd name="T8" fmla="*/ 600 w 3176"/>
              <a:gd name="T9" fmla="*/ 0 h 848"/>
              <a:gd name="T10" fmla="*/ 696 w 3176"/>
              <a:gd name="T11" fmla="*/ 0 h 848"/>
              <a:gd name="T12" fmla="*/ 760 w 3176"/>
              <a:gd name="T13" fmla="*/ 0 h 848"/>
              <a:gd name="T14" fmla="*/ 812 w 3176"/>
              <a:gd name="T15" fmla="*/ 4 h 848"/>
              <a:gd name="T16" fmla="*/ 896 w 3176"/>
              <a:gd name="T17" fmla="*/ 20 h 848"/>
              <a:gd name="T18" fmla="*/ 984 w 3176"/>
              <a:gd name="T19" fmla="*/ 80 h 848"/>
              <a:gd name="T20" fmla="*/ 1064 w 3176"/>
              <a:gd name="T21" fmla="*/ 152 h 848"/>
              <a:gd name="T22" fmla="*/ 1152 w 3176"/>
              <a:gd name="T23" fmla="*/ 216 h 848"/>
              <a:gd name="T24" fmla="*/ 1248 w 3176"/>
              <a:gd name="T25" fmla="*/ 288 h 848"/>
              <a:gd name="T26" fmla="*/ 1360 w 3176"/>
              <a:gd name="T27" fmla="*/ 356 h 848"/>
              <a:gd name="T28" fmla="*/ 1492 w 3176"/>
              <a:gd name="T29" fmla="*/ 412 h 848"/>
              <a:gd name="T30" fmla="*/ 1604 w 3176"/>
              <a:gd name="T31" fmla="*/ 460 h 848"/>
              <a:gd name="T32" fmla="*/ 1744 w 3176"/>
              <a:gd name="T33" fmla="*/ 512 h 848"/>
              <a:gd name="T34" fmla="*/ 1876 w 3176"/>
              <a:gd name="T35" fmla="*/ 540 h 848"/>
              <a:gd name="T36" fmla="*/ 2156 w 3176"/>
              <a:gd name="T37" fmla="*/ 572 h 848"/>
              <a:gd name="T38" fmla="*/ 2388 w 3176"/>
              <a:gd name="T39" fmla="*/ 600 h 848"/>
              <a:gd name="T40" fmla="*/ 2604 w 3176"/>
              <a:gd name="T41" fmla="*/ 628 h 848"/>
              <a:gd name="T42" fmla="*/ 2756 w 3176"/>
              <a:gd name="T43" fmla="*/ 652 h 848"/>
              <a:gd name="T44" fmla="*/ 2980 w 3176"/>
              <a:gd name="T45" fmla="*/ 676 h 848"/>
              <a:gd name="T46" fmla="*/ 3144 w 3176"/>
              <a:gd name="T47" fmla="*/ 692 h 848"/>
              <a:gd name="T48" fmla="*/ 3176 w 3176"/>
              <a:gd name="T49" fmla="*/ 700 h 848"/>
              <a:gd name="T50" fmla="*/ 3176 w 3176"/>
              <a:gd name="T51" fmla="*/ 848 h 848"/>
              <a:gd name="T52" fmla="*/ 4 w 3176"/>
              <a:gd name="T53" fmla="*/ 848 h 848"/>
              <a:gd name="T54" fmla="*/ 0 w 3176"/>
              <a:gd name="T55" fmla="*/ 4 h 848"/>
              <a:gd name="connsiteX0" fmla="*/ 38 w 9988"/>
              <a:gd name="connsiteY0" fmla="*/ 939 h 10892"/>
              <a:gd name="connsiteX1" fmla="*/ 656 w 9988"/>
              <a:gd name="connsiteY1" fmla="*/ 939 h 10892"/>
              <a:gd name="connsiteX2" fmla="*/ 1235 w 9988"/>
              <a:gd name="connsiteY2" fmla="*/ 986 h 10892"/>
              <a:gd name="connsiteX3" fmla="*/ 1600 w 9988"/>
              <a:gd name="connsiteY3" fmla="*/ 939 h 10892"/>
              <a:gd name="connsiteX4" fmla="*/ 1877 w 9988"/>
              <a:gd name="connsiteY4" fmla="*/ 892 h 10892"/>
              <a:gd name="connsiteX5" fmla="*/ 2179 w 9988"/>
              <a:gd name="connsiteY5" fmla="*/ 892 h 10892"/>
              <a:gd name="connsiteX6" fmla="*/ 2381 w 9988"/>
              <a:gd name="connsiteY6" fmla="*/ 892 h 10892"/>
              <a:gd name="connsiteX7" fmla="*/ 2545 w 9988"/>
              <a:gd name="connsiteY7" fmla="*/ 939 h 10892"/>
              <a:gd name="connsiteX8" fmla="*/ 2809 w 9988"/>
              <a:gd name="connsiteY8" fmla="*/ 1128 h 10892"/>
              <a:gd name="connsiteX9" fmla="*/ 3086 w 9988"/>
              <a:gd name="connsiteY9" fmla="*/ 1835 h 10892"/>
              <a:gd name="connsiteX10" fmla="*/ 3338 w 9988"/>
              <a:gd name="connsiteY10" fmla="*/ 2684 h 10892"/>
              <a:gd name="connsiteX11" fmla="*/ 3615 w 9988"/>
              <a:gd name="connsiteY11" fmla="*/ 3439 h 10892"/>
              <a:gd name="connsiteX12" fmla="*/ 3917 w 9988"/>
              <a:gd name="connsiteY12" fmla="*/ 4288 h 10892"/>
              <a:gd name="connsiteX13" fmla="*/ 4270 w 9988"/>
              <a:gd name="connsiteY13" fmla="*/ 5090 h 10892"/>
              <a:gd name="connsiteX14" fmla="*/ 4686 w 9988"/>
              <a:gd name="connsiteY14" fmla="*/ 5750 h 10892"/>
              <a:gd name="connsiteX15" fmla="*/ 5038 w 9988"/>
              <a:gd name="connsiteY15" fmla="*/ 6317 h 10892"/>
              <a:gd name="connsiteX16" fmla="*/ 5479 w 9988"/>
              <a:gd name="connsiteY16" fmla="*/ 6930 h 10892"/>
              <a:gd name="connsiteX17" fmla="*/ 5895 w 9988"/>
              <a:gd name="connsiteY17" fmla="*/ 7260 h 10892"/>
              <a:gd name="connsiteX18" fmla="*/ 6776 w 9988"/>
              <a:gd name="connsiteY18" fmla="*/ 7637 h 10892"/>
              <a:gd name="connsiteX19" fmla="*/ 7507 w 9988"/>
              <a:gd name="connsiteY19" fmla="*/ 7967 h 10892"/>
              <a:gd name="connsiteX20" fmla="*/ 8187 w 9988"/>
              <a:gd name="connsiteY20" fmla="*/ 8298 h 10892"/>
              <a:gd name="connsiteX21" fmla="*/ 8666 w 9988"/>
              <a:gd name="connsiteY21" fmla="*/ 8581 h 10892"/>
              <a:gd name="connsiteX22" fmla="*/ 9371 w 9988"/>
              <a:gd name="connsiteY22" fmla="*/ 8864 h 10892"/>
              <a:gd name="connsiteX23" fmla="*/ 9887 w 9988"/>
              <a:gd name="connsiteY23" fmla="*/ 9052 h 10892"/>
              <a:gd name="connsiteX24" fmla="*/ 9988 w 9988"/>
              <a:gd name="connsiteY24" fmla="*/ 9147 h 10892"/>
              <a:gd name="connsiteX25" fmla="*/ 9988 w 9988"/>
              <a:gd name="connsiteY25" fmla="*/ 10892 h 10892"/>
              <a:gd name="connsiteX26" fmla="*/ 1 w 9988"/>
              <a:gd name="connsiteY26" fmla="*/ 10892 h 10892"/>
              <a:gd name="connsiteX27" fmla="*/ 3 w 9988"/>
              <a:gd name="connsiteY27" fmla="*/ 0 h 10892"/>
              <a:gd name="connsiteX0" fmla="*/ 318 w 10000"/>
              <a:gd name="connsiteY0" fmla="*/ 0 h 10101"/>
              <a:gd name="connsiteX1" fmla="*/ 657 w 10000"/>
              <a:gd name="connsiteY1" fmla="*/ 963 h 10101"/>
              <a:gd name="connsiteX2" fmla="*/ 1236 w 10000"/>
              <a:gd name="connsiteY2" fmla="*/ 1006 h 10101"/>
              <a:gd name="connsiteX3" fmla="*/ 1602 w 10000"/>
              <a:gd name="connsiteY3" fmla="*/ 963 h 10101"/>
              <a:gd name="connsiteX4" fmla="*/ 1879 w 10000"/>
              <a:gd name="connsiteY4" fmla="*/ 920 h 10101"/>
              <a:gd name="connsiteX5" fmla="*/ 2182 w 10000"/>
              <a:gd name="connsiteY5" fmla="*/ 920 h 10101"/>
              <a:gd name="connsiteX6" fmla="*/ 2384 w 10000"/>
              <a:gd name="connsiteY6" fmla="*/ 920 h 10101"/>
              <a:gd name="connsiteX7" fmla="*/ 2548 w 10000"/>
              <a:gd name="connsiteY7" fmla="*/ 963 h 10101"/>
              <a:gd name="connsiteX8" fmla="*/ 2812 w 10000"/>
              <a:gd name="connsiteY8" fmla="*/ 1137 h 10101"/>
              <a:gd name="connsiteX9" fmla="*/ 3090 w 10000"/>
              <a:gd name="connsiteY9" fmla="*/ 1786 h 10101"/>
              <a:gd name="connsiteX10" fmla="*/ 3342 w 10000"/>
              <a:gd name="connsiteY10" fmla="*/ 2565 h 10101"/>
              <a:gd name="connsiteX11" fmla="*/ 3619 w 10000"/>
              <a:gd name="connsiteY11" fmla="*/ 3258 h 10101"/>
              <a:gd name="connsiteX12" fmla="*/ 3922 w 10000"/>
              <a:gd name="connsiteY12" fmla="*/ 4038 h 10101"/>
              <a:gd name="connsiteX13" fmla="*/ 4275 w 10000"/>
              <a:gd name="connsiteY13" fmla="*/ 4774 h 10101"/>
              <a:gd name="connsiteX14" fmla="*/ 4692 w 10000"/>
              <a:gd name="connsiteY14" fmla="*/ 5380 h 10101"/>
              <a:gd name="connsiteX15" fmla="*/ 5044 w 10000"/>
              <a:gd name="connsiteY15" fmla="*/ 5901 h 10101"/>
              <a:gd name="connsiteX16" fmla="*/ 5486 w 10000"/>
              <a:gd name="connsiteY16" fmla="*/ 6463 h 10101"/>
              <a:gd name="connsiteX17" fmla="*/ 5902 w 10000"/>
              <a:gd name="connsiteY17" fmla="*/ 6766 h 10101"/>
              <a:gd name="connsiteX18" fmla="*/ 6784 w 10000"/>
              <a:gd name="connsiteY18" fmla="*/ 7113 h 10101"/>
              <a:gd name="connsiteX19" fmla="*/ 7516 w 10000"/>
              <a:gd name="connsiteY19" fmla="*/ 7416 h 10101"/>
              <a:gd name="connsiteX20" fmla="*/ 8197 w 10000"/>
              <a:gd name="connsiteY20" fmla="*/ 7719 h 10101"/>
              <a:gd name="connsiteX21" fmla="*/ 8676 w 10000"/>
              <a:gd name="connsiteY21" fmla="*/ 7979 h 10101"/>
              <a:gd name="connsiteX22" fmla="*/ 9382 w 10000"/>
              <a:gd name="connsiteY22" fmla="*/ 8239 h 10101"/>
              <a:gd name="connsiteX23" fmla="*/ 9899 w 10000"/>
              <a:gd name="connsiteY23" fmla="*/ 8412 h 10101"/>
              <a:gd name="connsiteX24" fmla="*/ 10000 w 10000"/>
              <a:gd name="connsiteY24" fmla="*/ 8499 h 10101"/>
              <a:gd name="connsiteX25" fmla="*/ 10000 w 10000"/>
              <a:gd name="connsiteY25" fmla="*/ 10101 h 10101"/>
              <a:gd name="connsiteX26" fmla="*/ 1 w 10000"/>
              <a:gd name="connsiteY26" fmla="*/ 10101 h 10101"/>
              <a:gd name="connsiteX27" fmla="*/ 3 w 10000"/>
              <a:gd name="connsiteY27" fmla="*/ 101 h 10101"/>
              <a:gd name="connsiteX0" fmla="*/ 318 w 10000"/>
              <a:gd name="connsiteY0" fmla="*/ 51 h 10152"/>
              <a:gd name="connsiteX1" fmla="*/ 731 w 10000"/>
              <a:gd name="connsiteY1" fmla="*/ 0 h 10152"/>
              <a:gd name="connsiteX2" fmla="*/ 1236 w 10000"/>
              <a:gd name="connsiteY2" fmla="*/ 1057 h 10152"/>
              <a:gd name="connsiteX3" fmla="*/ 1602 w 10000"/>
              <a:gd name="connsiteY3" fmla="*/ 1014 h 10152"/>
              <a:gd name="connsiteX4" fmla="*/ 1879 w 10000"/>
              <a:gd name="connsiteY4" fmla="*/ 971 h 10152"/>
              <a:gd name="connsiteX5" fmla="*/ 2182 w 10000"/>
              <a:gd name="connsiteY5" fmla="*/ 971 h 10152"/>
              <a:gd name="connsiteX6" fmla="*/ 2384 w 10000"/>
              <a:gd name="connsiteY6" fmla="*/ 971 h 10152"/>
              <a:gd name="connsiteX7" fmla="*/ 2548 w 10000"/>
              <a:gd name="connsiteY7" fmla="*/ 1014 h 10152"/>
              <a:gd name="connsiteX8" fmla="*/ 2812 w 10000"/>
              <a:gd name="connsiteY8" fmla="*/ 1188 h 10152"/>
              <a:gd name="connsiteX9" fmla="*/ 3090 w 10000"/>
              <a:gd name="connsiteY9" fmla="*/ 1837 h 10152"/>
              <a:gd name="connsiteX10" fmla="*/ 3342 w 10000"/>
              <a:gd name="connsiteY10" fmla="*/ 2616 h 10152"/>
              <a:gd name="connsiteX11" fmla="*/ 3619 w 10000"/>
              <a:gd name="connsiteY11" fmla="*/ 3309 h 10152"/>
              <a:gd name="connsiteX12" fmla="*/ 3922 w 10000"/>
              <a:gd name="connsiteY12" fmla="*/ 4089 h 10152"/>
              <a:gd name="connsiteX13" fmla="*/ 4275 w 10000"/>
              <a:gd name="connsiteY13" fmla="*/ 4825 h 10152"/>
              <a:gd name="connsiteX14" fmla="*/ 4692 w 10000"/>
              <a:gd name="connsiteY14" fmla="*/ 5431 h 10152"/>
              <a:gd name="connsiteX15" fmla="*/ 5044 w 10000"/>
              <a:gd name="connsiteY15" fmla="*/ 5952 h 10152"/>
              <a:gd name="connsiteX16" fmla="*/ 5486 w 10000"/>
              <a:gd name="connsiteY16" fmla="*/ 6514 h 10152"/>
              <a:gd name="connsiteX17" fmla="*/ 5902 w 10000"/>
              <a:gd name="connsiteY17" fmla="*/ 6817 h 10152"/>
              <a:gd name="connsiteX18" fmla="*/ 6784 w 10000"/>
              <a:gd name="connsiteY18" fmla="*/ 7164 h 10152"/>
              <a:gd name="connsiteX19" fmla="*/ 7516 w 10000"/>
              <a:gd name="connsiteY19" fmla="*/ 7467 h 10152"/>
              <a:gd name="connsiteX20" fmla="*/ 8197 w 10000"/>
              <a:gd name="connsiteY20" fmla="*/ 7770 h 10152"/>
              <a:gd name="connsiteX21" fmla="*/ 8676 w 10000"/>
              <a:gd name="connsiteY21" fmla="*/ 8030 h 10152"/>
              <a:gd name="connsiteX22" fmla="*/ 9382 w 10000"/>
              <a:gd name="connsiteY22" fmla="*/ 8290 h 10152"/>
              <a:gd name="connsiteX23" fmla="*/ 9899 w 10000"/>
              <a:gd name="connsiteY23" fmla="*/ 8463 h 10152"/>
              <a:gd name="connsiteX24" fmla="*/ 10000 w 10000"/>
              <a:gd name="connsiteY24" fmla="*/ 8550 h 10152"/>
              <a:gd name="connsiteX25" fmla="*/ 10000 w 10000"/>
              <a:gd name="connsiteY25" fmla="*/ 10152 h 10152"/>
              <a:gd name="connsiteX26" fmla="*/ 1 w 10000"/>
              <a:gd name="connsiteY26" fmla="*/ 10152 h 10152"/>
              <a:gd name="connsiteX27" fmla="*/ 3 w 10000"/>
              <a:gd name="connsiteY27" fmla="*/ 152 h 10152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36 w 10000"/>
              <a:gd name="connsiteY2" fmla="*/ 1108 h 10203"/>
              <a:gd name="connsiteX3" fmla="*/ 1602 w 10000"/>
              <a:gd name="connsiteY3" fmla="*/ 1065 h 10203"/>
              <a:gd name="connsiteX4" fmla="*/ 1879 w 10000"/>
              <a:gd name="connsiteY4" fmla="*/ 1022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02 w 10000"/>
              <a:gd name="connsiteY3" fmla="*/ 1065 h 10203"/>
              <a:gd name="connsiteX4" fmla="*/ 1879 w 10000"/>
              <a:gd name="connsiteY4" fmla="*/ 1022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879 w 10000"/>
              <a:gd name="connsiteY4" fmla="*/ 1022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879 w 10000"/>
              <a:gd name="connsiteY4" fmla="*/ 1022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879 w 10000"/>
              <a:gd name="connsiteY4" fmla="*/ 1022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879 w 10000"/>
              <a:gd name="connsiteY4" fmla="*/ 1022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879 w 10000"/>
              <a:gd name="connsiteY4" fmla="*/ 1022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900 w 10000"/>
              <a:gd name="connsiteY4" fmla="*/ 413 h 10203"/>
              <a:gd name="connsiteX5" fmla="*/ 2182 w 10000"/>
              <a:gd name="connsiteY5" fmla="*/ 1022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900 w 10000"/>
              <a:gd name="connsiteY4" fmla="*/ 413 h 10203"/>
              <a:gd name="connsiteX5" fmla="*/ 2193 w 10000"/>
              <a:gd name="connsiteY5" fmla="*/ 671 h 10203"/>
              <a:gd name="connsiteX6" fmla="*/ 2384 w 10000"/>
              <a:gd name="connsiteY6" fmla="*/ 1022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900 w 10000"/>
              <a:gd name="connsiteY4" fmla="*/ 413 h 10203"/>
              <a:gd name="connsiteX5" fmla="*/ 2193 w 10000"/>
              <a:gd name="connsiteY5" fmla="*/ 671 h 10203"/>
              <a:gd name="connsiteX6" fmla="*/ 2384 w 10000"/>
              <a:gd name="connsiteY6" fmla="*/ 874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900 w 10000"/>
              <a:gd name="connsiteY4" fmla="*/ 413 h 10203"/>
              <a:gd name="connsiteX5" fmla="*/ 2193 w 10000"/>
              <a:gd name="connsiteY5" fmla="*/ 671 h 10203"/>
              <a:gd name="connsiteX6" fmla="*/ 2395 w 10000"/>
              <a:gd name="connsiteY6" fmla="*/ 671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900 w 10000"/>
              <a:gd name="connsiteY4" fmla="*/ 413 h 10203"/>
              <a:gd name="connsiteX5" fmla="*/ 2193 w 10000"/>
              <a:gd name="connsiteY5" fmla="*/ 505 h 10203"/>
              <a:gd name="connsiteX6" fmla="*/ 2395 w 10000"/>
              <a:gd name="connsiteY6" fmla="*/ 671 h 10203"/>
              <a:gd name="connsiteX7" fmla="*/ 2548 w 10000"/>
              <a:gd name="connsiteY7" fmla="*/ 1065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  <a:gd name="connsiteX0" fmla="*/ 318 w 10000"/>
              <a:gd name="connsiteY0" fmla="*/ 102 h 10203"/>
              <a:gd name="connsiteX1" fmla="*/ 731 w 10000"/>
              <a:gd name="connsiteY1" fmla="*/ 51 h 10203"/>
              <a:gd name="connsiteX2" fmla="*/ 1295 w 10000"/>
              <a:gd name="connsiteY2" fmla="*/ 145 h 10203"/>
              <a:gd name="connsiteX3" fmla="*/ 1632 w 10000"/>
              <a:gd name="connsiteY3" fmla="*/ 304 h 10203"/>
              <a:gd name="connsiteX4" fmla="*/ 1900 w 10000"/>
              <a:gd name="connsiteY4" fmla="*/ 413 h 10203"/>
              <a:gd name="connsiteX5" fmla="*/ 2193 w 10000"/>
              <a:gd name="connsiteY5" fmla="*/ 505 h 10203"/>
              <a:gd name="connsiteX6" fmla="*/ 2395 w 10000"/>
              <a:gd name="connsiteY6" fmla="*/ 671 h 10203"/>
              <a:gd name="connsiteX7" fmla="*/ 2548 w 10000"/>
              <a:gd name="connsiteY7" fmla="*/ 881 h 10203"/>
              <a:gd name="connsiteX8" fmla="*/ 2812 w 10000"/>
              <a:gd name="connsiteY8" fmla="*/ 1239 h 10203"/>
              <a:gd name="connsiteX9" fmla="*/ 3090 w 10000"/>
              <a:gd name="connsiteY9" fmla="*/ 1888 h 10203"/>
              <a:gd name="connsiteX10" fmla="*/ 3342 w 10000"/>
              <a:gd name="connsiteY10" fmla="*/ 2667 h 10203"/>
              <a:gd name="connsiteX11" fmla="*/ 3619 w 10000"/>
              <a:gd name="connsiteY11" fmla="*/ 3360 h 10203"/>
              <a:gd name="connsiteX12" fmla="*/ 3922 w 10000"/>
              <a:gd name="connsiteY12" fmla="*/ 4140 h 10203"/>
              <a:gd name="connsiteX13" fmla="*/ 4275 w 10000"/>
              <a:gd name="connsiteY13" fmla="*/ 4876 h 10203"/>
              <a:gd name="connsiteX14" fmla="*/ 4692 w 10000"/>
              <a:gd name="connsiteY14" fmla="*/ 5482 h 10203"/>
              <a:gd name="connsiteX15" fmla="*/ 5044 w 10000"/>
              <a:gd name="connsiteY15" fmla="*/ 6003 h 10203"/>
              <a:gd name="connsiteX16" fmla="*/ 5486 w 10000"/>
              <a:gd name="connsiteY16" fmla="*/ 6565 h 10203"/>
              <a:gd name="connsiteX17" fmla="*/ 5902 w 10000"/>
              <a:gd name="connsiteY17" fmla="*/ 6868 h 10203"/>
              <a:gd name="connsiteX18" fmla="*/ 6784 w 10000"/>
              <a:gd name="connsiteY18" fmla="*/ 7215 h 10203"/>
              <a:gd name="connsiteX19" fmla="*/ 7516 w 10000"/>
              <a:gd name="connsiteY19" fmla="*/ 7518 h 10203"/>
              <a:gd name="connsiteX20" fmla="*/ 8197 w 10000"/>
              <a:gd name="connsiteY20" fmla="*/ 7821 h 10203"/>
              <a:gd name="connsiteX21" fmla="*/ 8676 w 10000"/>
              <a:gd name="connsiteY21" fmla="*/ 8081 h 10203"/>
              <a:gd name="connsiteX22" fmla="*/ 9382 w 10000"/>
              <a:gd name="connsiteY22" fmla="*/ 8341 h 10203"/>
              <a:gd name="connsiteX23" fmla="*/ 9899 w 10000"/>
              <a:gd name="connsiteY23" fmla="*/ 8514 h 10203"/>
              <a:gd name="connsiteX24" fmla="*/ 10000 w 10000"/>
              <a:gd name="connsiteY24" fmla="*/ 8601 h 10203"/>
              <a:gd name="connsiteX25" fmla="*/ 10000 w 10000"/>
              <a:gd name="connsiteY25" fmla="*/ 10203 h 10203"/>
              <a:gd name="connsiteX26" fmla="*/ 1 w 10000"/>
              <a:gd name="connsiteY26" fmla="*/ 10203 h 10203"/>
              <a:gd name="connsiteX27" fmla="*/ 3 w 10000"/>
              <a:gd name="connsiteY27" fmla="*/ 0 h 10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000" h="10203">
                <a:moveTo>
                  <a:pt x="318" y="102"/>
                </a:moveTo>
                <a:lnTo>
                  <a:pt x="731" y="51"/>
                </a:lnTo>
                <a:lnTo>
                  <a:pt x="1295" y="145"/>
                </a:lnTo>
                <a:cubicBezTo>
                  <a:pt x="1413" y="194"/>
                  <a:pt x="1494" y="241"/>
                  <a:pt x="1632" y="304"/>
                </a:cubicBezTo>
                <a:lnTo>
                  <a:pt x="1900" y="413"/>
                </a:lnTo>
                <a:lnTo>
                  <a:pt x="2193" y="505"/>
                </a:lnTo>
                <a:lnTo>
                  <a:pt x="2395" y="671"/>
                </a:lnTo>
                <a:lnTo>
                  <a:pt x="2548" y="881"/>
                </a:lnTo>
                <a:lnTo>
                  <a:pt x="2812" y="1239"/>
                </a:lnTo>
                <a:cubicBezTo>
                  <a:pt x="2904" y="1455"/>
                  <a:pt x="2998" y="1671"/>
                  <a:pt x="3090" y="1888"/>
                </a:cubicBezTo>
                <a:lnTo>
                  <a:pt x="3342" y="2667"/>
                </a:lnTo>
                <a:cubicBezTo>
                  <a:pt x="3434" y="2899"/>
                  <a:pt x="3527" y="3129"/>
                  <a:pt x="3619" y="3360"/>
                </a:cubicBezTo>
                <a:lnTo>
                  <a:pt x="3922" y="4140"/>
                </a:lnTo>
                <a:lnTo>
                  <a:pt x="4275" y="4876"/>
                </a:lnTo>
                <a:lnTo>
                  <a:pt x="4692" y="5482"/>
                </a:lnTo>
                <a:lnTo>
                  <a:pt x="5044" y="6003"/>
                </a:lnTo>
                <a:lnTo>
                  <a:pt x="5486" y="6565"/>
                </a:lnTo>
                <a:lnTo>
                  <a:pt x="5902" y="6868"/>
                </a:lnTo>
                <a:lnTo>
                  <a:pt x="6784" y="7215"/>
                </a:lnTo>
                <a:lnTo>
                  <a:pt x="7516" y="7518"/>
                </a:lnTo>
                <a:lnTo>
                  <a:pt x="8197" y="7821"/>
                </a:lnTo>
                <a:lnTo>
                  <a:pt x="8676" y="8081"/>
                </a:lnTo>
                <a:lnTo>
                  <a:pt x="9382" y="8341"/>
                </a:lnTo>
                <a:lnTo>
                  <a:pt x="9899" y="8514"/>
                </a:lnTo>
                <a:lnTo>
                  <a:pt x="10000" y="8601"/>
                </a:lnTo>
                <a:lnTo>
                  <a:pt x="10000" y="10203"/>
                </a:lnTo>
                <a:lnTo>
                  <a:pt x="1" y="10203"/>
                </a:lnTo>
                <a:cubicBezTo>
                  <a:pt x="-3" y="7157"/>
                  <a:pt x="7" y="3046"/>
                  <a:pt x="3" y="0"/>
                </a:cubicBezTo>
              </a:path>
            </a:pathLst>
          </a:cu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70" name="Freeform 6"/>
          <p:cNvSpPr>
            <a:spLocks/>
          </p:cNvSpPr>
          <p:nvPr/>
        </p:nvSpPr>
        <p:spPr bwMode="auto">
          <a:xfrm>
            <a:off x="1800225" y="2482850"/>
            <a:ext cx="5035550" cy="1568450"/>
          </a:xfrm>
          <a:custGeom>
            <a:avLst/>
            <a:gdLst>
              <a:gd name="T0" fmla="*/ 24 w 3172"/>
              <a:gd name="T1" fmla="*/ 0 h 988"/>
              <a:gd name="T2" fmla="*/ 200 w 3172"/>
              <a:gd name="T3" fmla="*/ 4 h 988"/>
              <a:gd name="T4" fmla="*/ 376 w 3172"/>
              <a:gd name="T5" fmla="*/ 4 h 988"/>
              <a:gd name="T6" fmla="*/ 504 w 3172"/>
              <a:gd name="T7" fmla="*/ 12 h 988"/>
              <a:gd name="T8" fmla="*/ 600 w 3172"/>
              <a:gd name="T9" fmla="*/ 20 h 988"/>
              <a:gd name="T10" fmla="*/ 684 w 3172"/>
              <a:gd name="T11" fmla="*/ 32 h 988"/>
              <a:gd name="T12" fmla="*/ 748 w 3172"/>
              <a:gd name="T13" fmla="*/ 64 h 988"/>
              <a:gd name="T14" fmla="*/ 812 w 3172"/>
              <a:gd name="T15" fmla="*/ 100 h 988"/>
              <a:gd name="T16" fmla="*/ 892 w 3172"/>
              <a:gd name="T17" fmla="*/ 160 h 988"/>
              <a:gd name="T18" fmla="*/ 980 w 3172"/>
              <a:gd name="T19" fmla="*/ 220 h 988"/>
              <a:gd name="T20" fmla="*/ 1060 w 3172"/>
              <a:gd name="T21" fmla="*/ 292 h 988"/>
              <a:gd name="T22" fmla="*/ 1148 w 3172"/>
              <a:gd name="T23" fmla="*/ 356 h 988"/>
              <a:gd name="T24" fmla="*/ 1244 w 3172"/>
              <a:gd name="T25" fmla="*/ 428 h 988"/>
              <a:gd name="T26" fmla="*/ 1356 w 3172"/>
              <a:gd name="T27" fmla="*/ 496 h 988"/>
              <a:gd name="T28" fmla="*/ 1488 w 3172"/>
              <a:gd name="T29" fmla="*/ 552 h 988"/>
              <a:gd name="T30" fmla="*/ 1600 w 3172"/>
              <a:gd name="T31" fmla="*/ 600 h 988"/>
              <a:gd name="T32" fmla="*/ 1740 w 3172"/>
              <a:gd name="T33" fmla="*/ 652 h 988"/>
              <a:gd name="T34" fmla="*/ 1872 w 3172"/>
              <a:gd name="T35" fmla="*/ 680 h 988"/>
              <a:gd name="T36" fmla="*/ 2152 w 3172"/>
              <a:gd name="T37" fmla="*/ 712 h 988"/>
              <a:gd name="T38" fmla="*/ 2384 w 3172"/>
              <a:gd name="T39" fmla="*/ 740 h 988"/>
              <a:gd name="T40" fmla="*/ 2600 w 3172"/>
              <a:gd name="T41" fmla="*/ 768 h 988"/>
              <a:gd name="T42" fmla="*/ 2752 w 3172"/>
              <a:gd name="T43" fmla="*/ 792 h 988"/>
              <a:gd name="T44" fmla="*/ 2976 w 3172"/>
              <a:gd name="T45" fmla="*/ 816 h 988"/>
              <a:gd name="T46" fmla="*/ 3140 w 3172"/>
              <a:gd name="T47" fmla="*/ 832 h 988"/>
              <a:gd name="T48" fmla="*/ 3172 w 3172"/>
              <a:gd name="T49" fmla="*/ 840 h 988"/>
              <a:gd name="T50" fmla="*/ 3172 w 3172"/>
              <a:gd name="T51" fmla="*/ 988 h 988"/>
              <a:gd name="T52" fmla="*/ 0 w 3172"/>
              <a:gd name="T53" fmla="*/ 988 h 988"/>
              <a:gd name="T54" fmla="*/ 0 w 3172"/>
              <a:gd name="T55" fmla="*/ 0 h 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172" h="988">
                <a:moveTo>
                  <a:pt x="24" y="0"/>
                </a:moveTo>
                <a:lnTo>
                  <a:pt x="200" y="4"/>
                </a:lnTo>
                <a:lnTo>
                  <a:pt x="376" y="4"/>
                </a:lnTo>
                <a:lnTo>
                  <a:pt x="504" y="12"/>
                </a:lnTo>
                <a:lnTo>
                  <a:pt x="600" y="20"/>
                </a:lnTo>
                <a:lnTo>
                  <a:pt x="684" y="32"/>
                </a:lnTo>
                <a:lnTo>
                  <a:pt x="748" y="64"/>
                </a:lnTo>
                <a:lnTo>
                  <a:pt x="812" y="100"/>
                </a:lnTo>
                <a:lnTo>
                  <a:pt x="892" y="160"/>
                </a:lnTo>
                <a:lnTo>
                  <a:pt x="980" y="220"/>
                </a:lnTo>
                <a:lnTo>
                  <a:pt x="1060" y="292"/>
                </a:lnTo>
                <a:lnTo>
                  <a:pt x="1148" y="356"/>
                </a:lnTo>
                <a:lnTo>
                  <a:pt x="1244" y="428"/>
                </a:lnTo>
                <a:lnTo>
                  <a:pt x="1356" y="496"/>
                </a:lnTo>
                <a:lnTo>
                  <a:pt x="1488" y="552"/>
                </a:lnTo>
                <a:lnTo>
                  <a:pt x="1600" y="600"/>
                </a:lnTo>
                <a:lnTo>
                  <a:pt x="1740" y="652"/>
                </a:lnTo>
                <a:lnTo>
                  <a:pt x="1872" y="680"/>
                </a:lnTo>
                <a:lnTo>
                  <a:pt x="2152" y="712"/>
                </a:lnTo>
                <a:lnTo>
                  <a:pt x="2384" y="740"/>
                </a:lnTo>
                <a:lnTo>
                  <a:pt x="2600" y="768"/>
                </a:lnTo>
                <a:lnTo>
                  <a:pt x="2752" y="792"/>
                </a:lnTo>
                <a:lnTo>
                  <a:pt x="2976" y="816"/>
                </a:lnTo>
                <a:lnTo>
                  <a:pt x="3140" y="832"/>
                </a:lnTo>
                <a:lnTo>
                  <a:pt x="3172" y="840"/>
                </a:lnTo>
                <a:lnTo>
                  <a:pt x="3172" y="988"/>
                </a:lnTo>
                <a:lnTo>
                  <a:pt x="0" y="988"/>
                </a:lnTo>
                <a:lnTo>
                  <a:pt x="0" y="0"/>
                </a:lnTo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71" name="Line 7"/>
          <p:cNvSpPr>
            <a:spLocks noChangeShapeType="1"/>
          </p:cNvSpPr>
          <p:nvPr/>
        </p:nvSpPr>
        <p:spPr bwMode="auto">
          <a:xfrm>
            <a:off x="6897688" y="262890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72" name="Line 8"/>
          <p:cNvSpPr>
            <a:spLocks noChangeShapeType="1"/>
          </p:cNvSpPr>
          <p:nvPr/>
        </p:nvSpPr>
        <p:spPr bwMode="auto">
          <a:xfrm>
            <a:off x="6899275" y="358775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73" name="Text Box 9"/>
          <p:cNvSpPr txBox="1">
            <a:spLocks noChangeArrowheads="1"/>
          </p:cNvSpPr>
          <p:nvPr/>
        </p:nvSpPr>
        <p:spPr bwMode="auto">
          <a:xfrm>
            <a:off x="6873875" y="2541588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400" b="0">
                <a:solidFill>
                  <a:srgbClr val="003399"/>
                </a:solidFill>
                <a:effectLst/>
              </a:rPr>
              <a:t>s</a:t>
            </a:r>
            <a:endParaRPr lang="en-US" sz="1400" b="0">
              <a:solidFill>
                <a:srgbClr val="003399"/>
              </a:solidFill>
              <a:effectLst/>
            </a:endParaRPr>
          </a:p>
        </p:txBody>
      </p:sp>
      <p:sp>
        <p:nvSpPr>
          <p:cNvPr id="523274" name="Text Box 10"/>
          <p:cNvSpPr txBox="1">
            <a:spLocks noChangeArrowheads="1"/>
          </p:cNvSpPr>
          <p:nvPr/>
        </p:nvSpPr>
        <p:spPr bwMode="auto">
          <a:xfrm>
            <a:off x="6875463" y="3514725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400" b="0">
                <a:solidFill>
                  <a:srgbClr val="003399"/>
                </a:solidFill>
                <a:effectLst/>
              </a:rPr>
              <a:t>s</a:t>
            </a:r>
            <a:endParaRPr lang="en-US" sz="1400" b="0">
              <a:solidFill>
                <a:srgbClr val="003399"/>
              </a:solidFill>
              <a:effectLst/>
            </a:endParaRPr>
          </a:p>
        </p:txBody>
      </p:sp>
      <p:sp>
        <p:nvSpPr>
          <p:cNvPr id="523275" name="Line 11"/>
          <p:cNvSpPr>
            <a:spLocks noChangeShapeType="1"/>
          </p:cNvSpPr>
          <p:nvPr/>
        </p:nvSpPr>
        <p:spPr bwMode="auto">
          <a:xfrm>
            <a:off x="1798328" y="4171950"/>
            <a:ext cx="503109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23276" name="Text Box 12"/>
          <p:cNvSpPr txBox="1">
            <a:spLocks noChangeArrowheads="1"/>
          </p:cNvSpPr>
          <p:nvPr/>
        </p:nvSpPr>
        <p:spPr bwMode="auto">
          <a:xfrm>
            <a:off x="4030461" y="4133850"/>
            <a:ext cx="18212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 ~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300 m ~ 1,000 </a:t>
            </a:r>
            <a:r>
              <a:rPr lang="sv-SE" sz="14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ft</a:t>
            </a:r>
            <a:endParaRPr lang="en-US" sz="14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3278" name="Text Box 14"/>
          <p:cNvSpPr txBox="1">
            <a:spLocks noChangeArrowheads="1"/>
          </p:cNvSpPr>
          <p:nvPr/>
        </p:nvSpPr>
        <p:spPr bwMode="auto">
          <a:xfrm>
            <a:off x="1719166" y="4517004"/>
            <a:ext cx="373050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1 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year 2100    </a:t>
            </a:r>
          </a:p>
          <a:p>
            <a:pPr>
              <a:buFontTx/>
              <a:buNone/>
            </a:pPr>
            <a:endParaRPr lang="sv-SE" sz="14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Added volume 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 = S*L m</a:t>
            </a:r>
            <a:r>
              <a:rPr lang="sv-SE" sz="1600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/m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beach</a:t>
            </a:r>
          </a:p>
          <a:p>
            <a:pPr>
              <a:buFontTx/>
              <a:buNone/>
            </a:pPr>
            <a:endParaRPr lang="sv-SE" sz="14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 ~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300 000 m</a:t>
            </a:r>
            <a:r>
              <a:rPr lang="sv-SE" sz="1400" baseline="30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/km 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3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300 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sv-SE" sz="1400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/km per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yr 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</a:t>
            </a:r>
            <a:endParaRPr lang="sv-SE" sz="140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$33,000 /km/yr over </a:t>
            </a:r>
            <a:r>
              <a:rPr lang="sv-SE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sv-SE" sz="1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 yrs!</a:t>
            </a:r>
            <a:endParaRPr lang="sv-SE" sz="14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endParaRPr lang="sv-SE" sz="14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8983" y="909704"/>
            <a:ext cx="3062288" cy="1446213"/>
          </a:xfrm>
          <a:prstGeom prst="rect">
            <a:avLst/>
          </a:prstGeom>
          <a:solidFill>
            <a:srgbClr val="EFF4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3" name="Group 2"/>
          <p:cNvGrpSpPr/>
          <p:nvPr/>
        </p:nvGrpSpPr>
        <p:grpSpPr>
          <a:xfrm>
            <a:off x="5870575" y="907257"/>
            <a:ext cx="3062288" cy="1447006"/>
            <a:chOff x="5870575" y="907257"/>
            <a:chExt cx="3062288" cy="1447006"/>
          </a:xfrm>
        </p:grpSpPr>
        <p:pic>
          <p:nvPicPr>
            <p:cNvPr id="523280" name="Picture 16" descr="87BF444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26" r="29802" b="1616"/>
            <a:stretch/>
          </p:blipFill>
          <p:spPr bwMode="auto">
            <a:xfrm>
              <a:off x="6938205" y="907257"/>
              <a:ext cx="1994658" cy="144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3281" name="Picture 17" descr="AA6EFC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3"/>
            <a:stretch>
              <a:fillRect/>
            </a:stretch>
          </p:blipFill>
          <p:spPr bwMode="auto">
            <a:xfrm>
              <a:off x="5870575" y="907257"/>
              <a:ext cx="1909660" cy="144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531210" y="1438394"/>
            <a:ext cx="1193698" cy="1591597"/>
            <a:chOff x="2531210" y="1453262"/>
            <a:chExt cx="1193698" cy="159159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0" y="1453262"/>
              <a:ext cx="1193698" cy="15915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922" y="2138157"/>
              <a:ext cx="84978" cy="96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610314" y="358744"/>
            <a:ext cx="57587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SOFT MEASURES AGAINST RISING SEA LEVELS?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81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0.00047 L 0.00052 -0.0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92" y="1712248"/>
            <a:ext cx="6054792" cy="4129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10" descr="http://images-en.busytrade.com/83755200/Sell-7000m3-Self-propelled-Trailing-Suction-Hopper-Dredger-ccs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8054" y="4885769"/>
            <a:ext cx="2312894" cy="1591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2661" name="Picture 5" descr="C:\Slides\Jobbet\1106Stranden Ystad\110523\IMG_39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5" t="14856" b="25993"/>
          <a:stretch/>
        </p:blipFill>
        <p:spPr bwMode="auto">
          <a:xfrm>
            <a:off x="1058729" y="822988"/>
            <a:ext cx="1891939" cy="1013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Slides\Jobbet\Protec\FILL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r="19568"/>
          <a:stretch/>
        </p:blipFill>
        <p:spPr bwMode="auto">
          <a:xfrm>
            <a:off x="2236054" y="2212695"/>
            <a:ext cx="1237129" cy="1472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gnejs.im.gda.pl/cms/en/images/stories/rysunki/sztuczne_zasilanie_plazy_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t="16664" r="5989" b="10788"/>
          <a:stretch/>
        </p:blipFill>
        <p:spPr bwMode="auto">
          <a:xfrm>
            <a:off x="61472" y="2159212"/>
            <a:ext cx="1743441" cy="1169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 bwMode="auto">
          <a:xfrm rot="13115644">
            <a:off x="2195982" y="2109285"/>
            <a:ext cx="401132" cy="2016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5921" dir="2700000" algn="ctr" rotWithShape="0">
              <a:schemeClr val="bg2">
                <a:alpha val="61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7784186">
            <a:off x="946978" y="1874306"/>
            <a:ext cx="401132" cy="2016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5921" dir="2700000" algn="ctr" rotWithShape="0">
              <a:schemeClr val="bg2">
                <a:alpha val="61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582662" name="Picture 6" descr="C:\Slides\Jobbet\1106Stranden Ystad\110625\IMG_418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b="26774"/>
          <a:stretch/>
        </p:blipFill>
        <p:spPr bwMode="auto">
          <a:xfrm>
            <a:off x="177404" y="3652666"/>
            <a:ext cx="1720552" cy="1072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 bwMode="auto">
          <a:xfrm rot="4046257">
            <a:off x="742587" y="3387485"/>
            <a:ext cx="401132" cy="2016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5921" dir="2700000" algn="ctr" rotWithShape="0">
              <a:schemeClr val="bg2">
                <a:alpha val="61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590850" name="Picture 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3548" y="3851234"/>
            <a:ext cx="1810800" cy="12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3" r="28742" b="32289"/>
          <a:stretch/>
        </p:blipFill>
        <p:spPr bwMode="auto">
          <a:xfrm flipH="1">
            <a:off x="2960983" y="3794347"/>
            <a:ext cx="1810800" cy="12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 rot="11392834">
            <a:off x="6503782" y="4928028"/>
            <a:ext cx="401132" cy="2016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5921" dir="2700000" algn="ctr" rotWithShape="0">
              <a:schemeClr val="bg2">
                <a:alpha val="61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1392834">
            <a:off x="4625005" y="4058061"/>
            <a:ext cx="401132" cy="2016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5921" dir="2700000" algn="ctr" rotWithShape="0">
              <a:schemeClr val="bg2">
                <a:alpha val="61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4654534">
            <a:off x="3156074" y="3693541"/>
            <a:ext cx="401132" cy="20161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5921" dir="2700000" algn="ctr" rotWithShape="0">
              <a:schemeClr val="bg2">
                <a:alpha val="61000"/>
              </a:scheme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887983" y="359228"/>
            <a:ext cx="722095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BORROW SAND – FROM SEA BOTTOM TO NOURISHED BEACH</a:t>
            </a:r>
            <a:endParaRPr lang="en-US" sz="1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3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3" y="814509"/>
            <a:ext cx="3702785" cy="2684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923003" y="3625201"/>
            <a:ext cx="7875398" cy="28043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2400" y="813600"/>
            <a:ext cx="3816000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03551" y="325302"/>
            <a:ext cx="4395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NEW BEACH IN YSTAD – PIER 0 EAST</a:t>
            </a:r>
            <a:endParaRPr lang="sv-SE" sz="18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171141" y="3329258"/>
            <a:ext cx="366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sv-SE" sz="16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Before                                         </a:t>
            </a:r>
            <a:r>
              <a:rPr lang="sv-SE" sz="1600" i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v-SE" sz="16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fter</a:t>
            </a:r>
            <a:endParaRPr lang="sv-SE" sz="16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21600" y="3625200"/>
            <a:ext cx="7873200" cy="2804400"/>
            <a:chOff x="493586" y="3734789"/>
            <a:chExt cx="8488067" cy="2541321"/>
          </a:xfrm>
        </p:grpSpPr>
        <p:pic>
          <p:nvPicPr>
            <p:cNvPr id="15" name="Picture 2" descr="C:\Slides\Jobbet\1106Stranden Ystad\110709\IMG_438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" b="10415"/>
            <a:stretch/>
          </p:blipFill>
          <p:spPr bwMode="auto">
            <a:xfrm>
              <a:off x="493586" y="3734790"/>
              <a:ext cx="3808800" cy="2541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Slides\Jobbet\1106Stranden Ystad\110709\IMG_438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3" t="3320" r="16088" b="5335"/>
            <a:stretch/>
          </p:blipFill>
          <p:spPr bwMode="auto">
            <a:xfrm>
              <a:off x="2586643" y="3734789"/>
              <a:ext cx="2735167" cy="2541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Slides\Jobbet\1106Stranden Ystad\110709\IMG_439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4" t="1126" r="11924" b="2477"/>
            <a:stretch/>
          </p:blipFill>
          <p:spPr bwMode="auto">
            <a:xfrm>
              <a:off x="3776353" y="3734790"/>
              <a:ext cx="3075710" cy="254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Slides\Jobbet\1106Stranden Ystad\110709\IMG_439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8"/>
            <a:stretch/>
          </p:blipFill>
          <p:spPr bwMode="auto">
            <a:xfrm>
              <a:off x="5664529" y="3734790"/>
              <a:ext cx="3317124" cy="2541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http://www.ysb.se/images/Header/logoYS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47" y="2588674"/>
            <a:ext cx="113778" cy="1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 rot="19332984">
            <a:off x="1592136" y="2568080"/>
            <a:ext cx="480023" cy="238125"/>
            <a:chOff x="1417762" y="3084047"/>
            <a:chExt cx="480023" cy="238125"/>
          </a:xfrm>
        </p:grpSpPr>
        <p:pic>
          <p:nvPicPr>
            <p:cNvPr id="23" name="Picture 7" descr="http://www.pepere.org/flash_games/camera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762" y="3084047"/>
              <a:ext cx="323850" cy="23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rapezoid 23"/>
            <p:cNvSpPr/>
            <p:nvPr/>
          </p:nvSpPr>
          <p:spPr>
            <a:xfrm rot="-5400000">
              <a:off x="1743689" y="3143965"/>
              <a:ext cx="121068" cy="187125"/>
            </a:xfrm>
            <a:prstGeom prst="trapezoid">
              <a:avLst/>
            </a:prstGeom>
            <a:gradFill>
              <a:gsLst>
                <a:gs pos="16000">
                  <a:srgbClr val="FFFF00">
                    <a:alpha val="0"/>
                  </a:srgbClr>
                </a:gs>
                <a:gs pos="100000">
                  <a:srgbClr val="FFFF00"/>
                </a:gs>
                <a:gs pos="100000">
                  <a:srgbClr val="FFCCCC"/>
                </a:gs>
              </a:gsLst>
              <a:lin ang="16200000" scaled="1"/>
            </a:gradFill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64" y="4604869"/>
            <a:ext cx="821862" cy="719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00" y="5174166"/>
            <a:ext cx="628946" cy="4717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6277269" y="5906379"/>
            <a:ext cx="249677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400" i="1" dirty="0" smtClean="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100 000 m</a:t>
            </a:r>
            <a:r>
              <a:rPr lang="sv-SE" sz="1400" i="1" baseline="30000" dirty="0" smtClean="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3</a:t>
            </a:r>
            <a:r>
              <a:rPr lang="sv-SE" sz="1400" i="1" dirty="0" smtClean="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 á $10  =  $1M</a:t>
            </a:r>
          </a:p>
          <a:p>
            <a:pPr>
              <a:buFontTx/>
              <a:buNone/>
            </a:pPr>
            <a:r>
              <a:rPr lang="sv-SE" sz="1400" i="1" dirty="0" smtClean="0">
                <a:solidFill>
                  <a:schemeClr val="bg1"/>
                </a:solidFill>
                <a:latin typeface="Arial Rounded MT Bold" pitchFamily="34" charset="0"/>
                <a:cs typeface="Arial" charset="0"/>
              </a:rPr>
              <a:t>Normal main’t  ~  $0.3 M/yr</a:t>
            </a:r>
            <a:endParaRPr lang="sv-SE" sz="1400" i="1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-311" r="12069" b="28257"/>
          <a:stretch/>
        </p:blipFill>
        <p:spPr>
          <a:xfrm>
            <a:off x="2137341" y="3751253"/>
            <a:ext cx="4265406" cy="2436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487564" y="328492"/>
            <a:ext cx="40020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SAND FOR STORM PROTECTION?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077086" y="2928317"/>
            <a:ext cx="297881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 Atlantic City, NJ, </a:t>
            </a:r>
            <a:r>
              <a:rPr lang="sv-SE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with</a:t>
            </a: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wide nourished beach, tourist industry working again </a:t>
            </a:r>
          </a:p>
          <a:p>
            <a:pPr>
              <a:buFontTx/>
              <a:buNone/>
            </a:pPr>
            <a:r>
              <a:rPr lang="sv-SE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4 days</a:t>
            </a: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sv-SE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</a:t>
            </a: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fter hurricane Sandy 2012.</a:t>
            </a:r>
            <a:endParaRPr lang="en-US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072209" y="2928317"/>
            <a:ext cx="316049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 Ortley Beach, NJ, </a:t>
            </a:r>
            <a:r>
              <a:rPr lang="sv-SE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without</a:t>
            </a:r>
            <a:r>
              <a:rPr lang="sv-SE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wide nourished beach, </a:t>
            </a: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coast was still in shreds </a:t>
            </a:r>
            <a:b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</a:br>
            <a:r>
              <a:rPr lang="sv-SE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6 months</a:t>
            </a: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sv-SE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</a:t>
            </a: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fter Sandy.</a:t>
            </a:r>
            <a:endParaRPr lang="en-US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5621588" y="5709046"/>
            <a:ext cx="6463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200" i="1" dirty="0" smtClean="0">
                <a:solidFill>
                  <a:srgbClr val="FFFF00"/>
                </a:solidFill>
                <a:effectLst/>
                <a:cs typeface="Arial" charset="0"/>
              </a:rPr>
              <a:t>Sandy</a:t>
            </a:r>
            <a:endParaRPr lang="en-US" sz="1200" i="1" dirty="0">
              <a:solidFill>
                <a:srgbClr val="FFFF00"/>
              </a:solidFill>
              <a:effectLst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66140" y="2844177"/>
            <a:ext cx="1486601" cy="25636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5" descr="http://njmonthly.com/downloads/3523/download/Atlantic_City_Sky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215" y="791448"/>
            <a:ext cx="351219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>
            <a:off x="4719101" y="2892951"/>
            <a:ext cx="1087055" cy="1892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C:\Users\u4zb9jrh\Pictures\OrtleyBeach6monthsafterSandy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119" y="791448"/>
            <a:ext cx="35136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8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-310" r="12069" b="35921"/>
          <a:stretch/>
        </p:blipFill>
        <p:spPr>
          <a:xfrm>
            <a:off x="4404404" y="3466090"/>
            <a:ext cx="4265406" cy="2177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8" name="Straight Arrow Connector 17"/>
          <p:cNvCxnSpPr>
            <a:stCxn id="9" idx="2"/>
          </p:cNvCxnSpPr>
          <p:nvPr/>
        </p:nvCxnSpPr>
        <p:spPr>
          <a:xfrm>
            <a:off x="7747601" y="3317052"/>
            <a:ext cx="200645" cy="16444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33134" y="2705325"/>
            <a:ext cx="4133551" cy="2360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29460" y="814772"/>
            <a:ext cx="2971282" cy="3907366"/>
            <a:chOff x="580567" y="1453231"/>
            <a:chExt cx="2971282" cy="39073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67" y="1453231"/>
              <a:ext cx="2971282" cy="19307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67" y="3382572"/>
              <a:ext cx="2971282" cy="1978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01" y="815267"/>
            <a:ext cx="2929281" cy="1955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99701" y="2793832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6</a:t>
            </a:r>
            <a:r>
              <a:rPr lang="en-US" sz="1400" dirty="0" smtClean="0"/>
              <a:t> miles N, Brant Beach, NJ, </a:t>
            </a:r>
          </a:p>
          <a:p>
            <a:pPr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“No overwash or wave damage”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0403" y="2314647"/>
            <a:ext cx="3633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rgbClr val="FFFF00"/>
                </a:solidFill>
              </a:rPr>
              <a:t>USACE nourished  </a:t>
            </a:r>
          </a:p>
          <a:p>
            <a:pPr>
              <a:buNone/>
            </a:pPr>
            <a:r>
              <a:rPr lang="en-US" sz="1100" dirty="0" smtClean="0">
                <a:solidFill>
                  <a:srgbClr val="FFFF00"/>
                </a:solidFill>
              </a:rPr>
              <a:t>just prior to Sandy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71898">
            <a:off x="4305000" y="4349509"/>
            <a:ext cx="3111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rgbClr val="FFFF00"/>
                </a:solidFill>
              </a:rPr>
              <a:t>Hurricane Sandy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839" y="4801435"/>
            <a:ext cx="3517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Holgate, NJ, </a:t>
            </a:r>
            <a:r>
              <a:rPr lang="en-US" sz="1400" dirty="0" smtClean="0">
                <a:solidFill>
                  <a:srgbClr val="FF0000"/>
                </a:solidFill>
              </a:rPr>
              <a:t>“Complete destruction – it’s like a war zone”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990150" y="5862746"/>
            <a:ext cx="72123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sv-SE" sz="14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Mayor Mancini estimated that if the entire Long Beach coast (18 miles) had had the same beach as Brant Beach they would have saved ~$500M.</a:t>
            </a:r>
            <a:endParaRPr lang="en-US" sz="14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6875430" y="6394645"/>
            <a:ext cx="12041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Houston (2013)</a:t>
            </a:r>
            <a:endParaRPr lang="en-US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487564" y="328492"/>
            <a:ext cx="40020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SAND FOR STORM PROTECTION?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http://t0.gstatic.com/images?q=tbn:ANd9GcRZGwc-UB1zieTBqyRIJ-vqrV4Iucc2ZmB6xCTVAAxbzAYuJTsMwKIXzTd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1723"/>
          <a:stretch/>
        </p:blipFill>
        <p:spPr bwMode="auto">
          <a:xfrm rot="6584352" flipH="1">
            <a:off x="3402247" y="4216319"/>
            <a:ext cx="1219200" cy="7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t0.gstatic.com/images?q=tbn:ANd9GcRZGwc-UB1zieTBqyRIJ-vqrV4Iucc2ZmB6xCTVAAxbzAYuJTsMwKIXzTd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1723"/>
          <a:stretch/>
        </p:blipFill>
        <p:spPr bwMode="auto">
          <a:xfrm rot="15015648">
            <a:off x="4337656" y="4224747"/>
            <a:ext cx="1219200" cy="71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34" name="Picture 2" descr="C:\Slides\Jobbet\World\coastal_ero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74" y="5143467"/>
            <a:ext cx="244246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Slides\Jobbet\Waves\JAPAN+ASIA+TYPHOON_JPEG-019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5" y="3376305"/>
            <a:ext cx="244246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236" name="Picture 4" descr="http://blogs.hamweather.com/wp-content/uploads/hurricaneDamage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71" y="5122349"/>
            <a:ext cx="24444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95573" y="354705"/>
            <a:ext cx="619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EXPECTED CLIMATE CHANGE ISSUES ’OF INTEREST’</a:t>
            </a:r>
            <a:endParaRPr lang="sv-SE" sz="1800" i="1" dirty="0">
              <a:solidFill>
                <a:srgbClr val="003399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662571" y="6403795"/>
            <a:ext cx="15424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More flooding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57375" y="3390214"/>
            <a:ext cx="15071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Bigger waves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243306" y="5101231"/>
            <a:ext cx="22381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More coastal erosion</a:t>
            </a:r>
          </a:p>
        </p:txBody>
      </p:sp>
      <p:pic>
        <p:nvPicPr>
          <p:cNvPr id="622594" name="Picture 2" descr="C:\Slides\Jobbet\SLR\umbrell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84" y="892132"/>
            <a:ext cx="2925923" cy="2102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599" name="Picture 7" descr="http://www.geoffbrandrealestate.com.au/wp-content/uploads/2012/01/gold-coast-road-closures1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14" y="891776"/>
            <a:ext cx="2926800" cy="210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1767128" y="2968975"/>
            <a:ext cx="60452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Rising sea levels!</a:t>
            </a:r>
            <a:r>
              <a:rPr lang="sv-SE" sz="18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	</a:t>
            </a: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</a:t>
            </a:r>
            <a:r>
              <a:rPr lang="sv-SE" sz="18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Increased </a:t>
            </a: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storminess?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19" name="Picture 10" descr="http://t0.gstatic.com/images?q=tbn:ANd9GcRZGwc-UB1zieTBqyRIJ-vqrV4Iucc2ZmB6xCTVAAxbzAYuJTsMwKIXzTd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47070" r="4141" b="13309"/>
          <a:stretch/>
        </p:blipFill>
        <p:spPr bwMode="auto">
          <a:xfrm>
            <a:off x="3420231" y="3338307"/>
            <a:ext cx="2145512" cy="7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2604" name="Picture 12" descr="http://www.asergeev.com/pictures/archives/2009/704/jpeg/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69" y="3349717"/>
            <a:ext cx="2442460" cy="1639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6387969" y="3349717"/>
            <a:ext cx="23294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More storm damages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67" y="1958902"/>
            <a:ext cx="571819" cy="5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1"/>
          <a:stretch/>
        </p:blipFill>
        <p:spPr>
          <a:xfrm>
            <a:off x="1149292" y="1392572"/>
            <a:ext cx="3541841" cy="2239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1"/>
          <a:stretch/>
        </p:blipFill>
        <p:spPr>
          <a:xfrm>
            <a:off x="1149292" y="3934436"/>
            <a:ext cx="3541841" cy="223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4983060" y="2211898"/>
            <a:ext cx="30955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sv-SE" sz="14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Concrete </a:t>
            </a:r>
            <a:r>
              <a:rPr lang="sv-SE" sz="1400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seawall</a:t>
            </a:r>
            <a:r>
              <a:rPr lang="sv-SE" sz="14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in Ft. Lauderdale, FL, </a:t>
            </a:r>
            <a:r>
              <a:rPr lang="sv-SE" sz="1400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destroyed</a:t>
            </a:r>
            <a:r>
              <a:rPr lang="sv-SE" sz="14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by hurricane Sandy 2012.</a:t>
            </a:r>
            <a:endParaRPr lang="sv-SE" sz="14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983060" y="4743976"/>
            <a:ext cx="28606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sv-SE" sz="14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Concrete seawall </a:t>
            </a:r>
            <a:r>
              <a:rPr lang="sv-SE" sz="14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replaced by beach nourishment to hold for the 100-yr storm.</a:t>
            </a:r>
            <a:endParaRPr lang="sv-SE" sz="14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107347" y="5947795"/>
            <a:ext cx="15568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200" i="1" dirty="0" smtClean="0">
                <a:cs typeface="Arial" charset="0"/>
              </a:rPr>
              <a:t>Ft. Lauderdale, FL.</a:t>
            </a:r>
            <a:endParaRPr lang="sv-SE" sz="1200" i="1" dirty="0"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8778" y="2029223"/>
            <a:ext cx="553479" cy="983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58" y="5058561"/>
            <a:ext cx="800035" cy="608027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487564" y="328492"/>
            <a:ext cx="40020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SAND FOR STORM PROTECTION?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28901" y="1149017"/>
            <a:ext cx="283464" cy="457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355621" y="4035473"/>
            <a:ext cx="283464" cy="457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5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5266" y="873951"/>
            <a:ext cx="4671893" cy="2633663"/>
          </a:xfrm>
          <a:prstGeom prst="rect">
            <a:avLst/>
          </a:prstGeom>
          <a:ln>
            <a:noFill/>
          </a:ln>
          <a:effectLst>
            <a:outerShdw blurRad="190500" algn="ctr" rotWithShape="0">
              <a:srgbClr val="000000">
                <a:alpha val="7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26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66" y="3658294"/>
            <a:ext cx="4671893" cy="263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658294"/>
            <a:ext cx="3509962" cy="263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2846855" y="361926"/>
            <a:ext cx="33137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A BEACH WORTH?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7713" y="873952"/>
            <a:ext cx="3509962" cy="263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4395267" y="873952"/>
            <a:ext cx="4671893" cy="2635200"/>
            <a:chOff x="4919625" y="850900"/>
            <a:chExt cx="3015443" cy="263520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845" b="8436"/>
            <a:stretch>
              <a:fillRect/>
            </a:stretch>
          </p:blipFill>
          <p:spPr bwMode="auto">
            <a:xfrm>
              <a:off x="6400218" y="850900"/>
              <a:ext cx="1534850" cy="263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8037" b="1244"/>
            <a:stretch>
              <a:fillRect/>
            </a:stretch>
          </p:blipFill>
          <p:spPr bwMode="auto">
            <a:xfrm>
              <a:off x="5484649" y="850900"/>
              <a:ext cx="1534850" cy="263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8900" t="6761" b="2520"/>
            <a:stretch>
              <a:fillRect/>
            </a:stretch>
          </p:blipFill>
          <p:spPr bwMode="auto">
            <a:xfrm>
              <a:off x="4919625" y="850900"/>
              <a:ext cx="1244767" cy="263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34" y="5055219"/>
            <a:ext cx="337660" cy="23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11" y="5235322"/>
            <a:ext cx="403442" cy="663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97" y="1945060"/>
            <a:ext cx="787495" cy="898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59" y="1988774"/>
            <a:ext cx="727991" cy="9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5" name="Text Box 3"/>
          <p:cNvSpPr txBox="1">
            <a:spLocks noChangeArrowheads="1"/>
          </p:cNvSpPr>
          <p:nvPr/>
        </p:nvSpPr>
        <p:spPr bwMode="auto">
          <a:xfrm>
            <a:off x="967293" y="1269492"/>
            <a:ext cx="568816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Calculations according to the ’Halmstad model’ </a:t>
            </a:r>
            <a:r>
              <a:rPr lang="sv-SE" sz="1600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showed</a:t>
            </a: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buFontTx/>
              <a:buNone/>
            </a:pPr>
            <a:endParaRPr lang="sv-SE" sz="16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Ystad beaches sales 2010 ~ </a:t>
            </a:r>
            <a:r>
              <a:rPr lang="sv-SE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$44M</a:t>
            </a: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</a:p>
          <a:p>
            <a:pPr algn="l">
              <a:buFontTx/>
              <a:buNone/>
            </a:pPr>
            <a:endParaRPr lang="sv-SE" sz="1600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>
              <a:buFontTx/>
              <a:buNone/>
            </a:pPr>
            <a:endParaRPr lang="sv-SE" sz="1200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l">
              <a:buFontTx/>
              <a:buNone/>
            </a:pPr>
            <a:endParaRPr lang="en-US" sz="12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99043" name="Picture 3" descr="C:\Slides\Jobbet\1106Stranden Ystad\110709\IMG_4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55" y="3428999"/>
            <a:ext cx="3333749" cy="2505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9" y="885858"/>
            <a:ext cx="2142892" cy="2142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07" y="4709627"/>
            <a:ext cx="838886" cy="709698"/>
          </a:xfrm>
          <a:prstGeom prst="rect">
            <a:avLst/>
          </a:prstGeom>
        </p:spPr>
      </p:pic>
      <p:pic>
        <p:nvPicPr>
          <p:cNvPr id="608258" name="Picture 2" descr="http://2.bp.blogspot.com/-OerGEWYT038/Tc8tvBsQ0EI/AAAAAAAACRw/RCRi4oDFowo/s1600/Beach+Volleyball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31" y="3428474"/>
            <a:ext cx="3333600" cy="25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54631" y="4757636"/>
            <a:ext cx="1322930" cy="1323378"/>
            <a:chOff x="6988881" y="4497659"/>
            <a:chExt cx="1188680" cy="11886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881" y="4497659"/>
              <a:ext cx="1188680" cy="1188680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65099" t="32090" r="15662" b="51297"/>
            <a:stretch/>
          </p:blipFill>
          <p:spPr bwMode="auto">
            <a:xfrm rot="1856783">
              <a:off x="7142112" y="4786757"/>
              <a:ext cx="361894" cy="230441"/>
            </a:xfrm>
            <a:prstGeom prst="ellipse">
              <a:avLst/>
            </a:prstGeom>
            <a:ln>
              <a:noFill/>
            </a:ln>
            <a:effectLst/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15893" y="356446"/>
            <a:ext cx="39742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VALUATION OF TURISM IN </a:t>
            </a:r>
            <a:r>
              <a:rPr lang="sv-SE" sz="18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YSTAD</a:t>
            </a:r>
          </a:p>
        </p:txBody>
      </p:sp>
    </p:spTree>
    <p:extLst>
      <p:ext uri="{BB962C8B-B14F-4D97-AF65-F5344CB8AC3E}">
        <p14:creationId xmlns:p14="http://schemas.microsoft.com/office/powerpoint/2010/main" val="21944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Text Box 2"/>
          <p:cNvSpPr txBox="1">
            <a:spLocks noChangeArrowheads="1"/>
          </p:cNvSpPr>
          <p:nvPr/>
        </p:nvSpPr>
        <p:spPr bwMode="auto">
          <a:xfrm>
            <a:off x="1169988" y="3492500"/>
            <a:ext cx="557396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Tax income from inhabitants in </a:t>
            </a:r>
            <a:r>
              <a:rPr lang="sv-SE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Ystad</a:t>
            </a:r>
            <a:r>
              <a:rPr lang="sv-SE" sz="1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>
              <a:buFontTx/>
              <a:buNone/>
            </a:pPr>
            <a:endParaRPr lang="sv-SE" sz="16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6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taxation ~ $115M/yr</a:t>
            </a:r>
            <a:endParaRPr lang="sv-SE" sz="1600" b="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6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Assume 20</a:t>
            </a:r>
            <a:r>
              <a:rPr lang="sv-SE" sz="1600" b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% </a:t>
            </a:r>
            <a:r>
              <a:rPr lang="sv-SE" sz="16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because of its beaches </a:t>
            </a:r>
            <a:r>
              <a:rPr lang="sv-SE" sz="16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/>
              </a:rPr>
              <a:t>  </a:t>
            </a:r>
            <a:r>
              <a:rPr lang="sv-SE" sz="16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</a:t>
            </a:r>
            <a:r>
              <a:rPr lang="sv-S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$23M/yr!!</a:t>
            </a:r>
          </a:p>
          <a:p>
            <a:pPr>
              <a:buFontTx/>
              <a:buNone/>
            </a:pPr>
            <a:r>
              <a:rPr lang="sv-SE" sz="14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these, assume 2/3 refer to 10 summer weeks =&gt; </a:t>
            </a:r>
            <a:r>
              <a:rPr lang="sv-SE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1.5 $M/week</a:t>
            </a:r>
            <a:r>
              <a:rPr lang="sv-SE" sz="1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sv-SE" sz="14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5011" name="Text Box 3"/>
          <p:cNvSpPr txBox="1">
            <a:spLocks noChangeArrowheads="1"/>
          </p:cNvSpPr>
          <p:nvPr/>
        </p:nvSpPr>
        <p:spPr bwMode="auto">
          <a:xfrm>
            <a:off x="1169988" y="1014999"/>
            <a:ext cx="42130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Turist income Ystad:</a:t>
            </a:r>
            <a:endParaRPr lang="sv-SE" sz="16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endParaRPr lang="sv-SE" sz="1800" b="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6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Income ~ 12% of sales = </a:t>
            </a:r>
            <a:r>
              <a:rPr lang="sv-S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$5.5M/yr</a:t>
            </a:r>
            <a:endParaRPr lang="sv-SE" sz="1200" b="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2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Assume 80% over 10 summer weeks =&gt; </a:t>
            </a:r>
            <a:r>
              <a:rPr lang="sv-SE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$450 000/week</a:t>
            </a:r>
            <a:r>
              <a:rPr lang="sv-SE" sz="12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sv-SE" sz="1200" b="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endParaRPr lang="sv-SE" sz="1800" b="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5012" name="Text Box 4"/>
          <p:cNvSpPr txBox="1">
            <a:spLocks noChangeArrowheads="1"/>
          </p:cNvSpPr>
          <p:nvPr/>
        </p:nvSpPr>
        <p:spPr bwMode="auto">
          <a:xfrm>
            <a:off x="1169988" y="5437857"/>
            <a:ext cx="42338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Thus, total beach income =</a:t>
            </a:r>
            <a:r>
              <a:rPr lang="sv-SE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v-S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</a:t>
            </a:r>
            <a:r>
              <a:rPr lang="sv-SE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28.5M/yr!!</a:t>
            </a:r>
          </a:p>
          <a:p>
            <a:pPr>
              <a:buFontTx/>
              <a:buNone/>
            </a:pPr>
            <a:r>
              <a:rPr lang="sv-SE" sz="1400" b="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During summer </a:t>
            </a:r>
            <a:r>
              <a:rPr lang="sv-SE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$2M/week!</a:t>
            </a:r>
          </a:p>
          <a:p>
            <a:pPr>
              <a:buFontTx/>
              <a:buNone/>
            </a:pPr>
            <a:endParaRPr lang="en-US" sz="1400" b="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2900" y="364674"/>
            <a:ext cx="339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800" i="1" dirty="0" smtClean="0">
                <a:solidFill>
                  <a:srgbClr val="003399"/>
                </a:solidFill>
              </a:rPr>
              <a:t>BEACH INCOME YSTAD 2010</a:t>
            </a:r>
            <a:endParaRPr lang="sv-SE" sz="1800" i="1" dirty="0">
              <a:solidFill>
                <a:srgbClr val="0033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28" y="2192452"/>
            <a:ext cx="1929694" cy="1736725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99443" y="1446199"/>
            <a:ext cx="1997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Nourishment</a:t>
            </a:r>
            <a:r>
              <a:rPr lang="sv-SE" sz="1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v-SE" sz="1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cost</a:t>
            </a:r>
            <a:r>
              <a:rPr lang="sv-SE" sz="1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sv-SE" sz="16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sv-S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$1M every 3 yrs</a:t>
            </a:r>
            <a:endParaRPr lang="sv-SE" sz="1200" b="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60099" y="347720"/>
            <a:ext cx="3865510" cy="4311924"/>
            <a:chOff x="3960572" y="757238"/>
            <a:chExt cx="3865355" cy="4311924"/>
          </a:xfrm>
        </p:grpSpPr>
        <p:graphicFrame>
          <p:nvGraphicFramePr>
            <p:cNvPr id="4" name="Content Placeholder 7"/>
            <p:cNvGraphicFramePr>
              <a:graphicFrameLocks/>
            </p:cNvGraphicFramePr>
            <p:nvPr>
              <p:extLst/>
            </p:nvPr>
          </p:nvGraphicFramePr>
          <p:xfrm>
            <a:off x="4172918" y="757238"/>
            <a:ext cx="3653009" cy="36953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 bwMode="auto">
            <a:xfrm rot="20580000">
              <a:off x="3960572" y="4371544"/>
              <a:ext cx="1941479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sv-SE" sz="1800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Florida beaches</a:t>
              </a:r>
            </a:p>
          </p:txBody>
        </p:sp>
        <p:sp>
          <p:nvSpPr>
            <p:cNvPr id="6" name="TextBox 5"/>
            <p:cNvSpPr txBox="1"/>
            <p:nvPr/>
          </p:nvSpPr>
          <p:spPr bwMode="auto">
            <a:xfrm rot="20460000">
              <a:off x="4429179" y="4565913"/>
              <a:ext cx="2407357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sv-SE" sz="1800" i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USA National parks</a:t>
              </a:r>
            </a:p>
          </p:txBody>
        </p:sp>
        <p:sp>
          <p:nvSpPr>
            <p:cNvPr id="7" name="TextBox 6"/>
            <p:cNvSpPr txBox="1"/>
            <p:nvPr/>
          </p:nvSpPr>
          <p:spPr bwMode="auto">
            <a:xfrm rot="20220000">
              <a:off x="5472690" y="4699830"/>
              <a:ext cx="2150887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sv-SE" sz="18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USA Theme parks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 rot="23580000">
              <a:off x="5235277" y="1179853"/>
              <a:ext cx="2522870" cy="3693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Top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sv-SE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Visitors/year (million)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6206" y="1206110"/>
            <a:ext cx="4043841" cy="1742598"/>
            <a:chOff x="326206" y="1206110"/>
            <a:chExt cx="4043841" cy="1742598"/>
          </a:xfrm>
        </p:grpSpPr>
        <p:sp>
          <p:nvSpPr>
            <p:cNvPr id="15" name="Rectangle 14"/>
            <p:cNvSpPr/>
            <p:nvPr/>
          </p:nvSpPr>
          <p:spPr>
            <a:xfrm>
              <a:off x="326206" y="1206110"/>
              <a:ext cx="4043841" cy="1480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C:\Data\Houston\BeachNourishmentSuccess\Figures\Figure 33 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206" y="1206110"/>
              <a:ext cx="4043841" cy="1480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1576362" y="2687098"/>
              <a:ext cx="1593706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sv-SE" sz="1100" i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Ft. Meyers Beach, FL</a:t>
              </a:r>
              <a:endParaRPr lang="en-US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1879288" y="2442715"/>
              <a:ext cx="1045479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sv-SE" sz="1050" i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2000      2012</a:t>
              </a:r>
              <a:endParaRPr lang="en-US" sz="105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endParaRPr>
            </a:p>
          </p:txBody>
        </p:sp>
      </p:grpSp>
      <p:pic>
        <p:nvPicPr>
          <p:cNvPr id="14" name="Picture 13" descr="C:\Data\Houston\BeachNourishmentSuccess\Figures\Figure 53.jpg"/>
          <p:cNvPicPr>
            <a:picLocks noChangeAspect="1"/>
          </p:cNvPicPr>
          <p:nvPr/>
        </p:nvPicPr>
        <p:blipFill rotWithShape="1">
          <a:blip r:embed="rId4" cstate="print"/>
          <a:srcRect t="7127" b="25388"/>
          <a:stretch/>
        </p:blipFill>
        <p:spPr bwMode="auto">
          <a:xfrm>
            <a:off x="579765" y="3161885"/>
            <a:ext cx="3045143" cy="1542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1402452" y="4704983"/>
            <a:ext cx="129554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Miami Beach, FL</a:t>
            </a:r>
            <a:endParaRPr lang="en-US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437567" y="5211519"/>
            <a:ext cx="75000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Florida’s beaches have an estimated </a:t>
            </a:r>
            <a:r>
              <a:rPr lang="en-US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annual</a:t>
            </a: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value of </a:t>
            </a:r>
            <a:r>
              <a:rPr lang="en-US" sz="1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$50 billion </a:t>
            </a: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</a:t>
            </a:r>
            <a:r>
              <a:rPr lang="en-US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Houston, 2013</a:t>
            </a: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).</a:t>
            </a:r>
          </a:p>
          <a:p>
            <a:pPr>
              <a:buFontTx/>
              <a:buNone/>
            </a:pPr>
            <a:endParaRPr lang="sv-SE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>
              <a:buFontTx/>
              <a:buNone/>
            </a:pP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For every 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$</a:t>
            </a:r>
            <a:r>
              <a:rPr lang="en-US" sz="11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 annual cost for beach nourishment, the return is </a:t>
            </a:r>
            <a:r>
              <a:rPr lang="en-US" sz="1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$</a:t>
            </a:r>
            <a:r>
              <a:rPr lang="en-US" sz="1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1800</a:t>
            </a:r>
            <a:r>
              <a:rPr lang="en-US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per </a:t>
            </a:r>
            <a:r>
              <a:rPr lang="en-US" sz="1100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yr</a:t>
            </a: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11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from international tourists alone</a:t>
            </a:r>
            <a:r>
              <a:rPr lang="en-US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in Miami </a:t>
            </a:r>
            <a:r>
              <a:rPr lang="en-US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Beach (Houston, 2013).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68" y="4292211"/>
            <a:ext cx="386188" cy="443894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846855" y="361926"/>
            <a:ext cx="33137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A BEACH WORTH?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87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/>
        </p:nvSpPr>
        <p:spPr bwMode="auto">
          <a:xfrm>
            <a:off x="827088" y="1103313"/>
            <a:ext cx="6813550" cy="533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9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350" y="946150"/>
            <a:ext cx="64976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4402138" y="5476875"/>
            <a:ext cx="2308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buFontTx/>
              <a:buNone/>
            </a:pPr>
            <a:r>
              <a:rPr kumimoji="1" lang="sv-SE" sz="1600" b="1">
                <a:solidFill>
                  <a:srgbClr val="003399"/>
                </a:solidFill>
                <a:latin typeface="Tahoma" pitchFamily="34" charset="0"/>
              </a:rPr>
              <a:t>166 000 data points!</a:t>
            </a:r>
            <a:endParaRPr kumimoji="1" lang="en-US" sz="1600" b="1">
              <a:solidFill>
                <a:srgbClr val="003399"/>
              </a:solidFill>
              <a:latin typeface="Tahoma" pitchFamily="34" charset="0"/>
            </a:endParaRPr>
          </a:p>
        </p:txBody>
      </p:sp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1871310" y="360955"/>
            <a:ext cx="4591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buFontTx/>
              <a:buNone/>
              <a:defRPr/>
            </a:pPr>
            <a:r>
              <a:rPr kumimoji="1"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LEVELS IN FALSTERBO CANAL</a:t>
            </a:r>
            <a:endParaRPr kumimoji="1" lang="en-US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39974" name="Freeform 7"/>
          <p:cNvSpPr>
            <a:spLocks noChangeAspect="1"/>
          </p:cNvSpPr>
          <p:nvPr/>
        </p:nvSpPr>
        <p:spPr bwMode="auto">
          <a:xfrm>
            <a:off x="7986713" y="-1436688"/>
            <a:ext cx="1827212" cy="3859213"/>
          </a:xfrm>
          <a:custGeom>
            <a:avLst/>
            <a:gdLst>
              <a:gd name="T0" fmla="*/ 164 w 1161"/>
              <a:gd name="T1" fmla="*/ 1868 h 2263"/>
              <a:gd name="T2" fmla="*/ 94 w 1161"/>
              <a:gd name="T3" fmla="*/ 1705 h 2263"/>
              <a:gd name="T4" fmla="*/ 60 w 1161"/>
              <a:gd name="T5" fmla="*/ 1601 h 2263"/>
              <a:gd name="T6" fmla="*/ 0 w 1161"/>
              <a:gd name="T7" fmla="*/ 1498 h 2263"/>
              <a:gd name="T8" fmla="*/ 78 w 1161"/>
              <a:gd name="T9" fmla="*/ 1601 h 2263"/>
              <a:gd name="T10" fmla="*/ 129 w 1161"/>
              <a:gd name="T11" fmla="*/ 1575 h 2263"/>
              <a:gd name="T12" fmla="*/ 199 w 1161"/>
              <a:gd name="T13" fmla="*/ 1523 h 2263"/>
              <a:gd name="T14" fmla="*/ 259 w 1161"/>
              <a:gd name="T15" fmla="*/ 1445 h 2263"/>
              <a:gd name="T16" fmla="*/ 285 w 1161"/>
              <a:gd name="T17" fmla="*/ 1360 h 2263"/>
              <a:gd name="T18" fmla="*/ 277 w 1161"/>
              <a:gd name="T19" fmla="*/ 1248 h 2263"/>
              <a:gd name="T20" fmla="*/ 294 w 1161"/>
              <a:gd name="T21" fmla="*/ 1170 h 2263"/>
              <a:gd name="T22" fmla="*/ 277 w 1161"/>
              <a:gd name="T23" fmla="*/ 1092 h 2263"/>
              <a:gd name="T24" fmla="*/ 259 w 1161"/>
              <a:gd name="T25" fmla="*/ 998 h 2263"/>
              <a:gd name="T26" fmla="*/ 251 w 1161"/>
              <a:gd name="T27" fmla="*/ 904 h 2263"/>
              <a:gd name="T28" fmla="*/ 234 w 1161"/>
              <a:gd name="T29" fmla="*/ 825 h 2263"/>
              <a:gd name="T30" fmla="*/ 216 w 1161"/>
              <a:gd name="T31" fmla="*/ 749 h 2263"/>
              <a:gd name="T32" fmla="*/ 208 w 1161"/>
              <a:gd name="T33" fmla="*/ 688 h 2263"/>
              <a:gd name="T34" fmla="*/ 224 w 1161"/>
              <a:gd name="T35" fmla="*/ 671 h 2263"/>
              <a:gd name="T36" fmla="*/ 277 w 1161"/>
              <a:gd name="T37" fmla="*/ 697 h 2263"/>
              <a:gd name="T38" fmla="*/ 329 w 1161"/>
              <a:gd name="T39" fmla="*/ 739 h 2263"/>
              <a:gd name="T40" fmla="*/ 355 w 1161"/>
              <a:gd name="T41" fmla="*/ 791 h 2263"/>
              <a:gd name="T42" fmla="*/ 373 w 1161"/>
              <a:gd name="T43" fmla="*/ 843 h 2263"/>
              <a:gd name="T44" fmla="*/ 415 w 1161"/>
              <a:gd name="T45" fmla="*/ 877 h 2263"/>
              <a:gd name="T46" fmla="*/ 415 w 1161"/>
              <a:gd name="T47" fmla="*/ 912 h 2263"/>
              <a:gd name="T48" fmla="*/ 407 w 1161"/>
              <a:gd name="T49" fmla="*/ 964 h 2263"/>
              <a:gd name="T50" fmla="*/ 423 w 1161"/>
              <a:gd name="T51" fmla="*/ 1016 h 2263"/>
              <a:gd name="T52" fmla="*/ 442 w 1161"/>
              <a:gd name="T53" fmla="*/ 1050 h 2263"/>
              <a:gd name="T54" fmla="*/ 477 w 1161"/>
              <a:gd name="T55" fmla="*/ 1084 h 2263"/>
              <a:gd name="T56" fmla="*/ 493 w 1161"/>
              <a:gd name="T57" fmla="*/ 1041 h 2263"/>
              <a:gd name="T58" fmla="*/ 510 w 1161"/>
              <a:gd name="T59" fmla="*/ 1059 h 2263"/>
              <a:gd name="T60" fmla="*/ 537 w 1161"/>
              <a:gd name="T61" fmla="*/ 1050 h 2263"/>
              <a:gd name="T62" fmla="*/ 537 w 1161"/>
              <a:gd name="T63" fmla="*/ 1023 h 2263"/>
              <a:gd name="T64" fmla="*/ 502 w 1161"/>
              <a:gd name="T65" fmla="*/ 980 h 2263"/>
              <a:gd name="T66" fmla="*/ 493 w 1161"/>
              <a:gd name="T67" fmla="*/ 920 h 2263"/>
              <a:gd name="T68" fmla="*/ 483 w 1161"/>
              <a:gd name="T69" fmla="*/ 886 h 2263"/>
              <a:gd name="T70" fmla="*/ 483 w 1161"/>
              <a:gd name="T71" fmla="*/ 851 h 2263"/>
              <a:gd name="T72" fmla="*/ 493 w 1161"/>
              <a:gd name="T73" fmla="*/ 808 h 2263"/>
              <a:gd name="T74" fmla="*/ 493 w 1161"/>
              <a:gd name="T75" fmla="*/ 749 h 2263"/>
              <a:gd name="T76" fmla="*/ 502 w 1161"/>
              <a:gd name="T77" fmla="*/ 697 h 2263"/>
              <a:gd name="T78" fmla="*/ 477 w 1161"/>
              <a:gd name="T79" fmla="*/ 637 h 2263"/>
              <a:gd name="T80" fmla="*/ 429 w 1161"/>
              <a:gd name="T81" fmla="*/ 463 h 2263"/>
              <a:gd name="T82" fmla="*/ 1161 w 1161"/>
              <a:gd name="T83" fmla="*/ 0 h 2263"/>
              <a:gd name="T84" fmla="*/ 1012 w 1161"/>
              <a:gd name="T85" fmla="*/ 2160 h 2263"/>
              <a:gd name="T86" fmla="*/ 943 w 1161"/>
              <a:gd name="T87" fmla="*/ 2083 h 2263"/>
              <a:gd name="T88" fmla="*/ 866 w 1161"/>
              <a:gd name="T89" fmla="*/ 2058 h 2263"/>
              <a:gd name="T90" fmla="*/ 779 w 1161"/>
              <a:gd name="T91" fmla="*/ 2032 h 2263"/>
              <a:gd name="T92" fmla="*/ 709 w 1161"/>
              <a:gd name="T93" fmla="*/ 1989 h 2263"/>
              <a:gd name="T94" fmla="*/ 640 w 1161"/>
              <a:gd name="T95" fmla="*/ 1928 h 2263"/>
              <a:gd name="T96" fmla="*/ 563 w 1161"/>
              <a:gd name="T97" fmla="*/ 1877 h 2263"/>
              <a:gd name="T98" fmla="*/ 458 w 1161"/>
              <a:gd name="T99" fmla="*/ 1824 h 2263"/>
              <a:gd name="T100" fmla="*/ 355 w 1161"/>
              <a:gd name="T101" fmla="*/ 1824 h 2263"/>
              <a:gd name="T102" fmla="*/ 234 w 1161"/>
              <a:gd name="T103" fmla="*/ 1868 h 2263"/>
              <a:gd name="T104" fmla="*/ 224 w 1161"/>
              <a:gd name="T105" fmla="*/ 1936 h 2263"/>
              <a:gd name="T106" fmla="*/ 199 w 1161"/>
              <a:gd name="T107" fmla="*/ 1885 h 226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61"/>
              <a:gd name="T163" fmla="*/ 0 h 2263"/>
              <a:gd name="T164" fmla="*/ 1161 w 1161"/>
              <a:gd name="T165" fmla="*/ 2263 h 226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61" h="2263">
                <a:moveTo>
                  <a:pt x="199" y="1885"/>
                </a:moveTo>
                <a:lnTo>
                  <a:pt x="190" y="1859"/>
                </a:lnTo>
                <a:lnTo>
                  <a:pt x="164" y="1868"/>
                </a:lnTo>
                <a:lnTo>
                  <a:pt x="121" y="1765"/>
                </a:lnTo>
                <a:lnTo>
                  <a:pt x="111" y="1740"/>
                </a:lnTo>
                <a:lnTo>
                  <a:pt x="94" y="1705"/>
                </a:lnTo>
                <a:lnTo>
                  <a:pt x="60" y="1618"/>
                </a:lnTo>
                <a:lnTo>
                  <a:pt x="60" y="1609"/>
                </a:lnTo>
                <a:lnTo>
                  <a:pt x="60" y="1601"/>
                </a:lnTo>
                <a:lnTo>
                  <a:pt x="17" y="1506"/>
                </a:lnTo>
                <a:lnTo>
                  <a:pt x="8" y="1506"/>
                </a:lnTo>
                <a:lnTo>
                  <a:pt x="0" y="1498"/>
                </a:lnTo>
                <a:lnTo>
                  <a:pt x="17" y="1506"/>
                </a:lnTo>
                <a:lnTo>
                  <a:pt x="60" y="1601"/>
                </a:lnTo>
                <a:lnTo>
                  <a:pt x="78" y="1601"/>
                </a:lnTo>
                <a:lnTo>
                  <a:pt x="94" y="1592"/>
                </a:lnTo>
                <a:lnTo>
                  <a:pt x="112" y="1592"/>
                </a:lnTo>
                <a:lnTo>
                  <a:pt x="129" y="1575"/>
                </a:lnTo>
                <a:lnTo>
                  <a:pt x="148" y="1566"/>
                </a:lnTo>
                <a:lnTo>
                  <a:pt x="174" y="1540"/>
                </a:lnTo>
                <a:lnTo>
                  <a:pt x="199" y="1523"/>
                </a:lnTo>
                <a:lnTo>
                  <a:pt x="216" y="1498"/>
                </a:lnTo>
                <a:lnTo>
                  <a:pt x="242" y="1472"/>
                </a:lnTo>
                <a:lnTo>
                  <a:pt x="259" y="1445"/>
                </a:lnTo>
                <a:lnTo>
                  <a:pt x="269" y="1420"/>
                </a:lnTo>
                <a:lnTo>
                  <a:pt x="277" y="1385"/>
                </a:lnTo>
                <a:lnTo>
                  <a:pt x="285" y="1360"/>
                </a:lnTo>
                <a:lnTo>
                  <a:pt x="285" y="1333"/>
                </a:lnTo>
                <a:lnTo>
                  <a:pt x="269" y="1299"/>
                </a:lnTo>
                <a:lnTo>
                  <a:pt x="277" y="1248"/>
                </a:lnTo>
                <a:lnTo>
                  <a:pt x="277" y="1231"/>
                </a:lnTo>
                <a:lnTo>
                  <a:pt x="277" y="1195"/>
                </a:lnTo>
                <a:lnTo>
                  <a:pt x="294" y="1170"/>
                </a:lnTo>
                <a:lnTo>
                  <a:pt x="294" y="1143"/>
                </a:lnTo>
                <a:lnTo>
                  <a:pt x="285" y="1118"/>
                </a:lnTo>
                <a:lnTo>
                  <a:pt x="277" y="1092"/>
                </a:lnTo>
                <a:lnTo>
                  <a:pt x="269" y="1059"/>
                </a:lnTo>
                <a:lnTo>
                  <a:pt x="259" y="1023"/>
                </a:lnTo>
                <a:lnTo>
                  <a:pt x="259" y="998"/>
                </a:lnTo>
                <a:lnTo>
                  <a:pt x="259" y="964"/>
                </a:lnTo>
                <a:lnTo>
                  <a:pt x="251" y="929"/>
                </a:lnTo>
                <a:lnTo>
                  <a:pt x="251" y="904"/>
                </a:lnTo>
                <a:lnTo>
                  <a:pt x="242" y="886"/>
                </a:lnTo>
                <a:lnTo>
                  <a:pt x="234" y="860"/>
                </a:lnTo>
                <a:lnTo>
                  <a:pt x="234" y="825"/>
                </a:lnTo>
                <a:lnTo>
                  <a:pt x="224" y="800"/>
                </a:lnTo>
                <a:lnTo>
                  <a:pt x="216" y="774"/>
                </a:lnTo>
                <a:lnTo>
                  <a:pt x="216" y="749"/>
                </a:lnTo>
                <a:lnTo>
                  <a:pt x="208" y="722"/>
                </a:lnTo>
                <a:lnTo>
                  <a:pt x="199" y="705"/>
                </a:lnTo>
                <a:lnTo>
                  <a:pt x="208" y="688"/>
                </a:lnTo>
                <a:lnTo>
                  <a:pt x="208" y="679"/>
                </a:lnTo>
                <a:lnTo>
                  <a:pt x="216" y="671"/>
                </a:lnTo>
                <a:lnTo>
                  <a:pt x="224" y="671"/>
                </a:lnTo>
                <a:lnTo>
                  <a:pt x="242" y="679"/>
                </a:lnTo>
                <a:lnTo>
                  <a:pt x="269" y="679"/>
                </a:lnTo>
                <a:lnTo>
                  <a:pt x="277" y="697"/>
                </a:lnTo>
                <a:lnTo>
                  <a:pt x="302" y="705"/>
                </a:lnTo>
                <a:lnTo>
                  <a:pt x="320" y="722"/>
                </a:lnTo>
                <a:lnTo>
                  <a:pt x="329" y="739"/>
                </a:lnTo>
                <a:lnTo>
                  <a:pt x="347" y="749"/>
                </a:lnTo>
                <a:lnTo>
                  <a:pt x="347" y="765"/>
                </a:lnTo>
                <a:lnTo>
                  <a:pt x="355" y="791"/>
                </a:lnTo>
                <a:lnTo>
                  <a:pt x="355" y="808"/>
                </a:lnTo>
                <a:lnTo>
                  <a:pt x="363" y="825"/>
                </a:lnTo>
                <a:lnTo>
                  <a:pt x="373" y="843"/>
                </a:lnTo>
                <a:lnTo>
                  <a:pt x="380" y="851"/>
                </a:lnTo>
                <a:lnTo>
                  <a:pt x="398" y="860"/>
                </a:lnTo>
                <a:lnTo>
                  <a:pt x="415" y="877"/>
                </a:lnTo>
                <a:lnTo>
                  <a:pt x="415" y="886"/>
                </a:lnTo>
                <a:lnTo>
                  <a:pt x="415" y="904"/>
                </a:lnTo>
                <a:lnTo>
                  <a:pt x="415" y="912"/>
                </a:lnTo>
                <a:lnTo>
                  <a:pt x="415" y="929"/>
                </a:lnTo>
                <a:lnTo>
                  <a:pt x="407" y="947"/>
                </a:lnTo>
                <a:lnTo>
                  <a:pt x="407" y="964"/>
                </a:lnTo>
                <a:lnTo>
                  <a:pt x="407" y="990"/>
                </a:lnTo>
                <a:lnTo>
                  <a:pt x="415" y="1007"/>
                </a:lnTo>
                <a:lnTo>
                  <a:pt x="423" y="1016"/>
                </a:lnTo>
                <a:lnTo>
                  <a:pt x="433" y="1016"/>
                </a:lnTo>
                <a:lnTo>
                  <a:pt x="442" y="1032"/>
                </a:lnTo>
                <a:lnTo>
                  <a:pt x="442" y="1050"/>
                </a:lnTo>
                <a:lnTo>
                  <a:pt x="450" y="1067"/>
                </a:lnTo>
                <a:lnTo>
                  <a:pt x="468" y="1092"/>
                </a:lnTo>
                <a:lnTo>
                  <a:pt x="477" y="1084"/>
                </a:lnTo>
                <a:lnTo>
                  <a:pt x="483" y="1059"/>
                </a:lnTo>
                <a:lnTo>
                  <a:pt x="483" y="1041"/>
                </a:lnTo>
                <a:lnTo>
                  <a:pt x="493" y="1041"/>
                </a:lnTo>
                <a:lnTo>
                  <a:pt x="510" y="1041"/>
                </a:lnTo>
                <a:lnTo>
                  <a:pt x="519" y="1050"/>
                </a:lnTo>
                <a:lnTo>
                  <a:pt x="510" y="1059"/>
                </a:lnTo>
                <a:lnTo>
                  <a:pt x="519" y="1059"/>
                </a:lnTo>
                <a:lnTo>
                  <a:pt x="528" y="1059"/>
                </a:lnTo>
                <a:lnTo>
                  <a:pt x="537" y="1050"/>
                </a:lnTo>
                <a:lnTo>
                  <a:pt x="554" y="1041"/>
                </a:lnTo>
                <a:lnTo>
                  <a:pt x="546" y="1032"/>
                </a:lnTo>
                <a:lnTo>
                  <a:pt x="537" y="1023"/>
                </a:lnTo>
                <a:lnTo>
                  <a:pt x="510" y="1007"/>
                </a:lnTo>
                <a:lnTo>
                  <a:pt x="502" y="998"/>
                </a:lnTo>
                <a:lnTo>
                  <a:pt x="502" y="980"/>
                </a:lnTo>
                <a:lnTo>
                  <a:pt x="502" y="964"/>
                </a:lnTo>
                <a:lnTo>
                  <a:pt x="493" y="947"/>
                </a:lnTo>
                <a:lnTo>
                  <a:pt x="493" y="920"/>
                </a:lnTo>
                <a:lnTo>
                  <a:pt x="493" y="912"/>
                </a:lnTo>
                <a:lnTo>
                  <a:pt x="483" y="904"/>
                </a:lnTo>
                <a:lnTo>
                  <a:pt x="483" y="886"/>
                </a:lnTo>
                <a:lnTo>
                  <a:pt x="483" y="877"/>
                </a:lnTo>
                <a:lnTo>
                  <a:pt x="483" y="860"/>
                </a:lnTo>
                <a:lnTo>
                  <a:pt x="483" y="851"/>
                </a:lnTo>
                <a:lnTo>
                  <a:pt x="493" y="843"/>
                </a:lnTo>
                <a:lnTo>
                  <a:pt x="493" y="825"/>
                </a:lnTo>
                <a:lnTo>
                  <a:pt x="493" y="808"/>
                </a:lnTo>
                <a:lnTo>
                  <a:pt x="493" y="791"/>
                </a:lnTo>
                <a:lnTo>
                  <a:pt x="502" y="774"/>
                </a:lnTo>
                <a:lnTo>
                  <a:pt x="493" y="749"/>
                </a:lnTo>
                <a:lnTo>
                  <a:pt x="493" y="730"/>
                </a:lnTo>
                <a:lnTo>
                  <a:pt x="502" y="714"/>
                </a:lnTo>
                <a:lnTo>
                  <a:pt x="502" y="697"/>
                </a:lnTo>
                <a:lnTo>
                  <a:pt x="493" y="662"/>
                </a:lnTo>
                <a:lnTo>
                  <a:pt x="483" y="653"/>
                </a:lnTo>
                <a:lnTo>
                  <a:pt x="477" y="637"/>
                </a:lnTo>
                <a:lnTo>
                  <a:pt x="468" y="637"/>
                </a:lnTo>
                <a:lnTo>
                  <a:pt x="458" y="619"/>
                </a:lnTo>
                <a:lnTo>
                  <a:pt x="429" y="463"/>
                </a:lnTo>
                <a:lnTo>
                  <a:pt x="345" y="280"/>
                </a:lnTo>
                <a:lnTo>
                  <a:pt x="281" y="0"/>
                </a:lnTo>
                <a:lnTo>
                  <a:pt x="1161" y="0"/>
                </a:lnTo>
                <a:lnTo>
                  <a:pt x="1161" y="2263"/>
                </a:lnTo>
                <a:lnTo>
                  <a:pt x="1065" y="2212"/>
                </a:lnTo>
                <a:lnTo>
                  <a:pt x="1012" y="2160"/>
                </a:lnTo>
                <a:lnTo>
                  <a:pt x="987" y="2134"/>
                </a:lnTo>
                <a:lnTo>
                  <a:pt x="960" y="2109"/>
                </a:lnTo>
                <a:lnTo>
                  <a:pt x="943" y="2083"/>
                </a:lnTo>
                <a:lnTo>
                  <a:pt x="908" y="2066"/>
                </a:lnTo>
                <a:lnTo>
                  <a:pt x="891" y="2066"/>
                </a:lnTo>
                <a:lnTo>
                  <a:pt x="866" y="2058"/>
                </a:lnTo>
                <a:lnTo>
                  <a:pt x="839" y="2058"/>
                </a:lnTo>
                <a:lnTo>
                  <a:pt x="812" y="2048"/>
                </a:lnTo>
                <a:lnTo>
                  <a:pt x="779" y="2032"/>
                </a:lnTo>
                <a:lnTo>
                  <a:pt x="744" y="2022"/>
                </a:lnTo>
                <a:lnTo>
                  <a:pt x="727" y="2006"/>
                </a:lnTo>
                <a:lnTo>
                  <a:pt x="709" y="1989"/>
                </a:lnTo>
                <a:lnTo>
                  <a:pt x="692" y="1971"/>
                </a:lnTo>
                <a:lnTo>
                  <a:pt x="675" y="1954"/>
                </a:lnTo>
                <a:lnTo>
                  <a:pt x="640" y="1928"/>
                </a:lnTo>
                <a:lnTo>
                  <a:pt x="613" y="1911"/>
                </a:lnTo>
                <a:lnTo>
                  <a:pt x="597" y="1893"/>
                </a:lnTo>
                <a:lnTo>
                  <a:pt x="563" y="1877"/>
                </a:lnTo>
                <a:lnTo>
                  <a:pt x="537" y="1851"/>
                </a:lnTo>
                <a:lnTo>
                  <a:pt x="502" y="1824"/>
                </a:lnTo>
                <a:lnTo>
                  <a:pt x="458" y="1824"/>
                </a:lnTo>
                <a:lnTo>
                  <a:pt x="415" y="1807"/>
                </a:lnTo>
                <a:lnTo>
                  <a:pt x="389" y="1807"/>
                </a:lnTo>
                <a:lnTo>
                  <a:pt x="355" y="1824"/>
                </a:lnTo>
                <a:lnTo>
                  <a:pt x="311" y="1833"/>
                </a:lnTo>
                <a:lnTo>
                  <a:pt x="269" y="1842"/>
                </a:lnTo>
                <a:lnTo>
                  <a:pt x="234" y="1868"/>
                </a:lnTo>
                <a:lnTo>
                  <a:pt x="224" y="1868"/>
                </a:lnTo>
                <a:lnTo>
                  <a:pt x="199" y="1885"/>
                </a:lnTo>
                <a:lnTo>
                  <a:pt x="224" y="1936"/>
                </a:lnTo>
                <a:lnTo>
                  <a:pt x="208" y="1954"/>
                </a:lnTo>
                <a:lnTo>
                  <a:pt x="224" y="1936"/>
                </a:lnTo>
                <a:lnTo>
                  <a:pt x="199" y="1885"/>
                </a:lnTo>
                <a:close/>
              </a:path>
            </a:pathLst>
          </a:custGeom>
          <a:solidFill>
            <a:srgbClr val="E7F8B6"/>
          </a:solidFill>
          <a:ln w="1651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975" name="Freeform 8"/>
          <p:cNvSpPr>
            <a:spLocks noChangeAspect="1"/>
          </p:cNvSpPr>
          <p:nvPr/>
        </p:nvSpPr>
        <p:spPr bwMode="auto">
          <a:xfrm>
            <a:off x="5800725" y="236538"/>
            <a:ext cx="2462213" cy="2082800"/>
          </a:xfrm>
          <a:custGeom>
            <a:avLst/>
            <a:gdLst>
              <a:gd name="T0" fmla="*/ 2523 w 2862"/>
              <a:gd name="T1" fmla="*/ 945 h 2238"/>
              <a:gd name="T2" fmla="*/ 2539 w 2862"/>
              <a:gd name="T3" fmla="*/ 1150 h 2238"/>
              <a:gd name="T4" fmla="*/ 2200 w 2862"/>
              <a:gd name="T5" fmla="*/ 1213 h 2238"/>
              <a:gd name="T6" fmla="*/ 2014 w 2862"/>
              <a:gd name="T7" fmla="*/ 1119 h 2238"/>
              <a:gd name="T8" fmla="*/ 1846 w 2862"/>
              <a:gd name="T9" fmla="*/ 1150 h 2238"/>
              <a:gd name="T10" fmla="*/ 1645 w 2862"/>
              <a:gd name="T11" fmla="*/ 1103 h 2238"/>
              <a:gd name="T12" fmla="*/ 1431 w 2862"/>
              <a:gd name="T13" fmla="*/ 882 h 2238"/>
              <a:gd name="T14" fmla="*/ 1292 w 2862"/>
              <a:gd name="T15" fmla="*/ 599 h 2238"/>
              <a:gd name="T16" fmla="*/ 1276 w 2862"/>
              <a:gd name="T17" fmla="*/ 393 h 2238"/>
              <a:gd name="T18" fmla="*/ 1261 w 2862"/>
              <a:gd name="T19" fmla="*/ 174 h 2238"/>
              <a:gd name="T20" fmla="*/ 1076 w 2862"/>
              <a:gd name="T21" fmla="*/ 78 h 2238"/>
              <a:gd name="T22" fmla="*/ 954 w 2862"/>
              <a:gd name="T23" fmla="*/ 315 h 2238"/>
              <a:gd name="T24" fmla="*/ 846 w 2862"/>
              <a:gd name="T25" fmla="*/ 567 h 2238"/>
              <a:gd name="T26" fmla="*/ 769 w 2862"/>
              <a:gd name="T27" fmla="*/ 710 h 2238"/>
              <a:gd name="T28" fmla="*/ 738 w 2862"/>
              <a:gd name="T29" fmla="*/ 741 h 2238"/>
              <a:gd name="T30" fmla="*/ 677 w 2862"/>
              <a:gd name="T31" fmla="*/ 741 h 2238"/>
              <a:gd name="T32" fmla="*/ 753 w 2862"/>
              <a:gd name="T33" fmla="*/ 552 h 2238"/>
              <a:gd name="T34" fmla="*/ 707 w 2862"/>
              <a:gd name="T35" fmla="*/ 489 h 2238"/>
              <a:gd name="T36" fmla="*/ 615 w 2862"/>
              <a:gd name="T37" fmla="*/ 693 h 2238"/>
              <a:gd name="T38" fmla="*/ 537 w 2862"/>
              <a:gd name="T39" fmla="*/ 945 h 2238"/>
              <a:gd name="T40" fmla="*/ 445 w 2862"/>
              <a:gd name="T41" fmla="*/ 1246 h 2238"/>
              <a:gd name="T42" fmla="*/ 399 w 2862"/>
              <a:gd name="T43" fmla="*/ 1450 h 2238"/>
              <a:gd name="T44" fmla="*/ 292 w 2862"/>
              <a:gd name="T45" fmla="*/ 1639 h 2238"/>
              <a:gd name="T46" fmla="*/ 322 w 2862"/>
              <a:gd name="T47" fmla="*/ 1561 h 2238"/>
              <a:gd name="T48" fmla="*/ 430 w 2862"/>
              <a:gd name="T49" fmla="*/ 1371 h 2238"/>
              <a:gd name="T50" fmla="*/ 445 w 2862"/>
              <a:gd name="T51" fmla="*/ 1229 h 2238"/>
              <a:gd name="T52" fmla="*/ 445 w 2862"/>
              <a:gd name="T53" fmla="*/ 1119 h 2238"/>
              <a:gd name="T54" fmla="*/ 477 w 2862"/>
              <a:gd name="T55" fmla="*/ 1025 h 2238"/>
              <a:gd name="T56" fmla="*/ 537 w 2862"/>
              <a:gd name="T57" fmla="*/ 820 h 2238"/>
              <a:gd name="T58" fmla="*/ 631 w 2862"/>
              <a:gd name="T59" fmla="*/ 552 h 2238"/>
              <a:gd name="T60" fmla="*/ 723 w 2862"/>
              <a:gd name="T61" fmla="*/ 31 h 2238"/>
              <a:gd name="T62" fmla="*/ 631 w 2862"/>
              <a:gd name="T63" fmla="*/ 489 h 2238"/>
              <a:gd name="T64" fmla="*/ 553 w 2862"/>
              <a:gd name="T65" fmla="*/ 741 h 2238"/>
              <a:gd name="T66" fmla="*/ 415 w 2862"/>
              <a:gd name="T67" fmla="*/ 804 h 2238"/>
              <a:gd name="T68" fmla="*/ 430 w 2862"/>
              <a:gd name="T69" fmla="*/ 945 h 2238"/>
              <a:gd name="T70" fmla="*/ 384 w 2862"/>
              <a:gd name="T71" fmla="*/ 1213 h 2238"/>
              <a:gd name="T72" fmla="*/ 307 w 2862"/>
              <a:gd name="T73" fmla="*/ 1450 h 2238"/>
              <a:gd name="T74" fmla="*/ 214 w 2862"/>
              <a:gd name="T75" fmla="*/ 1687 h 2238"/>
              <a:gd name="T76" fmla="*/ 106 w 2862"/>
              <a:gd name="T77" fmla="*/ 1970 h 2238"/>
              <a:gd name="T78" fmla="*/ 0 w 2862"/>
              <a:gd name="T79" fmla="*/ 2207 h 2238"/>
              <a:gd name="T80" fmla="*/ 168 w 2862"/>
              <a:gd name="T81" fmla="*/ 2144 h 2238"/>
              <a:gd name="T82" fmla="*/ 338 w 2862"/>
              <a:gd name="T83" fmla="*/ 2033 h 2238"/>
              <a:gd name="T84" fmla="*/ 507 w 2862"/>
              <a:gd name="T85" fmla="*/ 1939 h 2238"/>
              <a:gd name="T86" fmla="*/ 677 w 2862"/>
              <a:gd name="T87" fmla="*/ 1845 h 2238"/>
              <a:gd name="T88" fmla="*/ 892 w 2862"/>
              <a:gd name="T89" fmla="*/ 1765 h 2238"/>
              <a:gd name="T90" fmla="*/ 1154 w 2862"/>
              <a:gd name="T91" fmla="*/ 1734 h 2238"/>
              <a:gd name="T92" fmla="*/ 1692 w 2862"/>
              <a:gd name="T93" fmla="*/ 1892 h 2238"/>
              <a:gd name="T94" fmla="*/ 1569 w 2862"/>
              <a:gd name="T95" fmla="*/ 1845 h 2238"/>
              <a:gd name="T96" fmla="*/ 1276 w 2862"/>
              <a:gd name="T97" fmla="*/ 1702 h 2238"/>
              <a:gd name="T98" fmla="*/ 1461 w 2862"/>
              <a:gd name="T99" fmla="*/ 1639 h 2238"/>
              <a:gd name="T100" fmla="*/ 1615 w 2862"/>
              <a:gd name="T101" fmla="*/ 1592 h 2238"/>
              <a:gd name="T102" fmla="*/ 1753 w 2862"/>
              <a:gd name="T103" fmla="*/ 1687 h 2238"/>
              <a:gd name="T104" fmla="*/ 1599 w 2862"/>
              <a:gd name="T105" fmla="*/ 1592 h 2238"/>
              <a:gd name="T106" fmla="*/ 1738 w 2862"/>
              <a:gd name="T107" fmla="*/ 1734 h 2238"/>
              <a:gd name="T108" fmla="*/ 1922 w 2862"/>
              <a:gd name="T109" fmla="*/ 1812 h 2238"/>
              <a:gd name="T110" fmla="*/ 2046 w 2862"/>
              <a:gd name="T111" fmla="*/ 1923 h 2238"/>
              <a:gd name="T112" fmla="*/ 1968 w 2862"/>
              <a:gd name="T113" fmla="*/ 1939 h 2238"/>
              <a:gd name="T114" fmla="*/ 2108 w 2862"/>
              <a:gd name="T115" fmla="*/ 2002 h 2238"/>
              <a:gd name="T116" fmla="*/ 2292 w 2862"/>
              <a:gd name="T117" fmla="*/ 2033 h 2238"/>
              <a:gd name="T118" fmla="*/ 2461 w 2862"/>
              <a:gd name="T119" fmla="*/ 1986 h 2238"/>
              <a:gd name="T120" fmla="*/ 2599 w 2862"/>
              <a:gd name="T121" fmla="*/ 1798 h 2238"/>
              <a:gd name="T122" fmla="*/ 2784 w 2862"/>
              <a:gd name="T123" fmla="*/ 1687 h 2238"/>
              <a:gd name="T124" fmla="*/ 2784 w 2862"/>
              <a:gd name="T125" fmla="*/ 1687 h 223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62"/>
              <a:gd name="T190" fmla="*/ 0 h 2238"/>
              <a:gd name="T191" fmla="*/ 2862 w 2862"/>
              <a:gd name="T192" fmla="*/ 2238 h 223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62" h="2238">
                <a:moveTo>
                  <a:pt x="2784" y="1687"/>
                </a:moveTo>
                <a:lnTo>
                  <a:pt x="2569" y="1135"/>
                </a:lnTo>
                <a:lnTo>
                  <a:pt x="2507" y="978"/>
                </a:lnTo>
                <a:lnTo>
                  <a:pt x="2523" y="945"/>
                </a:lnTo>
                <a:lnTo>
                  <a:pt x="2510" y="981"/>
                </a:lnTo>
                <a:lnTo>
                  <a:pt x="2534" y="1038"/>
                </a:lnTo>
                <a:lnTo>
                  <a:pt x="2569" y="1135"/>
                </a:lnTo>
                <a:lnTo>
                  <a:pt x="2539" y="1150"/>
                </a:lnTo>
                <a:lnTo>
                  <a:pt x="2431" y="1182"/>
                </a:lnTo>
                <a:lnTo>
                  <a:pt x="2369" y="1166"/>
                </a:lnTo>
                <a:lnTo>
                  <a:pt x="2277" y="1182"/>
                </a:lnTo>
                <a:lnTo>
                  <a:pt x="2200" y="1213"/>
                </a:lnTo>
                <a:lnTo>
                  <a:pt x="2138" y="1213"/>
                </a:lnTo>
                <a:lnTo>
                  <a:pt x="2092" y="1182"/>
                </a:lnTo>
                <a:lnTo>
                  <a:pt x="2046" y="1166"/>
                </a:lnTo>
                <a:lnTo>
                  <a:pt x="2014" y="1119"/>
                </a:lnTo>
                <a:lnTo>
                  <a:pt x="1968" y="1088"/>
                </a:lnTo>
                <a:lnTo>
                  <a:pt x="1922" y="1088"/>
                </a:lnTo>
                <a:lnTo>
                  <a:pt x="1892" y="1135"/>
                </a:lnTo>
                <a:lnTo>
                  <a:pt x="1846" y="1150"/>
                </a:lnTo>
                <a:lnTo>
                  <a:pt x="1784" y="1150"/>
                </a:lnTo>
                <a:lnTo>
                  <a:pt x="1738" y="1135"/>
                </a:lnTo>
                <a:lnTo>
                  <a:pt x="1692" y="1119"/>
                </a:lnTo>
                <a:lnTo>
                  <a:pt x="1645" y="1103"/>
                </a:lnTo>
                <a:lnTo>
                  <a:pt x="1585" y="1056"/>
                </a:lnTo>
                <a:lnTo>
                  <a:pt x="1537" y="1009"/>
                </a:lnTo>
                <a:lnTo>
                  <a:pt x="1477" y="945"/>
                </a:lnTo>
                <a:lnTo>
                  <a:pt x="1431" y="882"/>
                </a:lnTo>
                <a:lnTo>
                  <a:pt x="1384" y="804"/>
                </a:lnTo>
                <a:lnTo>
                  <a:pt x="1338" y="724"/>
                </a:lnTo>
                <a:lnTo>
                  <a:pt x="1323" y="661"/>
                </a:lnTo>
                <a:lnTo>
                  <a:pt x="1292" y="599"/>
                </a:lnTo>
                <a:lnTo>
                  <a:pt x="1276" y="536"/>
                </a:lnTo>
                <a:lnTo>
                  <a:pt x="1276" y="489"/>
                </a:lnTo>
                <a:lnTo>
                  <a:pt x="1261" y="456"/>
                </a:lnTo>
                <a:lnTo>
                  <a:pt x="1276" y="393"/>
                </a:lnTo>
                <a:lnTo>
                  <a:pt x="1261" y="331"/>
                </a:lnTo>
                <a:lnTo>
                  <a:pt x="1261" y="268"/>
                </a:lnTo>
                <a:lnTo>
                  <a:pt x="1261" y="221"/>
                </a:lnTo>
                <a:lnTo>
                  <a:pt x="1261" y="174"/>
                </a:lnTo>
                <a:lnTo>
                  <a:pt x="1246" y="110"/>
                </a:lnTo>
                <a:lnTo>
                  <a:pt x="1200" y="31"/>
                </a:lnTo>
                <a:lnTo>
                  <a:pt x="1108" y="47"/>
                </a:lnTo>
                <a:lnTo>
                  <a:pt x="1076" y="78"/>
                </a:lnTo>
                <a:lnTo>
                  <a:pt x="1046" y="141"/>
                </a:lnTo>
                <a:lnTo>
                  <a:pt x="1030" y="188"/>
                </a:lnTo>
                <a:lnTo>
                  <a:pt x="1000" y="252"/>
                </a:lnTo>
                <a:lnTo>
                  <a:pt x="954" y="315"/>
                </a:lnTo>
                <a:lnTo>
                  <a:pt x="938" y="378"/>
                </a:lnTo>
                <a:lnTo>
                  <a:pt x="907" y="442"/>
                </a:lnTo>
                <a:lnTo>
                  <a:pt x="876" y="504"/>
                </a:lnTo>
                <a:lnTo>
                  <a:pt x="846" y="567"/>
                </a:lnTo>
                <a:lnTo>
                  <a:pt x="815" y="599"/>
                </a:lnTo>
                <a:lnTo>
                  <a:pt x="799" y="646"/>
                </a:lnTo>
                <a:lnTo>
                  <a:pt x="753" y="677"/>
                </a:lnTo>
                <a:lnTo>
                  <a:pt x="769" y="710"/>
                </a:lnTo>
                <a:lnTo>
                  <a:pt x="799" y="693"/>
                </a:lnTo>
                <a:lnTo>
                  <a:pt x="769" y="710"/>
                </a:lnTo>
                <a:lnTo>
                  <a:pt x="738" y="710"/>
                </a:lnTo>
                <a:lnTo>
                  <a:pt x="738" y="741"/>
                </a:lnTo>
                <a:lnTo>
                  <a:pt x="723" y="757"/>
                </a:lnTo>
                <a:lnTo>
                  <a:pt x="691" y="788"/>
                </a:lnTo>
                <a:lnTo>
                  <a:pt x="677" y="772"/>
                </a:lnTo>
                <a:lnTo>
                  <a:pt x="677" y="741"/>
                </a:lnTo>
                <a:lnTo>
                  <a:pt x="723" y="710"/>
                </a:lnTo>
                <a:lnTo>
                  <a:pt x="769" y="646"/>
                </a:lnTo>
                <a:lnTo>
                  <a:pt x="738" y="614"/>
                </a:lnTo>
                <a:lnTo>
                  <a:pt x="753" y="552"/>
                </a:lnTo>
                <a:lnTo>
                  <a:pt x="753" y="489"/>
                </a:lnTo>
                <a:lnTo>
                  <a:pt x="815" y="456"/>
                </a:lnTo>
                <a:lnTo>
                  <a:pt x="753" y="456"/>
                </a:lnTo>
                <a:lnTo>
                  <a:pt x="707" y="489"/>
                </a:lnTo>
                <a:lnTo>
                  <a:pt x="677" y="536"/>
                </a:lnTo>
                <a:lnTo>
                  <a:pt x="661" y="583"/>
                </a:lnTo>
                <a:lnTo>
                  <a:pt x="645" y="630"/>
                </a:lnTo>
                <a:lnTo>
                  <a:pt x="615" y="693"/>
                </a:lnTo>
                <a:lnTo>
                  <a:pt x="599" y="757"/>
                </a:lnTo>
                <a:lnTo>
                  <a:pt x="569" y="835"/>
                </a:lnTo>
                <a:lnTo>
                  <a:pt x="553" y="867"/>
                </a:lnTo>
                <a:lnTo>
                  <a:pt x="537" y="945"/>
                </a:lnTo>
                <a:lnTo>
                  <a:pt x="507" y="1025"/>
                </a:lnTo>
                <a:lnTo>
                  <a:pt x="491" y="1119"/>
                </a:lnTo>
                <a:lnTo>
                  <a:pt x="461" y="1182"/>
                </a:lnTo>
                <a:lnTo>
                  <a:pt x="445" y="1246"/>
                </a:lnTo>
                <a:lnTo>
                  <a:pt x="415" y="1324"/>
                </a:lnTo>
                <a:lnTo>
                  <a:pt x="430" y="1356"/>
                </a:lnTo>
                <a:lnTo>
                  <a:pt x="430" y="1403"/>
                </a:lnTo>
                <a:lnTo>
                  <a:pt x="399" y="1450"/>
                </a:lnTo>
                <a:lnTo>
                  <a:pt x="384" y="1514"/>
                </a:lnTo>
                <a:lnTo>
                  <a:pt x="369" y="1592"/>
                </a:lnTo>
                <a:lnTo>
                  <a:pt x="338" y="1655"/>
                </a:lnTo>
                <a:lnTo>
                  <a:pt x="292" y="1639"/>
                </a:lnTo>
                <a:lnTo>
                  <a:pt x="307" y="1608"/>
                </a:lnTo>
                <a:lnTo>
                  <a:pt x="338" y="1577"/>
                </a:lnTo>
                <a:lnTo>
                  <a:pt x="307" y="1592"/>
                </a:lnTo>
                <a:lnTo>
                  <a:pt x="322" y="1561"/>
                </a:lnTo>
                <a:lnTo>
                  <a:pt x="338" y="1530"/>
                </a:lnTo>
                <a:lnTo>
                  <a:pt x="369" y="1466"/>
                </a:lnTo>
                <a:lnTo>
                  <a:pt x="415" y="1419"/>
                </a:lnTo>
                <a:lnTo>
                  <a:pt x="430" y="1371"/>
                </a:lnTo>
                <a:lnTo>
                  <a:pt x="369" y="1403"/>
                </a:lnTo>
                <a:lnTo>
                  <a:pt x="415" y="1340"/>
                </a:lnTo>
                <a:lnTo>
                  <a:pt x="415" y="1293"/>
                </a:lnTo>
                <a:lnTo>
                  <a:pt x="445" y="1229"/>
                </a:lnTo>
                <a:lnTo>
                  <a:pt x="461" y="1150"/>
                </a:lnTo>
                <a:lnTo>
                  <a:pt x="461" y="1119"/>
                </a:lnTo>
                <a:lnTo>
                  <a:pt x="430" y="1166"/>
                </a:lnTo>
                <a:lnTo>
                  <a:pt x="445" y="1119"/>
                </a:lnTo>
                <a:lnTo>
                  <a:pt x="445" y="1103"/>
                </a:lnTo>
                <a:lnTo>
                  <a:pt x="445" y="1088"/>
                </a:lnTo>
                <a:lnTo>
                  <a:pt x="491" y="1072"/>
                </a:lnTo>
                <a:lnTo>
                  <a:pt x="477" y="1025"/>
                </a:lnTo>
                <a:lnTo>
                  <a:pt x="477" y="978"/>
                </a:lnTo>
                <a:lnTo>
                  <a:pt x="461" y="945"/>
                </a:lnTo>
                <a:lnTo>
                  <a:pt x="491" y="867"/>
                </a:lnTo>
                <a:lnTo>
                  <a:pt x="537" y="820"/>
                </a:lnTo>
                <a:lnTo>
                  <a:pt x="583" y="724"/>
                </a:lnTo>
                <a:lnTo>
                  <a:pt x="615" y="661"/>
                </a:lnTo>
                <a:lnTo>
                  <a:pt x="631" y="599"/>
                </a:lnTo>
                <a:lnTo>
                  <a:pt x="631" y="552"/>
                </a:lnTo>
                <a:lnTo>
                  <a:pt x="645" y="504"/>
                </a:lnTo>
                <a:lnTo>
                  <a:pt x="661" y="456"/>
                </a:lnTo>
                <a:lnTo>
                  <a:pt x="661" y="409"/>
                </a:lnTo>
                <a:lnTo>
                  <a:pt x="723" y="31"/>
                </a:lnTo>
                <a:lnTo>
                  <a:pt x="723" y="0"/>
                </a:lnTo>
                <a:lnTo>
                  <a:pt x="661" y="362"/>
                </a:lnTo>
                <a:lnTo>
                  <a:pt x="645" y="409"/>
                </a:lnTo>
                <a:lnTo>
                  <a:pt x="631" y="489"/>
                </a:lnTo>
                <a:lnTo>
                  <a:pt x="615" y="552"/>
                </a:lnTo>
                <a:lnTo>
                  <a:pt x="599" y="599"/>
                </a:lnTo>
                <a:lnTo>
                  <a:pt x="583" y="661"/>
                </a:lnTo>
                <a:lnTo>
                  <a:pt x="553" y="741"/>
                </a:lnTo>
                <a:lnTo>
                  <a:pt x="523" y="804"/>
                </a:lnTo>
                <a:lnTo>
                  <a:pt x="491" y="820"/>
                </a:lnTo>
                <a:lnTo>
                  <a:pt x="430" y="804"/>
                </a:lnTo>
                <a:lnTo>
                  <a:pt x="415" y="804"/>
                </a:lnTo>
                <a:lnTo>
                  <a:pt x="369" y="804"/>
                </a:lnTo>
                <a:lnTo>
                  <a:pt x="399" y="835"/>
                </a:lnTo>
                <a:lnTo>
                  <a:pt x="430" y="882"/>
                </a:lnTo>
                <a:lnTo>
                  <a:pt x="430" y="945"/>
                </a:lnTo>
                <a:lnTo>
                  <a:pt x="430" y="1025"/>
                </a:lnTo>
                <a:lnTo>
                  <a:pt x="415" y="1088"/>
                </a:lnTo>
                <a:lnTo>
                  <a:pt x="399" y="1166"/>
                </a:lnTo>
                <a:lnTo>
                  <a:pt x="384" y="1213"/>
                </a:lnTo>
                <a:lnTo>
                  <a:pt x="369" y="1260"/>
                </a:lnTo>
                <a:lnTo>
                  <a:pt x="353" y="1324"/>
                </a:lnTo>
                <a:lnTo>
                  <a:pt x="338" y="1387"/>
                </a:lnTo>
                <a:lnTo>
                  <a:pt x="307" y="1450"/>
                </a:lnTo>
                <a:lnTo>
                  <a:pt x="292" y="1497"/>
                </a:lnTo>
                <a:lnTo>
                  <a:pt x="261" y="1561"/>
                </a:lnTo>
                <a:lnTo>
                  <a:pt x="246" y="1624"/>
                </a:lnTo>
                <a:lnTo>
                  <a:pt x="214" y="1687"/>
                </a:lnTo>
                <a:lnTo>
                  <a:pt x="200" y="1749"/>
                </a:lnTo>
                <a:lnTo>
                  <a:pt x="168" y="1829"/>
                </a:lnTo>
                <a:lnTo>
                  <a:pt x="138" y="1908"/>
                </a:lnTo>
                <a:lnTo>
                  <a:pt x="106" y="1970"/>
                </a:lnTo>
                <a:lnTo>
                  <a:pt x="92" y="2019"/>
                </a:lnTo>
                <a:lnTo>
                  <a:pt x="60" y="2080"/>
                </a:lnTo>
                <a:lnTo>
                  <a:pt x="46" y="2144"/>
                </a:lnTo>
                <a:lnTo>
                  <a:pt x="0" y="2207"/>
                </a:lnTo>
                <a:lnTo>
                  <a:pt x="14" y="2238"/>
                </a:lnTo>
                <a:lnTo>
                  <a:pt x="60" y="2223"/>
                </a:lnTo>
                <a:lnTo>
                  <a:pt x="106" y="2191"/>
                </a:lnTo>
                <a:lnTo>
                  <a:pt x="168" y="2144"/>
                </a:lnTo>
                <a:lnTo>
                  <a:pt x="214" y="2128"/>
                </a:lnTo>
                <a:lnTo>
                  <a:pt x="261" y="2097"/>
                </a:lnTo>
                <a:lnTo>
                  <a:pt x="307" y="2066"/>
                </a:lnTo>
                <a:lnTo>
                  <a:pt x="338" y="2033"/>
                </a:lnTo>
                <a:lnTo>
                  <a:pt x="384" y="2019"/>
                </a:lnTo>
                <a:lnTo>
                  <a:pt x="430" y="1986"/>
                </a:lnTo>
                <a:lnTo>
                  <a:pt x="477" y="1955"/>
                </a:lnTo>
                <a:lnTo>
                  <a:pt x="507" y="1939"/>
                </a:lnTo>
                <a:lnTo>
                  <a:pt x="537" y="1923"/>
                </a:lnTo>
                <a:lnTo>
                  <a:pt x="583" y="1908"/>
                </a:lnTo>
                <a:lnTo>
                  <a:pt x="631" y="1876"/>
                </a:lnTo>
                <a:lnTo>
                  <a:pt x="677" y="1845"/>
                </a:lnTo>
                <a:lnTo>
                  <a:pt x="723" y="1829"/>
                </a:lnTo>
                <a:lnTo>
                  <a:pt x="784" y="1812"/>
                </a:lnTo>
                <a:lnTo>
                  <a:pt x="830" y="1798"/>
                </a:lnTo>
                <a:lnTo>
                  <a:pt x="892" y="1765"/>
                </a:lnTo>
                <a:lnTo>
                  <a:pt x="968" y="1749"/>
                </a:lnTo>
                <a:lnTo>
                  <a:pt x="1046" y="1749"/>
                </a:lnTo>
                <a:lnTo>
                  <a:pt x="1092" y="1734"/>
                </a:lnTo>
                <a:lnTo>
                  <a:pt x="1154" y="1734"/>
                </a:lnTo>
                <a:lnTo>
                  <a:pt x="1261" y="1749"/>
                </a:lnTo>
                <a:lnTo>
                  <a:pt x="1415" y="1812"/>
                </a:lnTo>
                <a:lnTo>
                  <a:pt x="1537" y="1845"/>
                </a:lnTo>
                <a:lnTo>
                  <a:pt x="1692" y="1892"/>
                </a:lnTo>
                <a:lnTo>
                  <a:pt x="1846" y="1923"/>
                </a:lnTo>
                <a:lnTo>
                  <a:pt x="1815" y="1923"/>
                </a:lnTo>
                <a:lnTo>
                  <a:pt x="1692" y="1876"/>
                </a:lnTo>
                <a:lnTo>
                  <a:pt x="1569" y="1845"/>
                </a:lnTo>
                <a:lnTo>
                  <a:pt x="1445" y="1812"/>
                </a:lnTo>
                <a:lnTo>
                  <a:pt x="1353" y="1782"/>
                </a:lnTo>
                <a:lnTo>
                  <a:pt x="1276" y="1718"/>
                </a:lnTo>
                <a:lnTo>
                  <a:pt x="1276" y="1702"/>
                </a:lnTo>
                <a:lnTo>
                  <a:pt x="1307" y="1687"/>
                </a:lnTo>
                <a:lnTo>
                  <a:pt x="1369" y="1671"/>
                </a:lnTo>
                <a:lnTo>
                  <a:pt x="1415" y="1655"/>
                </a:lnTo>
                <a:lnTo>
                  <a:pt x="1461" y="1639"/>
                </a:lnTo>
                <a:lnTo>
                  <a:pt x="1491" y="1608"/>
                </a:lnTo>
                <a:lnTo>
                  <a:pt x="1537" y="1592"/>
                </a:lnTo>
                <a:lnTo>
                  <a:pt x="1585" y="1592"/>
                </a:lnTo>
                <a:lnTo>
                  <a:pt x="1615" y="1592"/>
                </a:lnTo>
                <a:lnTo>
                  <a:pt x="1661" y="1608"/>
                </a:lnTo>
                <a:lnTo>
                  <a:pt x="1692" y="1639"/>
                </a:lnTo>
                <a:lnTo>
                  <a:pt x="1738" y="1655"/>
                </a:lnTo>
                <a:lnTo>
                  <a:pt x="1753" y="1687"/>
                </a:lnTo>
                <a:lnTo>
                  <a:pt x="1707" y="1671"/>
                </a:lnTo>
                <a:lnTo>
                  <a:pt x="1661" y="1639"/>
                </a:lnTo>
                <a:lnTo>
                  <a:pt x="1631" y="1624"/>
                </a:lnTo>
                <a:lnTo>
                  <a:pt x="1599" y="1592"/>
                </a:lnTo>
                <a:lnTo>
                  <a:pt x="1631" y="1639"/>
                </a:lnTo>
                <a:lnTo>
                  <a:pt x="1661" y="1687"/>
                </a:lnTo>
                <a:lnTo>
                  <a:pt x="1692" y="1718"/>
                </a:lnTo>
                <a:lnTo>
                  <a:pt x="1738" y="1734"/>
                </a:lnTo>
                <a:lnTo>
                  <a:pt x="1800" y="1765"/>
                </a:lnTo>
                <a:lnTo>
                  <a:pt x="1830" y="1765"/>
                </a:lnTo>
                <a:lnTo>
                  <a:pt x="1876" y="1782"/>
                </a:lnTo>
                <a:lnTo>
                  <a:pt x="1922" y="1812"/>
                </a:lnTo>
                <a:lnTo>
                  <a:pt x="1968" y="1845"/>
                </a:lnTo>
                <a:lnTo>
                  <a:pt x="1984" y="1892"/>
                </a:lnTo>
                <a:lnTo>
                  <a:pt x="2014" y="1923"/>
                </a:lnTo>
                <a:lnTo>
                  <a:pt x="2046" y="1923"/>
                </a:lnTo>
                <a:lnTo>
                  <a:pt x="2062" y="1955"/>
                </a:lnTo>
                <a:lnTo>
                  <a:pt x="2046" y="1970"/>
                </a:lnTo>
                <a:lnTo>
                  <a:pt x="2030" y="1955"/>
                </a:lnTo>
                <a:lnTo>
                  <a:pt x="1968" y="1939"/>
                </a:lnTo>
                <a:lnTo>
                  <a:pt x="1922" y="1923"/>
                </a:lnTo>
                <a:lnTo>
                  <a:pt x="1922" y="1955"/>
                </a:lnTo>
                <a:lnTo>
                  <a:pt x="2014" y="1986"/>
                </a:lnTo>
                <a:lnTo>
                  <a:pt x="2108" y="2002"/>
                </a:lnTo>
                <a:lnTo>
                  <a:pt x="2138" y="2019"/>
                </a:lnTo>
                <a:lnTo>
                  <a:pt x="2184" y="2019"/>
                </a:lnTo>
                <a:lnTo>
                  <a:pt x="2246" y="2019"/>
                </a:lnTo>
                <a:lnTo>
                  <a:pt x="2292" y="2033"/>
                </a:lnTo>
                <a:lnTo>
                  <a:pt x="2353" y="2033"/>
                </a:lnTo>
                <a:lnTo>
                  <a:pt x="2399" y="2019"/>
                </a:lnTo>
                <a:lnTo>
                  <a:pt x="2431" y="2019"/>
                </a:lnTo>
                <a:lnTo>
                  <a:pt x="2461" y="1986"/>
                </a:lnTo>
                <a:lnTo>
                  <a:pt x="2491" y="1939"/>
                </a:lnTo>
                <a:lnTo>
                  <a:pt x="2523" y="1892"/>
                </a:lnTo>
                <a:lnTo>
                  <a:pt x="2553" y="1829"/>
                </a:lnTo>
                <a:lnTo>
                  <a:pt x="2599" y="1798"/>
                </a:lnTo>
                <a:lnTo>
                  <a:pt x="2631" y="1749"/>
                </a:lnTo>
                <a:lnTo>
                  <a:pt x="2692" y="1718"/>
                </a:lnTo>
                <a:lnTo>
                  <a:pt x="2738" y="1687"/>
                </a:lnTo>
                <a:lnTo>
                  <a:pt x="2784" y="1687"/>
                </a:lnTo>
                <a:lnTo>
                  <a:pt x="2815" y="1782"/>
                </a:lnTo>
                <a:lnTo>
                  <a:pt x="2862" y="1798"/>
                </a:lnTo>
                <a:lnTo>
                  <a:pt x="2815" y="1782"/>
                </a:lnTo>
                <a:lnTo>
                  <a:pt x="2784" y="1687"/>
                </a:lnTo>
                <a:close/>
              </a:path>
            </a:pathLst>
          </a:custGeom>
          <a:solidFill>
            <a:srgbClr val="99CC0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976" name="Freeform 9"/>
          <p:cNvSpPr>
            <a:spLocks noChangeAspect="1"/>
          </p:cNvSpPr>
          <p:nvPr/>
        </p:nvSpPr>
        <p:spPr bwMode="auto">
          <a:xfrm>
            <a:off x="7513638" y="1317625"/>
            <a:ext cx="631825" cy="776288"/>
          </a:xfrm>
          <a:custGeom>
            <a:avLst/>
            <a:gdLst>
              <a:gd name="T0" fmla="*/ 37 w 851"/>
              <a:gd name="T1" fmla="*/ 182 h 979"/>
              <a:gd name="T2" fmla="*/ 73 w 851"/>
              <a:gd name="T3" fmla="*/ 182 h 979"/>
              <a:gd name="T4" fmla="*/ 145 w 851"/>
              <a:gd name="T5" fmla="*/ 200 h 979"/>
              <a:gd name="T6" fmla="*/ 200 w 851"/>
              <a:gd name="T7" fmla="*/ 200 h 979"/>
              <a:gd name="T8" fmla="*/ 271 w 851"/>
              <a:gd name="T9" fmla="*/ 200 h 979"/>
              <a:gd name="T10" fmla="*/ 290 w 851"/>
              <a:gd name="T11" fmla="*/ 182 h 979"/>
              <a:gd name="T12" fmla="*/ 290 w 851"/>
              <a:gd name="T13" fmla="*/ 182 h 979"/>
              <a:gd name="T14" fmla="*/ 290 w 851"/>
              <a:gd name="T15" fmla="*/ 145 h 979"/>
              <a:gd name="T16" fmla="*/ 271 w 851"/>
              <a:gd name="T17" fmla="*/ 128 h 979"/>
              <a:gd name="T18" fmla="*/ 379 w 851"/>
              <a:gd name="T19" fmla="*/ 92 h 979"/>
              <a:gd name="T20" fmla="*/ 471 w 851"/>
              <a:gd name="T21" fmla="*/ 92 h 979"/>
              <a:gd name="T22" fmla="*/ 507 w 851"/>
              <a:gd name="T23" fmla="*/ 108 h 979"/>
              <a:gd name="T24" fmla="*/ 527 w 851"/>
              <a:gd name="T25" fmla="*/ 74 h 979"/>
              <a:gd name="T26" fmla="*/ 616 w 851"/>
              <a:gd name="T27" fmla="*/ 18 h 979"/>
              <a:gd name="T28" fmla="*/ 653 w 851"/>
              <a:gd name="T29" fmla="*/ 37 h 979"/>
              <a:gd name="T30" fmla="*/ 653 w 851"/>
              <a:gd name="T31" fmla="*/ 37 h 979"/>
              <a:gd name="T32" fmla="*/ 670 w 851"/>
              <a:gd name="T33" fmla="*/ 55 h 979"/>
              <a:gd name="T34" fmla="*/ 797 w 851"/>
              <a:gd name="T35" fmla="*/ 453 h 979"/>
              <a:gd name="T36" fmla="*/ 834 w 851"/>
              <a:gd name="T37" fmla="*/ 561 h 979"/>
              <a:gd name="T38" fmla="*/ 670 w 851"/>
              <a:gd name="T39" fmla="*/ 724 h 979"/>
              <a:gd name="T40" fmla="*/ 616 w 851"/>
              <a:gd name="T41" fmla="*/ 652 h 979"/>
              <a:gd name="T42" fmla="*/ 616 w 851"/>
              <a:gd name="T43" fmla="*/ 690 h 979"/>
              <a:gd name="T44" fmla="*/ 616 w 851"/>
              <a:gd name="T45" fmla="*/ 724 h 979"/>
              <a:gd name="T46" fmla="*/ 598 w 851"/>
              <a:gd name="T47" fmla="*/ 743 h 979"/>
              <a:gd name="T48" fmla="*/ 579 w 851"/>
              <a:gd name="T49" fmla="*/ 779 h 979"/>
              <a:gd name="T50" fmla="*/ 543 w 851"/>
              <a:gd name="T51" fmla="*/ 798 h 979"/>
              <a:gd name="T52" fmla="*/ 507 w 851"/>
              <a:gd name="T53" fmla="*/ 871 h 979"/>
              <a:gd name="T54" fmla="*/ 471 w 851"/>
              <a:gd name="T55" fmla="*/ 906 h 979"/>
              <a:gd name="T56" fmla="*/ 453 w 851"/>
              <a:gd name="T57" fmla="*/ 942 h 979"/>
              <a:gd name="T58" fmla="*/ 416 w 851"/>
              <a:gd name="T59" fmla="*/ 942 h 979"/>
              <a:gd name="T60" fmla="*/ 344 w 851"/>
              <a:gd name="T61" fmla="*/ 979 h 979"/>
              <a:gd name="T62" fmla="*/ 290 w 851"/>
              <a:gd name="T63" fmla="*/ 979 h 979"/>
              <a:gd name="T64" fmla="*/ 145 w 851"/>
              <a:gd name="T65" fmla="*/ 925 h 979"/>
              <a:gd name="T66" fmla="*/ 53 w 851"/>
              <a:gd name="T67" fmla="*/ 871 h 979"/>
              <a:gd name="T68" fmla="*/ 53 w 851"/>
              <a:gd name="T69" fmla="*/ 798 h 979"/>
              <a:gd name="T70" fmla="*/ 37 w 851"/>
              <a:gd name="T71" fmla="*/ 743 h 979"/>
              <a:gd name="T72" fmla="*/ 53 w 851"/>
              <a:gd name="T73" fmla="*/ 724 h 9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51"/>
              <a:gd name="T112" fmla="*/ 0 h 979"/>
              <a:gd name="T113" fmla="*/ 851 w 851"/>
              <a:gd name="T114" fmla="*/ 979 h 97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51" h="979">
                <a:moveTo>
                  <a:pt x="37" y="182"/>
                </a:moveTo>
                <a:lnTo>
                  <a:pt x="37" y="182"/>
                </a:lnTo>
                <a:lnTo>
                  <a:pt x="53" y="182"/>
                </a:lnTo>
                <a:lnTo>
                  <a:pt x="73" y="182"/>
                </a:lnTo>
                <a:lnTo>
                  <a:pt x="90" y="200"/>
                </a:lnTo>
                <a:lnTo>
                  <a:pt x="145" y="200"/>
                </a:lnTo>
                <a:lnTo>
                  <a:pt x="163" y="200"/>
                </a:lnTo>
                <a:lnTo>
                  <a:pt x="200" y="200"/>
                </a:lnTo>
                <a:lnTo>
                  <a:pt x="236" y="200"/>
                </a:lnTo>
                <a:lnTo>
                  <a:pt x="271" y="200"/>
                </a:lnTo>
                <a:lnTo>
                  <a:pt x="290" y="200"/>
                </a:lnTo>
                <a:lnTo>
                  <a:pt x="290" y="182"/>
                </a:lnTo>
                <a:lnTo>
                  <a:pt x="308" y="200"/>
                </a:lnTo>
                <a:lnTo>
                  <a:pt x="290" y="182"/>
                </a:lnTo>
                <a:lnTo>
                  <a:pt x="290" y="163"/>
                </a:lnTo>
                <a:lnTo>
                  <a:pt x="290" y="145"/>
                </a:lnTo>
                <a:lnTo>
                  <a:pt x="271" y="145"/>
                </a:lnTo>
                <a:lnTo>
                  <a:pt x="271" y="128"/>
                </a:lnTo>
                <a:lnTo>
                  <a:pt x="398" y="128"/>
                </a:lnTo>
                <a:lnTo>
                  <a:pt x="379" y="92"/>
                </a:lnTo>
                <a:lnTo>
                  <a:pt x="398" y="74"/>
                </a:lnTo>
                <a:lnTo>
                  <a:pt x="471" y="92"/>
                </a:lnTo>
                <a:lnTo>
                  <a:pt x="490" y="108"/>
                </a:lnTo>
                <a:lnTo>
                  <a:pt x="507" y="108"/>
                </a:lnTo>
                <a:lnTo>
                  <a:pt x="527" y="92"/>
                </a:lnTo>
                <a:lnTo>
                  <a:pt x="527" y="74"/>
                </a:lnTo>
                <a:lnTo>
                  <a:pt x="598" y="18"/>
                </a:lnTo>
                <a:lnTo>
                  <a:pt x="616" y="18"/>
                </a:lnTo>
                <a:lnTo>
                  <a:pt x="653" y="0"/>
                </a:lnTo>
                <a:lnTo>
                  <a:pt x="653" y="37"/>
                </a:lnTo>
                <a:lnTo>
                  <a:pt x="634" y="37"/>
                </a:lnTo>
                <a:lnTo>
                  <a:pt x="653" y="37"/>
                </a:lnTo>
                <a:lnTo>
                  <a:pt x="670" y="37"/>
                </a:lnTo>
                <a:lnTo>
                  <a:pt x="670" y="55"/>
                </a:lnTo>
                <a:lnTo>
                  <a:pt x="834" y="434"/>
                </a:lnTo>
                <a:lnTo>
                  <a:pt x="797" y="453"/>
                </a:lnTo>
                <a:lnTo>
                  <a:pt x="851" y="561"/>
                </a:lnTo>
                <a:lnTo>
                  <a:pt x="834" y="561"/>
                </a:lnTo>
                <a:lnTo>
                  <a:pt x="816" y="580"/>
                </a:lnTo>
                <a:lnTo>
                  <a:pt x="670" y="724"/>
                </a:lnTo>
                <a:lnTo>
                  <a:pt x="653" y="652"/>
                </a:lnTo>
                <a:lnTo>
                  <a:pt x="616" y="652"/>
                </a:lnTo>
                <a:lnTo>
                  <a:pt x="616" y="672"/>
                </a:lnTo>
                <a:lnTo>
                  <a:pt x="616" y="690"/>
                </a:lnTo>
                <a:lnTo>
                  <a:pt x="598" y="708"/>
                </a:lnTo>
                <a:lnTo>
                  <a:pt x="616" y="724"/>
                </a:lnTo>
                <a:lnTo>
                  <a:pt x="598" y="724"/>
                </a:lnTo>
                <a:lnTo>
                  <a:pt x="598" y="743"/>
                </a:lnTo>
                <a:lnTo>
                  <a:pt x="598" y="762"/>
                </a:lnTo>
                <a:lnTo>
                  <a:pt x="579" y="779"/>
                </a:lnTo>
                <a:lnTo>
                  <a:pt x="561" y="779"/>
                </a:lnTo>
                <a:lnTo>
                  <a:pt x="543" y="798"/>
                </a:lnTo>
                <a:lnTo>
                  <a:pt x="527" y="854"/>
                </a:lnTo>
                <a:lnTo>
                  <a:pt x="507" y="871"/>
                </a:lnTo>
                <a:lnTo>
                  <a:pt x="490" y="887"/>
                </a:lnTo>
                <a:lnTo>
                  <a:pt x="471" y="906"/>
                </a:lnTo>
                <a:lnTo>
                  <a:pt x="471" y="925"/>
                </a:lnTo>
                <a:lnTo>
                  <a:pt x="453" y="942"/>
                </a:lnTo>
                <a:lnTo>
                  <a:pt x="435" y="942"/>
                </a:lnTo>
                <a:lnTo>
                  <a:pt x="416" y="942"/>
                </a:lnTo>
                <a:lnTo>
                  <a:pt x="379" y="961"/>
                </a:lnTo>
                <a:lnTo>
                  <a:pt x="344" y="979"/>
                </a:lnTo>
                <a:lnTo>
                  <a:pt x="327" y="979"/>
                </a:lnTo>
                <a:lnTo>
                  <a:pt x="290" y="979"/>
                </a:lnTo>
                <a:lnTo>
                  <a:pt x="290" y="942"/>
                </a:lnTo>
                <a:lnTo>
                  <a:pt x="145" y="925"/>
                </a:lnTo>
                <a:lnTo>
                  <a:pt x="127" y="906"/>
                </a:lnTo>
                <a:lnTo>
                  <a:pt x="53" y="871"/>
                </a:lnTo>
                <a:lnTo>
                  <a:pt x="0" y="834"/>
                </a:lnTo>
                <a:lnTo>
                  <a:pt x="53" y="798"/>
                </a:lnTo>
                <a:lnTo>
                  <a:pt x="18" y="762"/>
                </a:lnTo>
                <a:lnTo>
                  <a:pt x="37" y="743"/>
                </a:lnTo>
                <a:lnTo>
                  <a:pt x="53" y="743"/>
                </a:lnTo>
                <a:lnTo>
                  <a:pt x="53" y="724"/>
                </a:lnTo>
                <a:lnTo>
                  <a:pt x="37" y="182"/>
                </a:lnTo>
                <a:close/>
              </a:path>
            </a:pathLst>
          </a:custGeom>
          <a:solidFill>
            <a:srgbClr val="FF99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977" name="Freeform 13"/>
          <p:cNvSpPr>
            <a:spLocks noChangeAspect="1"/>
          </p:cNvSpPr>
          <p:nvPr/>
        </p:nvSpPr>
        <p:spPr bwMode="auto">
          <a:xfrm>
            <a:off x="5649913" y="2222500"/>
            <a:ext cx="227012" cy="868363"/>
          </a:xfrm>
          <a:custGeom>
            <a:avLst/>
            <a:gdLst>
              <a:gd name="T0" fmla="*/ 118 w 214"/>
              <a:gd name="T1" fmla="*/ 0 h 686"/>
              <a:gd name="T2" fmla="*/ 75 w 214"/>
              <a:gd name="T3" fmla="*/ 65 h 686"/>
              <a:gd name="T4" fmla="*/ 43 w 214"/>
              <a:gd name="T5" fmla="*/ 150 h 686"/>
              <a:gd name="T6" fmla="*/ 22 w 214"/>
              <a:gd name="T7" fmla="*/ 332 h 686"/>
              <a:gd name="T8" fmla="*/ 22 w 214"/>
              <a:gd name="T9" fmla="*/ 375 h 686"/>
              <a:gd name="T10" fmla="*/ 0 w 214"/>
              <a:gd name="T11" fmla="*/ 429 h 686"/>
              <a:gd name="T12" fmla="*/ 11 w 214"/>
              <a:gd name="T13" fmla="*/ 493 h 686"/>
              <a:gd name="T14" fmla="*/ 22 w 214"/>
              <a:gd name="T15" fmla="*/ 589 h 686"/>
              <a:gd name="T16" fmla="*/ 64 w 214"/>
              <a:gd name="T17" fmla="*/ 664 h 686"/>
              <a:gd name="T18" fmla="*/ 107 w 214"/>
              <a:gd name="T19" fmla="*/ 686 h 686"/>
              <a:gd name="T20" fmla="*/ 171 w 214"/>
              <a:gd name="T21" fmla="*/ 664 h 686"/>
              <a:gd name="T22" fmla="*/ 214 w 214"/>
              <a:gd name="T23" fmla="*/ 589 h 686"/>
              <a:gd name="T24" fmla="*/ 214 w 214"/>
              <a:gd name="T25" fmla="*/ 536 h 686"/>
              <a:gd name="T26" fmla="*/ 182 w 214"/>
              <a:gd name="T27" fmla="*/ 493 h 686"/>
              <a:gd name="T28" fmla="*/ 182 w 214"/>
              <a:gd name="T29" fmla="*/ 525 h 686"/>
              <a:gd name="T30" fmla="*/ 161 w 214"/>
              <a:gd name="T31" fmla="*/ 525 h 686"/>
              <a:gd name="T32" fmla="*/ 193 w 214"/>
              <a:gd name="T33" fmla="*/ 568 h 686"/>
              <a:gd name="T34" fmla="*/ 182 w 214"/>
              <a:gd name="T35" fmla="*/ 579 h 686"/>
              <a:gd name="T36" fmla="*/ 129 w 214"/>
              <a:gd name="T37" fmla="*/ 536 h 686"/>
              <a:gd name="T38" fmla="*/ 150 w 214"/>
              <a:gd name="T39" fmla="*/ 579 h 686"/>
              <a:gd name="T40" fmla="*/ 139 w 214"/>
              <a:gd name="T41" fmla="*/ 589 h 686"/>
              <a:gd name="T42" fmla="*/ 161 w 214"/>
              <a:gd name="T43" fmla="*/ 632 h 686"/>
              <a:gd name="T44" fmla="*/ 139 w 214"/>
              <a:gd name="T45" fmla="*/ 611 h 686"/>
              <a:gd name="T46" fmla="*/ 139 w 214"/>
              <a:gd name="T47" fmla="*/ 654 h 686"/>
              <a:gd name="T48" fmla="*/ 97 w 214"/>
              <a:gd name="T49" fmla="*/ 664 h 686"/>
              <a:gd name="T50" fmla="*/ 64 w 214"/>
              <a:gd name="T51" fmla="*/ 622 h 686"/>
              <a:gd name="T52" fmla="*/ 43 w 214"/>
              <a:gd name="T53" fmla="*/ 557 h 686"/>
              <a:gd name="T54" fmla="*/ 32 w 214"/>
              <a:gd name="T55" fmla="*/ 482 h 686"/>
              <a:gd name="T56" fmla="*/ 32 w 214"/>
              <a:gd name="T57" fmla="*/ 418 h 686"/>
              <a:gd name="T58" fmla="*/ 32 w 214"/>
              <a:gd name="T59" fmla="*/ 311 h 686"/>
              <a:gd name="T60" fmla="*/ 43 w 214"/>
              <a:gd name="T61" fmla="*/ 257 h 686"/>
              <a:gd name="T62" fmla="*/ 64 w 214"/>
              <a:gd name="T63" fmla="*/ 193 h 686"/>
              <a:gd name="T64" fmla="*/ 75 w 214"/>
              <a:gd name="T65" fmla="*/ 129 h 686"/>
              <a:gd name="T66" fmla="*/ 97 w 214"/>
              <a:gd name="T67" fmla="*/ 86 h 686"/>
              <a:gd name="T68" fmla="*/ 118 w 214"/>
              <a:gd name="T69" fmla="*/ 0 h 68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14"/>
              <a:gd name="T106" fmla="*/ 0 h 686"/>
              <a:gd name="T107" fmla="*/ 214 w 214"/>
              <a:gd name="T108" fmla="*/ 686 h 68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14" h="686">
                <a:moveTo>
                  <a:pt x="118" y="0"/>
                </a:moveTo>
                <a:lnTo>
                  <a:pt x="75" y="65"/>
                </a:lnTo>
                <a:lnTo>
                  <a:pt x="43" y="150"/>
                </a:lnTo>
                <a:lnTo>
                  <a:pt x="22" y="332"/>
                </a:lnTo>
                <a:lnTo>
                  <a:pt x="22" y="375"/>
                </a:lnTo>
                <a:lnTo>
                  <a:pt x="0" y="429"/>
                </a:lnTo>
                <a:lnTo>
                  <a:pt x="11" y="493"/>
                </a:lnTo>
                <a:lnTo>
                  <a:pt x="22" y="589"/>
                </a:lnTo>
                <a:lnTo>
                  <a:pt x="64" y="664"/>
                </a:lnTo>
                <a:lnTo>
                  <a:pt x="107" y="686"/>
                </a:lnTo>
                <a:lnTo>
                  <a:pt x="171" y="664"/>
                </a:lnTo>
                <a:lnTo>
                  <a:pt x="214" y="589"/>
                </a:lnTo>
                <a:lnTo>
                  <a:pt x="214" y="536"/>
                </a:lnTo>
                <a:lnTo>
                  <a:pt x="182" y="493"/>
                </a:lnTo>
                <a:lnTo>
                  <a:pt x="182" y="525"/>
                </a:lnTo>
                <a:lnTo>
                  <a:pt x="161" y="525"/>
                </a:lnTo>
                <a:lnTo>
                  <a:pt x="193" y="568"/>
                </a:lnTo>
                <a:lnTo>
                  <a:pt x="182" y="579"/>
                </a:lnTo>
                <a:lnTo>
                  <a:pt x="129" y="536"/>
                </a:lnTo>
                <a:lnTo>
                  <a:pt x="150" y="579"/>
                </a:lnTo>
                <a:lnTo>
                  <a:pt x="139" y="589"/>
                </a:lnTo>
                <a:lnTo>
                  <a:pt x="161" y="632"/>
                </a:lnTo>
                <a:lnTo>
                  <a:pt x="139" y="611"/>
                </a:lnTo>
                <a:lnTo>
                  <a:pt x="139" y="654"/>
                </a:lnTo>
                <a:lnTo>
                  <a:pt x="97" y="664"/>
                </a:lnTo>
                <a:lnTo>
                  <a:pt x="64" y="622"/>
                </a:lnTo>
                <a:lnTo>
                  <a:pt x="43" y="557"/>
                </a:lnTo>
                <a:lnTo>
                  <a:pt x="32" y="482"/>
                </a:lnTo>
                <a:lnTo>
                  <a:pt x="32" y="418"/>
                </a:lnTo>
                <a:lnTo>
                  <a:pt x="32" y="311"/>
                </a:lnTo>
                <a:lnTo>
                  <a:pt x="43" y="257"/>
                </a:lnTo>
                <a:lnTo>
                  <a:pt x="64" y="193"/>
                </a:lnTo>
                <a:lnTo>
                  <a:pt x="75" y="129"/>
                </a:lnTo>
                <a:lnTo>
                  <a:pt x="97" y="86"/>
                </a:lnTo>
                <a:lnTo>
                  <a:pt x="118" y="0"/>
                </a:lnTo>
                <a:close/>
              </a:path>
            </a:pathLst>
          </a:custGeom>
          <a:solidFill>
            <a:srgbClr val="E0E0E0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978" name="Freeform 14"/>
          <p:cNvSpPr>
            <a:spLocks noChangeAspect="1"/>
          </p:cNvSpPr>
          <p:nvPr/>
        </p:nvSpPr>
        <p:spPr bwMode="auto">
          <a:xfrm>
            <a:off x="5976938" y="889000"/>
            <a:ext cx="849312" cy="1243013"/>
          </a:xfrm>
          <a:custGeom>
            <a:avLst/>
            <a:gdLst>
              <a:gd name="T0" fmla="*/ 0 w 1140"/>
              <a:gd name="T1" fmla="*/ 1492 h 1545"/>
              <a:gd name="T2" fmla="*/ 210 w 1140"/>
              <a:gd name="T3" fmla="*/ 1027 h 1545"/>
              <a:gd name="T4" fmla="*/ 375 w 1140"/>
              <a:gd name="T5" fmla="*/ 712 h 1545"/>
              <a:gd name="T6" fmla="*/ 397 w 1140"/>
              <a:gd name="T7" fmla="*/ 585 h 1545"/>
              <a:gd name="T8" fmla="*/ 690 w 1140"/>
              <a:gd name="T9" fmla="*/ 0 h 1545"/>
              <a:gd name="T10" fmla="*/ 870 w 1140"/>
              <a:gd name="T11" fmla="*/ 30 h 1545"/>
              <a:gd name="T12" fmla="*/ 1065 w 1140"/>
              <a:gd name="T13" fmla="*/ 105 h 1545"/>
              <a:gd name="T14" fmla="*/ 1042 w 1140"/>
              <a:gd name="T15" fmla="*/ 225 h 1545"/>
              <a:gd name="T16" fmla="*/ 997 w 1140"/>
              <a:gd name="T17" fmla="*/ 225 h 1545"/>
              <a:gd name="T18" fmla="*/ 930 w 1140"/>
              <a:gd name="T19" fmla="*/ 435 h 1545"/>
              <a:gd name="T20" fmla="*/ 1140 w 1140"/>
              <a:gd name="T21" fmla="*/ 502 h 1545"/>
              <a:gd name="T22" fmla="*/ 1050 w 1140"/>
              <a:gd name="T23" fmla="*/ 847 h 1545"/>
              <a:gd name="T24" fmla="*/ 810 w 1140"/>
              <a:gd name="T25" fmla="*/ 697 h 1545"/>
              <a:gd name="T26" fmla="*/ 682 w 1140"/>
              <a:gd name="T27" fmla="*/ 885 h 1545"/>
              <a:gd name="T28" fmla="*/ 600 w 1140"/>
              <a:gd name="T29" fmla="*/ 1005 h 1545"/>
              <a:gd name="T30" fmla="*/ 682 w 1140"/>
              <a:gd name="T31" fmla="*/ 1050 h 1545"/>
              <a:gd name="T32" fmla="*/ 825 w 1140"/>
              <a:gd name="T33" fmla="*/ 960 h 1545"/>
              <a:gd name="T34" fmla="*/ 870 w 1140"/>
              <a:gd name="T35" fmla="*/ 1020 h 1545"/>
              <a:gd name="T36" fmla="*/ 960 w 1140"/>
              <a:gd name="T37" fmla="*/ 967 h 1545"/>
              <a:gd name="T38" fmla="*/ 1035 w 1140"/>
              <a:gd name="T39" fmla="*/ 1042 h 1545"/>
              <a:gd name="T40" fmla="*/ 750 w 1140"/>
              <a:gd name="T41" fmla="*/ 1125 h 1545"/>
              <a:gd name="T42" fmla="*/ 555 w 1140"/>
              <a:gd name="T43" fmla="*/ 1222 h 1545"/>
              <a:gd name="T44" fmla="*/ 375 w 1140"/>
              <a:gd name="T45" fmla="*/ 1155 h 1545"/>
              <a:gd name="T46" fmla="*/ 315 w 1140"/>
              <a:gd name="T47" fmla="*/ 1380 h 1545"/>
              <a:gd name="T48" fmla="*/ 195 w 1140"/>
              <a:gd name="T49" fmla="*/ 1455 h 1545"/>
              <a:gd name="T50" fmla="*/ 15 w 1140"/>
              <a:gd name="T51" fmla="*/ 1545 h 1545"/>
              <a:gd name="T52" fmla="*/ 0 w 1140"/>
              <a:gd name="T53" fmla="*/ 1492 h 154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40"/>
              <a:gd name="T82" fmla="*/ 0 h 1545"/>
              <a:gd name="T83" fmla="*/ 1140 w 1140"/>
              <a:gd name="T84" fmla="*/ 1545 h 154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40" h="1545">
                <a:moveTo>
                  <a:pt x="0" y="1492"/>
                </a:moveTo>
                <a:lnTo>
                  <a:pt x="210" y="1027"/>
                </a:lnTo>
                <a:lnTo>
                  <a:pt x="375" y="712"/>
                </a:lnTo>
                <a:lnTo>
                  <a:pt x="397" y="585"/>
                </a:lnTo>
                <a:lnTo>
                  <a:pt x="690" y="0"/>
                </a:lnTo>
                <a:lnTo>
                  <a:pt x="870" y="30"/>
                </a:lnTo>
                <a:lnTo>
                  <a:pt x="1065" y="105"/>
                </a:lnTo>
                <a:lnTo>
                  <a:pt x="1042" y="225"/>
                </a:lnTo>
                <a:lnTo>
                  <a:pt x="997" y="225"/>
                </a:lnTo>
                <a:lnTo>
                  <a:pt x="930" y="435"/>
                </a:lnTo>
                <a:lnTo>
                  <a:pt x="1140" y="502"/>
                </a:lnTo>
                <a:lnTo>
                  <a:pt x="1050" y="847"/>
                </a:lnTo>
                <a:lnTo>
                  <a:pt x="810" y="697"/>
                </a:lnTo>
                <a:lnTo>
                  <a:pt x="682" y="885"/>
                </a:lnTo>
                <a:lnTo>
                  <a:pt x="600" y="1005"/>
                </a:lnTo>
                <a:lnTo>
                  <a:pt x="682" y="1050"/>
                </a:lnTo>
                <a:lnTo>
                  <a:pt x="825" y="960"/>
                </a:lnTo>
                <a:lnTo>
                  <a:pt x="870" y="1020"/>
                </a:lnTo>
                <a:lnTo>
                  <a:pt x="960" y="967"/>
                </a:lnTo>
                <a:lnTo>
                  <a:pt x="1035" y="1042"/>
                </a:lnTo>
                <a:lnTo>
                  <a:pt x="750" y="1125"/>
                </a:lnTo>
                <a:lnTo>
                  <a:pt x="555" y="1222"/>
                </a:lnTo>
                <a:lnTo>
                  <a:pt x="375" y="1155"/>
                </a:lnTo>
                <a:lnTo>
                  <a:pt x="315" y="1380"/>
                </a:lnTo>
                <a:lnTo>
                  <a:pt x="195" y="1455"/>
                </a:lnTo>
                <a:lnTo>
                  <a:pt x="15" y="1545"/>
                </a:lnTo>
                <a:lnTo>
                  <a:pt x="0" y="1492"/>
                </a:lnTo>
                <a:close/>
              </a:path>
            </a:pathLst>
          </a:custGeom>
          <a:solidFill>
            <a:srgbClr val="FF99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979" name="Oval 15"/>
          <p:cNvSpPr>
            <a:spLocks noChangeAspect="1" noChangeArrowheads="1"/>
          </p:cNvSpPr>
          <p:nvPr/>
        </p:nvSpPr>
        <p:spPr bwMode="auto">
          <a:xfrm>
            <a:off x="7996238" y="1233488"/>
            <a:ext cx="128587" cy="13652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980" name="Oval 16"/>
          <p:cNvSpPr>
            <a:spLocks noChangeAspect="1" noChangeArrowheads="1"/>
          </p:cNvSpPr>
          <p:nvPr/>
        </p:nvSpPr>
        <p:spPr bwMode="auto">
          <a:xfrm>
            <a:off x="8050213" y="1317625"/>
            <a:ext cx="128587" cy="13493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39981" name="Group 20"/>
          <p:cNvGrpSpPr>
            <a:grpSpLocks noChangeAspect="1"/>
          </p:cNvGrpSpPr>
          <p:nvPr/>
        </p:nvGrpSpPr>
        <p:grpSpPr bwMode="auto">
          <a:xfrm>
            <a:off x="8905875" y="-604838"/>
            <a:ext cx="860425" cy="1027113"/>
            <a:chOff x="5338" y="1084"/>
            <a:chExt cx="606" cy="677"/>
          </a:xfrm>
        </p:grpSpPr>
        <p:sp>
          <p:nvSpPr>
            <p:cNvPr id="339982" name="Freeform 21"/>
            <p:cNvSpPr>
              <a:spLocks noChangeAspect="1"/>
            </p:cNvSpPr>
            <p:nvPr/>
          </p:nvSpPr>
          <p:spPr bwMode="auto">
            <a:xfrm>
              <a:off x="5338" y="1507"/>
              <a:ext cx="254" cy="51"/>
            </a:xfrm>
            <a:custGeom>
              <a:avLst/>
              <a:gdLst>
                <a:gd name="T0" fmla="*/ 66 w 336"/>
                <a:gd name="T1" fmla="*/ 0 h 67"/>
                <a:gd name="T2" fmla="*/ 0 w 336"/>
                <a:gd name="T3" fmla="*/ 0 h 67"/>
                <a:gd name="T4" fmla="*/ 268 w 336"/>
                <a:gd name="T5" fmla="*/ 67 h 67"/>
                <a:gd name="T6" fmla="*/ 336 w 336"/>
                <a:gd name="T7" fmla="*/ 0 h 67"/>
                <a:gd name="T8" fmla="*/ 66 w 336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6"/>
                <a:gd name="T16" fmla="*/ 0 h 67"/>
                <a:gd name="T17" fmla="*/ 336 w 336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6" h="67">
                  <a:moveTo>
                    <a:pt x="66" y="0"/>
                  </a:moveTo>
                  <a:lnTo>
                    <a:pt x="0" y="0"/>
                  </a:lnTo>
                  <a:lnTo>
                    <a:pt x="268" y="67"/>
                  </a:lnTo>
                  <a:lnTo>
                    <a:pt x="336" y="0"/>
                  </a:lnTo>
                  <a:lnTo>
                    <a:pt x="66" y="0"/>
                  </a:lnTo>
                </a:path>
              </a:pathLst>
            </a:custGeom>
            <a:noFill/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83" name="Freeform 22"/>
            <p:cNvSpPr>
              <a:spLocks noChangeAspect="1"/>
            </p:cNvSpPr>
            <p:nvPr/>
          </p:nvSpPr>
          <p:spPr bwMode="auto">
            <a:xfrm>
              <a:off x="5591" y="1503"/>
              <a:ext cx="49" cy="252"/>
            </a:xfrm>
            <a:custGeom>
              <a:avLst/>
              <a:gdLst>
                <a:gd name="T0" fmla="*/ 25 w 66"/>
                <a:gd name="T1" fmla="*/ 238 h 335"/>
                <a:gd name="T2" fmla="*/ 0 w 66"/>
                <a:gd name="T3" fmla="*/ 335 h 335"/>
                <a:gd name="T4" fmla="*/ 0 w 66"/>
                <a:gd name="T5" fmla="*/ 0 h 335"/>
                <a:gd name="T6" fmla="*/ 66 w 66"/>
                <a:gd name="T7" fmla="*/ 67 h 335"/>
                <a:gd name="T8" fmla="*/ 25 w 66"/>
                <a:gd name="T9" fmla="*/ 238 h 335"/>
                <a:gd name="T10" fmla="*/ 25 w 66"/>
                <a:gd name="T11" fmla="*/ 238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335"/>
                <a:gd name="T20" fmla="*/ 66 w 66"/>
                <a:gd name="T21" fmla="*/ 335 h 3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335">
                  <a:moveTo>
                    <a:pt x="25" y="238"/>
                  </a:moveTo>
                  <a:lnTo>
                    <a:pt x="0" y="335"/>
                  </a:lnTo>
                  <a:lnTo>
                    <a:pt x="0" y="0"/>
                  </a:lnTo>
                  <a:lnTo>
                    <a:pt x="66" y="67"/>
                  </a:lnTo>
                  <a:lnTo>
                    <a:pt x="25" y="238"/>
                  </a:lnTo>
                  <a:close/>
                </a:path>
              </a:pathLst>
            </a:custGeom>
            <a:solidFill>
              <a:srgbClr val="000000"/>
            </a:solidFill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84" name="Freeform 23"/>
            <p:cNvSpPr>
              <a:spLocks noChangeAspect="1"/>
            </p:cNvSpPr>
            <p:nvPr/>
          </p:nvSpPr>
          <p:spPr bwMode="auto">
            <a:xfrm>
              <a:off x="5540" y="1256"/>
              <a:ext cx="52" cy="251"/>
            </a:xfrm>
            <a:custGeom>
              <a:avLst/>
              <a:gdLst>
                <a:gd name="T0" fmla="*/ 68 w 68"/>
                <a:gd name="T1" fmla="*/ 68 h 335"/>
                <a:gd name="T2" fmla="*/ 67 w 68"/>
                <a:gd name="T3" fmla="*/ 0 h 335"/>
                <a:gd name="T4" fmla="*/ 0 w 68"/>
                <a:gd name="T5" fmla="*/ 268 h 335"/>
                <a:gd name="T6" fmla="*/ 67 w 68"/>
                <a:gd name="T7" fmla="*/ 335 h 335"/>
                <a:gd name="T8" fmla="*/ 68 w 68"/>
                <a:gd name="T9" fmla="*/ 68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335"/>
                <a:gd name="T17" fmla="*/ 68 w 68"/>
                <a:gd name="T18" fmla="*/ 335 h 3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335">
                  <a:moveTo>
                    <a:pt x="68" y="68"/>
                  </a:moveTo>
                  <a:lnTo>
                    <a:pt x="67" y="0"/>
                  </a:lnTo>
                  <a:lnTo>
                    <a:pt x="0" y="268"/>
                  </a:lnTo>
                  <a:lnTo>
                    <a:pt x="67" y="335"/>
                  </a:lnTo>
                  <a:lnTo>
                    <a:pt x="68" y="68"/>
                  </a:lnTo>
                </a:path>
              </a:pathLst>
            </a:custGeom>
            <a:noFill/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85" name="Text Box 24"/>
            <p:cNvSpPr txBox="1">
              <a:spLocks noChangeAspect="1" noChangeArrowheads="1"/>
            </p:cNvSpPr>
            <p:nvPr/>
          </p:nvSpPr>
          <p:spPr bwMode="auto">
            <a:xfrm>
              <a:off x="5867" y="1454"/>
              <a:ext cx="77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 eaLnBrk="0" hangingPunct="0">
                <a:buFontTx/>
                <a:buNone/>
              </a:pPr>
              <a:endParaRPr kumimoji="1" lang="sv-SE" sz="800">
                <a:latin typeface="Times New Roman" pitchFamily="18" charset="0"/>
              </a:endParaRPr>
            </a:p>
          </p:txBody>
        </p:sp>
        <p:sp>
          <p:nvSpPr>
            <p:cNvPr id="339986" name="Text Box 25"/>
            <p:cNvSpPr txBox="1">
              <a:spLocks noChangeAspect="1" noChangeArrowheads="1"/>
            </p:cNvSpPr>
            <p:nvPr/>
          </p:nvSpPr>
          <p:spPr bwMode="auto">
            <a:xfrm>
              <a:off x="5503" y="1084"/>
              <a:ext cx="188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>
                <a:buFontTx/>
                <a:buNone/>
              </a:pPr>
              <a:r>
                <a:rPr kumimoji="1" lang="sv-SE" sz="1600" b="1">
                  <a:solidFill>
                    <a:schemeClr val="bg2"/>
                  </a:solidFill>
                  <a:latin typeface="Times New Roman" pitchFamily="18" charset="0"/>
                </a:rPr>
                <a:t>N</a:t>
              </a:r>
              <a:endParaRPr kumimoji="1" lang="sv-SE" sz="1600">
                <a:latin typeface="Times New Roman" pitchFamily="18" charset="0"/>
              </a:endParaRPr>
            </a:p>
          </p:txBody>
        </p:sp>
        <p:sp>
          <p:nvSpPr>
            <p:cNvPr id="339987" name="Freeform 26"/>
            <p:cNvSpPr>
              <a:spLocks noChangeAspect="1"/>
            </p:cNvSpPr>
            <p:nvPr/>
          </p:nvSpPr>
          <p:spPr bwMode="auto">
            <a:xfrm>
              <a:off x="5593" y="1504"/>
              <a:ext cx="252" cy="52"/>
            </a:xfrm>
            <a:custGeom>
              <a:avLst/>
              <a:gdLst>
                <a:gd name="T0" fmla="*/ 0 w 252"/>
                <a:gd name="T1" fmla="*/ 0 h 50"/>
                <a:gd name="T2" fmla="*/ 48 w 252"/>
                <a:gd name="T3" fmla="*/ 50 h 50"/>
                <a:gd name="T4" fmla="*/ 252 w 252"/>
                <a:gd name="T5" fmla="*/ 0 h 50"/>
                <a:gd name="T6" fmla="*/ 22 w 252"/>
                <a:gd name="T7" fmla="*/ 0 h 50"/>
                <a:gd name="T8" fmla="*/ 0 w 252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50"/>
                <a:gd name="T17" fmla="*/ 252 w 252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50">
                  <a:moveTo>
                    <a:pt x="0" y="0"/>
                  </a:moveTo>
                  <a:lnTo>
                    <a:pt x="48" y="50"/>
                  </a:lnTo>
                  <a:lnTo>
                    <a:pt x="252" y="0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905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Freeform 27"/>
            <p:cNvSpPr>
              <a:spLocks noChangeAspect="1"/>
            </p:cNvSpPr>
            <p:nvPr/>
          </p:nvSpPr>
          <p:spPr bwMode="auto">
            <a:xfrm flipH="1">
              <a:off x="5589" y="1254"/>
              <a:ext cx="52" cy="251"/>
            </a:xfrm>
            <a:custGeom>
              <a:avLst/>
              <a:gdLst>
                <a:gd name="T0" fmla="*/ 68 w 68"/>
                <a:gd name="T1" fmla="*/ 68 h 335"/>
                <a:gd name="T2" fmla="*/ 67 w 68"/>
                <a:gd name="T3" fmla="*/ 0 h 335"/>
                <a:gd name="T4" fmla="*/ 0 w 68"/>
                <a:gd name="T5" fmla="*/ 268 h 335"/>
                <a:gd name="T6" fmla="*/ 67 w 68"/>
                <a:gd name="T7" fmla="*/ 335 h 335"/>
                <a:gd name="T8" fmla="*/ 68 w 68"/>
                <a:gd name="T9" fmla="*/ 68 h 335"/>
                <a:gd name="T10" fmla="*/ 68 w 68"/>
                <a:gd name="T11" fmla="*/ 68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335"/>
                <a:gd name="T20" fmla="*/ 68 w 68"/>
                <a:gd name="T21" fmla="*/ 335 h 3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335">
                  <a:moveTo>
                    <a:pt x="68" y="68"/>
                  </a:moveTo>
                  <a:lnTo>
                    <a:pt x="67" y="0"/>
                  </a:lnTo>
                  <a:lnTo>
                    <a:pt x="0" y="268"/>
                  </a:lnTo>
                  <a:lnTo>
                    <a:pt x="67" y="335"/>
                  </a:lnTo>
                  <a:lnTo>
                    <a:pt x="68" y="68"/>
                  </a:lnTo>
                  <a:close/>
                </a:path>
              </a:pathLst>
            </a:custGeom>
            <a:solidFill>
              <a:srgbClr val="FFFFFF"/>
            </a:solidFill>
            <a:ln w="190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89" name="Line 28"/>
            <p:cNvSpPr>
              <a:spLocks noChangeAspect="1" noChangeShapeType="1"/>
            </p:cNvSpPr>
            <p:nvPr/>
          </p:nvSpPr>
          <p:spPr bwMode="auto">
            <a:xfrm>
              <a:off x="5591" y="1256"/>
              <a:ext cx="49" cy="202"/>
            </a:xfrm>
            <a:prstGeom prst="line">
              <a:avLst/>
            </a:prstGeom>
            <a:noFill/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0" name="Freeform 29"/>
            <p:cNvSpPr>
              <a:spLocks noChangeAspect="1"/>
            </p:cNvSpPr>
            <p:nvPr/>
          </p:nvSpPr>
          <p:spPr bwMode="auto">
            <a:xfrm flipV="1">
              <a:off x="5540" y="1510"/>
              <a:ext cx="52" cy="251"/>
            </a:xfrm>
            <a:custGeom>
              <a:avLst/>
              <a:gdLst>
                <a:gd name="T0" fmla="*/ 68 w 68"/>
                <a:gd name="T1" fmla="*/ 68 h 335"/>
                <a:gd name="T2" fmla="*/ 67 w 68"/>
                <a:gd name="T3" fmla="*/ 0 h 335"/>
                <a:gd name="T4" fmla="*/ 0 w 68"/>
                <a:gd name="T5" fmla="*/ 268 h 335"/>
                <a:gd name="T6" fmla="*/ 67 w 68"/>
                <a:gd name="T7" fmla="*/ 335 h 335"/>
                <a:gd name="T8" fmla="*/ 68 w 68"/>
                <a:gd name="T9" fmla="*/ 68 h 335"/>
                <a:gd name="T10" fmla="*/ 68 w 68"/>
                <a:gd name="T11" fmla="*/ 68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335"/>
                <a:gd name="T20" fmla="*/ 68 w 68"/>
                <a:gd name="T21" fmla="*/ 335 h 3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335">
                  <a:moveTo>
                    <a:pt x="68" y="68"/>
                  </a:moveTo>
                  <a:lnTo>
                    <a:pt x="67" y="0"/>
                  </a:lnTo>
                  <a:lnTo>
                    <a:pt x="0" y="268"/>
                  </a:lnTo>
                  <a:lnTo>
                    <a:pt x="67" y="335"/>
                  </a:lnTo>
                  <a:lnTo>
                    <a:pt x="68" y="68"/>
                  </a:lnTo>
                  <a:close/>
                </a:path>
              </a:pathLst>
            </a:custGeom>
            <a:solidFill>
              <a:srgbClr val="FFFFFF"/>
            </a:solidFill>
            <a:ln w="190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1" name="Line 30"/>
            <p:cNvSpPr>
              <a:spLocks noChangeAspect="1" noChangeShapeType="1"/>
            </p:cNvSpPr>
            <p:nvPr/>
          </p:nvSpPr>
          <p:spPr bwMode="auto">
            <a:xfrm>
              <a:off x="5540" y="1558"/>
              <a:ext cx="51" cy="201"/>
            </a:xfrm>
            <a:prstGeom prst="line">
              <a:avLst/>
            </a:prstGeom>
            <a:noFill/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2" name="Freeform 31"/>
            <p:cNvSpPr>
              <a:spLocks noChangeAspect="1"/>
            </p:cNvSpPr>
            <p:nvPr/>
          </p:nvSpPr>
          <p:spPr bwMode="auto">
            <a:xfrm>
              <a:off x="5338" y="1506"/>
              <a:ext cx="254" cy="51"/>
            </a:xfrm>
            <a:custGeom>
              <a:avLst/>
              <a:gdLst>
                <a:gd name="T0" fmla="*/ 66 w 336"/>
                <a:gd name="T1" fmla="*/ 0 h 67"/>
                <a:gd name="T2" fmla="*/ 0 w 336"/>
                <a:gd name="T3" fmla="*/ 0 h 67"/>
                <a:gd name="T4" fmla="*/ 268 w 336"/>
                <a:gd name="T5" fmla="*/ 67 h 67"/>
                <a:gd name="T6" fmla="*/ 336 w 336"/>
                <a:gd name="T7" fmla="*/ 0 h 67"/>
                <a:gd name="T8" fmla="*/ 66 w 336"/>
                <a:gd name="T9" fmla="*/ 0 h 67"/>
                <a:gd name="T10" fmla="*/ 66 w 336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6"/>
                <a:gd name="T19" fmla="*/ 0 h 67"/>
                <a:gd name="T20" fmla="*/ 336 w 336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6" h="67">
                  <a:moveTo>
                    <a:pt x="66" y="0"/>
                  </a:moveTo>
                  <a:lnTo>
                    <a:pt x="0" y="0"/>
                  </a:lnTo>
                  <a:lnTo>
                    <a:pt x="268" y="67"/>
                  </a:lnTo>
                  <a:lnTo>
                    <a:pt x="336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3" name="Freeform 32"/>
            <p:cNvSpPr>
              <a:spLocks noChangeAspect="1"/>
            </p:cNvSpPr>
            <p:nvPr/>
          </p:nvSpPr>
          <p:spPr bwMode="auto">
            <a:xfrm>
              <a:off x="5591" y="1507"/>
              <a:ext cx="49" cy="252"/>
            </a:xfrm>
            <a:custGeom>
              <a:avLst/>
              <a:gdLst>
                <a:gd name="T0" fmla="*/ 25 w 66"/>
                <a:gd name="T1" fmla="*/ 238 h 335"/>
                <a:gd name="T2" fmla="*/ 0 w 66"/>
                <a:gd name="T3" fmla="*/ 335 h 335"/>
                <a:gd name="T4" fmla="*/ 0 w 66"/>
                <a:gd name="T5" fmla="*/ 0 h 335"/>
                <a:gd name="T6" fmla="*/ 66 w 66"/>
                <a:gd name="T7" fmla="*/ 67 h 335"/>
                <a:gd name="T8" fmla="*/ 25 w 66"/>
                <a:gd name="T9" fmla="*/ 238 h 3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335"/>
                <a:gd name="T17" fmla="*/ 66 w 66"/>
                <a:gd name="T18" fmla="*/ 335 h 3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335">
                  <a:moveTo>
                    <a:pt x="25" y="238"/>
                  </a:moveTo>
                  <a:lnTo>
                    <a:pt x="0" y="335"/>
                  </a:lnTo>
                  <a:lnTo>
                    <a:pt x="0" y="0"/>
                  </a:lnTo>
                  <a:lnTo>
                    <a:pt x="66" y="67"/>
                  </a:lnTo>
                  <a:lnTo>
                    <a:pt x="25" y="238"/>
                  </a:lnTo>
                </a:path>
              </a:pathLst>
            </a:custGeom>
            <a:noFill/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4" name="Freeform 33"/>
            <p:cNvSpPr>
              <a:spLocks noChangeAspect="1"/>
            </p:cNvSpPr>
            <p:nvPr/>
          </p:nvSpPr>
          <p:spPr bwMode="auto">
            <a:xfrm>
              <a:off x="5591" y="1455"/>
              <a:ext cx="253" cy="49"/>
            </a:xfrm>
            <a:custGeom>
              <a:avLst/>
              <a:gdLst>
                <a:gd name="T0" fmla="*/ 268 w 335"/>
                <a:gd name="T1" fmla="*/ 67 h 67"/>
                <a:gd name="T2" fmla="*/ 335 w 335"/>
                <a:gd name="T3" fmla="*/ 67 h 67"/>
                <a:gd name="T4" fmla="*/ 66 w 335"/>
                <a:gd name="T5" fmla="*/ 0 h 67"/>
                <a:gd name="T6" fmla="*/ 0 w 335"/>
                <a:gd name="T7" fmla="*/ 67 h 67"/>
                <a:gd name="T8" fmla="*/ 268 w 335"/>
                <a:gd name="T9" fmla="*/ 67 h 67"/>
                <a:gd name="T10" fmla="*/ 268 w 335"/>
                <a:gd name="T11" fmla="*/ 6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5"/>
                <a:gd name="T19" fmla="*/ 0 h 67"/>
                <a:gd name="T20" fmla="*/ 335 w 335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5" h="67">
                  <a:moveTo>
                    <a:pt x="268" y="67"/>
                  </a:moveTo>
                  <a:lnTo>
                    <a:pt x="335" y="67"/>
                  </a:lnTo>
                  <a:lnTo>
                    <a:pt x="66" y="0"/>
                  </a:lnTo>
                  <a:lnTo>
                    <a:pt x="0" y="67"/>
                  </a:lnTo>
                  <a:lnTo>
                    <a:pt x="268" y="67"/>
                  </a:lnTo>
                  <a:close/>
                </a:path>
              </a:pathLst>
            </a:custGeom>
            <a:solidFill>
              <a:srgbClr val="000000"/>
            </a:solidFill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5" name="Freeform 34"/>
            <p:cNvSpPr>
              <a:spLocks noChangeAspect="1"/>
            </p:cNvSpPr>
            <p:nvPr/>
          </p:nvSpPr>
          <p:spPr bwMode="auto">
            <a:xfrm>
              <a:off x="5539" y="1256"/>
              <a:ext cx="52" cy="251"/>
            </a:xfrm>
            <a:custGeom>
              <a:avLst/>
              <a:gdLst>
                <a:gd name="T0" fmla="*/ 68 w 68"/>
                <a:gd name="T1" fmla="*/ 68 h 335"/>
                <a:gd name="T2" fmla="*/ 67 w 68"/>
                <a:gd name="T3" fmla="*/ 0 h 335"/>
                <a:gd name="T4" fmla="*/ 0 w 68"/>
                <a:gd name="T5" fmla="*/ 268 h 335"/>
                <a:gd name="T6" fmla="*/ 67 w 68"/>
                <a:gd name="T7" fmla="*/ 335 h 335"/>
                <a:gd name="T8" fmla="*/ 68 w 68"/>
                <a:gd name="T9" fmla="*/ 68 h 335"/>
                <a:gd name="T10" fmla="*/ 68 w 68"/>
                <a:gd name="T11" fmla="*/ 68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335"/>
                <a:gd name="T20" fmla="*/ 68 w 68"/>
                <a:gd name="T21" fmla="*/ 335 h 3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335">
                  <a:moveTo>
                    <a:pt x="68" y="68"/>
                  </a:moveTo>
                  <a:lnTo>
                    <a:pt x="67" y="0"/>
                  </a:lnTo>
                  <a:lnTo>
                    <a:pt x="0" y="268"/>
                  </a:lnTo>
                  <a:lnTo>
                    <a:pt x="67" y="335"/>
                  </a:lnTo>
                  <a:lnTo>
                    <a:pt x="68" y="68"/>
                  </a:lnTo>
                  <a:close/>
                </a:path>
              </a:pathLst>
            </a:custGeom>
            <a:solidFill>
              <a:srgbClr val="000000"/>
            </a:solidFill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6" name="Freeform 35"/>
            <p:cNvSpPr>
              <a:spLocks noChangeAspect="1"/>
            </p:cNvSpPr>
            <p:nvPr/>
          </p:nvSpPr>
          <p:spPr bwMode="auto">
            <a:xfrm rot="16200000" flipH="1">
              <a:off x="5440" y="1356"/>
              <a:ext cx="52" cy="251"/>
            </a:xfrm>
            <a:custGeom>
              <a:avLst/>
              <a:gdLst>
                <a:gd name="T0" fmla="*/ 68 w 68"/>
                <a:gd name="T1" fmla="*/ 68 h 335"/>
                <a:gd name="T2" fmla="*/ 67 w 68"/>
                <a:gd name="T3" fmla="*/ 0 h 335"/>
                <a:gd name="T4" fmla="*/ 0 w 68"/>
                <a:gd name="T5" fmla="*/ 268 h 335"/>
                <a:gd name="T6" fmla="*/ 67 w 68"/>
                <a:gd name="T7" fmla="*/ 335 h 335"/>
                <a:gd name="T8" fmla="*/ 68 w 68"/>
                <a:gd name="T9" fmla="*/ 68 h 335"/>
                <a:gd name="T10" fmla="*/ 68 w 68"/>
                <a:gd name="T11" fmla="*/ 68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335"/>
                <a:gd name="T20" fmla="*/ 68 w 68"/>
                <a:gd name="T21" fmla="*/ 335 h 3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335">
                  <a:moveTo>
                    <a:pt x="68" y="68"/>
                  </a:moveTo>
                  <a:lnTo>
                    <a:pt x="67" y="0"/>
                  </a:lnTo>
                  <a:lnTo>
                    <a:pt x="0" y="268"/>
                  </a:lnTo>
                  <a:lnTo>
                    <a:pt x="67" y="335"/>
                  </a:lnTo>
                  <a:lnTo>
                    <a:pt x="68" y="68"/>
                  </a:lnTo>
                  <a:close/>
                </a:path>
              </a:pathLst>
            </a:custGeom>
            <a:solidFill>
              <a:srgbClr val="FFFFFF"/>
            </a:solidFill>
            <a:ln w="190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997" name="Line 36"/>
            <p:cNvSpPr>
              <a:spLocks noChangeAspect="1" noChangeShapeType="1"/>
            </p:cNvSpPr>
            <p:nvPr/>
          </p:nvSpPr>
          <p:spPr bwMode="auto">
            <a:xfrm flipV="1">
              <a:off x="5338" y="1458"/>
              <a:ext cx="202" cy="49"/>
            </a:xfrm>
            <a:prstGeom prst="line">
              <a:avLst/>
            </a:prstGeom>
            <a:noFill/>
            <a:ln w="190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9998" name="Rectangle 30"/>
          <p:cNvSpPr>
            <a:spLocks noChangeArrowheads="1"/>
          </p:cNvSpPr>
          <p:nvPr/>
        </p:nvSpPr>
        <p:spPr bwMode="auto">
          <a:xfrm>
            <a:off x="3689350" y="1781175"/>
            <a:ext cx="96838" cy="4032250"/>
          </a:xfrm>
          <a:prstGeom prst="rect">
            <a:avLst/>
          </a:prstGeom>
          <a:noFill/>
          <a:ln w="254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9999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8715" y="2422524"/>
            <a:ext cx="2403103" cy="1803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15" y="4845742"/>
            <a:ext cx="2433637" cy="1564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" y="4565999"/>
            <a:ext cx="3238928" cy="2279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H="1" flipV="1">
            <a:off x="1290513" y="6099494"/>
            <a:ext cx="44450" cy="225425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081462" y="5366253"/>
            <a:ext cx="55685" cy="5861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1060568" y="5280144"/>
            <a:ext cx="845103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sv-SE" sz="900" b="1" dirty="0" smtClean="0">
                <a:solidFill>
                  <a:srgbClr val="FFFF00"/>
                </a:solidFill>
                <a:effectLst/>
                <a:latin typeface="Arial" charset="0"/>
              </a:rPr>
              <a:t>Gothenburg</a:t>
            </a:r>
            <a:endParaRPr lang="en-US" sz="900" b="1" dirty="0" smtClean="0"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6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9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spect="1" noChangeArrowheads="1"/>
          </p:cNvSpPr>
          <p:nvPr/>
        </p:nvSpPr>
        <p:spPr bwMode="auto">
          <a:xfrm>
            <a:off x="3646488" y="814388"/>
            <a:ext cx="5302250" cy="3390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99"/>
              </a:solidFill>
            </a:endParaRPr>
          </a:p>
        </p:txBody>
      </p:sp>
      <p:grpSp>
        <p:nvGrpSpPr>
          <p:cNvPr id="340995" name="Group 3"/>
          <p:cNvGrpSpPr>
            <a:grpSpLocks noChangeAspect="1"/>
          </p:cNvGrpSpPr>
          <p:nvPr/>
        </p:nvGrpSpPr>
        <p:grpSpPr bwMode="auto">
          <a:xfrm>
            <a:off x="3754438" y="849313"/>
            <a:ext cx="5229225" cy="3355975"/>
            <a:chOff x="126" y="956"/>
            <a:chExt cx="5098" cy="3021"/>
          </a:xfrm>
        </p:grpSpPr>
        <p:graphicFrame>
          <p:nvGraphicFramePr>
            <p:cNvPr id="340996" name="Object 4"/>
            <p:cNvGraphicFramePr>
              <a:graphicFrameLocks noChangeAspect="1"/>
            </p:cNvGraphicFramePr>
            <p:nvPr/>
          </p:nvGraphicFramePr>
          <p:xfrm>
            <a:off x="126" y="956"/>
            <a:ext cx="5098" cy="30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774" name="Plot" r:id="rId3" imgW="6963480" imgH="4451760" progId="">
                    <p:embed/>
                  </p:oleObj>
                </mc:Choice>
                <mc:Fallback>
                  <p:oleObj name="Plot" r:id="rId3" imgW="6963480" imgH="4451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" y="956"/>
                          <a:ext cx="5098" cy="30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0997" name="Line 5"/>
            <p:cNvSpPr>
              <a:spLocks noChangeAspect="1" noChangeShapeType="1"/>
            </p:cNvSpPr>
            <p:nvPr/>
          </p:nvSpPr>
          <p:spPr bwMode="auto">
            <a:xfrm flipV="1">
              <a:off x="806" y="2832"/>
              <a:ext cx="1834" cy="1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340998" name="Line 6"/>
            <p:cNvSpPr>
              <a:spLocks noChangeAspect="1" noChangeShapeType="1"/>
            </p:cNvSpPr>
            <p:nvPr/>
          </p:nvSpPr>
          <p:spPr bwMode="auto">
            <a:xfrm flipV="1">
              <a:off x="2736" y="2320"/>
              <a:ext cx="2045" cy="4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3399"/>
                </a:solidFill>
              </a:endParaRPr>
            </a:p>
          </p:txBody>
        </p:sp>
      </p:grpSp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5303838" y="1792288"/>
            <a:ext cx="2425921" cy="40011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None/>
              <a:defRPr/>
            </a:pPr>
            <a:r>
              <a:rPr kumimoji="1" lang="sv-SE" sz="2000">
                <a:solidFill>
                  <a:srgbClr val="00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Trend = 0.45 cm/yr</a:t>
            </a:r>
            <a:endParaRPr kumimoji="1" lang="en-US" sz="2000">
              <a:solidFill>
                <a:srgbClr val="0033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50217" name="Text Box 9"/>
          <p:cNvSpPr txBox="1">
            <a:spLocks noChangeArrowheads="1"/>
          </p:cNvSpPr>
          <p:nvPr/>
        </p:nvSpPr>
        <p:spPr bwMode="auto">
          <a:xfrm>
            <a:off x="756092" y="359884"/>
            <a:ext cx="7481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buFontTx/>
              <a:buNone/>
              <a:defRPr/>
            </a:pPr>
            <a:r>
              <a:rPr kumimoji="1"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ANNUAL HIGH WATER LEVELS (CORRECTED FOR MSL CHANGE)</a:t>
            </a:r>
            <a:endParaRPr kumimoji="1" lang="en-US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41001" name="Rectangle 10"/>
          <p:cNvSpPr>
            <a:spLocks noChangeArrowheads="1"/>
          </p:cNvSpPr>
          <p:nvPr/>
        </p:nvSpPr>
        <p:spPr bwMode="auto">
          <a:xfrm>
            <a:off x="1038225" y="3986213"/>
            <a:ext cx="3397250" cy="220027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99"/>
              </a:solidFill>
            </a:endParaRPr>
          </a:p>
        </p:txBody>
      </p:sp>
      <p:graphicFrame>
        <p:nvGraphicFramePr>
          <p:cNvPr id="34100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306035"/>
              </p:ext>
            </p:extLst>
          </p:nvPr>
        </p:nvGraphicFramePr>
        <p:xfrm>
          <a:off x="863600" y="3873500"/>
          <a:ext cx="3651250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75" name="Plot" r:id="rId5" imgW="6826320" imgH="4509720" progId="">
                  <p:embed/>
                </p:oleObj>
              </mc:Choice>
              <mc:Fallback>
                <p:oleObj name="Plot" r:id="rId5" imgW="6826320" imgH="4509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3873500"/>
                        <a:ext cx="3651250" cy="261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0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463"/>
          <p:cNvSpPr/>
          <p:nvPr/>
        </p:nvSpPr>
        <p:spPr>
          <a:xfrm>
            <a:off x="1381919" y="1343445"/>
            <a:ext cx="4876800" cy="263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432"/>
          <p:cNvSpPr>
            <a:spLocks noChangeArrowheads="1"/>
          </p:cNvSpPr>
          <p:nvPr/>
        </p:nvSpPr>
        <p:spPr bwMode="auto">
          <a:xfrm>
            <a:off x="1388269" y="1356145"/>
            <a:ext cx="4867275" cy="2647950"/>
          </a:xfrm>
          <a:prstGeom prst="rect">
            <a:avLst/>
          </a:prstGeom>
          <a:solidFill>
            <a:srgbClr val="FFFF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sv-SE"/>
          </a:p>
        </p:txBody>
      </p:sp>
      <p:grpSp>
        <p:nvGrpSpPr>
          <p:cNvPr id="3" name="Group 433"/>
          <p:cNvGrpSpPr>
            <a:grpSpLocks noChangeAspect="1"/>
          </p:cNvGrpSpPr>
          <p:nvPr/>
        </p:nvGrpSpPr>
        <p:grpSpPr bwMode="auto">
          <a:xfrm>
            <a:off x="1383507" y="1351382"/>
            <a:ext cx="4873625" cy="2647950"/>
            <a:chOff x="3302" y="7742"/>
            <a:chExt cx="7311" cy="3974"/>
          </a:xfrm>
        </p:grpSpPr>
        <p:sp>
          <p:nvSpPr>
            <p:cNvPr id="4" name="Line 434"/>
            <p:cNvSpPr>
              <a:spLocks noChangeAspect="1" noChangeShapeType="1"/>
            </p:cNvSpPr>
            <p:nvPr/>
          </p:nvSpPr>
          <p:spPr bwMode="auto">
            <a:xfrm>
              <a:off x="3302" y="11715"/>
              <a:ext cx="7311" cy="1"/>
            </a:xfrm>
            <a:prstGeom prst="lin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Line 435"/>
            <p:cNvSpPr>
              <a:spLocks noChangeAspect="1" noChangeShapeType="1"/>
            </p:cNvSpPr>
            <p:nvPr/>
          </p:nvSpPr>
          <p:spPr bwMode="auto">
            <a:xfrm flipV="1">
              <a:off x="3303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Line 436"/>
            <p:cNvSpPr>
              <a:spLocks noChangeAspect="1" noChangeShapeType="1"/>
            </p:cNvSpPr>
            <p:nvPr/>
          </p:nvSpPr>
          <p:spPr bwMode="auto">
            <a:xfrm flipV="1">
              <a:off x="3303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" name="Line 437"/>
            <p:cNvSpPr>
              <a:spLocks noChangeAspect="1" noChangeShapeType="1"/>
            </p:cNvSpPr>
            <p:nvPr/>
          </p:nvSpPr>
          <p:spPr bwMode="auto">
            <a:xfrm flipV="1">
              <a:off x="3303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" name="Line 438"/>
            <p:cNvSpPr>
              <a:spLocks noChangeAspect="1" noChangeShapeType="1"/>
            </p:cNvSpPr>
            <p:nvPr/>
          </p:nvSpPr>
          <p:spPr bwMode="auto">
            <a:xfrm flipV="1">
              <a:off x="3303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" name="Line 439"/>
            <p:cNvSpPr>
              <a:spLocks noChangeAspect="1" noChangeShapeType="1"/>
            </p:cNvSpPr>
            <p:nvPr/>
          </p:nvSpPr>
          <p:spPr bwMode="auto">
            <a:xfrm flipV="1">
              <a:off x="3303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" name="Line 440"/>
            <p:cNvSpPr>
              <a:spLocks noChangeAspect="1" noChangeShapeType="1"/>
            </p:cNvSpPr>
            <p:nvPr/>
          </p:nvSpPr>
          <p:spPr bwMode="auto">
            <a:xfrm flipV="1">
              <a:off x="3303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Line 441"/>
            <p:cNvSpPr>
              <a:spLocks noChangeAspect="1" noChangeShapeType="1"/>
            </p:cNvSpPr>
            <p:nvPr/>
          </p:nvSpPr>
          <p:spPr bwMode="auto">
            <a:xfrm flipV="1">
              <a:off x="3303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" name="Line 442"/>
            <p:cNvSpPr>
              <a:spLocks noChangeAspect="1" noChangeShapeType="1"/>
            </p:cNvSpPr>
            <p:nvPr/>
          </p:nvSpPr>
          <p:spPr bwMode="auto">
            <a:xfrm flipV="1">
              <a:off x="3303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" name="Line 443"/>
            <p:cNvSpPr>
              <a:spLocks noChangeAspect="1" noChangeShapeType="1"/>
            </p:cNvSpPr>
            <p:nvPr/>
          </p:nvSpPr>
          <p:spPr bwMode="auto">
            <a:xfrm flipV="1">
              <a:off x="3303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Line 444"/>
            <p:cNvSpPr>
              <a:spLocks noChangeAspect="1" noChangeShapeType="1"/>
            </p:cNvSpPr>
            <p:nvPr/>
          </p:nvSpPr>
          <p:spPr bwMode="auto">
            <a:xfrm flipV="1">
              <a:off x="3303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" name="Line 445"/>
            <p:cNvSpPr>
              <a:spLocks noChangeAspect="1" noChangeShapeType="1"/>
            </p:cNvSpPr>
            <p:nvPr/>
          </p:nvSpPr>
          <p:spPr bwMode="auto">
            <a:xfrm flipV="1">
              <a:off x="3303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" name="Line 446"/>
            <p:cNvSpPr>
              <a:spLocks noChangeAspect="1" noChangeShapeType="1"/>
            </p:cNvSpPr>
            <p:nvPr/>
          </p:nvSpPr>
          <p:spPr bwMode="auto">
            <a:xfrm flipV="1">
              <a:off x="3303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Line 447"/>
            <p:cNvSpPr>
              <a:spLocks noChangeAspect="1" noChangeShapeType="1"/>
            </p:cNvSpPr>
            <p:nvPr/>
          </p:nvSpPr>
          <p:spPr bwMode="auto">
            <a:xfrm flipV="1">
              <a:off x="3303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" name="Line 448"/>
            <p:cNvSpPr>
              <a:spLocks noChangeAspect="1" noChangeShapeType="1"/>
            </p:cNvSpPr>
            <p:nvPr/>
          </p:nvSpPr>
          <p:spPr bwMode="auto">
            <a:xfrm flipV="1">
              <a:off x="3303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" name="Line 449"/>
            <p:cNvSpPr>
              <a:spLocks noChangeAspect="1" noChangeShapeType="1"/>
            </p:cNvSpPr>
            <p:nvPr/>
          </p:nvSpPr>
          <p:spPr bwMode="auto">
            <a:xfrm flipV="1">
              <a:off x="3303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" name="Line 450"/>
            <p:cNvSpPr>
              <a:spLocks noChangeAspect="1" noChangeShapeType="1"/>
            </p:cNvSpPr>
            <p:nvPr/>
          </p:nvSpPr>
          <p:spPr bwMode="auto">
            <a:xfrm flipV="1">
              <a:off x="3303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1" name="Line 451"/>
            <p:cNvSpPr>
              <a:spLocks noChangeAspect="1" noChangeShapeType="1"/>
            </p:cNvSpPr>
            <p:nvPr/>
          </p:nvSpPr>
          <p:spPr bwMode="auto">
            <a:xfrm flipV="1">
              <a:off x="3303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2" name="Line 452"/>
            <p:cNvSpPr>
              <a:spLocks noChangeAspect="1" noChangeShapeType="1"/>
            </p:cNvSpPr>
            <p:nvPr/>
          </p:nvSpPr>
          <p:spPr bwMode="auto">
            <a:xfrm flipV="1">
              <a:off x="3303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3" name="Line 453"/>
            <p:cNvSpPr>
              <a:spLocks noChangeAspect="1" noChangeShapeType="1"/>
            </p:cNvSpPr>
            <p:nvPr/>
          </p:nvSpPr>
          <p:spPr bwMode="auto">
            <a:xfrm flipV="1">
              <a:off x="3710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4" name="Line 454"/>
            <p:cNvSpPr>
              <a:spLocks noChangeAspect="1" noChangeShapeType="1"/>
            </p:cNvSpPr>
            <p:nvPr/>
          </p:nvSpPr>
          <p:spPr bwMode="auto">
            <a:xfrm flipV="1">
              <a:off x="3710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5" name="Line 455"/>
            <p:cNvSpPr>
              <a:spLocks noChangeAspect="1" noChangeShapeType="1"/>
            </p:cNvSpPr>
            <p:nvPr/>
          </p:nvSpPr>
          <p:spPr bwMode="auto">
            <a:xfrm flipV="1">
              <a:off x="3710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Line 456"/>
            <p:cNvSpPr>
              <a:spLocks noChangeAspect="1" noChangeShapeType="1"/>
            </p:cNvSpPr>
            <p:nvPr/>
          </p:nvSpPr>
          <p:spPr bwMode="auto">
            <a:xfrm flipV="1">
              <a:off x="3710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7" name="Line 457"/>
            <p:cNvSpPr>
              <a:spLocks noChangeAspect="1" noChangeShapeType="1"/>
            </p:cNvSpPr>
            <p:nvPr/>
          </p:nvSpPr>
          <p:spPr bwMode="auto">
            <a:xfrm flipV="1">
              <a:off x="3710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8" name="Line 458"/>
            <p:cNvSpPr>
              <a:spLocks noChangeAspect="1" noChangeShapeType="1"/>
            </p:cNvSpPr>
            <p:nvPr/>
          </p:nvSpPr>
          <p:spPr bwMode="auto">
            <a:xfrm flipV="1">
              <a:off x="3710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9" name="Line 459"/>
            <p:cNvSpPr>
              <a:spLocks noChangeAspect="1" noChangeShapeType="1"/>
            </p:cNvSpPr>
            <p:nvPr/>
          </p:nvSpPr>
          <p:spPr bwMode="auto">
            <a:xfrm flipV="1">
              <a:off x="3710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0" name="Line 460"/>
            <p:cNvSpPr>
              <a:spLocks noChangeAspect="1" noChangeShapeType="1"/>
            </p:cNvSpPr>
            <p:nvPr/>
          </p:nvSpPr>
          <p:spPr bwMode="auto">
            <a:xfrm flipV="1">
              <a:off x="3710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1" name="Line 461"/>
            <p:cNvSpPr>
              <a:spLocks noChangeAspect="1" noChangeShapeType="1"/>
            </p:cNvSpPr>
            <p:nvPr/>
          </p:nvSpPr>
          <p:spPr bwMode="auto">
            <a:xfrm flipV="1">
              <a:off x="3710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2" name="Line 462"/>
            <p:cNvSpPr>
              <a:spLocks noChangeAspect="1" noChangeShapeType="1"/>
            </p:cNvSpPr>
            <p:nvPr/>
          </p:nvSpPr>
          <p:spPr bwMode="auto">
            <a:xfrm flipV="1">
              <a:off x="3710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3" name="Line 463"/>
            <p:cNvSpPr>
              <a:spLocks noChangeAspect="1" noChangeShapeType="1"/>
            </p:cNvSpPr>
            <p:nvPr/>
          </p:nvSpPr>
          <p:spPr bwMode="auto">
            <a:xfrm flipV="1">
              <a:off x="3710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4" name="Line 464"/>
            <p:cNvSpPr>
              <a:spLocks noChangeAspect="1" noChangeShapeType="1"/>
            </p:cNvSpPr>
            <p:nvPr/>
          </p:nvSpPr>
          <p:spPr bwMode="auto">
            <a:xfrm flipV="1">
              <a:off x="3710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5" name="Line 465"/>
            <p:cNvSpPr>
              <a:spLocks noChangeAspect="1" noChangeShapeType="1"/>
            </p:cNvSpPr>
            <p:nvPr/>
          </p:nvSpPr>
          <p:spPr bwMode="auto">
            <a:xfrm flipV="1">
              <a:off x="3710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" name="Line 466"/>
            <p:cNvSpPr>
              <a:spLocks noChangeAspect="1" noChangeShapeType="1"/>
            </p:cNvSpPr>
            <p:nvPr/>
          </p:nvSpPr>
          <p:spPr bwMode="auto">
            <a:xfrm flipV="1">
              <a:off x="3710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7" name="Line 467"/>
            <p:cNvSpPr>
              <a:spLocks noChangeAspect="1" noChangeShapeType="1"/>
            </p:cNvSpPr>
            <p:nvPr/>
          </p:nvSpPr>
          <p:spPr bwMode="auto">
            <a:xfrm flipV="1">
              <a:off x="3710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8" name="Line 468"/>
            <p:cNvSpPr>
              <a:spLocks noChangeAspect="1" noChangeShapeType="1"/>
            </p:cNvSpPr>
            <p:nvPr/>
          </p:nvSpPr>
          <p:spPr bwMode="auto">
            <a:xfrm flipV="1">
              <a:off x="3710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9" name="Line 469"/>
            <p:cNvSpPr>
              <a:spLocks noChangeAspect="1" noChangeShapeType="1"/>
            </p:cNvSpPr>
            <p:nvPr/>
          </p:nvSpPr>
          <p:spPr bwMode="auto">
            <a:xfrm flipV="1">
              <a:off x="3710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Line 470"/>
            <p:cNvSpPr>
              <a:spLocks noChangeAspect="1" noChangeShapeType="1"/>
            </p:cNvSpPr>
            <p:nvPr/>
          </p:nvSpPr>
          <p:spPr bwMode="auto">
            <a:xfrm flipV="1">
              <a:off x="3710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Line 471"/>
            <p:cNvSpPr>
              <a:spLocks noChangeAspect="1" noChangeShapeType="1"/>
            </p:cNvSpPr>
            <p:nvPr/>
          </p:nvSpPr>
          <p:spPr bwMode="auto">
            <a:xfrm flipV="1">
              <a:off x="4116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2" name="Line 472"/>
            <p:cNvSpPr>
              <a:spLocks noChangeAspect="1" noChangeShapeType="1"/>
            </p:cNvSpPr>
            <p:nvPr/>
          </p:nvSpPr>
          <p:spPr bwMode="auto">
            <a:xfrm flipV="1">
              <a:off x="4116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3" name="Line 473"/>
            <p:cNvSpPr>
              <a:spLocks noChangeAspect="1" noChangeShapeType="1"/>
            </p:cNvSpPr>
            <p:nvPr/>
          </p:nvSpPr>
          <p:spPr bwMode="auto">
            <a:xfrm flipV="1">
              <a:off x="4116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4" name="Line 474"/>
            <p:cNvSpPr>
              <a:spLocks noChangeAspect="1" noChangeShapeType="1"/>
            </p:cNvSpPr>
            <p:nvPr/>
          </p:nvSpPr>
          <p:spPr bwMode="auto">
            <a:xfrm flipV="1">
              <a:off x="4116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5" name="Line 475"/>
            <p:cNvSpPr>
              <a:spLocks noChangeAspect="1" noChangeShapeType="1"/>
            </p:cNvSpPr>
            <p:nvPr/>
          </p:nvSpPr>
          <p:spPr bwMode="auto">
            <a:xfrm flipV="1">
              <a:off x="4116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6" name="Line 476"/>
            <p:cNvSpPr>
              <a:spLocks noChangeAspect="1" noChangeShapeType="1"/>
            </p:cNvSpPr>
            <p:nvPr/>
          </p:nvSpPr>
          <p:spPr bwMode="auto">
            <a:xfrm flipV="1">
              <a:off x="4116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7" name="Line 477"/>
            <p:cNvSpPr>
              <a:spLocks noChangeAspect="1" noChangeShapeType="1"/>
            </p:cNvSpPr>
            <p:nvPr/>
          </p:nvSpPr>
          <p:spPr bwMode="auto">
            <a:xfrm flipV="1">
              <a:off x="4116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8" name="Line 478"/>
            <p:cNvSpPr>
              <a:spLocks noChangeAspect="1" noChangeShapeType="1"/>
            </p:cNvSpPr>
            <p:nvPr/>
          </p:nvSpPr>
          <p:spPr bwMode="auto">
            <a:xfrm flipV="1">
              <a:off x="4116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9" name="Line 479"/>
            <p:cNvSpPr>
              <a:spLocks noChangeAspect="1" noChangeShapeType="1"/>
            </p:cNvSpPr>
            <p:nvPr/>
          </p:nvSpPr>
          <p:spPr bwMode="auto">
            <a:xfrm flipV="1">
              <a:off x="4116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0" name="Line 480"/>
            <p:cNvSpPr>
              <a:spLocks noChangeAspect="1" noChangeShapeType="1"/>
            </p:cNvSpPr>
            <p:nvPr/>
          </p:nvSpPr>
          <p:spPr bwMode="auto">
            <a:xfrm flipV="1">
              <a:off x="4116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1" name="Line 481"/>
            <p:cNvSpPr>
              <a:spLocks noChangeAspect="1" noChangeShapeType="1"/>
            </p:cNvSpPr>
            <p:nvPr/>
          </p:nvSpPr>
          <p:spPr bwMode="auto">
            <a:xfrm flipV="1">
              <a:off x="4116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2" name="Line 482"/>
            <p:cNvSpPr>
              <a:spLocks noChangeAspect="1" noChangeShapeType="1"/>
            </p:cNvSpPr>
            <p:nvPr/>
          </p:nvSpPr>
          <p:spPr bwMode="auto">
            <a:xfrm flipV="1">
              <a:off x="4116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3" name="Line 483"/>
            <p:cNvSpPr>
              <a:spLocks noChangeAspect="1" noChangeShapeType="1"/>
            </p:cNvSpPr>
            <p:nvPr/>
          </p:nvSpPr>
          <p:spPr bwMode="auto">
            <a:xfrm flipV="1">
              <a:off x="4116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4" name="Line 484"/>
            <p:cNvSpPr>
              <a:spLocks noChangeAspect="1" noChangeShapeType="1"/>
            </p:cNvSpPr>
            <p:nvPr/>
          </p:nvSpPr>
          <p:spPr bwMode="auto">
            <a:xfrm flipV="1">
              <a:off x="4116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5" name="Line 485"/>
            <p:cNvSpPr>
              <a:spLocks noChangeAspect="1" noChangeShapeType="1"/>
            </p:cNvSpPr>
            <p:nvPr/>
          </p:nvSpPr>
          <p:spPr bwMode="auto">
            <a:xfrm flipV="1">
              <a:off x="4116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6" name="Line 486"/>
            <p:cNvSpPr>
              <a:spLocks noChangeAspect="1" noChangeShapeType="1"/>
            </p:cNvSpPr>
            <p:nvPr/>
          </p:nvSpPr>
          <p:spPr bwMode="auto">
            <a:xfrm flipV="1">
              <a:off x="4116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7" name="Line 487"/>
            <p:cNvSpPr>
              <a:spLocks noChangeAspect="1" noChangeShapeType="1"/>
            </p:cNvSpPr>
            <p:nvPr/>
          </p:nvSpPr>
          <p:spPr bwMode="auto">
            <a:xfrm flipV="1">
              <a:off x="4116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8" name="Line 488"/>
            <p:cNvSpPr>
              <a:spLocks noChangeAspect="1" noChangeShapeType="1"/>
            </p:cNvSpPr>
            <p:nvPr/>
          </p:nvSpPr>
          <p:spPr bwMode="auto">
            <a:xfrm flipV="1">
              <a:off x="4116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9" name="Line 489"/>
            <p:cNvSpPr>
              <a:spLocks noChangeAspect="1" noChangeShapeType="1"/>
            </p:cNvSpPr>
            <p:nvPr/>
          </p:nvSpPr>
          <p:spPr bwMode="auto">
            <a:xfrm flipV="1">
              <a:off x="4523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0" name="Line 490"/>
            <p:cNvSpPr>
              <a:spLocks noChangeAspect="1" noChangeShapeType="1"/>
            </p:cNvSpPr>
            <p:nvPr/>
          </p:nvSpPr>
          <p:spPr bwMode="auto">
            <a:xfrm flipV="1">
              <a:off x="4523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1" name="Line 491"/>
            <p:cNvSpPr>
              <a:spLocks noChangeAspect="1" noChangeShapeType="1"/>
            </p:cNvSpPr>
            <p:nvPr/>
          </p:nvSpPr>
          <p:spPr bwMode="auto">
            <a:xfrm flipV="1">
              <a:off x="4523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2" name="Line 492"/>
            <p:cNvSpPr>
              <a:spLocks noChangeAspect="1" noChangeShapeType="1"/>
            </p:cNvSpPr>
            <p:nvPr/>
          </p:nvSpPr>
          <p:spPr bwMode="auto">
            <a:xfrm flipV="1">
              <a:off x="4523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3" name="Line 493"/>
            <p:cNvSpPr>
              <a:spLocks noChangeAspect="1" noChangeShapeType="1"/>
            </p:cNvSpPr>
            <p:nvPr/>
          </p:nvSpPr>
          <p:spPr bwMode="auto">
            <a:xfrm flipV="1">
              <a:off x="4523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4" name="Line 494"/>
            <p:cNvSpPr>
              <a:spLocks noChangeAspect="1" noChangeShapeType="1"/>
            </p:cNvSpPr>
            <p:nvPr/>
          </p:nvSpPr>
          <p:spPr bwMode="auto">
            <a:xfrm flipV="1">
              <a:off x="4523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5" name="Line 495"/>
            <p:cNvSpPr>
              <a:spLocks noChangeAspect="1" noChangeShapeType="1"/>
            </p:cNvSpPr>
            <p:nvPr/>
          </p:nvSpPr>
          <p:spPr bwMode="auto">
            <a:xfrm flipV="1">
              <a:off x="4523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6" name="Line 496"/>
            <p:cNvSpPr>
              <a:spLocks noChangeAspect="1" noChangeShapeType="1"/>
            </p:cNvSpPr>
            <p:nvPr/>
          </p:nvSpPr>
          <p:spPr bwMode="auto">
            <a:xfrm flipV="1">
              <a:off x="4523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7" name="Line 497"/>
            <p:cNvSpPr>
              <a:spLocks noChangeAspect="1" noChangeShapeType="1"/>
            </p:cNvSpPr>
            <p:nvPr/>
          </p:nvSpPr>
          <p:spPr bwMode="auto">
            <a:xfrm flipV="1">
              <a:off x="4523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8" name="Line 498"/>
            <p:cNvSpPr>
              <a:spLocks noChangeAspect="1" noChangeShapeType="1"/>
            </p:cNvSpPr>
            <p:nvPr/>
          </p:nvSpPr>
          <p:spPr bwMode="auto">
            <a:xfrm flipV="1">
              <a:off x="4523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9" name="Line 499"/>
            <p:cNvSpPr>
              <a:spLocks noChangeAspect="1" noChangeShapeType="1"/>
            </p:cNvSpPr>
            <p:nvPr/>
          </p:nvSpPr>
          <p:spPr bwMode="auto">
            <a:xfrm flipV="1">
              <a:off x="4523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0" name="Line 500"/>
            <p:cNvSpPr>
              <a:spLocks noChangeAspect="1" noChangeShapeType="1"/>
            </p:cNvSpPr>
            <p:nvPr/>
          </p:nvSpPr>
          <p:spPr bwMode="auto">
            <a:xfrm flipV="1">
              <a:off x="4523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1" name="Line 501"/>
            <p:cNvSpPr>
              <a:spLocks noChangeAspect="1" noChangeShapeType="1"/>
            </p:cNvSpPr>
            <p:nvPr/>
          </p:nvSpPr>
          <p:spPr bwMode="auto">
            <a:xfrm flipV="1">
              <a:off x="4523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2" name="Line 502"/>
            <p:cNvSpPr>
              <a:spLocks noChangeAspect="1" noChangeShapeType="1"/>
            </p:cNvSpPr>
            <p:nvPr/>
          </p:nvSpPr>
          <p:spPr bwMode="auto">
            <a:xfrm flipV="1">
              <a:off x="4523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3" name="Line 503"/>
            <p:cNvSpPr>
              <a:spLocks noChangeAspect="1" noChangeShapeType="1"/>
            </p:cNvSpPr>
            <p:nvPr/>
          </p:nvSpPr>
          <p:spPr bwMode="auto">
            <a:xfrm flipV="1">
              <a:off x="4523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4" name="Line 504"/>
            <p:cNvSpPr>
              <a:spLocks noChangeAspect="1" noChangeShapeType="1"/>
            </p:cNvSpPr>
            <p:nvPr/>
          </p:nvSpPr>
          <p:spPr bwMode="auto">
            <a:xfrm flipV="1">
              <a:off x="4523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5" name="Line 505"/>
            <p:cNvSpPr>
              <a:spLocks noChangeAspect="1" noChangeShapeType="1"/>
            </p:cNvSpPr>
            <p:nvPr/>
          </p:nvSpPr>
          <p:spPr bwMode="auto">
            <a:xfrm flipV="1">
              <a:off x="4523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6" name="Line 506"/>
            <p:cNvSpPr>
              <a:spLocks noChangeAspect="1" noChangeShapeType="1"/>
            </p:cNvSpPr>
            <p:nvPr/>
          </p:nvSpPr>
          <p:spPr bwMode="auto">
            <a:xfrm flipV="1">
              <a:off x="4523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7" name="Line 507"/>
            <p:cNvSpPr>
              <a:spLocks noChangeAspect="1" noChangeShapeType="1"/>
            </p:cNvSpPr>
            <p:nvPr/>
          </p:nvSpPr>
          <p:spPr bwMode="auto">
            <a:xfrm flipV="1">
              <a:off x="4928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8" name="Line 508"/>
            <p:cNvSpPr>
              <a:spLocks noChangeAspect="1" noChangeShapeType="1"/>
            </p:cNvSpPr>
            <p:nvPr/>
          </p:nvSpPr>
          <p:spPr bwMode="auto">
            <a:xfrm flipV="1">
              <a:off x="4928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9" name="Line 509"/>
            <p:cNvSpPr>
              <a:spLocks noChangeAspect="1" noChangeShapeType="1"/>
            </p:cNvSpPr>
            <p:nvPr/>
          </p:nvSpPr>
          <p:spPr bwMode="auto">
            <a:xfrm flipV="1">
              <a:off x="4928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0" name="Line 510"/>
            <p:cNvSpPr>
              <a:spLocks noChangeAspect="1" noChangeShapeType="1"/>
            </p:cNvSpPr>
            <p:nvPr/>
          </p:nvSpPr>
          <p:spPr bwMode="auto">
            <a:xfrm flipV="1">
              <a:off x="4928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1" name="Line 511"/>
            <p:cNvSpPr>
              <a:spLocks noChangeAspect="1" noChangeShapeType="1"/>
            </p:cNvSpPr>
            <p:nvPr/>
          </p:nvSpPr>
          <p:spPr bwMode="auto">
            <a:xfrm flipV="1">
              <a:off x="4928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2" name="Line 512"/>
            <p:cNvSpPr>
              <a:spLocks noChangeAspect="1" noChangeShapeType="1"/>
            </p:cNvSpPr>
            <p:nvPr/>
          </p:nvSpPr>
          <p:spPr bwMode="auto">
            <a:xfrm flipV="1">
              <a:off x="4928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3" name="Line 513"/>
            <p:cNvSpPr>
              <a:spLocks noChangeAspect="1" noChangeShapeType="1"/>
            </p:cNvSpPr>
            <p:nvPr/>
          </p:nvSpPr>
          <p:spPr bwMode="auto">
            <a:xfrm flipV="1">
              <a:off x="4928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4" name="Line 514"/>
            <p:cNvSpPr>
              <a:spLocks noChangeAspect="1" noChangeShapeType="1"/>
            </p:cNvSpPr>
            <p:nvPr/>
          </p:nvSpPr>
          <p:spPr bwMode="auto">
            <a:xfrm flipV="1">
              <a:off x="4928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5" name="Line 515"/>
            <p:cNvSpPr>
              <a:spLocks noChangeAspect="1" noChangeShapeType="1"/>
            </p:cNvSpPr>
            <p:nvPr/>
          </p:nvSpPr>
          <p:spPr bwMode="auto">
            <a:xfrm flipV="1">
              <a:off x="4928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6" name="Line 516"/>
            <p:cNvSpPr>
              <a:spLocks noChangeAspect="1" noChangeShapeType="1"/>
            </p:cNvSpPr>
            <p:nvPr/>
          </p:nvSpPr>
          <p:spPr bwMode="auto">
            <a:xfrm flipV="1">
              <a:off x="4928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7" name="Line 517"/>
            <p:cNvSpPr>
              <a:spLocks noChangeAspect="1" noChangeShapeType="1"/>
            </p:cNvSpPr>
            <p:nvPr/>
          </p:nvSpPr>
          <p:spPr bwMode="auto">
            <a:xfrm flipV="1">
              <a:off x="4928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8" name="Line 518"/>
            <p:cNvSpPr>
              <a:spLocks noChangeAspect="1" noChangeShapeType="1"/>
            </p:cNvSpPr>
            <p:nvPr/>
          </p:nvSpPr>
          <p:spPr bwMode="auto">
            <a:xfrm flipV="1">
              <a:off x="4928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9" name="Line 519"/>
            <p:cNvSpPr>
              <a:spLocks noChangeAspect="1" noChangeShapeType="1"/>
            </p:cNvSpPr>
            <p:nvPr/>
          </p:nvSpPr>
          <p:spPr bwMode="auto">
            <a:xfrm flipV="1">
              <a:off x="4928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0" name="Line 520"/>
            <p:cNvSpPr>
              <a:spLocks noChangeAspect="1" noChangeShapeType="1"/>
            </p:cNvSpPr>
            <p:nvPr/>
          </p:nvSpPr>
          <p:spPr bwMode="auto">
            <a:xfrm flipV="1">
              <a:off x="4928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1" name="Line 521"/>
            <p:cNvSpPr>
              <a:spLocks noChangeAspect="1" noChangeShapeType="1"/>
            </p:cNvSpPr>
            <p:nvPr/>
          </p:nvSpPr>
          <p:spPr bwMode="auto">
            <a:xfrm flipV="1">
              <a:off x="4928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2" name="Line 522"/>
            <p:cNvSpPr>
              <a:spLocks noChangeAspect="1" noChangeShapeType="1"/>
            </p:cNvSpPr>
            <p:nvPr/>
          </p:nvSpPr>
          <p:spPr bwMode="auto">
            <a:xfrm flipV="1">
              <a:off x="4928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3" name="Line 523"/>
            <p:cNvSpPr>
              <a:spLocks noChangeAspect="1" noChangeShapeType="1"/>
            </p:cNvSpPr>
            <p:nvPr/>
          </p:nvSpPr>
          <p:spPr bwMode="auto">
            <a:xfrm flipV="1">
              <a:off x="4928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4" name="Line 524"/>
            <p:cNvSpPr>
              <a:spLocks noChangeAspect="1" noChangeShapeType="1"/>
            </p:cNvSpPr>
            <p:nvPr/>
          </p:nvSpPr>
          <p:spPr bwMode="auto">
            <a:xfrm flipV="1">
              <a:off x="4928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5" name="Line 525"/>
            <p:cNvSpPr>
              <a:spLocks noChangeAspect="1" noChangeShapeType="1"/>
            </p:cNvSpPr>
            <p:nvPr/>
          </p:nvSpPr>
          <p:spPr bwMode="auto">
            <a:xfrm flipV="1">
              <a:off x="5335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6" name="Line 526"/>
            <p:cNvSpPr>
              <a:spLocks noChangeAspect="1" noChangeShapeType="1"/>
            </p:cNvSpPr>
            <p:nvPr/>
          </p:nvSpPr>
          <p:spPr bwMode="auto">
            <a:xfrm flipV="1">
              <a:off x="5335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7" name="Line 527"/>
            <p:cNvSpPr>
              <a:spLocks noChangeAspect="1" noChangeShapeType="1"/>
            </p:cNvSpPr>
            <p:nvPr/>
          </p:nvSpPr>
          <p:spPr bwMode="auto">
            <a:xfrm flipV="1">
              <a:off x="5335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8" name="Line 528"/>
            <p:cNvSpPr>
              <a:spLocks noChangeAspect="1" noChangeShapeType="1"/>
            </p:cNvSpPr>
            <p:nvPr/>
          </p:nvSpPr>
          <p:spPr bwMode="auto">
            <a:xfrm flipV="1">
              <a:off x="5335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9" name="Line 529"/>
            <p:cNvSpPr>
              <a:spLocks noChangeAspect="1" noChangeShapeType="1"/>
            </p:cNvSpPr>
            <p:nvPr/>
          </p:nvSpPr>
          <p:spPr bwMode="auto">
            <a:xfrm flipV="1">
              <a:off x="5335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0" name="Line 530"/>
            <p:cNvSpPr>
              <a:spLocks noChangeAspect="1" noChangeShapeType="1"/>
            </p:cNvSpPr>
            <p:nvPr/>
          </p:nvSpPr>
          <p:spPr bwMode="auto">
            <a:xfrm flipV="1">
              <a:off x="5335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1" name="Line 531"/>
            <p:cNvSpPr>
              <a:spLocks noChangeAspect="1" noChangeShapeType="1"/>
            </p:cNvSpPr>
            <p:nvPr/>
          </p:nvSpPr>
          <p:spPr bwMode="auto">
            <a:xfrm flipV="1">
              <a:off x="5335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2" name="Line 532"/>
            <p:cNvSpPr>
              <a:spLocks noChangeAspect="1" noChangeShapeType="1"/>
            </p:cNvSpPr>
            <p:nvPr/>
          </p:nvSpPr>
          <p:spPr bwMode="auto">
            <a:xfrm flipV="1">
              <a:off x="5335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3" name="Line 533"/>
            <p:cNvSpPr>
              <a:spLocks noChangeAspect="1" noChangeShapeType="1"/>
            </p:cNvSpPr>
            <p:nvPr/>
          </p:nvSpPr>
          <p:spPr bwMode="auto">
            <a:xfrm flipV="1">
              <a:off x="5335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4" name="Line 534"/>
            <p:cNvSpPr>
              <a:spLocks noChangeAspect="1" noChangeShapeType="1"/>
            </p:cNvSpPr>
            <p:nvPr/>
          </p:nvSpPr>
          <p:spPr bwMode="auto">
            <a:xfrm flipV="1">
              <a:off x="5335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5" name="Line 535"/>
            <p:cNvSpPr>
              <a:spLocks noChangeAspect="1" noChangeShapeType="1"/>
            </p:cNvSpPr>
            <p:nvPr/>
          </p:nvSpPr>
          <p:spPr bwMode="auto">
            <a:xfrm flipV="1">
              <a:off x="5335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6" name="Line 536"/>
            <p:cNvSpPr>
              <a:spLocks noChangeAspect="1" noChangeShapeType="1"/>
            </p:cNvSpPr>
            <p:nvPr/>
          </p:nvSpPr>
          <p:spPr bwMode="auto">
            <a:xfrm flipV="1">
              <a:off x="5335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7" name="Line 537"/>
            <p:cNvSpPr>
              <a:spLocks noChangeAspect="1" noChangeShapeType="1"/>
            </p:cNvSpPr>
            <p:nvPr/>
          </p:nvSpPr>
          <p:spPr bwMode="auto">
            <a:xfrm flipV="1">
              <a:off x="5335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8" name="Line 538"/>
            <p:cNvSpPr>
              <a:spLocks noChangeAspect="1" noChangeShapeType="1"/>
            </p:cNvSpPr>
            <p:nvPr/>
          </p:nvSpPr>
          <p:spPr bwMode="auto">
            <a:xfrm flipV="1">
              <a:off x="5335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9" name="Line 539"/>
            <p:cNvSpPr>
              <a:spLocks noChangeAspect="1" noChangeShapeType="1"/>
            </p:cNvSpPr>
            <p:nvPr/>
          </p:nvSpPr>
          <p:spPr bwMode="auto">
            <a:xfrm flipV="1">
              <a:off x="5335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0" name="Line 540"/>
            <p:cNvSpPr>
              <a:spLocks noChangeAspect="1" noChangeShapeType="1"/>
            </p:cNvSpPr>
            <p:nvPr/>
          </p:nvSpPr>
          <p:spPr bwMode="auto">
            <a:xfrm flipV="1">
              <a:off x="5335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1" name="Line 541"/>
            <p:cNvSpPr>
              <a:spLocks noChangeAspect="1" noChangeShapeType="1"/>
            </p:cNvSpPr>
            <p:nvPr/>
          </p:nvSpPr>
          <p:spPr bwMode="auto">
            <a:xfrm flipV="1">
              <a:off x="5335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2" name="Line 542"/>
            <p:cNvSpPr>
              <a:spLocks noChangeAspect="1" noChangeShapeType="1"/>
            </p:cNvSpPr>
            <p:nvPr/>
          </p:nvSpPr>
          <p:spPr bwMode="auto">
            <a:xfrm flipV="1">
              <a:off x="5335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3" name="Line 543"/>
            <p:cNvSpPr>
              <a:spLocks noChangeAspect="1" noChangeShapeType="1"/>
            </p:cNvSpPr>
            <p:nvPr/>
          </p:nvSpPr>
          <p:spPr bwMode="auto">
            <a:xfrm flipV="1">
              <a:off x="5741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4" name="Line 544"/>
            <p:cNvSpPr>
              <a:spLocks noChangeAspect="1" noChangeShapeType="1"/>
            </p:cNvSpPr>
            <p:nvPr/>
          </p:nvSpPr>
          <p:spPr bwMode="auto">
            <a:xfrm flipV="1">
              <a:off x="5741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5" name="Line 545"/>
            <p:cNvSpPr>
              <a:spLocks noChangeAspect="1" noChangeShapeType="1"/>
            </p:cNvSpPr>
            <p:nvPr/>
          </p:nvSpPr>
          <p:spPr bwMode="auto">
            <a:xfrm flipV="1">
              <a:off x="5741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6" name="Line 546"/>
            <p:cNvSpPr>
              <a:spLocks noChangeAspect="1" noChangeShapeType="1"/>
            </p:cNvSpPr>
            <p:nvPr/>
          </p:nvSpPr>
          <p:spPr bwMode="auto">
            <a:xfrm flipV="1">
              <a:off x="5741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7" name="Line 547"/>
            <p:cNvSpPr>
              <a:spLocks noChangeAspect="1" noChangeShapeType="1"/>
            </p:cNvSpPr>
            <p:nvPr/>
          </p:nvSpPr>
          <p:spPr bwMode="auto">
            <a:xfrm flipV="1">
              <a:off x="5741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8" name="Line 548"/>
            <p:cNvSpPr>
              <a:spLocks noChangeAspect="1" noChangeShapeType="1"/>
            </p:cNvSpPr>
            <p:nvPr/>
          </p:nvSpPr>
          <p:spPr bwMode="auto">
            <a:xfrm flipV="1">
              <a:off x="5741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9" name="Line 549"/>
            <p:cNvSpPr>
              <a:spLocks noChangeAspect="1" noChangeShapeType="1"/>
            </p:cNvSpPr>
            <p:nvPr/>
          </p:nvSpPr>
          <p:spPr bwMode="auto">
            <a:xfrm flipV="1">
              <a:off x="5741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0" name="Line 550"/>
            <p:cNvSpPr>
              <a:spLocks noChangeAspect="1" noChangeShapeType="1"/>
            </p:cNvSpPr>
            <p:nvPr/>
          </p:nvSpPr>
          <p:spPr bwMode="auto">
            <a:xfrm flipV="1">
              <a:off x="5741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1" name="Line 551"/>
            <p:cNvSpPr>
              <a:spLocks noChangeAspect="1" noChangeShapeType="1"/>
            </p:cNvSpPr>
            <p:nvPr/>
          </p:nvSpPr>
          <p:spPr bwMode="auto">
            <a:xfrm flipV="1">
              <a:off x="5741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2" name="Line 552"/>
            <p:cNvSpPr>
              <a:spLocks noChangeAspect="1" noChangeShapeType="1"/>
            </p:cNvSpPr>
            <p:nvPr/>
          </p:nvSpPr>
          <p:spPr bwMode="auto">
            <a:xfrm flipV="1">
              <a:off x="5741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3" name="Line 553"/>
            <p:cNvSpPr>
              <a:spLocks noChangeAspect="1" noChangeShapeType="1"/>
            </p:cNvSpPr>
            <p:nvPr/>
          </p:nvSpPr>
          <p:spPr bwMode="auto">
            <a:xfrm flipV="1">
              <a:off x="5741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4" name="Line 554"/>
            <p:cNvSpPr>
              <a:spLocks noChangeAspect="1" noChangeShapeType="1"/>
            </p:cNvSpPr>
            <p:nvPr/>
          </p:nvSpPr>
          <p:spPr bwMode="auto">
            <a:xfrm flipV="1">
              <a:off x="5741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5" name="Line 555"/>
            <p:cNvSpPr>
              <a:spLocks noChangeAspect="1" noChangeShapeType="1"/>
            </p:cNvSpPr>
            <p:nvPr/>
          </p:nvSpPr>
          <p:spPr bwMode="auto">
            <a:xfrm flipV="1">
              <a:off x="5741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6" name="Line 556"/>
            <p:cNvSpPr>
              <a:spLocks noChangeAspect="1" noChangeShapeType="1"/>
            </p:cNvSpPr>
            <p:nvPr/>
          </p:nvSpPr>
          <p:spPr bwMode="auto">
            <a:xfrm flipV="1">
              <a:off x="5741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7" name="Line 557"/>
            <p:cNvSpPr>
              <a:spLocks noChangeAspect="1" noChangeShapeType="1"/>
            </p:cNvSpPr>
            <p:nvPr/>
          </p:nvSpPr>
          <p:spPr bwMode="auto">
            <a:xfrm flipV="1">
              <a:off x="5741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8" name="Line 558"/>
            <p:cNvSpPr>
              <a:spLocks noChangeAspect="1" noChangeShapeType="1"/>
            </p:cNvSpPr>
            <p:nvPr/>
          </p:nvSpPr>
          <p:spPr bwMode="auto">
            <a:xfrm flipV="1">
              <a:off x="5741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9" name="Line 559"/>
            <p:cNvSpPr>
              <a:spLocks noChangeAspect="1" noChangeShapeType="1"/>
            </p:cNvSpPr>
            <p:nvPr/>
          </p:nvSpPr>
          <p:spPr bwMode="auto">
            <a:xfrm flipV="1">
              <a:off x="5741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0" name="Line 560"/>
            <p:cNvSpPr>
              <a:spLocks noChangeAspect="1" noChangeShapeType="1"/>
            </p:cNvSpPr>
            <p:nvPr/>
          </p:nvSpPr>
          <p:spPr bwMode="auto">
            <a:xfrm flipV="1">
              <a:off x="5741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1" name="Line 561"/>
            <p:cNvSpPr>
              <a:spLocks noChangeAspect="1" noChangeShapeType="1"/>
            </p:cNvSpPr>
            <p:nvPr/>
          </p:nvSpPr>
          <p:spPr bwMode="auto">
            <a:xfrm flipV="1">
              <a:off x="6148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2" name="Line 562"/>
            <p:cNvSpPr>
              <a:spLocks noChangeAspect="1" noChangeShapeType="1"/>
            </p:cNvSpPr>
            <p:nvPr/>
          </p:nvSpPr>
          <p:spPr bwMode="auto">
            <a:xfrm flipV="1">
              <a:off x="6148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3" name="Line 563"/>
            <p:cNvSpPr>
              <a:spLocks noChangeAspect="1" noChangeShapeType="1"/>
            </p:cNvSpPr>
            <p:nvPr/>
          </p:nvSpPr>
          <p:spPr bwMode="auto">
            <a:xfrm flipV="1">
              <a:off x="6148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4" name="Line 564"/>
            <p:cNvSpPr>
              <a:spLocks noChangeAspect="1" noChangeShapeType="1"/>
            </p:cNvSpPr>
            <p:nvPr/>
          </p:nvSpPr>
          <p:spPr bwMode="auto">
            <a:xfrm flipV="1">
              <a:off x="6148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5" name="Line 565"/>
            <p:cNvSpPr>
              <a:spLocks noChangeAspect="1" noChangeShapeType="1"/>
            </p:cNvSpPr>
            <p:nvPr/>
          </p:nvSpPr>
          <p:spPr bwMode="auto">
            <a:xfrm flipV="1">
              <a:off x="6148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6" name="Line 566"/>
            <p:cNvSpPr>
              <a:spLocks noChangeAspect="1" noChangeShapeType="1"/>
            </p:cNvSpPr>
            <p:nvPr/>
          </p:nvSpPr>
          <p:spPr bwMode="auto">
            <a:xfrm flipV="1">
              <a:off x="6148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7" name="Line 567"/>
            <p:cNvSpPr>
              <a:spLocks noChangeAspect="1" noChangeShapeType="1"/>
            </p:cNvSpPr>
            <p:nvPr/>
          </p:nvSpPr>
          <p:spPr bwMode="auto">
            <a:xfrm flipV="1">
              <a:off x="6148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8" name="Line 568"/>
            <p:cNvSpPr>
              <a:spLocks noChangeAspect="1" noChangeShapeType="1"/>
            </p:cNvSpPr>
            <p:nvPr/>
          </p:nvSpPr>
          <p:spPr bwMode="auto">
            <a:xfrm flipV="1">
              <a:off x="6148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9" name="Line 569"/>
            <p:cNvSpPr>
              <a:spLocks noChangeAspect="1" noChangeShapeType="1"/>
            </p:cNvSpPr>
            <p:nvPr/>
          </p:nvSpPr>
          <p:spPr bwMode="auto">
            <a:xfrm flipV="1">
              <a:off x="6148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0" name="Line 570"/>
            <p:cNvSpPr>
              <a:spLocks noChangeAspect="1" noChangeShapeType="1"/>
            </p:cNvSpPr>
            <p:nvPr/>
          </p:nvSpPr>
          <p:spPr bwMode="auto">
            <a:xfrm flipV="1">
              <a:off x="6148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1" name="Line 571"/>
            <p:cNvSpPr>
              <a:spLocks noChangeAspect="1" noChangeShapeType="1"/>
            </p:cNvSpPr>
            <p:nvPr/>
          </p:nvSpPr>
          <p:spPr bwMode="auto">
            <a:xfrm flipV="1">
              <a:off x="6148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2" name="Line 572"/>
            <p:cNvSpPr>
              <a:spLocks noChangeAspect="1" noChangeShapeType="1"/>
            </p:cNvSpPr>
            <p:nvPr/>
          </p:nvSpPr>
          <p:spPr bwMode="auto">
            <a:xfrm flipV="1">
              <a:off x="6148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3" name="Line 573"/>
            <p:cNvSpPr>
              <a:spLocks noChangeAspect="1" noChangeShapeType="1"/>
            </p:cNvSpPr>
            <p:nvPr/>
          </p:nvSpPr>
          <p:spPr bwMode="auto">
            <a:xfrm flipV="1">
              <a:off x="6148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4" name="Line 574"/>
            <p:cNvSpPr>
              <a:spLocks noChangeAspect="1" noChangeShapeType="1"/>
            </p:cNvSpPr>
            <p:nvPr/>
          </p:nvSpPr>
          <p:spPr bwMode="auto">
            <a:xfrm flipV="1">
              <a:off x="6148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5" name="Line 575"/>
            <p:cNvSpPr>
              <a:spLocks noChangeAspect="1" noChangeShapeType="1"/>
            </p:cNvSpPr>
            <p:nvPr/>
          </p:nvSpPr>
          <p:spPr bwMode="auto">
            <a:xfrm flipV="1">
              <a:off x="6148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6" name="Line 576"/>
            <p:cNvSpPr>
              <a:spLocks noChangeAspect="1" noChangeShapeType="1"/>
            </p:cNvSpPr>
            <p:nvPr/>
          </p:nvSpPr>
          <p:spPr bwMode="auto">
            <a:xfrm flipV="1">
              <a:off x="6148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7" name="Line 577"/>
            <p:cNvSpPr>
              <a:spLocks noChangeAspect="1" noChangeShapeType="1"/>
            </p:cNvSpPr>
            <p:nvPr/>
          </p:nvSpPr>
          <p:spPr bwMode="auto">
            <a:xfrm flipV="1">
              <a:off x="6148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8" name="Line 578"/>
            <p:cNvSpPr>
              <a:spLocks noChangeAspect="1" noChangeShapeType="1"/>
            </p:cNvSpPr>
            <p:nvPr/>
          </p:nvSpPr>
          <p:spPr bwMode="auto">
            <a:xfrm flipV="1">
              <a:off x="6148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9" name="Line 579"/>
            <p:cNvSpPr>
              <a:spLocks noChangeAspect="1" noChangeShapeType="1"/>
            </p:cNvSpPr>
            <p:nvPr/>
          </p:nvSpPr>
          <p:spPr bwMode="auto">
            <a:xfrm flipV="1">
              <a:off x="6553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0" name="Line 580"/>
            <p:cNvSpPr>
              <a:spLocks noChangeAspect="1" noChangeShapeType="1"/>
            </p:cNvSpPr>
            <p:nvPr/>
          </p:nvSpPr>
          <p:spPr bwMode="auto">
            <a:xfrm flipV="1">
              <a:off x="6553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1" name="Line 581"/>
            <p:cNvSpPr>
              <a:spLocks noChangeAspect="1" noChangeShapeType="1"/>
            </p:cNvSpPr>
            <p:nvPr/>
          </p:nvSpPr>
          <p:spPr bwMode="auto">
            <a:xfrm flipV="1">
              <a:off x="6553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2" name="Line 582"/>
            <p:cNvSpPr>
              <a:spLocks noChangeAspect="1" noChangeShapeType="1"/>
            </p:cNvSpPr>
            <p:nvPr/>
          </p:nvSpPr>
          <p:spPr bwMode="auto">
            <a:xfrm flipV="1">
              <a:off x="6553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" name="Line 583"/>
            <p:cNvSpPr>
              <a:spLocks noChangeAspect="1" noChangeShapeType="1"/>
            </p:cNvSpPr>
            <p:nvPr/>
          </p:nvSpPr>
          <p:spPr bwMode="auto">
            <a:xfrm flipV="1">
              <a:off x="6553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4" name="Line 584"/>
            <p:cNvSpPr>
              <a:spLocks noChangeAspect="1" noChangeShapeType="1"/>
            </p:cNvSpPr>
            <p:nvPr/>
          </p:nvSpPr>
          <p:spPr bwMode="auto">
            <a:xfrm flipV="1">
              <a:off x="6553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5" name="Line 585"/>
            <p:cNvSpPr>
              <a:spLocks noChangeAspect="1" noChangeShapeType="1"/>
            </p:cNvSpPr>
            <p:nvPr/>
          </p:nvSpPr>
          <p:spPr bwMode="auto">
            <a:xfrm flipV="1">
              <a:off x="6553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6" name="Line 586"/>
            <p:cNvSpPr>
              <a:spLocks noChangeAspect="1" noChangeShapeType="1"/>
            </p:cNvSpPr>
            <p:nvPr/>
          </p:nvSpPr>
          <p:spPr bwMode="auto">
            <a:xfrm flipV="1">
              <a:off x="6553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7" name="Line 587"/>
            <p:cNvSpPr>
              <a:spLocks noChangeAspect="1" noChangeShapeType="1"/>
            </p:cNvSpPr>
            <p:nvPr/>
          </p:nvSpPr>
          <p:spPr bwMode="auto">
            <a:xfrm flipV="1">
              <a:off x="6553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8" name="Line 588"/>
            <p:cNvSpPr>
              <a:spLocks noChangeAspect="1" noChangeShapeType="1"/>
            </p:cNvSpPr>
            <p:nvPr/>
          </p:nvSpPr>
          <p:spPr bwMode="auto">
            <a:xfrm flipV="1">
              <a:off x="6553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9" name="Line 589"/>
            <p:cNvSpPr>
              <a:spLocks noChangeAspect="1" noChangeShapeType="1"/>
            </p:cNvSpPr>
            <p:nvPr/>
          </p:nvSpPr>
          <p:spPr bwMode="auto">
            <a:xfrm flipV="1">
              <a:off x="6553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0" name="Line 590"/>
            <p:cNvSpPr>
              <a:spLocks noChangeAspect="1" noChangeShapeType="1"/>
            </p:cNvSpPr>
            <p:nvPr/>
          </p:nvSpPr>
          <p:spPr bwMode="auto">
            <a:xfrm flipV="1">
              <a:off x="6553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1" name="Line 591"/>
            <p:cNvSpPr>
              <a:spLocks noChangeAspect="1" noChangeShapeType="1"/>
            </p:cNvSpPr>
            <p:nvPr/>
          </p:nvSpPr>
          <p:spPr bwMode="auto">
            <a:xfrm flipV="1">
              <a:off x="6553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2" name="Line 592"/>
            <p:cNvSpPr>
              <a:spLocks noChangeAspect="1" noChangeShapeType="1"/>
            </p:cNvSpPr>
            <p:nvPr/>
          </p:nvSpPr>
          <p:spPr bwMode="auto">
            <a:xfrm flipV="1">
              <a:off x="6553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3" name="Line 593"/>
            <p:cNvSpPr>
              <a:spLocks noChangeAspect="1" noChangeShapeType="1"/>
            </p:cNvSpPr>
            <p:nvPr/>
          </p:nvSpPr>
          <p:spPr bwMode="auto">
            <a:xfrm flipV="1">
              <a:off x="6553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" name="Line 594"/>
            <p:cNvSpPr>
              <a:spLocks noChangeAspect="1" noChangeShapeType="1"/>
            </p:cNvSpPr>
            <p:nvPr/>
          </p:nvSpPr>
          <p:spPr bwMode="auto">
            <a:xfrm flipV="1">
              <a:off x="6553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5" name="Line 595"/>
            <p:cNvSpPr>
              <a:spLocks noChangeAspect="1" noChangeShapeType="1"/>
            </p:cNvSpPr>
            <p:nvPr/>
          </p:nvSpPr>
          <p:spPr bwMode="auto">
            <a:xfrm flipV="1">
              <a:off x="6553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6" name="Line 596"/>
            <p:cNvSpPr>
              <a:spLocks noChangeAspect="1" noChangeShapeType="1"/>
            </p:cNvSpPr>
            <p:nvPr/>
          </p:nvSpPr>
          <p:spPr bwMode="auto">
            <a:xfrm flipV="1">
              <a:off x="6553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7" name="Line 597"/>
            <p:cNvSpPr>
              <a:spLocks noChangeAspect="1" noChangeShapeType="1"/>
            </p:cNvSpPr>
            <p:nvPr/>
          </p:nvSpPr>
          <p:spPr bwMode="auto">
            <a:xfrm flipV="1">
              <a:off x="6959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8" name="Line 598"/>
            <p:cNvSpPr>
              <a:spLocks noChangeAspect="1" noChangeShapeType="1"/>
            </p:cNvSpPr>
            <p:nvPr/>
          </p:nvSpPr>
          <p:spPr bwMode="auto">
            <a:xfrm flipV="1">
              <a:off x="6959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9" name="Line 599"/>
            <p:cNvSpPr>
              <a:spLocks noChangeAspect="1" noChangeShapeType="1"/>
            </p:cNvSpPr>
            <p:nvPr/>
          </p:nvSpPr>
          <p:spPr bwMode="auto">
            <a:xfrm flipV="1">
              <a:off x="6959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0" name="Line 600"/>
            <p:cNvSpPr>
              <a:spLocks noChangeAspect="1" noChangeShapeType="1"/>
            </p:cNvSpPr>
            <p:nvPr/>
          </p:nvSpPr>
          <p:spPr bwMode="auto">
            <a:xfrm flipV="1">
              <a:off x="6959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1" name="Line 601"/>
            <p:cNvSpPr>
              <a:spLocks noChangeAspect="1" noChangeShapeType="1"/>
            </p:cNvSpPr>
            <p:nvPr/>
          </p:nvSpPr>
          <p:spPr bwMode="auto">
            <a:xfrm flipV="1">
              <a:off x="6959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2" name="Line 602"/>
            <p:cNvSpPr>
              <a:spLocks noChangeAspect="1" noChangeShapeType="1"/>
            </p:cNvSpPr>
            <p:nvPr/>
          </p:nvSpPr>
          <p:spPr bwMode="auto">
            <a:xfrm flipV="1">
              <a:off x="6959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3" name="Line 603"/>
            <p:cNvSpPr>
              <a:spLocks noChangeAspect="1" noChangeShapeType="1"/>
            </p:cNvSpPr>
            <p:nvPr/>
          </p:nvSpPr>
          <p:spPr bwMode="auto">
            <a:xfrm flipV="1">
              <a:off x="6959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4" name="Line 604"/>
            <p:cNvSpPr>
              <a:spLocks noChangeAspect="1" noChangeShapeType="1"/>
            </p:cNvSpPr>
            <p:nvPr/>
          </p:nvSpPr>
          <p:spPr bwMode="auto">
            <a:xfrm flipV="1">
              <a:off x="6959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5" name="Line 605"/>
            <p:cNvSpPr>
              <a:spLocks noChangeAspect="1" noChangeShapeType="1"/>
            </p:cNvSpPr>
            <p:nvPr/>
          </p:nvSpPr>
          <p:spPr bwMode="auto">
            <a:xfrm flipV="1">
              <a:off x="6959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6" name="Line 606"/>
            <p:cNvSpPr>
              <a:spLocks noChangeAspect="1" noChangeShapeType="1"/>
            </p:cNvSpPr>
            <p:nvPr/>
          </p:nvSpPr>
          <p:spPr bwMode="auto">
            <a:xfrm flipV="1">
              <a:off x="6959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7" name="Line 607"/>
            <p:cNvSpPr>
              <a:spLocks noChangeAspect="1" noChangeShapeType="1"/>
            </p:cNvSpPr>
            <p:nvPr/>
          </p:nvSpPr>
          <p:spPr bwMode="auto">
            <a:xfrm flipV="1">
              <a:off x="6959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8" name="Line 608"/>
            <p:cNvSpPr>
              <a:spLocks noChangeAspect="1" noChangeShapeType="1"/>
            </p:cNvSpPr>
            <p:nvPr/>
          </p:nvSpPr>
          <p:spPr bwMode="auto">
            <a:xfrm flipV="1">
              <a:off x="6959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9" name="Line 609"/>
            <p:cNvSpPr>
              <a:spLocks noChangeAspect="1" noChangeShapeType="1"/>
            </p:cNvSpPr>
            <p:nvPr/>
          </p:nvSpPr>
          <p:spPr bwMode="auto">
            <a:xfrm flipV="1">
              <a:off x="6959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0" name="Line 610"/>
            <p:cNvSpPr>
              <a:spLocks noChangeAspect="1" noChangeShapeType="1"/>
            </p:cNvSpPr>
            <p:nvPr/>
          </p:nvSpPr>
          <p:spPr bwMode="auto">
            <a:xfrm flipV="1">
              <a:off x="6959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1" name="Line 611"/>
            <p:cNvSpPr>
              <a:spLocks noChangeAspect="1" noChangeShapeType="1"/>
            </p:cNvSpPr>
            <p:nvPr/>
          </p:nvSpPr>
          <p:spPr bwMode="auto">
            <a:xfrm flipV="1">
              <a:off x="6959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2" name="Line 612"/>
            <p:cNvSpPr>
              <a:spLocks noChangeAspect="1" noChangeShapeType="1"/>
            </p:cNvSpPr>
            <p:nvPr/>
          </p:nvSpPr>
          <p:spPr bwMode="auto">
            <a:xfrm flipV="1">
              <a:off x="6959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3" name="Line 613"/>
            <p:cNvSpPr>
              <a:spLocks noChangeAspect="1" noChangeShapeType="1"/>
            </p:cNvSpPr>
            <p:nvPr/>
          </p:nvSpPr>
          <p:spPr bwMode="auto">
            <a:xfrm flipV="1">
              <a:off x="6959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4" name="Line 614"/>
            <p:cNvSpPr>
              <a:spLocks noChangeAspect="1" noChangeShapeType="1"/>
            </p:cNvSpPr>
            <p:nvPr/>
          </p:nvSpPr>
          <p:spPr bwMode="auto">
            <a:xfrm flipV="1">
              <a:off x="6959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5" name="Line 615"/>
            <p:cNvSpPr>
              <a:spLocks noChangeAspect="1" noChangeShapeType="1"/>
            </p:cNvSpPr>
            <p:nvPr/>
          </p:nvSpPr>
          <p:spPr bwMode="auto">
            <a:xfrm flipV="1">
              <a:off x="7366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6" name="Line 616"/>
            <p:cNvSpPr>
              <a:spLocks noChangeAspect="1" noChangeShapeType="1"/>
            </p:cNvSpPr>
            <p:nvPr/>
          </p:nvSpPr>
          <p:spPr bwMode="auto">
            <a:xfrm flipV="1">
              <a:off x="7366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7" name="Line 617"/>
            <p:cNvSpPr>
              <a:spLocks noChangeAspect="1" noChangeShapeType="1"/>
            </p:cNvSpPr>
            <p:nvPr/>
          </p:nvSpPr>
          <p:spPr bwMode="auto">
            <a:xfrm flipV="1">
              <a:off x="7366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8" name="Line 618"/>
            <p:cNvSpPr>
              <a:spLocks noChangeAspect="1" noChangeShapeType="1"/>
            </p:cNvSpPr>
            <p:nvPr/>
          </p:nvSpPr>
          <p:spPr bwMode="auto">
            <a:xfrm flipV="1">
              <a:off x="7366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9" name="Line 619"/>
            <p:cNvSpPr>
              <a:spLocks noChangeAspect="1" noChangeShapeType="1"/>
            </p:cNvSpPr>
            <p:nvPr/>
          </p:nvSpPr>
          <p:spPr bwMode="auto">
            <a:xfrm flipV="1">
              <a:off x="7366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0" name="Line 620"/>
            <p:cNvSpPr>
              <a:spLocks noChangeAspect="1" noChangeShapeType="1"/>
            </p:cNvSpPr>
            <p:nvPr/>
          </p:nvSpPr>
          <p:spPr bwMode="auto">
            <a:xfrm flipV="1">
              <a:off x="7366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1" name="Line 621"/>
            <p:cNvSpPr>
              <a:spLocks noChangeAspect="1" noChangeShapeType="1"/>
            </p:cNvSpPr>
            <p:nvPr/>
          </p:nvSpPr>
          <p:spPr bwMode="auto">
            <a:xfrm flipV="1">
              <a:off x="7366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2" name="Line 622"/>
            <p:cNvSpPr>
              <a:spLocks noChangeAspect="1" noChangeShapeType="1"/>
            </p:cNvSpPr>
            <p:nvPr/>
          </p:nvSpPr>
          <p:spPr bwMode="auto">
            <a:xfrm flipV="1">
              <a:off x="7366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3" name="Line 623"/>
            <p:cNvSpPr>
              <a:spLocks noChangeAspect="1" noChangeShapeType="1"/>
            </p:cNvSpPr>
            <p:nvPr/>
          </p:nvSpPr>
          <p:spPr bwMode="auto">
            <a:xfrm flipV="1">
              <a:off x="7366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4" name="Line 624"/>
            <p:cNvSpPr>
              <a:spLocks noChangeAspect="1" noChangeShapeType="1"/>
            </p:cNvSpPr>
            <p:nvPr/>
          </p:nvSpPr>
          <p:spPr bwMode="auto">
            <a:xfrm flipV="1">
              <a:off x="7366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5" name="Line 625"/>
            <p:cNvSpPr>
              <a:spLocks noChangeAspect="1" noChangeShapeType="1"/>
            </p:cNvSpPr>
            <p:nvPr/>
          </p:nvSpPr>
          <p:spPr bwMode="auto">
            <a:xfrm flipV="1">
              <a:off x="7366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6" name="Line 626"/>
            <p:cNvSpPr>
              <a:spLocks noChangeAspect="1" noChangeShapeType="1"/>
            </p:cNvSpPr>
            <p:nvPr/>
          </p:nvSpPr>
          <p:spPr bwMode="auto">
            <a:xfrm flipV="1">
              <a:off x="7366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7" name="Line 627"/>
            <p:cNvSpPr>
              <a:spLocks noChangeAspect="1" noChangeShapeType="1"/>
            </p:cNvSpPr>
            <p:nvPr/>
          </p:nvSpPr>
          <p:spPr bwMode="auto">
            <a:xfrm flipV="1">
              <a:off x="7366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8" name="Line 628"/>
            <p:cNvSpPr>
              <a:spLocks noChangeAspect="1" noChangeShapeType="1"/>
            </p:cNvSpPr>
            <p:nvPr/>
          </p:nvSpPr>
          <p:spPr bwMode="auto">
            <a:xfrm flipV="1">
              <a:off x="7366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9" name="Line 629"/>
            <p:cNvSpPr>
              <a:spLocks noChangeAspect="1" noChangeShapeType="1"/>
            </p:cNvSpPr>
            <p:nvPr/>
          </p:nvSpPr>
          <p:spPr bwMode="auto">
            <a:xfrm flipV="1">
              <a:off x="7366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0" name="Line 630"/>
            <p:cNvSpPr>
              <a:spLocks noChangeAspect="1" noChangeShapeType="1"/>
            </p:cNvSpPr>
            <p:nvPr/>
          </p:nvSpPr>
          <p:spPr bwMode="auto">
            <a:xfrm flipV="1">
              <a:off x="7366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1" name="Line 631"/>
            <p:cNvSpPr>
              <a:spLocks noChangeAspect="1" noChangeShapeType="1"/>
            </p:cNvSpPr>
            <p:nvPr/>
          </p:nvSpPr>
          <p:spPr bwMode="auto">
            <a:xfrm flipV="1">
              <a:off x="7366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2" name="Line 632"/>
            <p:cNvSpPr>
              <a:spLocks noChangeAspect="1" noChangeShapeType="1"/>
            </p:cNvSpPr>
            <p:nvPr/>
          </p:nvSpPr>
          <p:spPr bwMode="auto">
            <a:xfrm flipV="1">
              <a:off x="7366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3" name="Line 633"/>
            <p:cNvSpPr>
              <a:spLocks noChangeAspect="1" noChangeShapeType="1"/>
            </p:cNvSpPr>
            <p:nvPr/>
          </p:nvSpPr>
          <p:spPr bwMode="auto">
            <a:xfrm flipV="1">
              <a:off x="7771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04" name="Line 634"/>
          <p:cNvSpPr>
            <a:spLocks noChangeAspect="1" noChangeShapeType="1"/>
          </p:cNvSpPr>
          <p:nvPr/>
        </p:nvSpPr>
        <p:spPr bwMode="auto">
          <a:xfrm flipV="1">
            <a:off x="4363244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5" name="Line 635"/>
          <p:cNvSpPr>
            <a:spLocks noChangeAspect="1" noChangeShapeType="1"/>
          </p:cNvSpPr>
          <p:nvPr/>
        </p:nvSpPr>
        <p:spPr bwMode="auto">
          <a:xfrm flipV="1">
            <a:off x="4363244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6" name="Line 636"/>
          <p:cNvSpPr>
            <a:spLocks noChangeAspect="1" noChangeShapeType="1"/>
          </p:cNvSpPr>
          <p:nvPr/>
        </p:nvSpPr>
        <p:spPr bwMode="auto">
          <a:xfrm flipV="1">
            <a:off x="4363244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7" name="Line 637"/>
          <p:cNvSpPr>
            <a:spLocks noChangeAspect="1" noChangeShapeType="1"/>
          </p:cNvSpPr>
          <p:nvPr/>
        </p:nvSpPr>
        <p:spPr bwMode="auto">
          <a:xfrm flipV="1">
            <a:off x="4363244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8" name="Line 638"/>
          <p:cNvSpPr>
            <a:spLocks noChangeAspect="1" noChangeShapeType="1"/>
          </p:cNvSpPr>
          <p:nvPr/>
        </p:nvSpPr>
        <p:spPr bwMode="auto">
          <a:xfrm flipV="1">
            <a:off x="4363244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9" name="Line 639"/>
          <p:cNvSpPr>
            <a:spLocks noChangeAspect="1" noChangeShapeType="1"/>
          </p:cNvSpPr>
          <p:nvPr/>
        </p:nvSpPr>
        <p:spPr bwMode="auto">
          <a:xfrm flipV="1">
            <a:off x="4363244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0" name="Line 640"/>
          <p:cNvSpPr>
            <a:spLocks noChangeAspect="1" noChangeShapeType="1"/>
          </p:cNvSpPr>
          <p:nvPr/>
        </p:nvSpPr>
        <p:spPr bwMode="auto">
          <a:xfrm flipV="1">
            <a:off x="4363244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1" name="Line 641"/>
          <p:cNvSpPr>
            <a:spLocks noChangeAspect="1" noChangeShapeType="1"/>
          </p:cNvSpPr>
          <p:nvPr/>
        </p:nvSpPr>
        <p:spPr bwMode="auto">
          <a:xfrm flipV="1">
            <a:off x="4363244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2" name="Line 642"/>
          <p:cNvSpPr>
            <a:spLocks noChangeAspect="1" noChangeShapeType="1"/>
          </p:cNvSpPr>
          <p:nvPr/>
        </p:nvSpPr>
        <p:spPr bwMode="auto">
          <a:xfrm flipV="1">
            <a:off x="4363244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3" name="Line 643"/>
          <p:cNvSpPr>
            <a:spLocks noChangeAspect="1" noChangeShapeType="1"/>
          </p:cNvSpPr>
          <p:nvPr/>
        </p:nvSpPr>
        <p:spPr bwMode="auto">
          <a:xfrm flipV="1">
            <a:off x="4363244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4" name="Line 644"/>
          <p:cNvSpPr>
            <a:spLocks noChangeAspect="1" noChangeShapeType="1"/>
          </p:cNvSpPr>
          <p:nvPr/>
        </p:nvSpPr>
        <p:spPr bwMode="auto">
          <a:xfrm flipV="1">
            <a:off x="4363244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5" name="Line 645"/>
          <p:cNvSpPr>
            <a:spLocks noChangeAspect="1" noChangeShapeType="1"/>
          </p:cNvSpPr>
          <p:nvPr/>
        </p:nvSpPr>
        <p:spPr bwMode="auto">
          <a:xfrm flipV="1">
            <a:off x="4363244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6" name="Line 646"/>
          <p:cNvSpPr>
            <a:spLocks noChangeAspect="1" noChangeShapeType="1"/>
          </p:cNvSpPr>
          <p:nvPr/>
        </p:nvSpPr>
        <p:spPr bwMode="auto">
          <a:xfrm flipV="1">
            <a:off x="4363244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7" name="Line 647"/>
          <p:cNvSpPr>
            <a:spLocks noChangeAspect="1" noChangeShapeType="1"/>
          </p:cNvSpPr>
          <p:nvPr/>
        </p:nvSpPr>
        <p:spPr bwMode="auto">
          <a:xfrm flipV="1">
            <a:off x="4363244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8" name="Line 648"/>
          <p:cNvSpPr>
            <a:spLocks noChangeAspect="1" noChangeShapeType="1"/>
          </p:cNvSpPr>
          <p:nvPr/>
        </p:nvSpPr>
        <p:spPr bwMode="auto">
          <a:xfrm flipV="1">
            <a:off x="4363244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9" name="Line 649"/>
          <p:cNvSpPr>
            <a:spLocks noChangeAspect="1" noChangeShapeType="1"/>
          </p:cNvSpPr>
          <p:nvPr/>
        </p:nvSpPr>
        <p:spPr bwMode="auto">
          <a:xfrm flipV="1">
            <a:off x="4363244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0" name="Line 650"/>
          <p:cNvSpPr>
            <a:spLocks noChangeAspect="1" noChangeShapeType="1"/>
          </p:cNvSpPr>
          <p:nvPr/>
        </p:nvSpPr>
        <p:spPr bwMode="auto">
          <a:xfrm flipV="1">
            <a:off x="4363244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1" name="Line 651"/>
          <p:cNvSpPr>
            <a:spLocks noChangeAspect="1" noChangeShapeType="1"/>
          </p:cNvSpPr>
          <p:nvPr/>
        </p:nvSpPr>
        <p:spPr bwMode="auto">
          <a:xfrm flipV="1">
            <a:off x="4633119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2" name="Line 652"/>
          <p:cNvSpPr>
            <a:spLocks noChangeAspect="1" noChangeShapeType="1"/>
          </p:cNvSpPr>
          <p:nvPr/>
        </p:nvSpPr>
        <p:spPr bwMode="auto">
          <a:xfrm flipV="1">
            <a:off x="4633119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3" name="Line 653"/>
          <p:cNvSpPr>
            <a:spLocks noChangeAspect="1" noChangeShapeType="1"/>
          </p:cNvSpPr>
          <p:nvPr/>
        </p:nvSpPr>
        <p:spPr bwMode="auto">
          <a:xfrm flipV="1">
            <a:off x="4633119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4" name="Line 654"/>
          <p:cNvSpPr>
            <a:spLocks noChangeAspect="1" noChangeShapeType="1"/>
          </p:cNvSpPr>
          <p:nvPr/>
        </p:nvSpPr>
        <p:spPr bwMode="auto">
          <a:xfrm flipV="1">
            <a:off x="4633119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5" name="Line 655"/>
          <p:cNvSpPr>
            <a:spLocks noChangeAspect="1" noChangeShapeType="1"/>
          </p:cNvSpPr>
          <p:nvPr/>
        </p:nvSpPr>
        <p:spPr bwMode="auto">
          <a:xfrm flipV="1">
            <a:off x="4633119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6" name="Line 656"/>
          <p:cNvSpPr>
            <a:spLocks noChangeAspect="1" noChangeShapeType="1"/>
          </p:cNvSpPr>
          <p:nvPr/>
        </p:nvSpPr>
        <p:spPr bwMode="auto">
          <a:xfrm flipV="1">
            <a:off x="4633119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7" name="Line 657"/>
          <p:cNvSpPr>
            <a:spLocks noChangeAspect="1" noChangeShapeType="1"/>
          </p:cNvSpPr>
          <p:nvPr/>
        </p:nvSpPr>
        <p:spPr bwMode="auto">
          <a:xfrm flipV="1">
            <a:off x="4633119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8" name="Line 658"/>
          <p:cNvSpPr>
            <a:spLocks noChangeAspect="1" noChangeShapeType="1"/>
          </p:cNvSpPr>
          <p:nvPr/>
        </p:nvSpPr>
        <p:spPr bwMode="auto">
          <a:xfrm flipV="1">
            <a:off x="4633119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9" name="Line 659"/>
          <p:cNvSpPr>
            <a:spLocks noChangeAspect="1" noChangeShapeType="1"/>
          </p:cNvSpPr>
          <p:nvPr/>
        </p:nvSpPr>
        <p:spPr bwMode="auto">
          <a:xfrm flipV="1">
            <a:off x="4633119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0" name="Line 660"/>
          <p:cNvSpPr>
            <a:spLocks noChangeAspect="1" noChangeShapeType="1"/>
          </p:cNvSpPr>
          <p:nvPr/>
        </p:nvSpPr>
        <p:spPr bwMode="auto">
          <a:xfrm flipV="1">
            <a:off x="4633119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1" name="Line 661"/>
          <p:cNvSpPr>
            <a:spLocks noChangeAspect="1" noChangeShapeType="1"/>
          </p:cNvSpPr>
          <p:nvPr/>
        </p:nvSpPr>
        <p:spPr bwMode="auto">
          <a:xfrm flipV="1">
            <a:off x="4633119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2" name="Line 662"/>
          <p:cNvSpPr>
            <a:spLocks noChangeAspect="1" noChangeShapeType="1"/>
          </p:cNvSpPr>
          <p:nvPr/>
        </p:nvSpPr>
        <p:spPr bwMode="auto">
          <a:xfrm flipV="1">
            <a:off x="4633119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3" name="Line 663"/>
          <p:cNvSpPr>
            <a:spLocks noChangeAspect="1" noChangeShapeType="1"/>
          </p:cNvSpPr>
          <p:nvPr/>
        </p:nvSpPr>
        <p:spPr bwMode="auto">
          <a:xfrm flipV="1">
            <a:off x="4633119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4" name="Line 664"/>
          <p:cNvSpPr>
            <a:spLocks noChangeAspect="1" noChangeShapeType="1"/>
          </p:cNvSpPr>
          <p:nvPr/>
        </p:nvSpPr>
        <p:spPr bwMode="auto">
          <a:xfrm flipV="1">
            <a:off x="4633119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5" name="Line 665"/>
          <p:cNvSpPr>
            <a:spLocks noChangeAspect="1" noChangeShapeType="1"/>
          </p:cNvSpPr>
          <p:nvPr/>
        </p:nvSpPr>
        <p:spPr bwMode="auto">
          <a:xfrm flipV="1">
            <a:off x="4633119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6" name="Line 666"/>
          <p:cNvSpPr>
            <a:spLocks noChangeAspect="1" noChangeShapeType="1"/>
          </p:cNvSpPr>
          <p:nvPr/>
        </p:nvSpPr>
        <p:spPr bwMode="auto">
          <a:xfrm flipV="1">
            <a:off x="4633119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7" name="Line 667"/>
          <p:cNvSpPr>
            <a:spLocks noChangeAspect="1" noChangeShapeType="1"/>
          </p:cNvSpPr>
          <p:nvPr/>
        </p:nvSpPr>
        <p:spPr bwMode="auto">
          <a:xfrm flipV="1">
            <a:off x="4633119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8" name="Line 668"/>
          <p:cNvSpPr>
            <a:spLocks noChangeAspect="1" noChangeShapeType="1"/>
          </p:cNvSpPr>
          <p:nvPr/>
        </p:nvSpPr>
        <p:spPr bwMode="auto">
          <a:xfrm flipV="1">
            <a:off x="4633119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9" name="Line 669"/>
          <p:cNvSpPr>
            <a:spLocks noChangeAspect="1" noChangeShapeType="1"/>
          </p:cNvSpPr>
          <p:nvPr/>
        </p:nvSpPr>
        <p:spPr bwMode="auto">
          <a:xfrm flipV="1">
            <a:off x="4904582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0" name="Line 670"/>
          <p:cNvSpPr>
            <a:spLocks noChangeAspect="1" noChangeShapeType="1"/>
          </p:cNvSpPr>
          <p:nvPr/>
        </p:nvSpPr>
        <p:spPr bwMode="auto">
          <a:xfrm flipV="1">
            <a:off x="4904582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1" name="Line 671"/>
          <p:cNvSpPr>
            <a:spLocks noChangeAspect="1" noChangeShapeType="1"/>
          </p:cNvSpPr>
          <p:nvPr/>
        </p:nvSpPr>
        <p:spPr bwMode="auto">
          <a:xfrm flipV="1">
            <a:off x="4904582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2" name="Line 672"/>
          <p:cNvSpPr>
            <a:spLocks noChangeAspect="1" noChangeShapeType="1"/>
          </p:cNvSpPr>
          <p:nvPr/>
        </p:nvSpPr>
        <p:spPr bwMode="auto">
          <a:xfrm flipV="1">
            <a:off x="4904582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3" name="Line 673"/>
          <p:cNvSpPr>
            <a:spLocks noChangeAspect="1" noChangeShapeType="1"/>
          </p:cNvSpPr>
          <p:nvPr/>
        </p:nvSpPr>
        <p:spPr bwMode="auto">
          <a:xfrm flipV="1">
            <a:off x="4904582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4" name="Line 674"/>
          <p:cNvSpPr>
            <a:spLocks noChangeAspect="1" noChangeShapeType="1"/>
          </p:cNvSpPr>
          <p:nvPr/>
        </p:nvSpPr>
        <p:spPr bwMode="auto">
          <a:xfrm flipV="1">
            <a:off x="4904582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5" name="Line 675"/>
          <p:cNvSpPr>
            <a:spLocks noChangeAspect="1" noChangeShapeType="1"/>
          </p:cNvSpPr>
          <p:nvPr/>
        </p:nvSpPr>
        <p:spPr bwMode="auto">
          <a:xfrm flipV="1">
            <a:off x="4904582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6" name="Line 676"/>
          <p:cNvSpPr>
            <a:spLocks noChangeAspect="1" noChangeShapeType="1"/>
          </p:cNvSpPr>
          <p:nvPr/>
        </p:nvSpPr>
        <p:spPr bwMode="auto">
          <a:xfrm flipV="1">
            <a:off x="4904582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7" name="Line 677"/>
          <p:cNvSpPr>
            <a:spLocks noChangeAspect="1" noChangeShapeType="1"/>
          </p:cNvSpPr>
          <p:nvPr/>
        </p:nvSpPr>
        <p:spPr bwMode="auto">
          <a:xfrm flipV="1">
            <a:off x="4904582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8" name="Line 678"/>
          <p:cNvSpPr>
            <a:spLocks noChangeAspect="1" noChangeShapeType="1"/>
          </p:cNvSpPr>
          <p:nvPr/>
        </p:nvSpPr>
        <p:spPr bwMode="auto">
          <a:xfrm flipV="1">
            <a:off x="4904582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9" name="Line 679"/>
          <p:cNvSpPr>
            <a:spLocks noChangeAspect="1" noChangeShapeType="1"/>
          </p:cNvSpPr>
          <p:nvPr/>
        </p:nvSpPr>
        <p:spPr bwMode="auto">
          <a:xfrm flipV="1">
            <a:off x="4904582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0" name="Line 680"/>
          <p:cNvSpPr>
            <a:spLocks noChangeAspect="1" noChangeShapeType="1"/>
          </p:cNvSpPr>
          <p:nvPr/>
        </p:nvSpPr>
        <p:spPr bwMode="auto">
          <a:xfrm flipV="1">
            <a:off x="4904582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1" name="Line 681"/>
          <p:cNvSpPr>
            <a:spLocks noChangeAspect="1" noChangeShapeType="1"/>
          </p:cNvSpPr>
          <p:nvPr/>
        </p:nvSpPr>
        <p:spPr bwMode="auto">
          <a:xfrm flipV="1">
            <a:off x="4904582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2" name="Line 682"/>
          <p:cNvSpPr>
            <a:spLocks noChangeAspect="1" noChangeShapeType="1"/>
          </p:cNvSpPr>
          <p:nvPr/>
        </p:nvSpPr>
        <p:spPr bwMode="auto">
          <a:xfrm flipV="1">
            <a:off x="4904582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3" name="Line 683"/>
          <p:cNvSpPr>
            <a:spLocks noChangeAspect="1" noChangeShapeType="1"/>
          </p:cNvSpPr>
          <p:nvPr/>
        </p:nvSpPr>
        <p:spPr bwMode="auto">
          <a:xfrm flipV="1">
            <a:off x="4904582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4" name="Line 684"/>
          <p:cNvSpPr>
            <a:spLocks noChangeAspect="1" noChangeShapeType="1"/>
          </p:cNvSpPr>
          <p:nvPr/>
        </p:nvSpPr>
        <p:spPr bwMode="auto">
          <a:xfrm flipV="1">
            <a:off x="4904582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5" name="Line 685"/>
          <p:cNvSpPr>
            <a:spLocks noChangeAspect="1" noChangeShapeType="1"/>
          </p:cNvSpPr>
          <p:nvPr/>
        </p:nvSpPr>
        <p:spPr bwMode="auto">
          <a:xfrm flipV="1">
            <a:off x="4904582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6" name="Line 686"/>
          <p:cNvSpPr>
            <a:spLocks noChangeAspect="1" noChangeShapeType="1"/>
          </p:cNvSpPr>
          <p:nvPr/>
        </p:nvSpPr>
        <p:spPr bwMode="auto">
          <a:xfrm flipV="1">
            <a:off x="4904582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7" name="Line 687"/>
          <p:cNvSpPr>
            <a:spLocks noChangeAspect="1" noChangeShapeType="1"/>
          </p:cNvSpPr>
          <p:nvPr/>
        </p:nvSpPr>
        <p:spPr bwMode="auto">
          <a:xfrm flipV="1">
            <a:off x="5174457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8" name="Line 688"/>
          <p:cNvSpPr>
            <a:spLocks noChangeAspect="1" noChangeShapeType="1"/>
          </p:cNvSpPr>
          <p:nvPr/>
        </p:nvSpPr>
        <p:spPr bwMode="auto">
          <a:xfrm flipV="1">
            <a:off x="5174457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9" name="Line 689"/>
          <p:cNvSpPr>
            <a:spLocks noChangeAspect="1" noChangeShapeType="1"/>
          </p:cNvSpPr>
          <p:nvPr/>
        </p:nvSpPr>
        <p:spPr bwMode="auto">
          <a:xfrm flipV="1">
            <a:off x="5174457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0" name="Line 690"/>
          <p:cNvSpPr>
            <a:spLocks noChangeAspect="1" noChangeShapeType="1"/>
          </p:cNvSpPr>
          <p:nvPr/>
        </p:nvSpPr>
        <p:spPr bwMode="auto">
          <a:xfrm flipV="1">
            <a:off x="5174457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1" name="Line 691"/>
          <p:cNvSpPr>
            <a:spLocks noChangeAspect="1" noChangeShapeType="1"/>
          </p:cNvSpPr>
          <p:nvPr/>
        </p:nvSpPr>
        <p:spPr bwMode="auto">
          <a:xfrm flipV="1">
            <a:off x="5174457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2" name="Line 692"/>
          <p:cNvSpPr>
            <a:spLocks noChangeAspect="1" noChangeShapeType="1"/>
          </p:cNvSpPr>
          <p:nvPr/>
        </p:nvSpPr>
        <p:spPr bwMode="auto">
          <a:xfrm flipV="1">
            <a:off x="5174457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3" name="Line 693"/>
          <p:cNvSpPr>
            <a:spLocks noChangeAspect="1" noChangeShapeType="1"/>
          </p:cNvSpPr>
          <p:nvPr/>
        </p:nvSpPr>
        <p:spPr bwMode="auto">
          <a:xfrm flipV="1">
            <a:off x="5174457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4" name="Line 694"/>
          <p:cNvSpPr>
            <a:spLocks noChangeAspect="1" noChangeShapeType="1"/>
          </p:cNvSpPr>
          <p:nvPr/>
        </p:nvSpPr>
        <p:spPr bwMode="auto">
          <a:xfrm flipV="1">
            <a:off x="5174457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5" name="Line 695"/>
          <p:cNvSpPr>
            <a:spLocks noChangeAspect="1" noChangeShapeType="1"/>
          </p:cNvSpPr>
          <p:nvPr/>
        </p:nvSpPr>
        <p:spPr bwMode="auto">
          <a:xfrm flipV="1">
            <a:off x="5174457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6" name="Line 696"/>
          <p:cNvSpPr>
            <a:spLocks noChangeAspect="1" noChangeShapeType="1"/>
          </p:cNvSpPr>
          <p:nvPr/>
        </p:nvSpPr>
        <p:spPr bwMode="auto">
          <a:xfrm flipV="1">
            <a:off x="5174457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7" name="Line 697"/>
          <p:cNvSpPr>
            <a:spLocks noChangeAspect="1" noChangeShapeType="1"/>
          </p:cNvSpPr>
          <p:nvPr/>
        </p:nvSpPr>
        <p:spPr bwMode="auto">
          <a:xfrm flipV="1">
            <a:off x="5174457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8" name="Line 698"/>
          <p:cNvSpPr>
            <a:spLocks noChangeAspect="1" noChangeShapeType="1"/>
          </p:cNvSpPr>
          <p:nvPr/>
        </p:nvSpPr>
        <p:spPr bwMode="auto">
          <a:xfrm flipV="1">
            <a:off x="5174457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9" name="Line 699"/>
          <p:cNvSpPr>
            <a:spLocks noChangeAspect="1" noChangeShapeType="1"/>
          </p:cNvSpPr>
          <p:nvPr/>
        </p:nvSpPr>
        <p:spPr bwMode="auto">
          <a:xfrm flipV="1">
            <a:off x="5174457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0" name="Line 700"/>
          <p:cNvSpPr>
            <a:spLocks noChangeAspect="1" noChangeShapeType="1"/>
          </p:cNvSpPr>
          <p:nvPr/>
        </p:nvSpPr>
        <p:spPr bwMode="auto">
          <a:xfrm flipV="1">
            <a:off x="5174457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1" name="Line 701"/>
          <p:cNvSpPr>
            <a:spLocks noChangeAspect="1" noChangeShapeType="1"/>
          </p:cNvSpPr>
          <p:nvPr/>
        </p:nvSpPr>
        <p:spPr bwMode="auto">
          <a:xfrm flipV="1">
            <a:off x="5174457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2" name="Line 702"/>
          <p:cNvSpPr>
            <a:spLocks noChangeAspect="1" noChangeShapeType="1"/>
          </p:cNvSpPr>
          <p:nvPr/>
        </p:nvSpPr>
        <p:spPr bwMode="auto">
          <a:xfrm flipV="1">
            <a:off x="5174457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3" name="Line 703"/>
          <p:cNvSpPr>
            <a:spLocks noChangeAspect="1" noChangeShapeType="1"/>
          </p:cNvSpPr>
          <p:nvPr/>
        </p:nvSpPr>
        <p:spPr bwMode="auto">
          <a:xfrm flipV="1">
            <a:off x="5174457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4" name="Line 704"/>
          <p:cNvSpPr>
            <a:spLocks noChangeAspect="1" noChangeShapeType="1"/>
          </p:cNvSpPr>
          <p:nvPr/>
        </p:nvSpPr>
        <p:spPr bwMode="auto">
          <a:xfrm flipV="1">
            <a:off x="5174457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5" name="Line 705"/>
          <p:cNvSpPr>
            <a:spLocks noChangeAspect="1" noChangeShapeType="1"/>
          </p:cNvSpPr>
          <p:nvPr/>
        </p:nvSpPr>
        <p:spPr bwMode="auto">
          <a:xfrm flipV="1">
            <a:off x="5445919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6" name="Line 706"/>
          <p:cNvSpPr>
            <a:spLocks noChangeAspect="1" noChangeShapeType="1"/>
          </p:cNvSpPr>
          <p:nvPr/>
        </p:nvSpPr>
        <p:spPr bwMode="auto">
          <a:xfrm flipV="1">
            <a:off x="5445919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7" name="Line 707"/>
          <p:cNvSpPr>
            <a:spLocks noChangeAspect="1" noChangeShapeType="1"/>
          </p:cNvSpPr>
          <p:nvPr/>
        </p:nvSpPr>
        <p:spPr bwMode="auto">
          <a:xfrm flipV="1">
            <a:off x="5445919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8" name="Line 708"/>
          <p:cNvSpPr>
            <a:spLocks noChangeAspect="1" noChangeShapeType="1"/>
          </p:cNvSpPr>
          <p:nvPr/>
        </p:nvSpPr>
        <p:spPr bwMode="auto">
          <a:xfrm flipV="1">
            <a:off x="5445919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9" name="Line 709"/>
          <p:cNvSpPr>
            <a:spLocks noChangeAspect="1" noChangeShapeType="1"/>
          </p:cNvSpPr>
          <p:nvPr/>
        </p:nvSpPr>
        <p:spPr bwMode="auto">
          <a:xfrm flipV="1">
            <a:off x="5445919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0" name="Line 710"/>
          <p:cNvSpPr>
            <a:spLocks noChangeAspect="1" noChangeShapeType="1"/>
          </p:cNvSpPr>
          <p:nvPr/>
        </p:nvSpPr>
        <p:spPr bwMode="auto">
          <a:xfrm flipV="1">
            <a:off x="5445919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1" name="Line 711"/>
          <p:cNvSpPr>
            <a:spLocks noChangeAspect="1" noChangeShapeType="1"/>
          </p:cNvSpPr>
          <p:nvPr/>
        </p:nvSpPr>
        <p:spPr bwMode="auto">
          <a:xfrm flipV="1">
            <a:off x="5445919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2" name="Line 712"/>
          <p:cNvSpPr>
            <a:spLocks noChangeAspect="1" noChangeShapeType="1"/>
          </p:cNvSpPr>
          <p:nvPr/>
        </p:nvSpPr>
        <p:spPr bwMode="auto">
          <a:xfrm flipV="1">
            <a:off x="5445919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3" name="Line 713"/>
          <p:cNvSpPr>
            <a:spLocks noChangeAspect="1" noChangeShapeType="1"/>
          </p:cNvSpPr>
          <p:nvPr/>
        </p:nvSpPr>
        <p:spPr bwMode="auto">
          <a:xfrm flipV="1">
            <a:off x="5445919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4" name="Line 714"/>
          <p:cNvSpPr>
            <a:spLocks noChangeAspect="1" noChangeShapeType="1"/>
          </p:cNvSpPr>
          <p:nvPr/>
        </p:nvSpPr>
        <p:spPr bwMode="auto">
          <a:xfrm flipV="1">
            <a:off x="5445919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5" name="Line 715"/>
          <p:cNvSpPr>
            <a:spLocks noChangeAspect="1" noChangeShapeType="1"/>
          </p:cNvSpPr>
          <p:nvPr/>
        </p:nvSpPr>
        <p:spPr bwMode="auto">
          <a:xfrm flipV="1">
            <a:off x="5445919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6" name="Line 716"/>
          <p:cNvSpPr>
            <a:spLocks noChangeAspect="1" noChangeShapeType="1"/>
          </p:cNvSpPr>
          <p:nvPr/>
        </p:nvSpPr>
        <p:spPr bwMode="auto">
          <a:xfrm flipV="1">
            <a:off x="5445919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7" name="Line 717"/>
          <p:cNvSpPr>
            <a:spLocks noChangeAspect="1" noChangeShapeType="1"/>
          </p:cNvSpPr>
          <p:nvPr/>
        </p:nvSpPr>
        <p:spPr bwMode="auto">
          <a:xfrm flipV="1">
            <a:off x="5445919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8" name="Line 718"/>
          <p:cNvSpPr>
            <a:spLocks noChangeAspect="1" noChangeShapeType="1"/>
          </p:cNvSpPr>
          <p:nvPr/>
        </p:nvSpPr>
        <p:spPr bwMode="auto">
          <a:xfrm flipV="1">
            <a:off x="5445919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9" name="Line 719"/>
          <p:cNvSpPr>
            <a:spLocks noChangeAspect="1" noChangeShapeType="1"/>
          </p:cNvSpPr>
          <p:nvPr/>
        </p:nvSpPr>
        <p:spPr bwMode="auto">
          <a:xfrm flipV="1">
            <a:off x="5445919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0" name="Line 720"/>
          <p:cNvSpPr>
            <a:spLocks noChangeAspect="1" noChangeShapeType="1"/>
          </p:cNvSpPr>
          <p:nvPr/>
        </p:nvSpPr>
        <p:spPr bwMode="auto">
          <a:xfrm flipV="1">
            <a:off x="5445919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1" name="Line 721"/>
          <p:cNvSpPr>
            <a:spLocks noChangeAspect="1" noChangeShapeType="1"/>
          </p:cNvSpPr>
          <p:nvPr/>
        </p:nvSpPr>
        <p:spPr bwMode="auto">
          <a:xfrm flipV="1">
            <a:off x="5445919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2" name="Line 722"/>
          <p:cNvSpPr>
            <a:spLocks noChangeAspect="1" noChangeShapeType="1"/>
          </p:cNvSpPr>
          <p:nvPr/>
        </p:nvSpPr>
        <p:spPr bwMode="auto">
          <a:xfrm flipV="1">
            <a:off x="5445919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3" name="Line 723"/>
          <p:cNvSpPr>
            <a:spLocks noChangeAspect="1" noChangeShapeType="1"/>
          </p:cNvSpPr>
          <p:nvPr/>
        </p:nvSpPr>
        <p:spPr bwMode="auto">
          <a:xfrm flipV="1">
            <a:off x="5715794" y="3819945"/>
            <a:ext cx="1588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4" name="Line 724"/>
          <p:cNvSpPr>
            <a:spLocks noChangeAspect="1" noChangeShapeType="1"/>
          </p:cNvSpPr>
          <p:nvPr/>
        </p:nvSpPr>
        <p:spPr bwMode="auto">
          <a:xfrm flipV="1">
            <a:off x="5715794" y="3665957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5" name="Line 725"/>
          <p:cNvSpPr>
            <a:spLocks noChangeAspect="1" noChangeShapeType="1"/>
          </p:cNvSpPr>
          <p:nvPr/>
        </p:nvSpPr>
        <p:spPr bwMode="auto">
          <a:xfrm flipV="1">
            <a:off x="5715794" y="351038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6" name="Line 726"/>
          <p:cNvSpPr>
            <a:spLocks noChangeAspect="1" noChangeShapeType="1"/>
          </p:cNvSpPr>
          <p:nvPr/>
        </p:nvSpPr>
        <p:spPr bwMode="auto">
          <a:xfrm flipV="1">
            <a:off x="5715794" y="3356395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7" name="Line 727"/>
          <p:cNvSpPr>
            <a:spLocks noChangeAspect="1" noChangeShapeType="1"/>
          </p:cNvSpPr>
          <p:nvPr/>
        </p:nvSpPr>
        <p:spPr bwMode="auto">
          <a:xfrm flipV="1">
            <a:off x="5715794" y="3202407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8" name="Line 728"/>
          <p:cNvSpPr>
            <a:spLocks noChangeAspect="1" noChangeShapeType="1"/>
          </p:cNvSpPr>
          <p:nvPr/>
        </p:nvSpPr>
        <p:spPr bwMode="auto">
          <a:xfrm flipV="1">
            <a:off x="5715794" y="304842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9" name="Line 729"/>
          <p:cNvSpPr>
            <a:spLocks noChangeAspect="1" noChangeShapeType="1"/>
          </p:cNvSpPr>
          <p:nvPr/>
        </p:nvSpPr>
        <p:spPr bwMode="auto">
          <a:xfrm flipV="1">
            <a:off x="5715794" y="289443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0" name="Line 730"/>
          <p:cNvSpPr>
            <a:spLocks noChangeAspect="1" noChangeShapeType="1"/>
          </p:cNvSpPr>
          <p:nvPr/>
        </p:nvSpPr>
        <p:spPr bwMode="auto">
          <a:xfrm flipV="1">
            <a:off x="5715794" y="2738857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1" name="Line 731"/>
          <p:cNvSpPr>
            <a:spLocks noChangeAspect="1" noChangeShapeType="1"/>
          </p:cNvSpPr>
          <p:nvPr/>
        </p:nvSpPr>
        <p:spPr bwMode="auto">
          <a:xfrm flipV="1">
            <a:off x="5715794" y="258487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2" name="Line 732"/>
          <p:cNvSpPr>
            <a:spLocks noChangeAspect="1" noChangeShapeType="1"/>
          </p:cNvSpPr>
          <p:nvPr/>
        </p:nvSpPr>
        <p:spPr bwMode="auto">
          <a:xfrm flipV="1">
            <a:off x="5715794" y="243088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3" name="Line 733"/>
          <p:cNvSpPr>
            <a:spLocks noChangeAspect="1" noChangeShapeType="1"/>
          </p:cNvSpPr>
          <p:nvPr/>
        </p:nvSpPr>
        <p:spPr bwMode="auto">
          <a:xfrm flipV="1">
            <a:off x="5715794" y="2276895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4" name="Line 734"/>
          <p:cNvSpPr>
            <a:spLocks noChangeAspect="1" noChangeShapeType="1"/>
          </p:cNvSpPr>
          <p:nvPr/>
        </p:nvSpPr>
        <p:spPr bwMode="auto">
          <a:xfrm flipV="1">
            <a:off x="5715794" y="212132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5" name="Line 735"/>
          <p:cNvSpPr>
            <a:spLocks noChangeAspect="1" noChangeShapeType="1"/>
          </p:cNvSpPr>
          <p:nvPr/>
        </p:nvSpPr>
        <p:spPr bwMode="auto">
          <a:xfrm flipV="1">
            <a:off x="5715794" y="1968920"/>
            <a:ext cx="1588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6" name="Line 736"/>
          <p:cNvSpPr>
            <a:spLocks noChangeAspect="1" noChangeShapeType="1"/>
          </p:cNvSpPr>
          <p:nvPr/>
        </p:nvSpPr>
        <p:spPr bwMode="auto">
          <a:xfrm flipV="1">
            <a:off x="5715794" y="1813345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7" name="Line 737"/>
          <p:cNvSpPr>
            <a:spLocks noChangeAspect="1" noChangeShapeType="1"/>
          </p:cNvSpPr>
          <p:nvPr/>
        </p:nvSpPr>
        <p:spPr bwMode="auto">
          <a:xfrm flipV="1">
            <a:off x="5715794" y="1659357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8" name="Line 738"/>
          <p:cNvSpPr>
            <a:spLocks noChangeAspect="1" noChangeShapeType="1"/>
          </p:cNvSpPr>
          <p:nvPr/>
        </p:nvSpPr>
        <p:spPr bwMode="auto">
          <a:xfrm flipV="1">
            <a:off x="5715794" y="1503782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9" name="Line 739"/>
          <p:cNvSpPr>
            <a:spLocks noChangeAspect="1" noChangeShapeType="1"/>
          </p:cNvSpPr>
          <p:nvPr/>
        </p:nvSpPr>
        <p:spPr bwMode="auto">
          <a:xfrm flipV="1">
            <a:off x="5715794" y="135138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0" name="Line 740"/>
          <p:cNvSpPr>
            <a:spLocks noChangeAspect="1" noChangeShapeType="1"/>
          </p:cNvSpPr>
          <p:nvPr/>
        </p:nvSpPr>
        <p:spPr bwMode="auto">
          <a:xfrm flipV="1">
            <a:off x="5987257" y="397393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1" name="Line 741"/>
          <p:cNvSpPr>
            <a:spLocks noChangeAspect="1" noChangeShapeType="1"/>
          </p:cNvSpPr>
          <p:nvPr/>
        </p:nvSpPr>
        <p:spPr bwMode="auto">
          <a:xfrm flipV="1">
            <a:off x="5987257" y="3819945"/>
            <a:ext cx="1587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2" name="Line 742"/>
          <p:cNvSpPr>
            <a:spLocks noChangeAspect="1" noChangeShapeType="1"/>
          </p:cNvSpPr>
          <p:nvPr/>
        </p:nvSpPr>
        <p:spPr bwMode="auto">
          <a:xfrm flipV="1">
            <a:off x="5987257" y="3665957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3" name="Line 743"/>
          <p:cNvSpPr>
            <a:spLocks noChangeAspect="1" noChangeShapeType="1"/>
          </p:cNvSpPr>
          <p:nvPr/>
        </p:nvSpPr>
        <p:spPr bwMode="auto">
          <a:xfrm flipV="1">
            <a:off x="5987257" y="351038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4" name="Line 744"/>
          <p:cNvSpPr>
            <a:spLocks noChangeAspect="1" noChangeShapeType="1"/>
          </p:cNvSpPr>
          <p:nvPr/>
        </p:nvSpPr>
        <p:spPr bwMode="auto">
          <a:xfrm flipV="1">
            <a:off x="5987257" y="3356395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5" name="Line 745"/>
          <p:cNvSpPr>
            <a:spLocks noChangeAspect="1" noChangeShapeType="1"/>
          </p:cNvSpPr>
          <p:nvPr/>
        </p:nvSpPr>
        <p:spPr bwMode="auto">
          <a:xfrm flipV="1">
            <a:off x="5987257" y="3202407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6" name="Line 746"/>
          <p:cNvSpPr>
            <a:spLocks noChangeAspect="1" noChangeShapeType="1"/>
          </p:cNvSpPr>
          <p:nvPr/>
        </p:nvSpPr>
        <p:spPr bwMode="auto">
          <a:xfrm flipV="1">
            <a:off x="5987257" y="3048420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7" name="Line 747"/>
          <p:cNvSpPr>
            <a:spLocks noChangeAspect="1" noChangeShapeType="1"/>
          </p:cNvSpPr>
          <p:nvPr/>
        </p:nvSpPr>
        <p:spPr bwMode="auto">
          <a:xfrm flipV="1">
            <a:off x="5987257" y="289443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8" name="Line 748"/>
          <p:cNvSpPr>
            <a:spLocks noChangeAspect="1" noChangeShapeType="1"/>
          </p:cNvSpPr>
          <p:nvPr/>
        </p:nvSpPr>
        <p:spPr bwMode="auto">
          <a:xfrm flipV="1">
            <a:off x="5987257" y="2738857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9" name="Line 749"/>
          <p:cNvSpPr>
            <a:spLocks noChangeAspect="1" noChangeShapeType="1"/>
          </p:cNvSpPr>
          <p:nvPr/>
        </p:nvSpPr>
        <p:spPr bwMode="auto">
          <a:xfrm flipV="1">
            <a:off x="5987257" y="2584870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0" name="Line 750"/>
          <p:cNvSpPr>
            <a:spLocks noChangeAspect="1" noChangeShapeType="1"/>
          </p:cNvSpPr>
          <p:nvPr/>
        </p:nvSpPr>
        <p:spPr bwMode="auto">
          <a:xfrm flipV="1">
            <a:off x="5987257" y="243088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1" name="Line 751"/>
          <p:cNvSpPr>
            <a:spLocks noChangeAspect="1" noChangeShapeType="1"/>
          </p:cNvSpPr>
          <p:nvPr/>
        </p:nvSpPr>
        <p:spPr bwMode="auto">
          <a:xfrm flipV="1">
            <a:off x="5987257" y="2276895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2" name="Line 752"/>
          <p:cNvSpPr>
            <a:spLocks noChangeAspect="1" noChangeShapeType="1"/>
          </p:cNvSpPr>
          <p:nvPr/>
        </p:nvSpPr>
        <p:spPr bwMode="auto">
          <a:xfrm flipV="1">
            <a:off x="5987257" y="2121320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3" name="Line 753"/>
          <p:cNvSpPr>
            <a:spLocks noChangeAspect="1" noChangeShapeType="1"/>
          </p:cNvSpPr>
          <p:nvPr/>
        </p:nvSpPr>
        <p:spPr bwMode="auto">
          <a:xfrm flipV="1">
            <a:off x="5987257" y="1968920"/>
            <a:ext cx="1587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4" name="Line 754"/>
          <p:cNvSpPr>
            <a:spLocks noChangeAspect="1" noChangeShapeType="1"/>
          </p:cNvSpPr>
          <p:nvPr/>
        </p:nvSpPr>
        <p:spPr bwMode="auto">
          <a:xfrm flipV="1">
            <a:off x="5987257" y="1813345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5" name="Line 755"/>
          <p:cNvSpPr>
            <a:spLocks noChangeAspect="1" noChangeShapeType="1"/>
          </p:cNvSpPr>
          <p:nvPr/>
        </p:nvSpPr>
        <p:spPr bwMode="auto">
          <a:xfrm flipV="1">
            <a:off x="5987257" y="1659357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6" name="Line 756"/>
          <p:cNvSpPr>
            <a:spLocks noChangeAspect="1" noChangeShapeType="1"/>
          </p:cNvSpPr>
          <p:nvPr/>
        </p:nvSpPr>
        <p:spPr bwMode="auto">
          <a:xfrm flipV="1">
            <a:off x="5987257" y="1503782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7" name="Line 757"/>
          <p:cNvSpPr>
            <a:spLocks noChangeAspect="1" noChangeShapeType="1"/>
          </p:cNvSpPr>
          <p:nvPr/>
        </p:nvSpPr>
        <p:spPr bwMode="auto">
          <a:xfrm flipV="1">
            <a:off x="5987257" y="135138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8" name="Line 758"/>
          <p:cNvSpPr>
            <a:spLocks noChangeAspect="1" noChangeShapeType="1"/>
          </p:cNvSpPr>
          <p:nvPr/>
        </p:nvSpPr>
        <p:spPr bwMode="auto">
          <a:xfrm flipV="1">
            <a:off x="6258719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9" name="Line 759"/>
          <p:cNvSpPr>
            <a:spLocks noChangeAspect="1" noChangeShapeType="1"/>
          </p:cNvSpPr>
          <p:nvPr/>
        </p:nvSpPr>
        <p:spPr bwMode="auto">
          <a:xfrm flipV="1">
            <a:off x="6258719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0" name="Line 760"/>
          <p:cNvSpPr>
            <a:spLocks noChangeAspect="1" noChangeShapeType="1"/>
          </p:cNvSpPr>
          <p:nvPr/>
        </p:nvSpPr>
        <p:spPr bwMode="auto">
          <a:xfrm flipV="1">
            <a:off x="6258719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1" name="Line 761"/>
          <p:cNvSpPr>
            <a:spLocks noChangeAspect="1" noChangeShapeType="1"/>
          </p:cNvSpPr>
          <p:nvPr/>
        </p:nvSpPr>
        <p:spPr bwMode="auto">
          <a:xfrm flipV="1">
            <a:off x="6258719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2" name="Line 762"/>
          <p:cNvSpPr>
            <a:spLocks noChangeAspect="1" noChangeShapeType="1"/>
          </p:cNvSpPr>
          <p:nvPr/>
        </p:nvSpPr>
        <p:spPr bwMode="auto">
          <a:xfrm flipV="1">
            <a:off x="6258719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3" name="Line 763"/>
          <p:cNvSpPr>
            <a:spLocks noChangeAspect="1" noChangeShapeType="1"/>
          </p:cNvSpPr>
          <p:nvPr/>
        </p:nvSpPr>
        <p:spPr bwMode="auto">
          <a:xfrm flipV="1">
            <a:off x="6258719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4" name="Line 764"/>
          <p:cNvSpPr>
            <a:spLocks noChangeAspect="1" noChangeShapeType="1"/>
          </p:cNvSpPr>
          <p:nvPr/>
        </p:nvSpPr>
        <p:spPr bwMode="auto">
          <a:xfrm flipV="1">
            <a:off x="6258719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5" name="Line 765"/>
          <p:cNvSpPr>
            <a:spLocks noChangeAspect="1" noChangeShapeType="1"/>
          </p:cNvSpPr>
          <p:nvPr/>
        </p:nvSpPr>
        <p:spPr bwMode="auto">
          <a:xfrm flipV="1">
            <a:off x="6258719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6" name="Line 766"/>
          <p:cNvSpPr>
            <a:spLocks noChangeAspect="1" noChangeShapeType="1"/>
          </p:cNvSpPr>
          <p:nvPr/>
        </p:nvSpPr>
        <p:spPr bwMode="auto">
          <a:xfrm flipV="1">
            <a:off x="6258719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7" name="Line 767"/>
          <p:cNvSpPr>
            <a:spLocks noChangeAspect="1" noChangeShapeType="1"/>
          </p:cNvSpPr>
          <p:nvPr/>
        </p:nvSpPr>
        <p:spPr bwMode="auto">
          <a:xfrm flipV="1">
            <a:off x="6258719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8" name="Line 768"/>
          <p:cNvSpPr>
            <a:spLocks noChangeAspect="1" noChangeShapeType="1"/>
          </p:cNvSpPr>
          <p:nvPr/>
        </p:nvSpPr>
        <p:spPr bwMode="auto">
          <a:xfrm flipV="1">
            <a:off x="6258719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9" name="Line 769"/>
          <p:cNvSpPr>
            <a:spLocks noChangeAspect="1" noChangeShapeType="1"/>
          </p:cNvSpPr>
          <p:nvPr/>
        </p:nvSpPr>
        <p:spPr bwMode="auto">
          <a:xfrm flipV="1">
            <a:off x="6258719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0" name="Line 770"/>
          <p:cNvSpPr>
            <a:spLocks noChangeAspect="1" noChangeShapeType="1"/>
          </p:cNvSpPr>
          <p:nvPr/>
        </p:nvSpPr>
        <p:spPr bwMode="auto">
          <a:xfrm flipV="1">
            <a:off x="6258719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1" name="Line 771"/>
          <p:cNvSpPr>
            <a:spLocks noChangeAspect="1" noChangeShapeType="1"/>
          </p:cNvSpPr>
          <p:nvPr/>
        </p:nvSpPr>
        <p:spPr bwMode="auto">
          <a:xfrm flipV="1">
            <a:off x="6258719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2" name="Line 772"/>
          <p:cNvSpPr>
            <a:spLocks noChangeAspect="1" noChangeShapeType="1"/>
          </p:cNvSpPr>
          <p:nvPr/>
        </p:nvSpPr>
        <p:spPr bwMode="auto">
          <a:xfrm flipV="1">
            <a:off x="6258719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3" name="Line 773"/>
          <p:cNvSpPr>
            <a:spLocks noChangeAspect="1" noChangeShapeType="1"/>
          </p:cNvSpPr>
          <p:nvPr/>
        </p:nvSpPr>
        <p:spPr bwMode="auto">
          <a:xfrm flipV="1">
            <a:off x="6258719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4" name="Line 774"/>
          <p:cNvSpPr>
            <a:spLocks noChangeAspect="1" noChangeShapeType="1"/>
          </p:cNvSpPr>
          <p:nvPr/>
        </p:nvSpPr>
        <p:spPr bwMode="auto">
          <a:xfrm flipV="1">
            <a:off x="6258719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5" name="Line 775"/>
          <p:cNvSpPr>
            <a:spLocks noChangeAspect="1" noChangeShapeType="1"/>
          </p:cNvSpPr>
          <p:nvPr/>
        </p:nvSpPr>
        <p:spPr bwMode="auto">
          <a:xfrm flipV="1">
            <a:off x="6258719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6" name="Line 776"/>
          <p:cNvSpPr>
            <a:spLocks noChangeAspect="1" noChangeShapeType="1"/>
          </p:cNvSpPr>
          <p:nvPr/>
        </p:nvSpPr>
        <p:spPr bwMode="auto">
          <a:xfrm flipV="1">
            <a:off x="152003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7" name="Line 777"/>
          <p:cNvSpPr>
            <a:spLocks noChangeAspect="1" noChangeShapeType="1"/>
          </p:cNvSpPr>
          <p:nvPr/>
        </p:nvSpPr>
        <p:spPr bwMode="auto">
          <a:xfrm flipV="1">
            <a:off x="178990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8" name="Line 778"/>
          <p:cNvSpPr>
            <a:spLocks noChangeAspect="1" noChangeShapeType="1"/>
          </p:cNvSpPr>
          <p:nvPr/>
        </p:nvSpPr>
        <p:spPr bwMode="auto">
          <a:xfrm flipV="1">
            <a:off x="2061369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9" name="Line 779"/>
          <p:cNvSpPr>
            <a:spLocks noChangeAspect="1" noChangeShapeType="1"/>
          </p:cNvSpPr>
          <p:nvPr/>
        </p:nvSpPr>
        <p:spPr bwMode="auto">
          <a:xfrm flipV="1">
            <a:off x="2331244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0" name="Line 780"/>
          <p:cNvSpPr>
            <a:spLocks noChangeAspect="1" noChangeShapeType="1"/>
          </p:cNvSpPr>
          <p:nvPr/>
        </p:nvSpPr>
        <p:spPr bwMode="auto">
          <a:xfrm flipV="1">
            <a:off x="260270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1" name="Line 781"/>
          <p:cNvSpPr>
            <a:spLocks noChangeAspect="1" noChangeShapeType="1"/>
          </p:cNvSpPr>
          <p:nvPr/>
        </p:nvSpPr>
        <p:spPr bwMode="auto">
          <a:xfrm flipV="1">
            <a:off x="2874169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2" name="Line 782"/>
          <p:cNvSpPr>
            <a:spLocks noChangeAspect="1" noChangeShapeType="1"/>
          </p:cNvSpPr>
          <p:nvPr/>
        </p:nvSpPr>
        <p:spPr bwMode="auto">
          <a:xfrm flipV="1">
            <a:off x="3144044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3" name="Line 783"/>
          <p:cNvSpPr>
            <a:spLocks noChangeAspect="1" noChangeShapeType="1"/>
          </p:cNvSpPr>
          <p:nvPr/>
        </p:nvSpPr>
        <p:spPr bwMode="auto">
          <a:xfrm flipV="1">
            <a:off x="3413919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4" name="Line 784"/>
          <p:cNvSpPr>
            <a:spLocks noChangeAspect="1" noChangeShapeType="1"/>
          </p:cNvSpPr>
          <p:nvPr/>
        </p:nvSpPr>
        <p:spPr bwMode="auto">
          <a:xfrm flipV="1">
            <a:off x="3685382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5" name="Line 785"/>
          <p:cNvSpPr>
            <a:spLocks noChangeAspect="1" noChangeShapeType="1"/>
          </p:cNvSpPr>
          <p:nvPr/>
        </p:nvSpPr>
        <p:spPr bwMode="auto">
          <a:xfrm flipV="1">
            <a:off x="3956844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6" name="Line 786"/>
          <p:cNvSpPr>
            <a:spLocks noChangeAspect="1" noChangeShapeType="1"/>
          </p:cNvSpPr>
          <p:nvPr/>
        </p:nvSpPr>
        <p:spPr bwMode="auto">
          <a:xfrm flipV="1">
            <a:off x="4228307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7" name="Line 787"/>
          <p:cNvSpPr>
            <a:spLocks noChangeAspect="1" noChangeShapeType="1"/>
          </p:cNvSpPr>
          <p:nvPr/>
        </p:nvSpPr>
        <p:spPr bwMode="auto">
          <a:xfrm flipV="1">
            <a:off x="449818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8" name="Line 788"/>
          <p:cNvSpPr>
            <a:spLocks noChangeAspect="1" noChangeShapeType="1"/>
          </p:cNvSpPr>
          <p:nvPr/>
        </p:nvSpPr>
        <p:spPr bwMode="auto">
          <a:xfrm flipV="1">
            <a:off x="476805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9" name="Line 789"/>
          <p:cNvSpPr>
            <a:spLocks noChangeAspect="1" noChangeShapeType="1"/>
          </p:cNvSpPr>
          <p:nvPr/>
        </p:nvSpPr>
        <p:spPr bwMode="auto">
          <a:xfrm flipV="1">
            <a:off x="5039519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0" name="Line 790"/>
          <p:cNvSpPr>
            <a:spLocks noChangeAspect="1" noChangeShapeType="1"/>
          </p:cNvSpPr>
          <p:nvPr/>
        </p:nvSpPr>
        <p:spPr bwMode="auto">
          <a:xfrm flipV="1">
            <a:off x="531098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1" name="Line 791"/>
          <p:cNvSpPr>
            <a:spLocks noChangeAspect="1" noChangeShapeType="1"/>
          </p:cNvSpPr>
          <p:nvPr/>
        </p:nvSpPr>
        <p:spPr bwMode="auto">
          <a:xfrm flipV="1">
            <a:off x="558085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2" name="Line 792"/>
          <p:cNvSpPr>
            <a:spLocks noChangeAspect="1" noChangeShapeType="1"/>
          </p:cNvSpPr>
          <p:nvPr/>
        </p:nvSpPr>
        <p:spPr bwMode="auto">
          <a:xfrm flipV="1">
            <a:off x="5852319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3" name="Line 793"/>
          <p:cNvSpPr>
            <a:spLocks noChangeAspect="1" noChangeShapeType="1"/>
          </p:cNvSpPr>
          <p:nvPr/>
        </p:nvSpPr>
        <p:spPr bwMode="auto">
          <a:xfrm flipV="1">
            <a:off x="612378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4" name="Line 794"/>
          <p:cNvSpPr>
            <a:spLocks noChangeAspect="1" noChangeShapeType="1"/>
          </p:cNvSpPr>
          <p:nvPr/>
        </p:nvSpPr>
        <p:spPr bwMode="auto">
          <a:xfrm flipV="1">
            <a:off x="165655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5" name="Line 795"/>
          <p:cNvSpPr>
            <a:spLocks noChangeAspect="1" noChangeShapeType="1"/>
          </p:cNvSpPr>
          <p:nvPr/>
        </p:nvSpPr>
        <p:spPr bwMode="auto">
          <a:xfrm flipV="1">
            <a:off x="1926432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6" name="Line 796"/>
          <p:cNvSpPr>
            <a:spLocks noChangeAspect="1" noChangeShapeType="1"/>
          </p:cNvSpPr>
          <p:nvPr/>
        </p:nvSpPr>
        <p:spPr bwMode="auto">
          <a:xfrm flipV="1">
            <a:off x="2196307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7" name="Line 797"/>
          <p:cNvSpPr>
            <a:spLocks noChangeAspect="1" noChangeShapeType="1"/>
          </p:cNvSpPr>
          <p:nvPr/>
        </p:nvSpPr>
        <p:spPr bwMode="auto">
          <a:xfrm flipV="1">
            <a:off x="2467769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8" name="Line 798"/>
          <p:cNvSpPr>
            <a:spLocks noChangeAspect="1" noChangeShapeType="1"/>
          </p:cNvSpPr>
          <p:nvPr/>
        </p:nvSpPr>
        <p:spPr bwMode="auto">
          <a:xfrm flipV="1">
            <a:off x="2739232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9" name="Line 799"/>
          <p:cNvSpPr>
            <a:spLocks noChangeAspect="1" noChangeShapeType="1"/>
          </p:cNvSpPr>
          <p:nvPr/>
        </p:nvSpPr>
        <p:spPr bwMode="auto">
          <a:xfrm flipV="1">
            <a:off x="300910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0" name="Line 800"/>
          <p:cNvSpPr>
            <a:spLocks noChangeAspect="1" noChangeShapeType="1"/>
          </p:cNvSpPr>
          <p:nvPr/>
        </p:nvSpPr>
        <p:spPr bwMode="auto">
          <a:xfrm flipV="1">
            <a:off x="3278982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1" name="Line 801"/>
          <p:cNvSpPr>
            <a:spLocks noChangeAspect="1" noChangeShapeType="1"/>
          </p:cNvSpPr>
          <p:nvPr/>
        </p:nvSpPr>
        <p:spPr bwMode="auto">
          <a:xfrm flipV="1">
            <a:off x="3550444" y="3913607"/>
            <a:ext cx="1588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2" name="Line 802"/>
          <p:cNvSpPr>
            <a:spLocks noChangeAspect="1" noChangeShapeType="1"/>
          </p:cNvSpPr>
          <p:nvPr/>
        </p:nvSpPr>
        <p:spPr bwMode="auto">
          <a:xfrm flipV="1">
            <a:off x="382190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3" name="Line 803"/>
          <p:cNvSpPr>
            <a:spLocks noChangeAspect="1" noChangeShapeType="1"/>
          </p:cNvSpPr>
          <p:nvPr/>
        </p:nvSpPr>
        <p:spPr bwMode="auto">
          <a:xfrm flipV="1">
            <a:off x="4091782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4" name="Line 804"/>
          <p:cNvSpPr>
            <a:spLocks noChangeAspect="1" noChangeShapeType="1"/>
          </p:cNvSpPr>
          <p:nvPr/>
        </p:nvSpPr>
        <p:spPr bwMode="auto">
          <a:xfrm flipV="1">
            <a:off x="4363244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5" name="Line 805"/>
          <p:cNvSpPr>
            <a:spLocks noChangeAspect="1" noChangeShapeType="1"/>
          </p:cNvSpPr>
          <p:nvPr/>
        </p:nvSpPr>
        <p:spPr bwMode="auto">
          <a:xfrm flipV="1">
            <a:off x="463470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6" name="Line 806"/>
          <p:cNvSpPr>
            <a:spLocks noChangeAspect="1" noChangeShapeType="1"/>
          </p:cNvSpPr>
          <p:nvPr/>
        </p:nvSpPr>
        <p:spPr bwMode="auto">
          <a:xfrm flipV="1">
            <a:off x="4904582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7" name="Line 807"/>
          <p:cNvSpPr>
            <a:spLocks noChangeAspect="1" noChangeShapeType="1"/>
          </p:cNvSpPr>
          <p:nvPr/>
        </p:nvSpPr>
        <p:spPr bwMode="auto">
          <a:xfrm flipV="1">
            <a:off x="517445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8" name="Line 808"/>
          <p:cNvSpPr>
            <a:spLocks noChangeAspect="1" noChangeShapeType="1"/>
          </p:cNvSpPr>
          <p:nvPr/>
        </p:nvSpPr>
        <p:spPr bwMode="auto">
          <a:xfrm flipV="1">
            <a:off x="5445919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9" name="Line 809"/>
          <p:cNvSpPr>
            <a:spLocks noChangeAspect="1" noChangeShapeType="1"/>
          </p:cNvSpPr>
          <p:nvPr/>
        </p:nvSpPr>
        <p:spPr bwMode="auto">
          <a:xfrm flipV="1">
            <a:off x="5717382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80" name="Line 810"/>
          <p:cNvSpPr>
            <a:spLocks noChangeAspect="1" noChangeShapeType="1"/>
          </p:cNvSpPr>
          <p:nvPr/>
        </p:nvSpPr>
        <p:spPr bwMode="auto">
          <a:xfrm flipV="1">
            <a:off x="5988844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81" name="Line 811"/>
          <p:cNvSpPr>
            <a:spLocks noChangeAspect="1" noChangeShapeType="1"/>
          </p:cNvSpPr>
          <p:nvPr/>
        </p:nvSpPr>
        <p:spPr bwMode="auto">
          <a:xfrm flipV="1">
            <a:off x="6258719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82" name="Rectangle 812"/>
          <p:cNvSpPr>
            <a:spLocks noChangeAspect="1" noChangeArrowheads="1"/>
          </p:cNvSpPr>
          <p:nvPr/>
        </p:nvSpPr>
        <p:spPr bwMode="auto">
          <a:xfrm>
            <a:off x="1300957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0.6</a:t>
            </a:r>
            <a:endParaRPr lang="sv-SE" sz="1400" b="1" dirty="0"/>
          </a:p>
        </p:txBody>
      </p:sp>
      <p:sp>
        <p:nvSpPr>
          <p:cNvPr id="383" name="Rectangle 813"/>
          <p:cNvSpPr>
            <a:spLocks noChangeAspect="1" noChangeArrowheads="1"/>
          </p:cNvSpPr>
          <p:nvPr/>
        </p:nvSpPr>
        <p:spPr bwMode="auto">
          <a:xfrm>
            <a:off x="1803874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0.8</a:t>
            </a:r>
            <a:endParaRPr lang="sv-SE" sz="1400" b="1" dirty="0"/>
          </a:p>
        </p:txBody>
      </p:sp>
      <p:sp>
        <p:nvSpPr>
          <p:cNvPr id="384" name="Rectangle 814"/>
          <p:cNvSpPr>
            <a:spLocks noChangeAspect="1" noChangeArrowheads="1"/>
          </p:cNvSpPr>
          <p:nvPr/>
        </p:nvSpPr>
        <p:spPr bwMode="auto">
          <a:xfrm>
            <a:off x="2342357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1.0</a:t>
            </a:r>
            <a:endParaRPr lang="sv-SE" sz="1400" b="1" dirty="0"/>
          </a:p>
        </p:txBody>
      </p:sp>
      <p:sp>
        <p:nvSpPr>
          <p:cNvPr id="385" name="Rectangle 815"/>
          <p:cNvSpPr>
            <a:spLocks noChangeAspect="1" noChangeArrowheads="1"/>
          </p:cNvSpPr>
          <p:nvPr/>
        </p:nvSpPr>
        <p:spPr bwMode="auto">
          <a:xfrm>
            <a:off x="2883694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1.2</a:t>
            </a:r>
            <a:endParaRPr lang="sv-SE" sz="1400" b="1" dirty="0"/>
          </a:p>
        </p:txBody>
      </p:sp>
      <p:sp>
        <p:nvSpPr>
          <p:cNvPr id="386" name="Rectangle 816"/>
          <p:cNvSpPr>
            <a:spLocks noChangeAspect="1" noChangeArrowheads="1"/>
          </p:cNvSpPr>
          <p:nvPr/>
        </p:nvSpPr>
        <p:spPr bwMode="auto">
          <a:xfrm>
            <a:off x="3425032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1.4</a:t>
            </a:r>
            <a:endParaRPr lang="sv-SE" sz="1400" b="1" dirty="0"/>
          </a:p>
        </p:txBody>
      </p:sp>
      <p:sp>
        <p:nvSpPr>
          <p:cNvPr id="387" name="Rectangle 817"/>
          <p:cNvSpPr>
            <a:spLocks noChangeAspect="1" noChangeArrowheads="1"/>
          </p:cNvSpPr>
          <p:nvPr/>
        </p:nvSpPr>
        <p:spPr bwMode="auto">
          <a:xfrm>
            <a:off x="3966369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1.6</a:t>
            </a:r>
            <a:endParaRPr lang="sv-SE" sz="1400" b="1" dirty="0"/>
          </a:p>
        </p:txBody>
      </p:sp>
      <p:sp>
        <p:nvSpPr>
          <p:cNvPr id="388" name="Rectangle 818"/>
          <p:cNvSpPr>
            <a:spLocks noChangeAspect="1" noChangeArrowheads="1"/>
          </p:cNvSpPr>
          <p:nvPr/>
        </p:nvSpPr>
        <p:spPr bwMode="auto">
          <a:xfrm>
            <a:off x="4507707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1.8</a:t>
            </a:r>
            <a:endParaRPr lang="sv-SE" sz="1400" b="1" dirty="0"/>
          </a:p>
        </p:txBody>
      </p:sp>
      <p:sp>
        <p:nvSpPr>
          <p:cNvPr id="389" name="Rectangle 819"/>
          <p:cNvSpPr>
            <a:spLocks noChangeAspect="1" noChangeArrowheads="1"/>
          </p:cNvSpPr>
          <p:nvPr/>
        </p:nvSpPr>
        <p:spPr bwMode="auto">
          <a:xfrm>
            <a:off x="5049044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2.0</a:t>
            </a:r>
            <a:endParaRPr lang="sv-SE" sz="1400" b="1" dirty="0"/>
          </a:p>
        </p:txBody>
      </p:sp>
      <p:sp>
        <p:nvSpPr>
          <p:cNvPr id="390" name="Rectangle 820"/>
          <p:cNvSpPr>
            <a:spLocks noChangeAspect="1" noChangeArrowheads="1"/>
          </p:cNvSpPr>
          <p:nvPr/>
        </p:nvSpPr>
        <p:spPr bwMode="auto">
          <a:xfrm>
            <a:off x="5591969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2.2</a:t>
            </a:r>
            <a:endParaRPr lang="sv-SE" sz="1400" b="1" dirty="0"/>
          </a:p>
        </p:txBody>
      </p:sp>
      <p:sp>
        <p:nvSpPr>
          <p:cNvPr id="391" name="Rectangle 821"/>
          <p:cNvSpPr>
            <a:spLocks noChangeAspect="1" noChangeArrowheads="1"/>
          </p:cNvSpPr>
          <p:nvPr/>
        </p:nvSpPr>
        <p:spPr bwMode="auto">
          <a:xfrm>
            <a:off x="6131719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2.4</a:t>
            </a:r>
            <a:endParaRPr lang="sv-SE" sz="1400" b="1" dirty="0"/>
          </a:p>
        </p:txBody>
      </p:sp>
      <p:sp>
        <p:nvSpPr>
          <p:cNvPr id="392" name="Rectangle 822"/>
          <p:cNvSpPr>
            <a:spLocks noChangeAspect="1" noChangeArrowheads="1"/>
          </p:cNvSpPr>
          <p:nvPr/>
        </p:nvSpPr>
        <p:spPr bwMode="auto">
          <a:xfrm>
            <a:off x="2615407" y="4240632"/>
            <a:ext cx="25823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Level relative present MSL </a:t>
            </a:r>
            <a:r>
              <a:rPr lang="sv-SE" sz="1400" b="1" dirty="0">
                <a:solidFill>
                  <a:srgbClr val="000000"/>
                </a:solidFill>
              </a:rPr>
              <a:t>(m)</a:t>
            </a:r>
            <a:endParaRPr lang="sv-SE" sz="1400" b="1" dirty="0"/>
          </a:p>
        </p:txBody>
      </p:sp>
      <p:sp>
        <p:nvSpPr>
          <p:cNvPr id="393" name="Line 823"/>
          <p:cNvSpPr>
            <a:spLocks noChangeAspect="1" noChangeShapeType="1"/>
          </p:cNvSpPr>
          <p:nvPr/>
        </p:nvSpPr>
        <p:spPr bwMode="auto">
          <a:xfrm>
            <a:off x="1381919" y="1343445"/>
            <a:ext cx="0" cy="26558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4" name="Line 824"/>
          <p:cNvSpPr>
            <a:spLocks noChangeAspect="1" noChangeShapeType="1"/>
          </p:cNvSpPr>
          <p:nvPr/>
        </p:nvSpPr>
        <p:spPr bwMode="auto">
          <a:xfrm>
            <a:off x="1385094" y="3865982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5" name="Line 825"/>
          <p:cNvSpPr>
            <a:spLocks noChangeAspect="1" noChangeShapeType="1"/>
          </p:cNvSpPr>
          <p:nvPr/>
        </p:nvSpPr>
        <p:spPr bwMode="auto">
          <a:xfrm>
            <a:off x="1385094" y="3600870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6" name="Line 826"/>
          <p:cNvSpPr>
            <a:spLocks noChangeAspect="1" noChangeShapeType="1"/>
          </p:cNvSpPr>
          <p:nvPr/>
        </p:nvSpPr>
        <p:spPr bwMode="auto">
          <a:xfrm>
            <a:off x="1385094" y="3334170"/>
            <a:ext cx="4873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7" name="Line 827"/>
          <p:cNvSpPr>
            <a:spLocks noChangeAspect="1" noChangeShapeType="1"/>
          </p:cNvSpPr>
          <p:nvPr/>
        </p:nvSpPr>
        <p:spPr bwMode="auto">
          <a:xfrm>
            <a:off x="1385094" y="3070645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8" name="Line 828"/>
          <p:cNvSpPr>
            <a:spLocks noChangeAspect="1" noChangeShapeType="1"/>
          </p:cNvSpPr>
          <p:nvPr/>
        </p:nvSpPr>
        <p:spPr bwMode="auto">
          <a:xfrm>
            <a:off x="1385094" y="2803945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9" name="Line 829"/>
          <p:cNvSpPr>
            <a:spLocks noChangeAspect="1" noChangeShapeType="1"/>
          </p:cNvSpPr>
          <p:nvPr/>
        </p:nvSpPr>
        <p:spPr bwMode="auto">
          <a:xfrm>
            <a:off x="1385094" y="2537245"/>
            <a:ext cx="4873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0" name="Line 830"/>
          <p:cNvSpPr>
            <a:spLocks noChangeAspect="1" noChangeShapeType="1"/>
          </p:cNvSpPr>
          <p:nvPr/>
        </p:nvSpPr>
        <p:spPr bwMode="auto">
          <a:xfrm>
            <a:off x="1385094" y="2272132"/>
            <a:ext cx="4873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1" name="Line 831"/>
          <p:cNvSpPr>
            <a:spLocks noChangeAspect="1" noChangeShapeType="1"/>
          </p:cNvSpPr>
          <p:nvPr/>
        </p:nvSpPr>
        <p:spPr bwMode="auto">
          <a:xfrm>
            <a:off x="1385094" y="2007020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2" name="Line 832"/>
          <p:cNvSpPr>
            <a:spLocks noChangeAspect="1" noChangeShapeType="1"/>
          </p:cNvSpPr>
          <p:nvPr/>
        </p:nvSpPr>
        <p:spPr bwMode="auto">
          <a:xfrm>
            <a:off x="1385094" y="1740320"/>
            <a:ext cx="4873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3" name="Line 833"/>
          <p:cNvSpPr>
            <a:spLocks noChangeAspect="1" noChangeShapeType="1"/>
          </p:cNvSpPr>
          <p:nvPr/>
        </p:nvSpPr>
        <p:spPr bwMode="auto">
          <a:xfrm>
            <a:off x="1385094" y="1476795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4" name="Line 834"/>
          <p:cNvSpPr>
            <a:spLocks noChangeAspect="1" noChangeShapeType="1"/>
          </p:cNvSpPr>
          <p:nvPr/>
        </p:nvSpPr>
        <p:spPr bwMode="auto">
          <a:xfrm>
            <a:off x="1385094" y="3999332"/>
            <a:ext cx="4873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5" name="Line 835"/>
          <p:cNvSpPr>
            <a:spLocks noChangeAspect="1" noChangeShapeType="1"/>
          </p:cNvSpPr>
          <p:nvPr/>
        </p:nvSpPr>
        <p:spPr bwMode="auto">
          <a:xfrm>
            <a:off x="1385094" y="3732632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6" name="Line 836"/>
          <p:cNvSpPr>
            <a:spLocks noChangeAspect="1" noChangeShapeType="1"/>
          </p:cNvSpPr>
          <p:nvPr/>
        </p:nvSpPr>
        <p:spPr bwMode="auto">
          <a:xfrm>
            <a:off x="1385094" y="3467520"/>
            <a:ext cx="4873625" cy="0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7" name="Line 837"/>
          <p:cNvSpPr>
            <a:spLocks noChangeAspect="1" noChangeShapeType="1"/>
          </p:cNvSpPr>
          <p:nvPr/>
        </p:nvSpPr>
        <p:spPr bwMode="auto">
          <a:xfrm>
            <a:off x="1385094" y="3202407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8" name="Line 838"/>
          <p:cNvSpPr>
            <a:spLocks noChangeAspect="1" noChangeShapeType="1"/>
          </p:cNvSpPr>
          <p:nvPr/>
        </p:nvSpPr>
        <p:spPr bwMode="auto">
          <a:xfrm>
            <a:off x="1385094" y="2937295"/>
            <a:ext cx="4873625" cy="0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9" name="Line 839"/>
          <p:cNvSpPr>
            <a:spLocks noChangeAspect="1" noChangeShapeType="1"/>
          </p:cNvSpPr>
          <p:nvPr/>
        </p:nvSpPr>
        <p:spPr bwMode="auto">
          <a:xfrm>
            <a:off x="1385094" y="2670595"/>
            <a:ext cx="4873625" cy="1587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0" name="Line 840"/>
          <p:cNvSpPr>
            <a:spLocks noChangeAspect="1" noChangeShapeType="1"/>
          </p:cNvSpPr>
          <p:nvPr/>
        </p:nvSpPr>
        <p:spPr bwMode="auto">
          <a:xfrm>
            <a:off x="1385094" y="2405482"/>
            <a:ext cx="4873625" cy="0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1" name="Line 841"/>
          <p:cNvSpPr>
            <a:spLocks noChangeAspect="1" noChangeShapeType="1"/>
          </p:cNvSpPr>
          <p:nvPr/>
        </p:nvSpPr>
        <p:spPr bwMode="auto">
          <a:xfrm>
            <a:off x="1385094" y="2138782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2" name="Line 842"/>
          <p:cNvSpPr>
            <a:spLocks noChangeAspect="1" noChangeShapeType="1"/>
          </p:cNvSpPr>
          <p:nvPr/>
        </p:nvSpPr>
        <p:spPr bwMode="auto">
          <a:xfrm>
            <a:off x="1385094" y="1873670"/>
            <a:ext cx="4873625" cy="1587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3" name="Line 843"/>
          <p:cNvSpPr>
            <a:spLocks noChangeAspect="1" noChangeShapeType="1"/>
          </p:cNvSpPr>
          <p:nvPr/>
        </p:nvSpPr>
        <p:spPr bwMode="auto">
          <a:xfrm>
            <a:off x="1385094" y="1608557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4" name="Line 844"/>
          <p:cNvSpPr>
            <a:spLocks noChangeAspect="1" noChangeShapeType="1"/>
          </p:cNvSpPr>
          <p:nvPr/>
        </p:nvSpPr>
        <p:spPr bwMode="auto">
          <a:xfrm>
            <a:off x="1385094" y="1343445"/>
            <a:ext cx="4873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5" name="Line 845"/>
          <p:cNvSpPr>
            <a:spLocks noChangeAspect="1" noChangeShapeType="1"/>
          </p:cNvSpPr>
          <p:nvPr/>
        </p:nvSpPr>
        <p:spPr bwMode="auto">
          <a:xfrm flipH="1">
            <a:off x="1385094" y="3865982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6" name="Line 846"/>
          <p:cNvSpPr>
            <a:spLocks noChangeAspect="1" noChangeShapeType="1"/>
          </p:cNvSpPr>
          <p:nvPr/>
        </p:nvSpPr>
        <p:spPr bwMode="auto">
          <a:xfrm flipH="1">
            <a:off x="1385094" y="3600870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7" name="Line 847"/>
          <p:cNvSpPr>
            <a:spLocks noChangeAspect="1" noChangeShapeType="1"/>
          </p:cNvSpPr>
          <p:nvPr/>
        </p:nvSpPr>
        <p:spPr bwMode="auto">
          <a:xfrm flipH="1">
            <a:off x="1385094" y="3334170"/>
            <a:ext cx="47625" cy="1587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8" name="Line 848"/>
          <p:cNvSpPr>
            <a:spLocks noChangeAspect="1" noChangeShapeType="1"/>
          </p:cNvSpPr>
          <p:nvPr/>
        </p:nvSpPr>
        <p:spPr bwMode="auto">
          <a:xfrm flipH="1">
            <a:off x="1385094" y="3069057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9" name="Line 849"/>
          <p:cNvSpPr>
            <a:spLocks noChangeAspect="1" noChangeShapeType="1"/>
          </p:cNvSpPr>
          <p:nvPr/>
        </p:nvSpPr>
        <p:spPr bwMode="auto">
          <a:xfrm flipH="1">
            <a:off x="1385094" y="2803945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0" name="Line 850"/>
          <p:cNvSpPr>
            <a:spLocks noChangeAspect="1" noChangeShapeType="1"/>
          </p:cNvSpPr>
          <p:nvPr/>
        </p:nvSpPr>
        <p:spPr bwMode="auto">
          <a:xfrm flipH="1">
            <a:off x="1385094" y="2537245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1" name="Line 851"/>
          <p:cNvSpPr>
            <a:spLocks noChangeAspect="1" noChangeShapeType="1"/>
          </p:cNvSpPr>
          <p:nvPr/>
        </p:nvSpPr>
        <p:spPr bwMode="auto">
          <a:xfrm flipH="1">
            <a:off x="1385094" y="2272132"/>
            <a:ext cx="4762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2" name="Line 852"/>
          <p:cNvSpPr>
            <a:spLocks noChangeAspect="1" noChangeShapeType="1"/>
          </p:cNvSpPr>
          <p:nvPr/>
        </p:nvSpPr>
        <p:spPr bwMode="auto">
          <a:xfrm flipH="1">
            <a:off x="1385094" y="2007020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3" name="Line 853"/>
          <p:cNvSpPr>
            <a:spLocks noChangeAspect="1" noChangeShapeType="1"/>
          </p:cNvSpPr>
          <p:nvPr/>
        </p:nvSpPr>
        <p:spPr bwMode="auto">
          <a:xfrm flipH="1">
            <a:off x="1385094" y="1740320"/>
            <a:ext cx="47625" cy="1587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4" name="Line 854"/>
          <p:cNvSpPr>
            <a:spLocks noChangeAspect="1" noChangeShapeType="1"/>
          </p:cNvSpPr>
          <p:nvPr/>
        </p:nvSpPr>
        <p:spPr bwMode="auto">
          <a:xfrm flipH="1">
            <a:off x="1385094" y="1475207"/>
            <a:ext cx="4762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5" name="Line 855"/>
          <p:cNvSpPr>
            <a:spLocks noChangeAspect="1" noChangeShapeType="1"/>
          </p:cNvSpPr>
          <p:nvPr/>
        </p:nvSpPr>
        <p:spPr bwMode="auto">
          <a:xfrm flipH="1">
            <a:off x="1385094" y="3999332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6" name="Line 856"/>
          <p:cNvSpPr>
            <a:spLocks noChangeAspect="1" noChangeShapeType="1"/>
          </p:cNvSpPr>
          <p:nvPr/>
        </p:nvSpPr>
        <p:spPr bwMode="auto">
          <a:xfrm flipH="1">
            <a:off x="1385094" y="3732632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7" name="Line 857"/>
          <p:cNvSpPr>
            <a:spLocks noChangeAspect="1" noChangeShapeType="1"/>
          </p:cNvSpPr>
          <p:nvPr/>
        </p:nvSpPr>
        <p:spPr bwMode="auto">
          <a:xfrm flipH="1">
            <a:off x="1385094" y="3467520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8" name="Line 858"/>
          <p:cNvSpPr>
            <a:spLocks noChangeAspect="1" noChangeShapeType="1"/>
          </p:cNvSpPr>
          <p:nvPr/>
        </p:nvSpPr>
        <p:spPr bwMode="auto">
          <a:xfrm flipH="1">
            <a:off x="1385094" y="3202407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9" name="Line 859"/>
          <p:cNvSpPr>
            <a:spLocks noChangeAspect="1" noChangeShapeType="1"/>
          </p:cNvSpPr>
          <p:nvPr/>
        </p:nvSpPr>
        <p:spPr bwMode="auto">
          <a:xfrm flipH="1">
            <a:off x="1385094" y="2935707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0" name="Line 860"/>
          <p:cNvSpPr>
            <a:spLocks noChangeAspect="1" noChangeShapeType="1"/>
          </p:cNvSpPr>
          <p:nvPr/>
        </p:nvSpPr>
        <p:spPr bwMode="auto">
          <a:xfrm flipH="1">
            <a:off x="1385094" y="2670595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1" name="Line 861"/>
          <p:cNvSpPr>
            <a:spLocks noChangeAspect="1" noChangeShapeType="1"/>
          </p:cNvSpPr>
          <p:nvPr/>
        </p:nvSpPr>
        <p:spPr bwMode="auto">
          <a:xfrm flipH="1">
            <a:off x="1385094" y="2405482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2" name="Line 862"/>
          <p:cNvSpPr>
            <a:spLocks noChangeAspect="1" noChangeShapeType="1"/>
          </p:cNvSpPr>
          <p:nvPr/>
        </p:nvSpPr>
        <p:spPr bwMode="auto">
          <a:xfrm flipH="1">
            <a:off x="1385094" y="2138782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3" name="Line 863"/>
          <p:cNvSpPr>
            <a:spLocks noChangeAspect="1" noChangeShapeType="1"/>
          </p:cNvSpPr>
          <p:nvPr/>
        </p:nvSpPr>
        <p:spPr bwMode="auto">
          <a:xfrm flipH="1">
            <a:off x="1385094" y="1873670"/>
            <a:ext cx="92075" cy="1587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4" name="Line 864"/>
          <p:cNvSpPr>
            <a:spLocks noChangeAspect="1" noChangeShapeType="1"/>
          </p:cNvSpPr>
          <p:nvPr/>
        </p:nvSpPr>
        <p:spPr bwMode="auto">
          <a:xfrm flipH="1">
            <a:off x="1385094" y="1608557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5" name="Line 865"/>
          <p:cNvSpPr>
            <a:spLocks noChangeAspect="1" noChangeShapeType="1"/>
          </p:cNvSpPr>
          <p:nvPr/>
        </p:nvSpPr>
        <p:spPr bwMode="auto">
          <a:xfrm flipH="1">
            <a:off x="1385094" y="1341857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6" name="Rectangle 866"/>
          <p:cNvSpPr>
            <a:spLocks noChangeAspect="1" noChangeArrowheads="1"/>
          </p:cNvSpPr>
          <p:nvPr/>
        </p:nvSpPr>
        <p:spPr bwMode="auto">
          <a:xfrm>
            <a:off x="1043782" y="386757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0.0</a:t>
            </a:r>
            <a:endParaRPr lang="sv-SE" sz="1400" b="1" dirty="0"/>
          </a:p>
        </p:txBody>
      </p:sp>
      <p:sp>
        <p:nvSpPr>
          <p:cNvPr id="437" name="Rectangle 867"/>
          <p:cNvSpPr>
            <a:spLocks noChangeAspect="1" noChangeArrowheads="1"/>
          </p:cNvSpPr>
          <p:nvPr/>
        </p:nvSpPr>
        <p:spPr bwMode="auto">
          <a:xfrm>
            <a:off x="1043782" y="339132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0.2</a:t>
            </a:r>
            <a:endParaRPr lang="sv-SE" sz="1400" b="1" dirty="0"/>
          </a:p>
        </p:txBody>
      </p:sp>
      <p:sp>
        <p:nvSpPr>
          <p:cNvPr id="438" name="Rectangle 868"/>
          <p:cNvSpPr>
            <a:spLocks noChangeAspect="1" noChangeArrowheads="1"/>
          </p:cNvSpPr>
          <p:nvPr/>
        </p:nvSpPr>
        <p:spPr bwMode="auto">
          <a:xfrm>
            <a:off x="1043782" y="285950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0.4</a:t>
            </a:r>
            <a:endParaRPr lang="sv-SE" sz="1400" b="1" dirty="0"/>
          </a:p>
        </p:txBody>
      </p:sp>
      <p:sp>
        <p:nvSpPr>
          <p:cNvPr id="439" name="Rectangle 869"/>
          <p:cNvSpPr>
            <a:spLocks noChangeAspect="1" noChangeArrowheads="1"/>
          </p:cNvSpPr>
          <p:nvPr/>
        </p:nvSpPr>
        <p:spPr bwMode="auto">
          <a:xfrm>
            <a:off x="1043782" y="2327695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0.6</a:t>
            </a:r>
            <a:endParaRPr lang="sv-SE" sz="1400" b="1" dirty="0"/>
          </a:p>
        </p:txBody>
      </p:sp>
      <p:sp>
        <p:nvSpPr>
          <p:cNvPr id="440" name="Rectangle 870"/>
          <p:cNvSpPr>
            <a:spLocks noChangeAspect="1" noChangeArrowheads="1"/>
          </p:cNvSpPr>
          <p:nvPr/>
        </p:nvSpPr>
        <p:spPr bwMode="auto">
          <a:xfrm>
            <a:off x="1070769" y="179747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0.8</a:t>
            </a:r>
            <a:endParaRPr lang="sv-SE" sz="1400" b="1" dirty="0"/>
          </a:p>
        </p:txBody>
      </p:sp>
      <p:sp>
        <p:nvSpPr>
          <p:cNvPr id="441" name="Rectangle 871"/>
          <p:cNvSpPr>
            <a:spLocks noChangeAspect="1" noChangeArrowheads="1"/>
          </p:cNvSpPr>
          <p:nvPr/>
        </p:nvSpPr>
        <p:spPr bwMode="auto">
          <a:xfrm>
            <a:off x="1045369" y="126407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1.0</a:t>
            </a:r>
            <a:endParaRPr lang="sv-SE" sz="1400" b="1" dirty="0"/>
          </a:p>
        </p:txBody>
      </p:sp>
      <p:sp>
        <p:nvSpPr>
          <p:cNvPr id="442" name="Rectangle 872"/>
          <p:cNvSpPr>
            <a:spLocks noChangeAspect="1" noChangeArrowheads="1"/>
          </p:cNvSpPr>
          <p:nvPr/>
        </p:nvSpPr>
        <p:spPr bwMode="auto">
          <a:xfrm>
            <a:off x="1440657" y="1102145"/>
            <a:ext cx="19187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>
                <a:solidFill>
                  <a:srgbClr val="000000"/>
                </a:solidFill>
              </a:rPr>
              <a:t>P </a:t>
            </a:r>
            <a:r>
              <a:rPr lang="sv-SE" sz="1400" b="1" dirty="0" smtClean="0">
                <a:solidFill>
                  <a:srgbClr val="000000"/>
                </a:solidFill>
              </a:rPr>
              <a:t>(Annual high </a:t>
            </a:r>
            <a:r>
              <a:rPr lang="sv-SE" sz="1400" b="1" dirty="0">
                <a:solidFill>
                  <a:srgbClr val="000000"/>
                </a:solidFill>
              </a:rPr>
              <a:t>&gt; </a:t>
            </a:r>
            <a:r>
              <a:rPr lang="sv-SE" sz="1400" b="1" dirty="0" smtClean="0">
                <a:solidFill>
                  <a:srgbClr val="000000"/>
                </a:solidFill>
              </a:rPr>
              <a:t>level)</a:t>
            </a:r>
            <a:endParaRPr lang="sv-SE" sz="1400" b="1" dirty="0"/>
          </a:p>
        </p:txBody>
      </p:sp>
      <p:sp>
        <p:nvSpPr>
          <p:cNvPr id="443" name="Rectangle 873"/>
          <p:cNvSpPr>
            <a:spLocks noChangeAspect="1" noChangeArrowheads="1"/>
          </p:cNvSpPr>
          <p:nvPr/>
        </p:nvSpPr>
        <p:spPr bwMode="auto">
          <a:xfrm>
            <a:off x="5961620" y="4681663"/>
            <a:ext cx="2425700" cy="815975"/>
          </a:xfrm>
          <a:prstGeom prst="rect">
            <a:avLst/>
          </a:prstGeom>
          <a:solidFill>
            <a:srgbClr val="FFFFFF"/>
          </a:solidFill>
          <a:ln w="889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sv-SE"/>
          </a:p>
        </p:txBody>
      </p:sp>
      <p:sp>
        <p:nvSpPr>
          <p:cNvPr id="445" name="Rectangle 875"/>
          <p:cNvSpPr>
            <a:spLocks noChangeAspect="1" noChangeArrowheads="1"/>
          </p:cNvSpPr>
          <p:nvPr/>
        </p:nvSpPr>
        <p:spPr bwMode="auto">
          <a:xfrm>
            <a:off x="6472795" y="4675313"/>
            <a:ext cx="19827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Present </a:t>
            </a:r>
            <a:r>
              <a:rPr lang="sv-SE" sz="1400" b="1" dirty="0">
                <a:solidFill>
                  <a:srgbClr val="000000"/>
                </a:solidFill>
              </a:rPr>
              <a:t>situation</a:t>
            </a:r>
            <a:endParaRPr lang="sv-SE" sz="1400" b="1" dirty="0"/>
          </a:p>
        </p:txBody>
      </p:sp>
      <p:sp>
        <p:nvSpPr>
          <p:cNvPr id="451" name="Line 881"/>
          <p:cNvSpPr>
            <a:spLocks noChangeAspect="1" noChangeShapeType="1"/>
          </p:cNvSpPr>
          <p:nvPr/>
        </p:nvSpPr>
        <p:spPr bwMode="auto">
          <a:xfrm>
            <a:off x="4093369" y="3981870"/>
            <a:ext cx="26988" cy="1587"/>
          </a:xfrm>
          <a:prstGeom prst="line">
            <a:avLst/>
          </a:prstGeom>
          <a:noFill/>
          <a:ln w="444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53" name="Line 883"/>
          <p:cNvSpPr>
            <a:spLocks noChangeAspect="1" noChangeShapeType="1"/>
          </p:cNvSpPr>
          <p:nvPr/>
        </p:nvSpPr>
        <p:spPr bwMode="auto">
          <a:xfrm>
            <a:off x="4798219" y="3981870"/>
            <a:ext cx="26988" cy="1587"/>
          </a:xfrm>
          <a:prstGeom prst="line">
            <a:avLst/>
          </a:prstGeom>
          <a:noFill/>
          <a:ln w="1333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55" name="Line 885"/>
          <p:cNvSpPr>
            <a:spLocks noChangeAspect="1" noChangeShapeType="1"/>
          </p:cNvSpPr>
          <p:nvPr/>
        </p:nvSpPr>
        <p:spPr bwMode="auto">
          <a:xfrm>
            <a:off x="5203032" y="3981870"/>
            <a:ext cx="28575" cy="1587"/>
          </a:xfrm>
          <a:prstGeom prst="line">
            <a:avLst/>
          </a:pr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56" name="Line 886"/>
          <p:cNvSpPr>
            <a:spLocks noChangeAspect="1" noChangeShapeType="1"/>
          </p:cNvSpPr>
          <p:nvPr/>
        </p:nvSpPr>
        <p:spPr bwMode="auto">
          <a:xfrm>
            <a:off x="6258719" y="1343445"/>
            <a:ext cx="0" cy="26558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62" name="Line 876"/>
          <p:cNvSpPr>
            <a:spLocks noChangeAspect="1" noChangeShapeType="1"/>
          </p:cNvSpPr>
          <p:nvPr/>
        </p:nvSpPr>
        <p:spPr bwMode="auto">
          <a:xfrm>
            <a:off x="6076228" y="4794417"/>
            <a:ext cx="342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cxnSp>
        <p:nvCxnSpPr>
          <p:cNvPr id="468" name="Straight Connector 467"/>
          <p:cNvCxnSpPr>
            <a:stCxn id="430" idx="1"/>
          </p:cNvCxnSpPr>
          <p:nvPr/>
        </p:nvCxnSpPr>
        <p:spPr>
          <a:xfrm>
            <a:off x="1385094" y="2670596"/>
            <a:ext cx="4873625" cy="9524"/>
          </a:xfrm>
          <a:prstGeom prst="line">
            <a:avLst/>
          </a:prstGeom>
          <a:ln w="190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0" name="Freeform 880"/>
          <p:cNvSpPr>
            <a:spLocks noChangeAspect="1"/>
          </p:cNvSpPr>
          <p:nvPr/>
        </p:nvSpPr>
        <p:spPr bwMode="auto">
          <a:xfrm>
            <a:off x="1499909" y="1359320"/>
            <a:ext cx="2681288" cy="2622550"/>
          </a:xfrm>
          <a:custGeom>
            <a:avLst/>
            <a:gdLst>
              <a:gd name="T0" fmla="*/ 41 w 4022"/>
              <a:gd name="T1" fmla="*/ 4 h 3934"/>
              <a:gd name="T2" fmla="*/ 122 w 4022"/>
              <a:gd name="T3" fmla="*/ 13 h 3934"/>
              <a:gd name="T4" fmla="*/ 203 w 4022"/>
              <a:gd name="T5" fmla="*/ 23 h 3934"/>
              <a:gd name="T6" fmla="*/ 285 w 4022"/>
              <a:gd name="T7" fmla="*/ 37 h 3934"/>
              <a:gd name="T8" fmla="*/ 366 w 4022"/>
              <a:gd name="T9" fmla="*/ 54 h 3934"/>
              <a:gd name="T10" fmla="*/ 446 w 4022"/>
              <a:gd name="T11" fmla="*/ 76 h 3934"/>
              <a:gd name="T12" fmla="*/ 529 w 4022"/>
              <a:gd name="T13" fmla="*/ 101 h 3934"/>
              <a:gd name="T14" fmla="*/ 609 w 4022"/>
              <a:gd name="T15" fmla="*/ 132 h 3934"/>
              <a:gd name="T16" fmla="*/ 692 w 4022"/>
              <a:gd name="T17" fmla="*/ 169 h 3934"/>
              <a:gd name="T18" fmla="*/ 772 w 4022"/>
              <a:gd name="T19" fmla="*/ 213 h 3934"/>
              <a:gd name="T20" fmla="*/ 853 w 4022"/>
              <a:gd name="T21" fmla="*/ 265 h 3934"/>
              <a:gd name="T22" fmla="*/ 935 w 4022"/>
              <a:gd name="T23" fmla="*/ 324 h 3934"/>
              <a:gd name="T24" fmla="*/ 1016 w 4022"/>
              <a:gd name="T25" fmla="*/ 392 h 3934"/>
              <a:gd name="T26" fmla="*/ 1097 w 4022"/>
              <a:gd name="T27" fmla="*/ 469 h 3934"/>
              <a:gd name="T28" fmla="*/ 1179 w 4022"/>
              <a:gd name="T29" fmla="*/ 557 h 3934"/>
              <a:gd name="T30" fmla="*/ 1260 w 4022"/>
              <a:gd name="T31" fmla="*/ 653 h 3934"/>
              <a:gd name="T32" fmla="*/ 1340 w 4022"/>
              <a:gd name="T33" fmla="*/ 758 h 3934"/>
              <a:gd name="T34" fmla="*/ 1423 w 4022"/>
              <a:gd name="T35" fmla="*/ 874 h 3934"/>
              <a:gd name="T36" fmla="*/ 1503 w 4022"/>
              <a:gd name="T37" fmla="*/ 999 h 3934"/>
              <a:gd name="T38" fmla="*/ 1584 w 4022"/>
              <a:gd name="T39" fmla="*/ 1133 h 3934"/>
              <a:gd name="T40" fmla="*/ 1666 w 4022"/>
              <a:gd name="T41" fmla="*/ 1274 h 3934"/>
              <a:gd name="T42" fmla="*/ 1747 w 4022"/>
              <a:gd name="T43" fmla="*/ 1421 h 3934"/>
              <a:gd name="T44" fmla="*/ 1828 w 4022"/>
              <a:gd name="T45" fmla="*/ 1574 h 3934"/>
              <a:gd name="T46" fmla="*/ 1910 w 4022"/>
              <a:gd name="T47" fmla="*/ 1731 h 3934"/>
              <a:gd name="T48" fmla="*/ 1991 w 4022"/>
              <a:gd name="T49" fmla="*/ 1890 h 3934"/>
              <a:gd name="T50" fmla="*/ 2071 w 4022"/>
              <a:gd name="T51" fmla="*/ 2050 h 3934"/>
              <a:gd name="T52" fmla="*/ 2153 w 4022"/>
              <a:gd name="T53" fmla="*/ 2209 h 3934"/>
              <a:gd name="T54" fmla="*/ 2234 w 4022"/>
              <a:gd name="T55" fmla="*/ 2366 h 3934"/>
              <a:gd name="T56" fmla="*/ 2315 w 4022"/>
              <a:gd name="T57" fmla="*/ 2518 h 3934"/>
              <a:gd name="T58" fmla="*/ 2397 w 4022"/>
              <a:gd name="T59" fmla="*/ 2666 h 3934"/>
              <a:gd name="T60" fmla="*/ 2478 w 4022"/>
              <a:gd name="T61" fmla="*/ 2807 h 3934"/>
              <a:gd name="T62" fmla="*/ 2560 w 4022"/>
              <a:gd name="T63" fmla="*/ 2940 h 3934"/>
              <a:gd name="T64" fmla="*/ 2641 w 4022"/>
              <a:gd name="T65" fmla="*/ 3064 h 3934"/>
              <a:gd name="T66" fmla="*/ 2722 w 4022"/>
              <a:gd name="T67" fmla="*/ 3180 h 3934"/>
              <a:gd name="T68" fmla="*/ 2804 w 4022"/>
              <a:gd name="T69" fmla="*/ 3286 h 3934"/>
              <a:gd name="T70" fmla="*/ 2884 w 4022"/>
              <a:gd name="T71" fmla="*/ 3382 h 3934"/>
              <a:gd name="T72" fmla="*/ 2965 w 4022"/>
              <a:gd name="T73" fmla="*/ 3469 h 3934"/>
              <a:gd name="T74" fmla="*/ 3047 w 4022"/>
              <a:gd name="T75" fmla="*/ 3547 h 3934"/>
              <a:gd name="T76" fmla="*/ 3128 w 4022"/>
              <a:gd name="T77" fmla="*/ 3613 h 3934"/>
              <a:gd name="T78" fmla="*/ 3209 w 4022"/>
              <a:gd name="T79" fmla="*/ 3674 h 3934"/>
              <a:gd name="T80" fmla="*/ 3291 w 4022"/>
              <a:gd name="T81" fmla="*/ 3724 h 3934"/>
              <a:gd name="T82" fmla="*/ 3372 w 4022"/>
              <a:gd name="T83" fmla="*/ 3768 h 3934"/>
              <a:gd name="T84" fmla="*/ 3453 w 4022"/>
              <a:gd name="T85" fmla="*/ 3805 h 3934"/>
              <a:gd name="T86" fmla="*/ 3535 w 4022"/>
              <a:gd name="T87" fmla="*/ 3836 h 3934"/>
              <a:gd name="T88" fmla="*/ 3615 w 4022"/>
              <a:gd name="T89" fmla="*/ 3862 h 3934"/>
              <a:gd name="T90" fmla="*/ 3696 w 4022"/>
              <a:gd name="T91" fmla="*/ 3884 h 3934"/>
              <a:gd name="T92" fmla="*/ 3778 w 4022"/>
              <a:gd name="T93" fmla="*/ 3900 h 3934"/>
              <a:gd name="T94" fmla="*/ 3859 w 4022"/>
              <a:gd name="T95" fmla="*/ 3914 h 3934"/>
              <a:gd name="T96" fmla="*/ 3940 w 4022"/>
              <a:gd name="T97" fmla="*/ 3925 h 3934"/>
              <a:gd name="T98" fmla="*/ 4022 w 4022"/>
              <a:gd name="T99" fmla="*/ 3934 h 3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022" h="3934">
                <a:moveTo>
                  <a:pt x="0" y="0"/>
                </a:moveTo>
                <a:lnTo>
                  <a:pt x="41" y="4"/>
                </a:lnTo>
                <a:lnTo>
                  <a:pt x="81" y="7"/>
                </a:lnTo>
                <a:lnTo>
                  <a:pt x="122" y="13"/>
                </a:lnTo>
                <a:lnTo>
                  <a:pt x="163" y="18"/>
                </a:lnTo>
                <a:lnTo>
                  <a:pt x="203" y="23"/>
                </a:lnTo>
                <a:lnTo>
                  <a:pt x="244" y="29"/>
                </a:lnTo>
                <a:lnTo>
                  <a:pt x="285" y="37"/>
                </a:lnTo>
                <a:lnTo>
                  <a:pt x="325" y="45"/>
                </a:lnTo>
                <a:lnTo>
                  <a:pt x="366" y="54"/>
                </a:lnTo>
                <a:lnTo>
                  <a:pt x="407" y="64"/>
                </a:lnTo>
                <a:lnTo>
                  <a:pt x="446" y="76"/>
                </a:lnTo>
                <a:lnTo>
                  <a:pt x="488" y="87"/>
                </a:lnTo>
                <a:lnTo>
                  <a:pt x="529" y="101"/>
                </a:lnTo>
                <a:lnTo>
                  <a:pt x="568" y="115"/>
                </a:lnTo>
                <a:lnTo>
                  <a:pt x="609" y="132"/>
                </a:lnTo>
                <a:lnTo>
                  <a:pt x="650" y="150"/>
                </a:lnTo>
                <a:lnTo>
                  <a:pt x="692" y="169"/>
                </a:lnTo>
                <a:lnTo>
                  <a:pt x="731" y="190"/>
                </a:lnTo>
                <a:lnTo>
                  <a:pt x="772" y="213"/>
                </a:lnTo>
                <a:lnTo>
                  <a:pt x="813" y="238"/>
                </a:lnTo>
                <a:lnTo>
                  <a:pt x="853" y="265"/>
                </a:lnTo>
                <a:lnTo>
                  <a:pt x="894" y="293"/>
                </a:lnTo>
                <a:lnTo>
                  <a:pt x="935" y="324"/>
                </a:lnTo>
                <a:lnTo>
                  <a:pt x="975" y="357"/>
                </a:lnTo>
                <a:lnTo>
                  <a:pt x="1016" y="392"/>
                </a:lnTo>
                <a:lnTo>
                  <a:pt x="1057" y="429"/>
                </a:lnTo>
                <a:lnTo>
                  <a:pt x="1097" y="469"/>
                </a:lnTo>
                <a:lnTo>
                  <a:pt x="1138" y="512"/>
                </a:lnTo>
                <a:lnTo>
                  <a:pt x="1179" y="557"/>
                </a:lnTo>
                <a:lnTo>
                  <a:pt x="1219" y="603"/>
                </a:lnTo>
                <a:lnTo>
                  <a:pt x="1260" y="653"/>
                </a:lnTo>
                <a:lnTo>
                  <a:pt x="1301" y="704"/>
                </a:lnTo>
                <a:lnTo>
                  <a:pt x="1340" y="758"/>
                </a:lnTo>
                <a:lnTo>
                  <a:pt x="1381" y="815"/>
                </a:lnTo>
                <a:lnTo>
                  <a:pt x="1423" y="874"/>
                </a:lnTo>
                <a:lnTo>
                  <a:pt x="1462" y="936"/>
                </a:lnTo>
                <a:lnTo>
                  <a:pt x="1503" y="999"/>
                </a:lnTo>
                <a:lnTo>
                  <a:pt x="1544" y="1065"/>
                </a:lnTo>
                <a:lnTo>
                  <a:pt x="1584" y="1133"/>
                </a:lnTo>
                <a:lnTo>
                  <a:pt x="1625" y="1202"/>
                </a:lnTo>
                <a:lnTo>
                  <a:pt x="1666" y="1274"/>
                </a:lnTo>
                <a:lnTo>
                  <a:pt x="1706" y="1346"/>
                </a:lnTo>
                <a:lnTo>
                  <a:pt x="1747" y="1421"/>
                </a:lnTo>
                <a:lnTo>
                  <a:pt x="1788" y="1497"/>
                </a:lnTo>
                <a:lnTo>
                  <a:pt x="1828" y="1574"/>
                </a:lnTo>
                <a:lnTo>
                  <a:pt x="1869" y="1652"/>
                </a:lnTo>
                <a:lnTo>
                  <a:pt x="1910" y="1731"/>
                </a:lnTo>
                <a:lnTo>
                  <a:pt x="1949" y="1810"/>
                </a:lnTo>
                <a:lnTo>
                  <a:pt x="1991" y="1890"/>
                </a:lnTo>
                <a:lnTo>
                  <a:pt x="2032" y="1970"/>
                </a:lnTo>
                <a:lnTo>
                  <a:pt x="2071" y="2050"/>
                </a:lnTo>
                <a:lnTo>
                  <a:pt x="2112" y="2129"/>
                </a:lnTo>
                <a:lnTo>
                  <a:pt x="2153" y="2209"/>
                </a:lnTo>
                <a:lnTo>
                  <a:pt x="2193" y="2288"/>
                </a:lnTo>
                <a:lnTo>
                  <a:pt x="2234" y="2366"/>
                </a:lnTo>
                <a:lnTo>
                  <a:pt x="2275" y="2442"/>
                </a:lnTo>
                <a:lnTo>
                  <a:pt x="2315" y="2518"/>
                </a:lnTo>
                <a:lnTo>
                  <a:pt x="2356" y="2592"/>
                </a:lnTo>
                <a:lnTo>
                  <a:pt x="2397" y="2666"/>
                </a:lnTo>
                <a:lnTo>
                  <a:pt x="2438" y="2736"/>
                </a:lnTo>
                <a:lnTo>
                  <a:pt x="2478" y="2807"/>
                </a:lnTo>
                <a:lnTo>
                  <a:pt x="2519" y="2874"/>
                </a:lnTo>
                <a:lnTo>
                  <a:pt x="2560" y="2940"/>
                </a:lnTo>
                <a:lnTo>
                  <a:pt x="2600" y="3003"/>
                </a:lnTo>
                <a:lnTo>
                  <a:pt x="2641" y="3064"/>
                </a:lnTo>
                <a:lnTo>
                  <a:pt x="2682" y="3123"/>
                </a:lnTo>
                <a:lnTo>
                  <a:pt x="2722" y="3180"/>
                </a:lnTo>
                <a:lnTo>
                  <a:pt x="2763" y="3234"/>
                </a:lnTo>
                <a:lnTo>
                  <a:pt x="2804" y="3286"/>
                </a:lnTo>
                <a:lnTo>
                  <a:pt x="2843" y="3336"/>
                </a:lnTo>
                <a:lnTo>
                  <a:pt x="2884" y="3382"/>
                </a:lnTo>
                <a:lnTo>
                  <a:pt x="2926" y="3427"/>
                </a:lnTo>
                <a:lnTo>
                  <a:pt x="2965" y="3469"/>
                </a:lnTo>
                <a:lnTo>
                  <a:pt x="3006" y="3509"/>
                </a:lnTo>
                <a:lnTo>
                  <a:pt x="3047" y="3547"/>
                </a:lnTo>
                <a:lnTo>
                  <a:pt x="3087" y="3581"/>
                </a:lnTo>
                <a:lnTo>
                  <a:pt x="3128" y="3613"/>
                </a:lnTo>
                <a:lnTo>
                  <a:pt x="3169" y="3644"/>
                </a:lnTo>
                <a:lnTo>
                  <a:pt x="3209" y="3674"/>
                </a:lnTo>
                <a:lnTo>
                  <a:pt x="3250" y="3700"/>
                </a:lnTo>
                <a:lnTo>
                  <a:pt x="3291" y="3724"/>
                </a:lnTo>
                <a:lnTo>
                  <a:pt x="3331" y="3747"/>
                </a:lnTo>
                <a:lnTo>
                  <a:pt x="3372" y="3768"/>
                </a:lnTo>
                <a:lnTo>
                  <a:pt x="3413" y="3787"/>
                </a:lnTo>
                <a:lnTo>
                  <a:pt x="3453" y="3805"/>
                </a:lnTo>
                <a:lnTo>
                  <a:pt x="3494" y="3822"/>
                </a:lnTo>
                <a:lnTo>
                  <a:pt x="3535" y="3836"/>
                </a:lnTo>
                <a:lnTo>
                  <a:pt x="3574" y="3850"/>
                </a:lnTo>
                <a:lnTo>
                  <a:pt x="3615" y="3862"/>
                </a:lnTo>
                <a:lnTo>
                  <a:pt x="3657" y="3873"/>
                </a:lnTo>
                <a:lnTo>
                  <a:pt x="3696" y="3884"/>
                </a:lnTo>
                <a:lnTo>
                  <a:pt x="3737" y="3893"/>
                </a:lnTo>
                <a:lnTo>
                  <a:pt x="3778" y="3900"/>
                </a:lnTo>
                <a:lnTo>
                  <a:pt x="3818" y="3908"/>
                </a:lnTo>
                <a:lnTo>
                  <a:pt x="3859" y="3914"/>
                </a:lnTo>
                <a:lnTo>
                  <a:pt x="3900" y="3920"/>
                </a:lnTo>
                <a:lnTo>
                  <a:pt x="3940" y="3925"/>
                </a:lnTo>
                <a:lnTo>
                  <a:pt x="3981" y="3930"/>
                </a:lnTo>
                <a:lnTo>
                  <a:pt x="4022" y="3934"/>
                </a:lnTo>
              </a:path>
            </a:pathLst>
          </a:custGeom>
          <a:noFill/>
          <a:ln w="21590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70" name="Text Box 4"/>
          <p:cNvSpPr txBox="1">
            <a:spLocks noChangeArrowheads="1"/>
          </p:cNvSpPr>
          <p:nvPr/>
        </p:nvSpPr>
        <p:spPr bwMode="auto">
          <a:xfrm>
            <a:off x="3116891" y="360897"/>
            <a:ext cx="27537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FUTURE SEA LEVELS?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61" name="Picture 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717" r="3154" b="-717"/>
          <a:stretch/>
        </p:blipFill>
        <p:spPr bwMode="auto">
          <a:xfrm>
            <a:off x="221807" y="4558352"/>
            <a:ext cx="2910002" cy="2299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1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54" name="Group 2"/>
          <p:cNvGrpSpPr>
            <a:grpSpLocks/>
          </p:cNvGrpSpPr>
          <p:nvPr/>
        </p:nvGrpSpPr>
        <p:grpSpPr bwMode="auto">
          <a:xfrm>
            <a:off x="93663" y="1423988"/>
            <a:ext cx="4232275" cy="3892550"/>
            <a:chOff x="64" y="897"/>
            <a:chExt cx="2888" cy="2452"/>
          </a:xfrm>
        </p:grpSpPr>
        <p:sp>
          <p:nvSpPr>
            <p:cNvPr id="381955" name="Rectangle 3"/>
            <p:cNvSpPr>
              <a:spLocks noChangeArrowheads="1"/>
            </p:cNvSpPr>
            <p:nvPr/>
          </p:nvSpPr>
          <p:spPr bwMode="auto">
            <a:xfrm>
              <a:off x="64" y="897"/>
              <a:ext cx="2888" cy="24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81956" name="Object 4"/>
            <p:cNvGraphicFramePr>
              <a:graphicFrameLocks noChangeAspect="1"/>
            </p:cNvGraphicFramePr>
            <p:nvPr/>
          </p:nvGraphicFramePr>
          <p:xfrm>
            <a:off x="135" y="1286"/>
            <a:ext cx="2761" cy="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584" name="Plot" r:id="rId3" imgW="4382640" imgH="2775240" progId="">
                    <p:embed/>
                  </p:oleObj>
                </mc:Choice>
                <mc:Fallback>
                  <p:oleObj name="Plot" r:id="rId3" imgW="4382640" imgH="27752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" y="1286"/>
                          <a:ext cx="2761" cy="1748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1957" name="Text Box 5"/>
          <p:cNvSpPr txBox="1">
            <a:spLocks noChangeArrowheads="1"/>
          </p:cNvSpPr>
          <p:nvPr/>
        </p:nvSpPr>
        <p:spPr bwMode="auto">
          <a:xfrm>
            <a:off x="3054689" y="147638"/>
            <a:ext cx="289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kumimoji="1" lang="sv-SE" sz="1800" b="1" i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DISTRIBUTION</a:t>
            </a:r>
            <a:endParaRPr kumimoji="1" lang="en-US" sz="1800" b="1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1958" name="Group 6"/>
          <p:cNvGrpSpPr>
            <a:grpSpLocks/>
          </p:cNvGrpSpPr>
          <p:nvPr/>
        </p:nvGrpSpPr>
        <p:grpSpPr bwMode="auto">
          <a:xfrm>
            <a:off x="4572000" y="592138"/>
            <a:ext cx="4362450" cy="6348412"/>
            <a:chOff x="3120" y="373"/>
            <a:chExt cx="2977" cy="3999"/>
          </a:xfrm>
        </p:grpSpPr>
        <p:sp>
          <p:nvSpPr>
            <p:cNvPr id="381959" name="Rectangle 7"/>
            <p:cNvSpPr>
              <a:spLocks noChangeArrowheads="1"/>
            </p:cNvSpPr>
            <p:nvPr/>
          </p:nvSpPr>
          <p:spPr bwMode="auto">
            <a:xfrm>
              <a:off x="3120" y="373"/>
              <a:ext cx="2977" cy="399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81960" name="Object 8"/>
            <p:cNvGraphicFramePr>
              <a:graphicFrameLocks noChangeAspect="1"/>
            </p:cNvGraphicFramePr>
            <p:nvPr/>
          </p:nvGraphicFramePr>
          <p:xfrm>
            <a:off x="3217" y="490"/>
            <a:ext cx="2754" cy="3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585" name="Plot" r:id="rId5" imgW="4371840" imgH="6069960" progId="">
                    <p:embed/>
                  </p:oleObj>
                </mc:Choice>
                <mc:Fallback>
                  <p:oleObj name="Plot" r:id="rId5" imgW="4371840" imgH="60699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7" y="490"/>
                          <a:ext cx="2754" cy="3824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1961" name="Rectangle 9"/>
            <p:cNvSpPr>
              <a:spLocks noChangeArrowheads="1"/>
            </p:cNvSpPr>
            <p:nvPr/>
          </p:nvSpPr>
          <p:spPr bwMode="auto">
            <a:xfrm>
              <a:off x="3381" y="459"/>
              <a:ext cx="182" cy="370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81962" name="Object 10"/>
            <p:cNvGraphicFramePr>
              <a:graphicFrameLocks noChangeAspect="1"/>
            </p:cNvGraphicFramePr>
            <p:nvPr/>
          </p:nvGraphicFramePr>
          <p:xfrm>
            <a:off x="3471" y="486"/>
            <a:ext cx="112" cy="3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586" name="Plot" r:id="rId7" imgW="178200" imgH="5769000" progId="">
                    <p:embed/>
                  </p:oleObj>
                </mc:Choice>
                <mc:Fallback>
                  <p:oleObj name="Plot" r:id="rId7" imgW="178200" imgH="5769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1" y="486"/>
                          <a:ext cx="112" cy="3634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1963" name="Text Box 11"/>
          <p:cNvSpPr txBox="1">
            <a:spLocks noChangeArrowheads="1"/>
          </p:cNvSpPr>
          <p:nvPr/>
        </p:nvSpPr>
        <p:spPr bwMode="auto">
          <a:xfrm>
            <a:off x="2570163" y="2179638"/>
            <a:ext cx="1677987" cy="2746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kumimoji="1" lang="sv-SE" sz="1200" b="1">
                <a:latin typeface="Tahoma" pitchFamily="34" charset="0"/>
              </a:rPr>
              <a:t>Normal distribution</a:t>
            </a:r>
            <a:endParaRPr kumimoji="1" lang="en-US" sz="1200" b="1">
              <a:latin typeface="Tahoma" pitchFamily="34" charset="0"/>
            </a:endParaRPr>
          </a:p>
        </p:txBody>
      </p:sp>
      <p:sp>
        <p:nvSpPr>
          <p:cNvPr id="381964" name="Text Box 12"/>
          <p:cNvSpPr txBox="1">
            <a:spLocks noChangeArrowheads="1"/>
          </p:cNvSpPr>
          <p:nvPr/>
        </p:nvSpPr>
        <p:spPr bwMode="auto">
          <a:xfrm>
            <a:off x="6607175" y="984250"/>
            <a:ext cx="214312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None/>
            </a:pPr>
            <a:r>
              <a:rPr kumimoji="1" lang="sv-SE" sz="1200" b="1">
                <a:latin typeface="Tahoma" pitchFamily="34" charset="0"/>
              </a:rPr>
              <a:t>Cumulative normal </a:t>
            </a:r>
          </a:p>
          <a:p>
            <a:pPr eaLnBrk="0" hangingPunct="0">
              <a:buFontTx/>
              <a:buNone/>
            </a:pPr>
            <a:r>
              <a:rPr kumimoji="1" lang="sv-SE" sz="1200" b="1">
                <a:latin typeface="Tahoma" pitchFamily="34" charset="0"/>
              </a:rPr>
              <a:t>distribution (inverted)</a:t>
            </a:r>
            <a:endParaRPr kumimoji="1" lang="en-US" sz="1200" b="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1170" name="Object 2"/>
          <p:cNvGraphicFramePr>
            <a:graphicFrameLocks noChangeAspect="1"/>
          </p:cNvGraphicFramePr>
          <p:nvPr/>
        </p:nvGraphicFramePr>
        <p:xfrm>
          <a:off x="363538" y="3795713"/>
          <a:ext cx="2135187" cy="148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608" name="Paint Shop Pro Image" r:id="rId3" imgW="2312195" imgH="2926829" progId="">
                  <p:embed/>
                </p:oleObj>
              </mc:Choice>
              <mc:Fallback>
                <p:oleObj name="Paint Shop Pro Image" r:id="rId3" imgW="2312195" imgH="29268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3795713"/>
                        <a:ext cx="2135187" cy="148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1171" name="Object 3"/>
          <p:cNvGraphicFramePr>
            <a:graphicFrameLocks noChangeAspect="1"/>
          </p:cNvGraphicFramePr>
          <p:nvPr/>
        </p:nvGraphicFramePr>
        <p:xfrm>
          <a:off x="3486150" y="3424238"/>
          <a:ext cx="2135188" cy="148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609" name="Paint Shop Pro Image" r:id="rId5" imgW="2312195" imgH="2926829" progId="">
                  <p:embed/>
                </p:oleObj>
              </mc:Choice>
              <mc:Fallback>
                <p:oleObj name="Paint Shop Pro Image" r:id="rId5" imgW="2312195" imgH="29268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3424238"/>
                        <a:ext cx="2135188" cy="148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1172" name="Text Box 4"/>
          <p:cNvSpPr txBox="1">
            <a:spLocks noChangeArrowheads="1"/>
          </p:cNvSpPr>
          <p:nvPr/>
        </p:nvSpPr>
        <p:spPr bwMode="auto">
          <a:xfrm>
            <a:off x="2228323" y="363043"/>
            <a:ext cx="4271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None/>
            </a:pPr>
            <a:r>
              <a:rPr kumimoji="1"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INCREASE IN WL 2000 – 2050 – 2100 </a:t>
            </a:r>
            <a:endParaRPr kumimoji="1" lang="en-US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391173" name="Group 5"/>
          <p:cNvGrpSpPr>
            <a:grpSpLocks/>
          </p:cNvGrpSpPr>
          <p:nvPr/>
        </p:nvGrpSpPr>
        <p:grpSpPr bwMode="auto">
          <a:xfrm>
            <a:off x="2481263" y="2182813"/>
            <a:ext cx="1089025" cy="2511425"/>
            <a:chOff x="1563" y="1375"/>
            <a:chExt cx="686" cy="1582"/>
          </a:xfrm>
        </p:grpSpPr>
        <p:sp>
          <p:nvSpPr>
            <p:cNvPr id="391174" name="AutoShape 6"/>
            <p:cNvSpPr>
              <a:spLocks noChangeArrowheads="1"/>
            </p:cNvSpPr>
            <p:nvPr/>
          </p:nvSpPr>
          <p:spPr bwMode="auto">
            <a:xfrm rot="-952313">
              <a:off x="1563" y="2651"/>
              <a:ext cx="686" cy="306"/>
            </a:xfrm>
            <a:prstGeom prst="rightArrow">
              <a:avLst>
                <a:gd name="adj1" fmla="val 50000"/>
                <a:gd name="adj2" fmla="val 5604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75" name="Text Box 7"/>
            <p:cNvSpPr txBox="1">
              <a:spLocks noChangeArrowheads="1"/>
            </p:cNvSpPr>
            <p:nvPr/>
          </p:nvSpPr>
          <p:spPr bwMode="auto">
            <a:xfrm rot="16200000">
              <a:off x="1258" y="1815"/>
              <a:ext cx="11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buFontTx/>
                <a:buNone/>
              </a:pPr>
              <a:r>
                <a:rPr kumimoji="1" lang="sv-SE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Trend in MSL</a:t>
              </a:r>
              <a:endParaRPr kumimoji="1"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graphicFrame>
        <p:nvGraphicFramePr>
          <p:cNvPr id="391176" name="Object 8"/>
          <p:cNvGraphicFramePr>
            <a:graphicFrameLocks noChangeAspect="1"/>
          </p:cNvGraphicFramePr>
          <p:nvPr/>
        </p:nvGraphicFramePr>
        <p:xfrm>
          <a:off x="6330950" y="2197100"/>
          <a:ext cx="219075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610" name="Paint Shop Pro Image" r:id="rId6" imgW="3239024" imgH="2956098" progId="">
                  <p:embed/>
                </p:oleObj>
              </mc:Choice>
              <mc:Fallback>
                <p:oleObj name="Paint Shop Pro Image" r:id="rId6" imgW="3239024" imgH="29560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197100"/>
                        <a:ext cx="219075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1177" name="Group 9"/>
          <p:cNvGrpSpPr>
            <a:grpSpLocks/>
          </p:cNvGrpSpPr>
          <p:nvPr/>
        </p:nvGrpSpPr>
        <p:grpSpPr bwMode="auto">
          <a:xfrm>
            <a:off x="5678488" y="1355725"/>
            <a:ext cx="542925" cy="3032125"/>
            <a:chOff x="3577" y="854"/>
            <a:chExt cx="342" cy="1910"/>
          </a:xfrm>
        </p:grpSpPr>
        <p:sp>
          <p:nvSpPr>
            <p:cNvPr id="391178" name="Text Box 10"/>
            <p:cNvSpPr txBox="1">
              <a:spLocks noChangeArrowheads="1"/>
            </p:cNvSpPr>
            <p:nvPr/>
          </p:nvSpPr>
          <p:spPr bwMode="auto">
            <a:xfrm rot="16200000">
              <a:off x="3115" y="1316"/>
              <a:ext cx="117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buFontTx/>
                <a:buNone/>
              </a:pPr>
              <a:r>
                <a:rPr kumimoji="1" lang="sv-SE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Trend in NHW</a:t>
              </a:r>
              <a:endParaRPr kumimoji="1"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91179" name="AutoShape 11"/>
            <p:cNvSpPr>
              <a:spLocks noChangeArrowheads="1"/>
            </p:cNvSpPr>
            <p:nvPr/>
          </p:nvSpPr>
          <p:spPr bwMode="auto">
            <a:xfrm rot="-3306647">
              <a:off x="3317" y="2162"/>
              <a:ext cx="922" cy="282"/>
            </a:xfrm>
            <a:prstGeom prst="rightArrow">
              <a:avLst>
                <a:gd name="adj1" fmla="val 50000"/>
                <a:gd name="adj2" fmla="val 817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34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93921" y="1776149"/>
          <a:ext cx="8157726" cy="330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483" name="Plot" r:id="rId3" imgW="8265960" imgH="3347280" progId="Grapher.Document">
                  <p:embed/>
                </p:oleObj>
              </mc:Choice>
              <mc:Fallback>
                <p:oleObj name="Plot" r:id="rId3" imgW="8265960" imgH="334728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3921" y="1776149"/>
                        <a:ext cx="8157726" cy="3304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48421" y="373255"/>
            <a:ext cx="4089389" cy="3658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777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vs. VARIABILITY</a:t>
            </a:r>
            <a:endParaRPr lang="en-US" sz="1777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910507" y="3418579"/>
            <a:ext cx="291361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" name="Rectangle 2"/>
          <p:cNvSpPr/>
          <p:nvPr/>
        </p:nvSpPr>
        <p:spPr bwMode="auto">
          <a:xfrm>
            <a:off x="1945756" y="2000184"/>
            <a:ext cx="5171505" cy="2840278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0241" tIns="45121" rIns="90241" bIns="4512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2475" eaLnBrk="0" hangingPunct="0"/>
            <a:endParaRPr lang="en-US" sz="2369" b="0"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787904">
            <a:off x="3061784" y="3485909"/>
            <a:ext cx="611065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579" dirty="0">
                <a:latin typeface="Arial" panose="020B0604020202020204" pitchFamily="34" charset="0"/>
                <a:cs typeface="Arial" panose="020B0604020202020204" pitchFamily="34" charset="0"/>
              </a:rPr>
              <a:t>MSL</a:t>
            </a:r>
            <a:endParaRPr lang="en-US" sz="157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463"/>
          <p:cNvSpPr/>
          <p:nvPr/>
        </p:nvSpPr>
        <p:spPr>
          <a:xfrm>
            <a:off x="1381919" y="1343445"/>
            <a:ext cx="4876800" cy="263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432"/>
          <p:cNvSpPr>
            <a:spLocks noChangeArrowheads="1"/>
          </p:cNvSpPr>
          <p:nvPr/>
        </p:nvSpPr>
        <p:spPr bwMode="auto">
          <a:xfrm>
            <a:off x="1388269" y="1356145"/>
            <a:ext cx="4867275" cy="2647950"/>
          </a:xfrm>
          <a:prstGeom prst="rect">
            <a:avLst/>
          </a:prstGeom>
          <a:solidFill>
            <a:srgbClr val="FFFF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sv-SE"/>
          </a:p>
        </p:txBody>
      </p:sp>
      <p:grpSp>
        <p:nvGrpSpPr>
          <p:cNvPr id="3" name="Group 433"/>
          <p:cNvGrpSpPr>
            <a:grpSpLocks noChangeAspect="1"/>
          </p:cNvGrpSpPr>
          <p:nvPr/>
        </p:nvGrpSpPr>
        <p:grpSpPr bwMode="auto">
          <a:xfrm>
            <a:off x="1383507" y="1351382"/>
            <a:ext cx="4873625" cy="2647950"/>
            <a:chOff x="3302" y="7742"/>
            <a:chExt cx="7311" cy="3974"/>
          </a:xfrm>
        </p:grpSpPr>
        <p:sp>
          <p:nvSpPr>
            <p:cNvPr id="4" name="Line 434"/>
            <p:cNvSpPr>
              <a:spLocks noChangeAspect="1" noChangeShapeType="1"/>
            </p:cNvSpPr>
            <p:nvPr/>
          </p:nvSpPr>
          <p:spPr bwMode="auto">
            <a:xfrm>
              <a:off x="3302" y="11715"/>
              <a:ext cx="7311" cy="1"/>
            </a:xfrm>
            <a:prstGeom prst="line">
              <a:avLst/>
            </a:prstGeom>
            <a:noFill/>
            <a:ln w="889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Line 435"/>
            <p:cNvSpPr>
              <a:spLocks noChangeAspect="1" noChangeShapeType="1"/>
            </p:cNvSpPr>
            <p:nvPr/>
          </p:nvSpPr>
          <p:spPr bwMode="auto">
            <a:xfrm flipV="1">
              <a:off x="3303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Line 436"/>
            <p:cNvSpPr>
              <a:spLocks noChangeAspect="1" noChangeShapeType="1"/>
            </p:cNvSpPr>
            <p:nvPr/>
          </p:nvSpPr>
          <p:spPr bwMode="auto">
            <a:xfrm flipV="1">
              <a:off x="3303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" name="Line 437"/>
            <p:cNvSpPr>
              <a:spLocks noChangeAspect="1" noChangeShapeType="1"/>
            </p:cNvSpPr>
            <p:nvPr/>
          </p:nvSpPr>
          <p:spPr bwMode="auto">
            <a:xfrm flipV="1">
              <a:off x="3303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" name="Line 438"/>
            <p:cNvSpPr>
              <a:spLocks noChangeAspect="1" noChangeShapeType="1"/>
            </p:cNvSpPr>
            <p:nvPr/>
          </p:nvSpPr>
          <p:spPr bwMode="auto">
            <a:xfrm flipV="1">
              <a:off x="3303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" name="Line 439"/>
            <p:cNvSpPr>
              <a:spLocks noChangeAspect="1" noChangeShapeType="1"/>
            </p:cNvSpPr>
            <p:nvPr/>
          </p:nvSpPr>
          <p:spPr bwMode="auto">
            <a:xfrm flipV="1">
              <a:off x="3303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" name="Line 440"/>
            <p:cNvSpPr>
              <a:spLocks noChangeAspect="1" noChangeShapeType="1"/>
            </p:cNvSpPr>
            <p:nvPr/>
          </p:nvSpPr>
          <p:spPr bwMode="auto">
            <a:xfrm flipV="1">
              <a:off x="3303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Line 441"/>
            <p:cNvSpPr>
              <a:spLocks noChangeAspect="1" noChangeShapeType="1"/>
            </p:cNvSpPr>
            <p:nvPr/>
          </p:nvSpPr>
          <p:spPr bwMode="auto">
            <a:xfrm flipV="1">
              <a:off x="3303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" name="Line 442"/>
            <p:cNvSpPr>
              <a:spLocks noChangeAspect="1" noChangeShapeType="1"/>
            </p:cNvSpPr>
            <p:nvPr/>
          </p:nvSpPr>
          <p:spPr bwMode="auto">
            <a:xfrm flipV="1">
              <a:off x="3303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" name="Line 443"/>
            <p:cNvSpPr>
              <a:spLocks noChangeAspect="1" noChangeShapeType="1"/>
            </p:cNvSpPr>
            <p:nvPr/>
          </p:nvSpPr>
          <p:spPr bwMode="auto">
            <a:xfrm flipV="1">
              <a:off x="3303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Line 444"/>
            <p:cNvSpPr>
              <a:spLocks noChangeAspect="1" noChangeShapeType="1"/>
            </p:cNvSpPr>
            <p:nvPr/>
          </p:nvSpPr>
          <p:spPr bwMode="auto">
            <a:xfrm flipV="1">
              <a:off x="3303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" name="Line 445"/>
            <p:cNvSpPr>
              <a:spLocks noChangeAspect="1" noChangeShapeType="1"/>
            </p:cNvSpPr>
            <p:nvPr/>
          </p:nvSpPr>
          <p:spPr bwMode="auto">
            <a:xfrm flipV="1">
              <a:off x="3303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" name="Line 446"/>
            <p:cNvSpPr>
              <a:spLocks noChangeAspect="1" noChangeShapeType="1"/>
            </p:cNvSpPr>
            <p:nvPr/>
          </p:nvSpPr>
          <p:spPr bwMode="auto">
            <a:xfrm flipV="1">
              <a:off x="3303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Line 447"/>
            <p:cNvSpPr>
              <a:spLocks noChangeAspect="1" noChangeShapeType="1"/>
            </p:cNvSpPr>
            <p:nvPr/>
          </p:nvSpPr>
          <p:spPr bwMode="auto">
            <a:xfrm flipV="1">
              <a:off x="3303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" name="Line 448"/>
            <p:cNvSpPr>
              <a:spLocks noChangeAspect="1" noChangeShapeType="1"/>
            </p:cNvSpPr>
            <p:nvPr/>
          </p:nvSpPr>
          <p:spPr bwMode="auto">
            <a:xfrm flipV="1">
              <a:off x="3303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" name="Line 449"/>
            <p:cNvSpPr>
              <a:spLocks noChangeAspect="1" noChangeShapeType="1"/>
            </p:cNvSpPr>
            <p:nvPr/>
          </p:nvSpPr>
          <p:spPr bwMode="auto">
            <a:xfrm flipV="1">
              <a:off x="3303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" name="Line 450"/>
            <p:cNvSpPr>
              <a:spLocks noChangeAspect="1" noChangeShapeType="1"/>
            </p:cNvSpPr>
            <p:nvPr/>
          </p:nvSpPr>
          <p:spPr bwMode="auto">
            <a:xfrm flipV="1">
              <a:off x="3303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1" name="Line 451"/>
            <p:cNvSpPr>
              <a:spLocks noChangeAspect="1" noChangeShapeType="1"/>
            </p:cNvSpPr>
            <p:nvPr/>
          </p:nvSpPr>
          <p:spPr bwMode="auto">
            <a:xfrm flipV="1">
              <a:off x="3303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2" name="Line 452"/>
            <p:cNvSpPr>
              <a:spLocks noChangeAspect="1" noChangeShapeType="1"/>
            </p:cNvSpPr>
            <p:nvPr/>
          </p:nvSpPr>
          <p:spPr bwMode="auto">
            <a:xfrm flipV="1">
              <a:off x="3303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3" name="Line 453"/>
            <p:cNvSpPr>
              <a:spLocks noChangeAspect="1" noChangeShapeType="1"/>
            </p:cNvSpPr>
            <p:nvPr/>
          </p:nvSpPr>
          <p:spPr bwMode="auto">
            <a:xfrm flipV="1">
              <a:off x="3710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4" name="Line 454"/>
            <p:cNvSpPr>
              <a:spLocks noChangeAspect="1" noChangeShapeType="1"/>
            </p:cNvSpPr>
            <p:nvPr/>
          </p:nvSpPr>
          <p:spPr bwMode="auto">
            <a:xfrm flipV="1">
              <a:off x="3710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5" name="Line 455"/>
            <p:cNvSpPr>
              <a:spLocks noChangeAspect="1" noChangeShapeType="1"/>
            </p:cNvSpPr>
            <p:nvPr/>
          </p:nvSpPr>
          <p:spPr bwMode="auto">
            <a:xfrm flipV="1">
              <a:off x="3710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Line 456"/>
            <p:cNvSpPr>
              <a:spLocks noChangeAspect="1" noChangeShapeType="1"/>
            </p:cNvSpPr>
            <p:nvPr/>
          </p:nvSpPr>
          <p:spPr bwMode="auto">
            <a:xfrm flipV="1">
              <a:off x="3710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7" name="Line 457"/>
            <p:cNvSpPr>
              <a:spLocks noChangeAspect="1" noChangeShapeType="1"/>
            </p:cNvSpPr>
            <p:nvPr/>
          </p:nvSpPr>
          <p:spPr bwMode="auto">
            <a:xfrm flipV="1">
              <a:off x="3710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8" name="Line 458"/>
            <p:cNvSpPr>
              <a:spLocks noChangeAspect="1" noChangeShapeType="1"/>
            </p:cNvSpPr>
            <p:nvPr/>
          </p:nvSpPr>
          <p:spPr bwMode="auto">
            <a:xfrm flipV="1">
              <a:off x="3710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9" name="Line 459"/>
            <p:cNvSpPr>
              <a:spLocks noChangeAspect="1" noChangeShapeType="1"/>
            </p:cNvSpPr>
            <p:nvPr/>
          </p:nvSpPr>
          <p:spPr bwMode="auto">
            <a:xfrm flipV="1">
              <a:off x="3710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0" name="Line 460"/>
            <p:cNvSpPr>
              <a:spLocks noChangeAspect="1" noChangeShapeType="1"/>
            </p:cNvSpPr>
            <p:nvPr/>
          </p:nvSpPr>
          <p:spPr bwMode="auto">
            <a:xfrm flipV="1">
              <a:off x="3710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1" name="Line 461"/>
            <p:cNvSpPr>
              <a:spLocks noChangeAspect="1" noChangeShapeType="1"/>
            </p:cNvSpPr>
            <p:nvPr/>
          </p:nvSpPr>
          <p:spPr bwMode="auto">
            <a:xfrm flipV="1">
              <a:off x="3710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2" name="Line 462"/>
            <p:cNvSpPr>
              <a:spLocks noChangeAspect="1" noChangeShapeType="1"/>
            </p:cNvSpPr>
            <p:nvPr/>
          </p:nvSpPr>
          <p:spPr bwMode="auto">
            <a:xfrm flipV="1">
              <a:off x="3710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3" name="Line 463"/>
            <p:cNvSpPr>
              <a:spLocks noChangeAspect="1" noChangeShapeType="1"/>
            </p:cNvSpPr>
            <p:nvPr/>
          </p:nvSpPr>
          <p:spPr bwMode="auto">
            <a:xfrm flipV="1">
              <a:off x="3710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4" name="Line 464"/>
            <p:cNvSpPr>
              <a:spLocks noChangeAspect="1" noChangeShapeType="1"/>
            </p:cNvSpPr>
            <p:nvPr/>
          </p:nvSpPr>
          <p:spPr bwMode="auto">
            <a:xfrm flipV="1">
              <a:off x="3710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5" name="Line 465"/>
            <p:cNvSpPr>
              <a:spLocks noChangeAspect="1" noChangeShapeType="1"/>
            </p:cNvSpPr>
            <p:nvPr/>
          </p:nvSpPr>
          <p:spPr bwMode="auto">
            <a:xfrm flipV="1">
              <a:off x="3710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" name="Line 466"/>
            <p:cNvSpPr>
              <a:spLocks noChangeAspect="1" noChangeShapeType="1"/>
            </p:cNvSpPr>
            <p:nvPr/>
          </p:nvSpPr>
          <p:spPr bwMode="auto">
            <a:xfrm flipV="1">
              <a:off x="3710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7" name="Line 467"/>
            <p:cNvSpPr>
              <a:spLocks noChangeAspect="1" noChangeShapeType="1"/>
            </p:cNvSpPr>
            <p:nvPr/>
          </p:nvSpPr>
          <p:spPr bwMode="auto">
            <a:xfrm flipV="1">
              <a:off x="3710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8" name="Line 468"/>
            <p:cNvSpPr>
              <a:spLocks noChangeAspect="1" noChangeShapeType="1"/>
            </p:cNvSpPr>
            <p:nvPr/>
          </p:nvSpPr>
          <p:spPr bwMode="auto">
            <a:xfrm flipV="1">
              <a:off x="3710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9" name="Line 469"/>
            <p:cNvSpPr>
              <a:spLocks noChangeAspect="1" noChangeShapeType="1"/>
            </p:cNvSpPr>
            <p:nvPr/>
          </p:nvSpPr>
          <p:spPr bwMode="auto">
            <a:xfrm flipV="1">
              <a:off x="3710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Line 470"/>
            <p:cNvSpPr>
              <a:spLocks noChangeAspect="1" noChangeShapeType="1"/>
            </p:cNvSpPr>
            <p:nvPr/>
          </p:nvSpPr>
          <p:spPr bwMode="auto">
            <a:xfrm flipV="1">
              <a:off x="3710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Line 471"/>
            <p:cNvSpPr>
              <a:spLocks noChangeAspect="1" noChangeShapeType="1"/>
            </p:cNvSpPr>
            <p:nvPr/>
          </p:nvSpPr>
          <p:spPr bwMode="auto">
            <a:xfrm flipV="1">
              <a:off x="4116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2" name="Line 472"/>
            <p:cNvSpPr>
              <a:spLocks noChangeAspect="1" noChangeShapeType="1"/>
            </p:cNvSpPr>
            <p:nvPr/>
          </p:nvSpPr>
          <p:spPr bwMode="auto">
            <a:xfrm flipV="1">
              <a:off x="4116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3" name="Line 473"/>
            <p:cNvSpPr>
              <a:spLocks noChangeAspect="1" noChangeShapeType="1"/>
            </p:cNvSpPr>
            <p:nvPr/>
          </p:nvSpPr>
          <p:spPr bwMode="auto">
            <a:xfrm flipV="1">
              <a:off x="4116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4" name="Line 474"/>
            <p:cNvSpPr>
              <a:spLocks noChangeAspect="1" noChangeShapeType="1"/>
            </p:cNvSpPr>
            <p:nvPr/>
          </p:nvSpPr>
          <p:spPr bwMode="auto">
            <a:xfrm flipV="1">
              <a:off x="4116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5" name="Line 475"/>
            <p:cNvSpPr>
              <a:spLocks noChangeAspect="1" noChangeShapeType="1"/>
            </p:cNvSpPr>
            <p:nvPr/>
          </p:nvSpPr>
          <p:spPr bwMode="auto">
            <a:xfrm flipV="1">
              <a:off x="4116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6" name="Line 476"/>
            <p:cNvSpPr>
              <a:spLocks noChangeAspect="1" noChangeShapeType="1"/>
            </p:cNvSpPr>
            <p:nvPr/>
          </p:nvSpPr>
          <p:spPr bwMode="auto">
            <a:xfrm flipV="1">
              <a:off x="4116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7" name="Line 477"/>
            <p:cNvSpPr>
              <a:spLocks noChangeAspect="1" noChangeShapeType="1"/>
            </p:cNvSpPr>
            <p:nvPr/>
          </p:nvSpPr>
          <p:spPr bwMode="auto">
            <a:xfrm flipV="1">
              <a:off x="4116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8" name="Line 478"/>
            <p:cNvSpPr>
              <a:spLocks noChangeAspect="1" noChangeShapeType="1"/>
            </p:cNvSpPr>
            <p:nvPr/>
          </p:nvSpPr>
          <p:spPr bwMode="auto">
            <a:xfrm flipV="1">
              <a:off x="4116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9" name="Line 479"/>
            <p:cNvSpPr>
              <a:spLocks noChangeAspect="1" noChangeShapeType="1"/>
            </p:cNvSpPr>
            <p:nvPr/>
          </p:nvSpPr>
          <p:spPr bwMode="auto">
            <a:xfrm flipV="1">
              <a:off x="4116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0" name="Line 480"/>
            <p:cNvSpPr>
              <a:spLocks noChangeAspect="1" noChangeShapeType="1"/>
            </p:cNvSpPr>
            <p:nvPr/>
          </p:nvSpPr>
          <p:spPr bwMode="auto">
            <a:xfrm flipV="1">
              <a:off x="4116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1" name="Line 481"/>
            <p:cNvSpPr>
              <a:spLocks noChangeAspect="1" noChangeShapeType="1"/>
            </p:cNvSpPr>
            <p:nvPr/>
          </p:nvSpPr>
          <p:spPr bwMode="auto">
            <a:xfrm flipV="1">
              <a:off x="4116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2" name="Line 482"/>
            <p:cNvSpPr>
              <a:spLocks noChangeAspect="1" noChangeShapeType="1"/>
            </p:cNvSpPr>
            <p:nvPr/>
          </p:nvSpPr>
          <p:spPr bwMode="auto">
            <a:xfrm flipV="1">
              <a:off x="4116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3" name="Line 483"/>
            <p:cNvSpPr>
              <a:spLocks noChangeAspect="1" noChangeShapeType="1"/>
            </p:cNvSpPr>
            <p:nvPr/>
          </p:nvSpPr>
          <p:spPr bwMode="auto">
            <a:xfrm flipV="1">
              <a:off x="4116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4" name="Line 484"/>
            <p:cNvSpPr>
              <a:spLocks noChangeAspect="1" noChangeShapeType="1"/>
            </p:cNvSpPr>
            <p:nvPr/>
          </p:nvSpPr>
          <p:spPr bwMode="auto">
            <a:xfrm flipV="1">
              <a:off x="4116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5" name="Line 485"/>
            <p:cNvSpPr>
              <a:spLocks noChangeAspect="1" noChangeShapeType="1"/>
            </p:cNvSpPr>
            <p:nvPr/>
          </p:nvSpPr>
          <p:spPr bwMode="auto">
            <a:xfrm flipV="1">
              <a:off x="4116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6" name="Line 486"/>
            <p:cNvSpPr>
              <a:spLocks noChangeAspect="1" noChangeShapeType="1"/>
            </p:cNvSpPr>
            <p:nvPr/>
          </p:nvSpPr>
          <p:spPr bwMode="auto">
            <a:xfrm flipV="1">
              <a:off x="4116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7" name="Line 487"/>
            <p:cNvSpPr>
              <a:spLocks noChangeAspect="1" noChangeShapeType="1"/>
            </p:cNvSpPr>
            <p:nvPr/>
          </p:nvSpPr>
          <p:spPr bwMode="auto">
            <a:xfrm flipV="1">
              <a:off x="4116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8" name="Line 488"/>
            <p:cNvSpPr>
              <a:spLocks noChangeAspect="1" noChangeShapeType="1"/>
            </p:cNvSpPr>
            <p:nvPr/>
          </p:nvSpPr>
          <p:spPr bwMode="auto">
            <a:xfrm flipV="1">
              <a:off x="4116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59" name="Line 489"/>
            <p:cNvSpPr>
              <a:spLocks noChangeAspect="1" noChangeShapeType="1"/>
            </p:cNvSpPr>
            <p:nvPr/>
          </p:nvSpPr>
          <p:spPr bwMode="auto">
            <a:xfrm flipV="1">
              <a:off x="4523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0" name="Line 490"/>
            <p:cNvSpPr>
              <a:spLocks noChangeAspect="1" noChangeShapeType="1"/>
            </p:cNvSpPr>
            <p:nvPr/>
          </p:nvSpPr>
          <p:spPr bwMode="auto">
            <a:xfrm flipV="1">
              <a:off x="4523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1" name="Line 491"/>
            <p:cNvSpPr>
              <a:spLocks noChangeAspect="1" noChangeShapeType="1"/>
            </p:cNvSpPr>
            <p:nvPr/>
          </p:nvSpPr>
          <p:spPr bwMode="auto">
            <a:xfrm flipV="1">
              <a:off x="4523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2" name="Line 492"/>
            <p:cNvSpPr>
              <a:spLocks noChangeAspect="1" noChangeShapeType="1"/>
            </p:cNvSpPr>
            <p:nvPr/>
          </p:nvSpPr>
          <p:spPr bwMode="auto">
            <a:xfrm flipV="1">
              <a:off x="4523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3" name="Line 493"/>
            <p:cNvSpPr>
              <a:spLocks noChangeAspect="1" noChangeShapeType="1"/>
            </p:cNvSpPr>
            <p:nvPr/>
          </p:nvSpPr>
          <p:spPr bwMode="auto">
            <a:xfrm flipV="1">
              <a:off x="4523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4" name="Line 494"/>
            <p:cNvSpPr>
              <a:spLocks noChangeAspect="1" noChangeShapeType="1"/>
            </p:cNvSpPr>
            <p:nvPr/>
          </p:nvSpPr>
          <p:spPr bwMode="auto">
            <a:xfrm flipV="1">
              <a:off x="4523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5" name="Line 495"/>
            <p:cNvSpPr>
              <a:spLocks noChangeAspect="1" noChangeShapeType="1"/>
            </p:cNvSpPr>
            <p:nvPr/>
          </p:nvSpPr>
          <p:spPr bwMode="auto">
            <a:xfrm flipV="1">
              <a:off x="4523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6" name="Line 496"/>
            <p:cNvSpPr>
              <a:spLocks noChangeAspect="1" noChangeShapeType="1"/>
            </p:cNvSpPr>
            <p:nvPr/>
          </p:nvSpPr>
          <p:spPr bwMode="auto">
            <a:xfrm flipV="1">
              <a:off x="4523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7" name="Line 497"/>
            <p:cNvSpPr>
              <a:spLocks noChangeAspect="1" noChangeShapeType="1"/>
            </p:cNvSpPr>
            <p:nvPr/>
          </p:nvSpPr>
          <p:spPr bwMode="auto">
            <a:xfrm flipV="1">
              <a:off x="4523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8" name="Line 498"/>
            <p:cNvSpPr>
              <a:spLocks noChangeAspect="1" noChangeShapeType="1"/>
            </p:cNvSpPr>
            <p:nvPr/>
          </p:nvSpPr>
          <p:spPr bwMode="auto">
            <a:xfrm flipV="1">
              <a:off x="4523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9" name="Line 499"/>
            <p:cNvSpPr>
              <a:spLocks noChangeAspect="1" noChangeShapeType="1"/>
            </p:cNvSpPr>
            <p:nvPr/>
          </p:nvSpPr>
          <p:spPr bwMode="auto">
            <a:xfrm flipV="1">
              <a:off x="4523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0" name="Line 500"/>
            <p:cNvSpPr>
              <a:spLocks noChangeAspect="1" noChangeShapeType="1"/>
            </p:cNvSpPr>
            <p:nvPr/>
          </p:nvSpPr>
          <p:spPr bwMode="auto">
            <a:xfrm flipV="1">
              <a:off x="4523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1" name="Line 501"/>
            <p:cNvSpPr>
              <a:spLocks noChangeAspect="1" noChangeShapeType="1"/>
            </p:cNvSpPr>
            <p:nvPr/>
          </p:nvSpPr>
          <p:spPr bwMode="auto">
            <a:xfrm flipV="1">
              <a:off x="4523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2" name="Line 502"/>
            <p:cNvSpPr>
              <a:spLocks noChangeAspect="1" noChangeShapeType="1"/>
            </p:cNvSpPr>
            <p:nvPr/>
          </p:nvSpPr>
          <p:spPr bwMode="auto">
            <a:xfrm flipV="1">
              <a:off x="4523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3" name="Line 503"/>
            <p:cNvSpPr>
              <a:spLocks noChangeAspect="1" noChangeShapeType="1"/>
            </p:cNvSpPr>
            <p:nvPr/>
          </p:nvSpPr>
          <p:spPr bwMode="auto">
            <a:xfrm flipV="1">
              <a:off x="4523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4" name="Line 504"/>
            <p:cNvSpPr>
              <a:spLocks noChangeAspect="1" noChangeShapeType="1"/>
            </p:cNvSpPr>
            <p:nvPr/>
          </p:nvSpPr>
          <p:spPr bwMode="auto">
            <a:xfrm flipV="1">
              <a:off x="4523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5" name="Line 505"/>
            <p:cNvSpPr>
              <a:spLocks noChangeAspect="1" noChangeShapeType="1"/>
            </p:cNvSpPr>
            <p:nvPr/>
          </p:nvSpPr>
          <p:spPr bwMode="auto">
            <a:xfrm flipV="1">
              <a:off x="4523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6" name="Line 506"/>
            <p:cNvSpPr>
              <a:spLocks noChangeAspect="1" noChangeShapeType="1"/>
            </p:cNvSpPr>
            <p:nvPr/>
          </p:nvSpPr>
          <p:spPr bwMode="auto">
            <a:xfrm flipV="1">
              <a:off x="4523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7" name="Line 507"/>
            <p:cNvSpPr>
              <a:spLocks noChangeAspect="1" noChangeShapeType="1"/>
            </p:cNvSpPr>
            <p:nvPr/>
          </p:nvSpPr>
          <p:spPr bwMode="auto">
            <a:xfrm flipV="1">
              <a:off x="4928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8" name="Line 508"/>
            <p:cNvSpPr>
              <a:spLocks noChangeAspect="1" noChangeShapeType="1"/>
            </p:cNvSpPr>
            <p:nvPr/>
          </p:nvSpPr>
          <p:spPr bwMode="auto">
            <a:xfrm flipV="1">
              <a:off x="4928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9" name="Line 509"/>
            <p:cNvSpPr>
              <a:spLocks noChangeAspect="1" noChangeShapeType="1"/>
            </p:cNvSpPr>
            <p:nvPr/>
          </p:nvSpPr>
          <p:spPr bwMode="auto">
            <a:xfrm flipV="1">
              <a:off x="4928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0" name="Line 510"/>
            <p:cNvSpPr>
              <a:spLocks noChangeAspect="1" noChangeShapeType="1"/>
            </p:cNvSpPr>
            <p:nvPr/>
          </p:nvSpPr>
          <p:spPr bwMode="auto">
            <a:xfrm flipV="1">
              <a:off x="4928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1" name="Line 511"/>
            <p:cNvSpPr>
              <a:spLocks noChangeAspect="1" noChangeShapeType="1"/>
            </p:cNvSpPr>
            <p:nvPr/>
          </p:nvSpPr>
          <p:spPr bwMode="auto">
            <a:xfrm flipV="1">
              <a:off x="4928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2" name="Line 512"/>
            <p:cNvSpPr>
              <a:spLocks noChangeAspect="1" noChangeShapeType="1"/>
            </p:cNvSpPr>
            <p:nvPr/>
          </p:nvSpPr>
          <p:spPr bwMode="auto">
            <a:xfrm flipV="1">
              <a:off x="4928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3" name="Line 513"/>
            <p:cNvSpPr>
              <a:spLocks noChangeAspect="1" noChangeShapeType="1"/>
            </p:cNvSpPr>
            <p:nvPr/>
          </p:nvSpPr>
          <p:spPr bwMode="auto">
            <a:xfrm flipV="1">
              <a:off x="4928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4" name="Line 514"/>
            <p:cNvSpPr>
              <a:spLocks noChangeAspect="1" noChangeShapeType="1"/>
            </p:cNvSpPr>
            <p:nvPr/>
          </p:nvSpPr>
          <p:spPr bwMode="auto">
            <a:xfrm flipV="1">
              <a:off x="4928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5" name="Line 515"/>
            <p:cNvSpPr>
              <a:spLocks noChangeAspect="1" noChangeShapeType="1"/>
            </p:cNvSpPr>
            <p:nvPr/>
          </p:nvSpPr>
          <p:spPr bwMode="auto">
            <a:xfrm flipV="1">
              <a:off x="4928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6" name="Line 516"/>
            <p:cNvSpPr>
              <a:spLocks noChangeAspect="1" noChangeShapeType="1"/>
            </p:cNvSpPr>
            <p:nvPr/>
          </p:nvSpPr>
          <p:spPr bwMode="auto">
            <a:xfrm flipV="1">
              <a:off x="4928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7" name="Line 517"/>
            <p:cNvSpPr>
              <a:spLocks noChangeAspect="1" noChangeShapeType="1"/>
            </p:cNvSpPr>
            <p:nvPr/>
          </p:nvSpPr>
          <p:spPr bwMode="auto">
            <a:xfrm flipV="1">
              <a:off x="4928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8" name="Line 518"/>
            <p:cNvSpPr>
              <a:spLocks noChangeAspect="1" noChangeShapeType="1"/>
            </p:cNvSpPr>
            <p:nvPr/>
          </p:nvSpPr>
          <p:spPr bwMode="auto">
            <a:xfrm flipV="1">
              <a:off x="4928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89" name="Line 519"/>
            <p:cNvSpPr>
              <a:spLocks noChangeAspect="1" noChangeShapeType="1"/>
            </p:cNvSpPr>
            <p:nvPr/>
          </p:nvSpPr>
          <p:spPr bwMode="auto">
            <a:xfrm flipV="1">
              <a:off x="4928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0" name="Line 520"/>
            <p:cNvSpPr>
              <a:spLocks noChangeAspect="1" noChangeShapeType="1"/>
            </p:cNvSpPr>
            <p:nvPr/>
          </p:nvSpPr>
          <p:spPr bwMode="auto">
            <a:xfrm flipV="1">
              <a:off x="4928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1" name="Line 521"/>
            <p:cNvSpPr>
              <a:spLocks noChangeAspect="1" noChangeShapeType="1"/>
            </p:cNvSpPr>
            <p:nvPr/>
          </p:nvSpPr>
          <p:spPr bwMode="auto">
            <a:xfrm flipV="1">
              <a:off x="4928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2" name="Line 522"/>
            <p:cNvSpPr>
              <a:spLocks noChangeAspect="1" noChangeShapeType="1"/>
            </p:cNvSpPr>
            <p:nvPr/>
          </p:nvSpPr>
          <p:spPr bwMode="auto">
            <a:xfrm flipV="1">
              <a:off x="4928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3" name="Line 523"/>
            <p:cNvSpPr>
              <a:spLocks noChangeAspect="1" noChangeShapeType="1"/>
            </p:cNvSpPr>
            <p:nvPr/>
          </p:nvSpPr>
          <p:spPr bwMode="auto">
            <a:xfrm flipV="1">
              <a:off x="4928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4" name="Line 524"/>
            <p:cNvSpPr>
              <a:spLocks noChangeAspect="1" noChangeShapeType="1"/>
            </p:cNvSpPr>
            <p:nvPr/>
          </p:nvSpPr>
          <p:spPr bwMode="auto">
            <a:xfrm flipV="1">
              <a:off x="4928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5" name="Line 525"/>
            <p:cNvSpPr>
              <a:spLocks noChangeAspect="1" noChangeShapeType="1"/>
            </p:cNvSpPr>
            <p:nvPr/>
          </p:nvSpPr>
          <p:spPr bwMode="auto">
            <a:xfrm flipV="1">
              <a:off x="5335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6" name="Line 526"/>
            <p:cNvSpPr>
              <a:spLocks noChangeAspect="1" noChangeShapeType="1"/>
            </p:cNvSpPr>
            <p:nvPr/>
          </p:nvSpPr>
          <p:spPr bwMode="auto">
            <a:xfrm flipV="1">
              <a:off x="5335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7" name="Line 527"/>
            <p:cNvSpPr>
              <a:spLocks noChangeAspect="1" noChangeShapeType="1"/>
            </p:cNvSpPr>
            <p:nvPr/>
          </p:nvSpPr>
          <p:spPr bwMode="auto">
            <a:xfrm flipV="1">
              <a:off x="5335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8" name="Line 528"/>
            <p:cNvSpPr>
              <a:spLocks noChangeAspect="1" noChangeShapeType="1"/>
            </p:cNvSpPr>
            <p:nvPr/>
          </p:nvSpPr>
          <p:spPr bwMode="auto">
            <a:xfrm flipV="1">
              <a:off x="5335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99" name="Line 529"/>
            <p:cNvSpPr>
              <a:spLocks noChangeAspect="1" noChangeShapeType="1"/>
            </p:cNvSpPr>
            <p:nvPr/>
          </p:nvSpPr>
          <p:spPr bwMode="auto">
            <a:xfrm flipV="1">
              <a:off x="5335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0" name="Line 530"/>
            <p:cNvSpPr>
              <a:spLocks noChangeAspect="1" noChangeShapeType="1"/>
            </p:cNvSpPr>
            <p:nvPr/>
          </p:nvSpPr>
          <p:spPr bwMode="auto">
            <a:xfrm flipV="1">
              <a:off x="5335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1" name="Line 531"/>
            <p:cNvSpPr>
              <a:spLocks noChangeAspect="1" noChangeShapeType="1"/>
            </p:cNvSpPr>
            <p:nvPr/>
          </p:nvSpPr>
          <p:spPr bwMode="auto">
            <a:xfrm flipV="1">
              <a:off x="5335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2" name="Line 532"/>
            <p:cNvSpPr>
              <a:spLocks noChangeAspect="1" noChangeShapeType="1"/>
            </p:cNvSpPr>
            <p:nvPr/>
          </p:nvSpPr>
          <p:spPr bwMode="auto">
            <a:xfrm flipV="1">
              <a:off x="5335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3" name="Line 533"/>
            <p:cNvSpPr>
              <a:spLocks noChangeAspect="1" noChangeShapeType="1"/>
            </p:cNvSpPr>
            <p:nvPr/>
          </p:nvSpPr>
          <p:spPr bwMode="auto">
            <a:xfrm flipV="1">
              <a:off x="5335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4" name="Line 534"/>
            <p:cNvSpPr>
              <a:spLocks noChangeAspect="1" noChangeShapeType="1"/>
            </p:cNvSpPr>
            <p:nvPr/>
          </p:nvSpPr>
          <p:spPr bwMode="auto">
            <a:xfrm flipV="1">
              <a:off x="5335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5" name="Line 535"/>
            <p:cNvSpPr>
              <a:spLocks noChangeAspect="1" noChangeShapeType="1"/>
            </p:cNvSpPr>
            <p:nvPr/>
          </p:nvSpPr>
          <p:spPr bwMode="auto">
            <a:xfrm flipV="1">
              <a:off x="5335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6" name="Line 536"/>
            <p:cNvSpPr>
              <a:spLocks noChangeAspect="1" noChangeShapeType="1"/>
            </p:cNvSpPr>
            <p:nvPr/>
          </p:nvSpPr>
          <p:spPr bwMode="auto">
            <a:xfrm flipV="1">
              <a:off x="5335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7" name="Line 537"/>
            <p:cNvSpPr>
              <a:spLocks noChangeAspect="1" noChangeShapeType="1"/>
            </p:cNvSpPr>
            <p:nvPr/>
          </p:nvSpPr>
          <p:spPr bwMode="auto">
            <a:xfrm flipV="1">
              <a:off x="5335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8" name="Line 538"/>
            <p:cNvSpPr>
              <a:spLocks noChangeAspect="1" noChangeShapeType="1"/>
            </p:cNvSpPr>
            <p:nvPr/>
          </p:nvSpPr>
          <p:spPr bwMode="auto">
            <a:xfrm flipV="1">
              <a:off x="5335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09" name="Line 539"/>
            <p:cNvSpPr>
              <a:spLocks noChangeAspect="1" noChangeShapeType="1"/>
            </p:cNvSpPr>
            <p:nvPr/>
          </p:nvSpPr>
          <p:spPr bwMode="auto">
            <a:xfrm flipV="1">
              <a:off x="5335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0" name="Line 540"/>
            <p:cNvSpPr>
              <a:spLocks noChangeAspect="1" noChangeShapeType="1"/>
            </p:cNvSpPr>
            <p:nvPr/>
          </p:nvSpPr>
          <p:spPr bwMode="auto">
            <a:xfrm flipV="1">
              <a:off x="5335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1" name="Line 541"/>
            <p:cNvSpPr>
              <a:spLocks noChangeAspect="1" noChangeShapeType="1"/>
            </p:cNvSpPr>
            <p:nvPr/>
          </p:nvSpPr>
          <p:spPr bwMode="auto">
            <a:xfrm flipV="1">
              <a:off x="5335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2" name="Line 542"/>
            <p:cNvSpPr>
              <a:spLocks noChangeAspect="1" noChangeShapeType="1"/>
            </p:cNvSpPr>
            <p:nvPr/>
          </p:nvSpPr>
          <p:spPr bwMode="auto">
            <a:xfrm flipV="1">
              <a:off x="5335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3" name="Line 543"/>
            <p:cNvSpPr>
              <a:spLocks noChangeAspect="1" noChangeShapeType="1"/>
            </p:cNvSpPr>
            <p:nvPr/>
          </p:nvSpPr>
          <p:spPr bwMode="auto">
            <a:xfrm flipV="1">
              <a:off x="5741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4" name="Line 544"/>
            <p:cNvSpPr>
              <a:spLocks noChangeAspect="1" noChangeShapeType="1"/>
            </p:cNvSpPr>
            <p:nvPr/>
          </p:nvSpPr>
          <p:spPr bwMode="auto">
            <a:xfrm flipV="1">
              <a:off x="5741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5" name="Line 545"/>
            <p:cNvSpPr>
              <a:spLocks noChangeAspect="1" noChangeShapeType="1"/>
            </p:cNvSpPr>
            <p:nvPr/>
          </p:nvSpPr>
          <p:spPr bwMode="auto">
            <a:xfrm flipV="1">
              <a:off x="5741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6" name="Line 546"/>
            <p:cNvSpPr>
              <a:spLocks noChangeAspect="1" noChangeShapeType="1"/>
            </p:cNvSpPr>
            <p:nvPr/>
          </p:nvSpPr>
          <p:spPr bwMode="auto">
            <a:xfrm flipV="1">
              <a:off x="5741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7" name="Line 547"/>
            <p:cNvSpPr>
              <a:spLocks noChangeAspect="1" noChangeShapeType="1"/>
            </p:cNvSpPr>
            <p:nvPr/>
          </p:nvSpPr>
          <p:spPr bwMode="auto">
            <a:xfrm flipV="1">
              <a:off x="5741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8" name="Line 548"/>
            <p:cNvSpPr>
              <a:spLocks noChangeAspect="1" noChangeShapeType="1"/>
            </p:cNvSpPr>
            <p:nvPr/>
          </p:nvSpPr>
          <p:spPr bwMode="auto">
            <a:xfrm flipV="1">
              <a:off x="5741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19" name="Line 549"/>
            <p:cNvSpPr>
              <a:spLocks noChangeAspect="1" noChangeShapeType="1"/>
            </p:cNvSpPr>
            <p:nvPr/>
          </p:nvSpPr>
          <p:spPr bwMode="auto">
            <a:xfrm flipV="1">
              <a:off x="5741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0" name="Line 550"/>
            <p:cNvSpPr>
              <a:spLocks noChangeAspect="1" noChangeShapeType="1"/>
            </p:cNvSpPr>
            <p:nvPr/>
          </p:nvSpPr>
          <p:spPr bwMode="auto">
            <a:xfrm flipV="1">
              <a:off x="5741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1" name="Line 551"/>
            <p:cNvSpPr>
              <a:spLocks noChangeAspect="1" noChangeShapeType="1"/>
            </p:cNvSpPr>
            <p:nvPr/>
          </p:nvSpPr>
          <p:spPr bwMode="auto">
            <a:xfrm flipV="1">
              <a:off x="5741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2" name="Line 552"/>
            <p:cNvSpPr>
              <a:spLocks noChangeAspect="1" noChangeShapeType="1"/>
            </p:cNvSpPr>
            <p:nvPr/>
          </p:nvSpPr>
          <p:spPr bwMode="auto">
            <a:xfrm flipV="1">
              <a:off x="5741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3" name="Line 553"/>
            <p:cNvSpPr>
              <a:spLocks noChangeAspect="1" noChangeShapeType="1"/>
            </p:cNvSpPr>
            <p:nvPr/>
          </p:nvSpPr>
          <p:spPr bwMode="auto">
            <a:xfrm flipV="1">
              <a:off x="5741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4" name="Line 554"/>
            <p:cNvSpPr>
              <a:spLocks noChangeAspect="1" noChangeShapeType="1"/>
            </p:cNvSpPr>
            <p:nvPr/>
          </p:nvSpPr>
          <p:spPr bwMode="auto">
            <a:xfrm flipV="1">
              <a:off x="5741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5" name="Line 555"/>
            <p:cNvSpPr>
              <a:spLocks noChangeAspect="1" noChangeShapeType="1"/>
            </p:cNvSpPr>
            <p:nvPr/>
          </p:nvSpPr>
          <p:spPr bwMode="auto">
            <a:xfrm flipV="1">
              <a:off x="5741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6" name="Line 556"/>
            <p:cNvSpPr>
              <a:spLocks noChangeAspect="1" noChangeShapeType="1"/>
            </p:cNvSpPr>
            <p:nvPr/>
          </p:nvSpPr>
          <p:spPr bwMode="auto">
            <a:xfrm flipV="1">
              <a:off x="5741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7" name="Line 557"/>
            <p:cNvSpPr>
              <a:spLocks noChangeAspect="1" noChangeShapeType="1"/>
            </p:cNvSpPr>
            <p:nvPr/>
          </p:nvSpPr>
          <p:spPr bwMode="auto">
            <a:xfrm flipV="1">
              <a:off x="5741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8" name="Line 558"/>
            <p:cNvSpPr>
              <a:spLocks noChangeAspect="1" noChangeShapeType="1"/>
            </p:cNvSpPr>
            <p:nvPr/>
          </p:nvSpPr>
          <p:spPr bwMode="auto">
            <a:xfrm flipV="1">
              <a:off x="5741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29" name="Line 559"/>
            <p:cNvSpPr>
              <a:spLocks noChangeAspect="1" noChangeShapeType="1"/>
            </p:cNvSpPr>
            <p:nvPr/>
          </p:nvSpPr>
          <p:spPr bwMode="auto">
            <a:xfrm flipV="1">
              <a:off x="5741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0" name="Line 560"/>
            <p:cNvSpPr>
              <a:spLocks noChangeAspect="1" noChangeShapeType="1"/>
            </p:cNvSpPr>
            <p:nvPr/>
          </p:nvSpPr>
          <p:spPr bwMode="auto">
            <a:xfrm flipV="1">
              <a:off x="5741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1" name="Line 561"/>
            <p:cNvSpPr>
              <a:spLocks noChangeAspect="1" noChangeShapeType="1"/>
            </p:cNvSpPr>
            <p:nvPr/>
          </p:nvSpPr>
          <p:spPr bwMode="auto">
            <a:xfrm flipV="1">
              <a:off x="6148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2" name="Line 562"/>
            <p:cNvSpPr>
              <a:spLocks noChangeAspect="1" noChangeShapeType="1"/>
            </p:cNvSpPr>
            <p:nvPr/>
          </p:nvSpPr>
          <p:spPr bwMode="auto">
            <a:xfrm flipV="1">
              <a:off x="6148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3" name="Line 563"/>
            <p:cNvSpPr>
              <a:spLocks noChangeAspect="1" noChangeShapeType="1"/>
            </p:cNvSpPr>
            <p:nvPr/>
          </p:nvSpPr>
          <p:spPr bwMode="auto">
            <a:xfrm flipV="1">
              <a:off x="6148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4" name="Line 564"/>
            <p:cNvSpPr>
              <a:spLocks noChangeAspect="1" noChangeShapeType="1"/>
            </p:cNvSpPr>
            <p:nvPr/>
          </p:nvSpPr>
          <p:spPr bwMode="auto">
            <a:xfrm flipV="1">
              <a:off x="6148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5" name="Line 565"/>
            <p:cNvSpPr>
              <a:spLocks noChangeAspect="1" noChangeShapeType="1"/>
            </p:cNvSpPr>
            <p:nvPr/>
          </p:nvSpPr>
          <p:spPr bwMode="auto">
            <a:xfrm flipV="1">
              <a:off x="6148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6" name="Line 566"/>
            <p:cNvSpPr>
              <a:spLocks noChangeAspect="1" noChangeShapeType="1"/>
            </p:cNvSpPr>
            <p:nvPr/>
          </p:nvSpPr>
          <p:spPr bwMode="auto">
            <a:xfrm flipV="1">
              <a:off x="6148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7" name="Line 567"/>
            <p:cNvSpPr>
              <a:spLocks noChangeAspect="1" noChangeShapeType="1"/>
            </p:cNvSpPr>
            <p:nvPr/>
          </p:nvSpPr>
          <p:spPr bwMode="auto">
            <a:xfrm flipV="1">
              <a:off x="6148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8" name="Line 568"/>
            <p:cNvSpPr>
              <a:spLocks noChangeAspect="1" noChangeShapeType="1"/>
            </p:cNvSpPr>
            <p:nvPr/>
          </p:nvSpPr>
          <p:spPr bwMode="auto">
            <a:xfrm flipV="1">
              <a:off x="6148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39" name="Line 569"/>
            <p:cNvSpPr>
              <a:spLocks noChangeAspect="1" noChangeShapeType="1"/>
            </p:cNvSpPr>
            <p:nvPr/>
          </p:nvSpPr>
          <p:spPr bwMode="auto">
            <a:xfrm flipV="1">
              <a:off x="6148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0" name="Line 570"/>
            <p:cNvSpPr>
              <a:spLocks noChangeAspect="1" noChangeShapeType="1"/>
            </p:cNvSpPr>
            <p:nvPr/>
          </p:nvSpPr>
          <p:spPr bwMode="auto">
            <a:xfrm flipV="1">
              <a:off x="6148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1" name="Line 571"/>
            <p:cNvSpPr>
              <a:spLocks noChangeAspect="1" noChangeShapeType="1"/>
            </p:cNvSpPr>
            <p:nvPr/>
          </p:nvSpPr>
          <p:spPr bwMode="auto">
            <a:xfrm flipV="1">
              <a:off x="6148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2" name="Line 572"/>
            <p:cNvSpPr>
              <a:spLocks noChangeAspect="1" noChangeShapeType="1"/>
            </p:cNvSpPr>
            <p:nvPr/>
          </p:nvSpPr>
          <p:spPr bwMode="auto">
            <a:xfrm flipV="1">
              <a:off x="6148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3" name="Line 573"/>
            <p:cNvSpPr>
              <a:spLocks noChangeAspect="1" noChangeShapeType="1"/>
            </p:cNvSpPr>
            <p:nvPr/>
          </p:nvSpPr>
          <p:spPr bwMode="auto">
            <a:xfrm flipV="1">
              <a:off x="6148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4" name="Line 574"/>
            <p:cNvSpPr>
              <a:spLocks noChangeAspect="1" noChangeShapeType="1"/>
            </p:cNvSpPr>
            <p:nvPr/>
          </p:nvSpPr>
          <p:spPr bwMode="auto">
            <a:xfrm flipV="1">
              <a:off x="6148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5" name="Line 575"/>
            <p:cNvSpPr>
              <a:spLocks noChangeAspect="1" noChangeShapeType="1"/>
            </p:cNvSpPr>
            <p:nvPr/>
          </p:nvSpPr>
          <p:spPr bwMode="auto">
            <a:xfrm flipV="1">
              <a:off x="6148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6" name="Line 576"/>
            <p:cNvSpPr>
              <a:spLocks noChangeAspect="1" noChangeShapeType="1"/>
            </p:cNvSpPr>
            <p:nvPr/>
          </p:nvSpPr>
          <p:spPr bwMode="auto">
            <a:xfrm flipV="1">
              <a:off x="6148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7" name="Line 577"/>
            <p:cNvSpPr>
              <a:spLocks noChangeAspect="1" noChangeShapeType="1"/>
            </p:cNvSpPr>
            <p:nvPr/>
          </p:nvSpPr>
          <p:spPr bwMode="auto">
            <a:xfrm flipV="1">
              <a:off x="6148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8" name="Line 578"/>
            <p:cNvSpPr>
              <a:spLocks noChangeAspect="1" noChangeShapeType="1"/>
            </p:cNvSpPr>
            <p:nvPr/>
          </p:nvSpPr>
          <p:spPr bwMode="auto">
            <a:xfrm flipV="1">
              <a:off x="6148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49" name="Line 579"/>
            <p:cNvSpPr>
              <a:spLocks noChangeAspect="1" noChangeShapeType="1"/>
            </p:cNvSpPr>
            <p:nvPr/>
          </p:nvSpPr>
          <p:spPr bwMode="auto">
            <a:xfrm flipV="1">
              <a:off x="6553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0" name="Line 580"/>
            <p:cNvSpPr>
              <a:spLocks noChangeAspect="1" noChangeShapeType="1"/>
            </p:cNvSpPr>
            <p:nvPr/>
          </p:nvSpPr>
          <p:spPr bwMode="auto">
            <a:xfrm flipV="1">
              <a:off x="6553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1" name="Line 581"/>
            <p:cNvSpPr>
              <a:spLocks noChangeAspect="1" noChangeShapeType="1"/>
            </p:cNvSpPr>
            <p:nvPr/>
          </p:nvSpPr>
          <p:spPr bwMode="auto">
            <a:xfrm flipV="1">
              <a:off x="6553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2" name="Line 582"/>
            <p:cNvSpPr>
              <a:spLocks noChangeAspect="1" noChangeShapeType="1"/>
            </p:cNvSpPr>
            <p:nvPr/>
          </p:nvSpPr>
          <p:spPr bwMode="auto">
            <a:xfrm flipV="1">
              <a:off x="6553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3" name="Line 583"/>
            <p:cNvSpPr>
              <a:spLocks noChangeAspect="1" noChangeShapeType="1"/>
            </p:cNvSpPr>
            <p:nvPr/>
          </p:nvSpPr>
          <p:spPr bwMode="auto">
            <a:xfrm flipV="1">
              <a:off x="6553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4" name="Line 584"/>
            <p:cNvSpPr>
              <a:spLocks noChangeAspect="1" noChangeShapeType="1"/>
            </p:cNvSpPr>
            <p:nvPr/>
          </p:nvSpPr>
          <p:spPr bwMode="auto">
            <a:xfrm flipV="1">
              <a:off x="6553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5" name="Line 585"/>
            <p:cNvSpPr>
              <a:spLocks noChangeAspect="1" noChangeShapeType="1"/>
            </p:cNvSpPr>
            <p:nvPr/>
          </p:nvSpPr>
          <p:spPr bwMode="auto">
            <a:xfrm flipV="1">
              <a:off x="6553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6" name="Line 586"/>
            <p:cNvSpPr>
              <a:spLocks noChangeAspect="1" noChangeShapeType="1"/>
            </p:cNvSpPr>
            <p:nvPr/>
          </p:nvSpPr>
          <p:spPr bwMode="auto">
            <a:xfrm flipV="1">
              <a:off x="6553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7" name="Line 587"/>
            <p:cNvSpPr>
              <a:spLocks noChangeAspect="1" noChangeShapeType="1"/>
            </p:cNvSpPr>
            <p:nvPr/>
          </p:nvSpPr>
          <p:spPr bwMode="auto">
            <a:xfrm flipV="1">
              <a:off x="6553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8" name="Line 588"/>
            <p:cNvSpPr>
              <a:spLocks noChangeAspect="1" noChangeShapeType="1"/>
            </p:cNvSpPr>
            <p:nvPr/>
          </p:nvSpPr>
          <p:spPr bwMode="auto">
            <a:xfrm flipV="1">
              <a:off x="6553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59" name="Line 589"/>
            <p:cNvSpPr>
              <a:spLocks noChangeAspect="1" noChangeShapeType="1"/>
            </p:cNvSpPr>
            <p:nvPr/>
          </p:nvSpPr>
          <p:spPr bwMode="auto">
            <a:xfrm flipV="1">
              <a:off x="6553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0" name="Line 590"/>
            <p:cNvSpPr>
              <a:spLocks noChangeAspect="1" noChangeShapeType="1"/>
            </p:cNvSpPr>
            <p:nvPr/>
          </p:nvSpPr>
          <p:spPr bwMode="auto">
            <a:xfrm flipV="1">
              <a:off x="6553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1" name="Line 591"/>
            <p:cNvSpPr>
              <a:spLocks noChangeAspect="1" noChangeShapeType="1"/>
            </p:cNvSpPr>
            <p:nvPr/>
          </p:nvSpPr>
          <p:spPr bwMode="auto">
            <a:xfrm flipV="1">
              <a:off x="6553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2" name="Line 592"/>
            <p:cNvSpPr>
              <a:spLocks noChangeAspect="1" noChangeShapeType="1"/>
            </p:cNvSpPr>
            <p:nvPr/>
          </p:nvSpPr>
          <p:spPr bwMode="auto">
            <a:xfrm flipV="1">
              <a:off x="6553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3" name="Line 593"/>
            <p:cNvSpPr>
              <a:spLocks noChangeAspect="1" noChangeShapeType="1"/>
            </p:cNvSpPr>
            <p:nvPr/>
          </p:nvSpPr>
          <p:spPr bwMode="auto">
            <a:xfrm flipV="1">
              <a:off x="6553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4" name="Line 594"/>
            <p:cNvSpPr>
              <a:spLocks noChangeAspect="1" noChangeShapeType="1"/>
            </p:cNvSpPr>
            <p:nvPr/>
          </p:nvSpPr>
          <p:spPr bwMode="auto">
            <a:xfrm flipV="1">
              <a:off x="6553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5" name="Line 595"/>
            <p:cNvSpPr>
              <a:spLocks noChangeAspect="1" noChangeShapeType="1"/>
            </p:cNvSpPr>
            <p:nvPr/>
          </p:nvSpPr>
          <p:spPr bwMode="auto">
            <a:xfrm flipV="1">
              <a:off x="6553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6" name="Line 596"/>
            <p:cNvSpPr>
              <a:spLocks noChangeAspect="1" noChangeShapeType="1"/>
            </p:cNvSpPr>
            <p:nvPr/>
          </p:nvSpPr>
          <p:spPr bwMode="auto">
            <a:xfrm flipV="1">
              <a:off x="6553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7" name="Line 597"/>
            <p:cNvSpPr>
              <a:spLocks noChangeAspect="1" noChangeShapeType="1"/>
            </p:cNvSpPr>
            <p:nvPr/>
          </p:nvSpPr>
          <p:spPr bwMode="auto">
            <a:xfrm flipV="1">
              <a:off x="6959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8" name="Line 598"/>
            <p:cNvSpPr>
              <a:spLocks noChangeAspect="1" noChangeShapeType="1"/>
            </p:cNvSpPr>
            <p:nvPr/>
          </p:nvSpPr>
          <p:spPr bwMode="auto">
            <a:xfrm flipV="1">
              <a:off x="6959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69" name="Line 599"/>
            <p:cNvSpPr>
              <a:spLocks noChangeAspect="1" noChangeShapeType="1"/>
            </p:cNvSpPr>
            <p:nvPr/>
          </p:nvSpPr>
          <p:spPr bwMode="auto">
            <a:xfrm flipV="1">
              <a:off x="6959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0" name="Line 600"/>
            <p:cNvSpPr>
              <a:spLocks noChangeAspect="1" noChangeShapeType="1"/>
            </p:cNvSpPr>
            <p:nvPr/>
          </p:nvSpPr>
          <p:spPr bwMode="auto">
            <a:xfrm flipV="1">
              <a:off x="6959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1" name="Line 601"/>
            <p:cNvSpPr>
              <a:spLocks noChangeAspect="1" noChangeShapeType="1"/>
            </p:cNvSpPr>
            <p:nvPr/>
          </p:nvSpPr>
          <p:spPr bwMode="auto">
            <a:xfrm flipV="1">
              <a:off x="6959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2" name="Line 602"/>
            <p:cNvSpPr>
              <a:spLocks noChangeAspect="1" noChangeShapeType="1"/>
            </p:cNvSpPr>
            <p:nvPr/>
          </p:nvSpPr>
          <p:spPr bwMode="auto">
            <a:xfrm flipV="1">
              <a:off x="6959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3" name="Line 603"/>
            <p:cNvSpPr>
              <a:spLocks noChangeAspect="1" noChangeShapeType="1"/>
            </p:cNvSpPr>
            <p:nvPr/>
          </p:nvSpPr>
          <p:spPr bwMode="auto">
            <a:xfrm flipV="1">
              <a:off x="6959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4" name="Line 604"/>
            <p:cNvSpPr>
              <a:spLocks noChangeAspect="1" noChangeShapeType="1"/>
            </p:cNvSpPr>
            <p:nvPr/>
          </p:nvSpPr>
          <p:spPr bwMode="auto">
            <a:xfrm flipV="1">
              <a:off x="6959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5" name="Line 605"/>
            <p:cNvSpPr>
              <a:spLocks noChangeAspect="1" noChangeShapeType="1"/>
            </p:cNvSpPr>
            <p:nvPr/>
          </p:nvSpPr>
          <p:spPr bwMode="auto">
            <a:xfrm flipV="1">
              <a:off x="6959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6" name="Line 606"/>
            <p:cNvSpPr>
              <a:spLocks noChangeAspect="1" noChangeShapeType="1"/>
            </p:cNvSpPr>
            <p:nvPr/>
          </p:nvSpPr>
          <p:spPr bwMode="auto">
            <a:xfrm flipV="1">
              <a:off x="6959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7" name="Line 607"/>
            <p:cNvSpPr>
              <a:spLocks noChangeAspect="1" noChangeShapeType="1"/>
            </p:cNvSpPr>
            <p:nvPr/>
          </p:nvSpPr>
          <p:spPr bwMode="auto">
            <a:xfrm flipV="1">
              <a:off x="6959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8" name="Line 608"/>
            <p:cNvSpPr>
              <a:spLocks noChangeAspect="1" noChangeShapeType="1"/>
            </p:cNvSpPr>
            <p:nvPr/>
          </p:nvSpPr>
          <p:spPr bwMode="auto">
            <a:xfrm flipV="1">
              <a:off x="6959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79" name="Line 609"/>
            <p:cNvSpPr>
              <a:spLocks noChangeAspect="1" noChangeShapeType="1"/>
            </p:cNvSpPr>
            <p:nvPr/>
          </p:nvSpPr>
          <p:spPr bwMode="auto">
            <a:xfrm flipV="1">
              <a:off x="6959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0" name="Line 610"/>
            <p:cNvSpPr>
              <a:spLocks noChangeAspect="1" noChangeShapeType="1"/>
            </p:cNvSpPr>
            <p:nvPr/>
          </p:nvSpPr>
          <p:spPr bwMode="auto">
            <a:xfrm flipV="1">
              <a:off x="6959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1" name="Line 611"/>
            <p:cNvSpPr>
              <a:spLocks noChangeAspect="1" noChangeShapeType="1"/>
            </p:cNvSpPr>
            <p:nvPr/>
          </p:nvSpPr>
          <p:spPr bwMode="auto">
            <a:xfrm flipV="1">
              <a:off x="6959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2" name="Line 612"/>
            <p:cNvSpPr>
              <a:spLocks noChangeAspect="1" noChangeShapeType="1"/>
            </p:cNvSpPr>
            <p:nvPr/>
          </p:nvSpPr>
          <p:spPr bwMode="auto">
            <a:xfrm flipV="1">
              <a:off x="6959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3" name="Line 613"/>
            <p:cNvSpPr>
              <a:spLocks noChangeAspect="1" noChangeShapeType="1"/>
            </p:cNvSpPr>
            <p:nvPr/>
          </p:nvSpPr>
          <p:spPr bwMode="auto">
            <a:xfrm flipV="1">
              <a:off x="6959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4" name="Line 614"/>
            <p:cNvSpPr>
              <a:spLocks noChangeAspect="1" noChangeShapeType="1"/>
            </p:cNvSpPr>
            <p:nvPr/>
          </p:nvSpPr>
          <p:spPr bwMode="auto">
            <a:xfrm flipV="1">
              <a:off x="6959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5" name="Line 615"/>
            <p:cNvSpPr>
              <a:spLocks noChangeAspect="1" noChangeShapeType="1"/>
            </p:cNvSpPr>
            <p:nvPr/>
          </p:nvSpPr>
          <p:spPr bwMode="auto">
            <a:xfrm flipV="1">
              <a:off x="7366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6" name="Line 616"/>
            <p:cNvSpPr>
              <a:spLocks noChangeAspect="1" noChangeShapeType="1"/>
            </p:cNvSpPr>
            <p:nvPr/>
          </p:nvSpPr>
          <p:spPr bwMode="auto">
            <a:xfrm flipV="1">
              <a:off x="7366" y="11446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7" name="Line 617"/>
            <p:cNvSpPr>
              <a:spLocks noChangeAspect="1" noChangeShapeType="1"/>
            </p:cNvSpPr>
            <p:nvPr/>
          </p:nvSpPr>
          <p:spPr bwMode="auto">
            <a:xfrm flipV="1">
              <a:off x="7366" y="11214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8" name="Line 618"/>
            <p:cNvSpPr>
              <a:spLocks noChangeAspect="1" noChangeShapeType="1"/>
            </p:cNvSpPr>
            <p:nvPr/>
          </p:nvSpPr>
          <p:spPr bwMode="auto">
            <a:xfrm flipV="1">
              <a:off x="7366" y="10982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9" name="Line 619"/>
            <p:cNvSpPr>
              <a:spLocks noChangeAspect="1" noChangeShapeType="1"/>
            </p:cNvSpPr>
            <p:nvPr/>
          </p:nvSpPr>
          <p:spPr bwMode="auto">
            <a:xfrm flipV="1">
              <a:off x="7366" y="10750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0" name="Line 620"/>
            <p:cNvSpPr>
              <a:spLocks noChangeAspect="1" noChangeShapeType="1"/>
            </p:cNvSpPr>
            <p:nvPr/>
          </p:nvSpPr>
          <p:spPr bwMode="auto">
            <a:xfrm flipV="1">
              <a:off x="7366" y="10519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1" name="Line 621"/>
            <p:cNvSpPr>
              <a:spLocks noChangeAspect="1" noChangeShapeType="1"/>
            </p:cNvSpPr>
            <p:nvPr/>
          </p:nvSpPr>
          <p:spPr bwMode="auto">
            <a:xfrm flipV="1">
              <a:off x="7366" y="10288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2" name="Line 622"/>
            <p:cNvSpPr>
              <a:spLocks noChangeAspect="1" noChangeShapeType="1"/>
            </p:cNvSpPr>
            <p:nvPr/>
          </p:nvSpPr>
          <p:spPr bwMode="auto">
            <a:xfrm flipV="1">
              <a:off x="7366" y="10056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3" name="Line 623"/>
            <p:cNvSpPr>
              <a:spLocks noChangeAspect="1" noChangeShapeType="1"/>
            </p:cNvSpPr>
            <p:nvPr/>
          </p:nvSpPr>
          <p:spPr bwMode="auto">
            <a:xfrm flipV="1">
              <a:off x="7366" y="9825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4" name="Line 624"/>
            <p:cNvSpPr>
              <a:spLocks noChangeAspect="1" noChangeShapeType="1"/>
            </p:cNvSpPr>
            <p:nvPr/>
          </p:nvSpPr>
          <p:spPr bwMode="auto">
            <a:xfrm flipV="1">
              <a:off x="7366" y="9594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5" name="Line 625"/>
            <p:cNvSpPr>
              <a:spLocks noChangeAspect="1" noChangeShapeType="1"/>
            </p:cNvSpPr>
            <p:nvPr/>
          </p:nvSpPr>
          <p:spPr bwMode="auto">
            <a:xfrm flipV="1">
              <a:off x="7366" y="936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6" name="Line 626"/>
            <p:cNvSpPr>
              <a:spLocks noChangeAspect="1" noChangeShapeType="1"/>
            </p:cNvSpPr>
            <p:nvPr/>
          </p:nvSpPr>
          <p:spPr bwMode="auto">
            <a:xfrm flipV="1">
              <a:off x="7366" y="9130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7" name="Line 627"/>
            <p:cNvSpPr>
              <a:spLocks noChangeAspect="1" noChangeShapeType="1"/>
            </p:cNvSpPr>
            <p:nvPr/>
          </p:nvSpPr>
          <p:spPr bwMode="auto">
            <a:xfrm flipV="1">
              <a:off x="7366" y="8898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8" name="Line 628"/>
            <p:cNvSpPr>
              <a:spLocks noChangeAspect="1" noChangeShapeType="1"/>
            </p:cNvSpPr>
            <p:nvPr/>
          </p:nvSpPr>
          <p:spPr bwMode="auto">
            <a:xfrm flipV="1">
              <a:off x="7366" y="8668"/>
              <a:ext cx="1" cy="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9" name="Line 629"/>
            <p:cNvSpPr>
              <a:spLocks noChangeAspect="1" noChangeShapeType="1"/>
            </p:cNvSpPr>
            <p:nvPr/>
          </p:nvSpPr>
          <p:spPr bwMode="auto">
            <a:xfrm flipV="1">
              <a:off x="7366" y="843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0" name="Line 630"/>
            <p:cNvSpPr>
              <a:spLocks noChangeAspect="1" noChangeShapeType="1"/>
            </p:cNvSpPr>
            <p:nvPr/>
          </p:nvSpPr>
          <p:spPr bwMode="auto">
            <a:xfrm flipV="1">
              <a:off x="7366" y="8204"/>
              <a:ext cx="1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1" name="Line 631"/>
            <p:cNvSpPr>
              <a:spLocks noChangeAspect="1" noChangeShapeType="1"/>
            </p:cNvSpPr>
            <p:nvPr/>
          </p:nvSpPr>
          <p:spPr bwMode="auto">
            <a:xfrm flipV="1">
              <a:off x="7366" y="797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2" name="Line 632"/>
            <p:cNvSpPr>
              <a:spLocks noChangeAspect="1" noChangeShapeType="1"/>
            </p:cNvSpPr>
            <p:nvPr/>
          </p:nvSpPr>
          <p:spPr bwMode="auto">
            <a:xfrm flipV="1">
              <a:off x="7366" y="7742"/>
              <a:ext cx="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3" name="Line 633"/>
            <p:cNvSpPr>
              <a:spLocks noChangeAspect="1" noChangeShapeType="1"/>
            </p:cNvSpPr>
            <p:nvPr/>
          </p:nvSpPr>
          <p:spPr bwMode="auto">
            <a:xfrm flipV="1">
              <a:off x="7771" y="11677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04" name="Line 634"/>
          <p:cNvSpPr>
            <a:spLocks noChangeAspect="1" noChangeShapeType="1"/>
          </p:cNvSpPr>
          <p:nvPr/>
        </p:nvSpPr>
        <p:spPr bwMode="auto">
          <a:xfrm flipV="1">
            <a:off x="4363244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5" name="Line 635"/>
          <p:cNvSpPr>
            <a:spLocks noChangeAspect="1" noChangeShapeType="1"/>
          </p:cNvSpPr>
          <p:nvPr/>
        </p:nvSpPr>
        <p:spPr bwMode="auto">
          <a:xfrm flipV="1">
            <a:off x="4363244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6" name="Line 636"/>
          <p:cNvSpPr>
            <a:spLocks noChangeAspect="1" noChangeShapeType="1"/>
          </p:cNvSpPr>
          <p:nvPr/>
        </p:nvSpPr>
        <p:spPr bwMode="auto">
          <a:xfrm flipV="1">
            <a:off x="4363244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7" name="Line 637"/>
          <p:cNvSpPr>
            <a:spLocks noChangeAspect="1" noChangeShapeType="1"/>
          </p:cNvSpPr>
          <p:nvPr/>
        </p:nvSpPr>
        <p:spPr bwMode="auto">
          <a:xfrm flipV="1">
            <a:off x="4363244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8" name="Line 638"/>
          <p:cNvSpPr>
            <a:spLocks noChangeAspect="1" noChangeShapeType="1"/>
          </p:cNvSpPr>
          <p:nvPr/>
        </p:nvSpPr>
        <p:spPr bwMode="auto">
          <a:xfrm flipV="1">
            <a:off x="4363244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9" name="Line 639"/>
          <p:cNvSpPr>
            <a:spLocks noChangeAspect="1" noChangeShapeType="1"/>
          </p:cNvSpPr>
          <p:nvPr/>
        </p:nvSpPr>
        <p:spPr bwMode="auto">
          <a:xfrm flipV="1">
            <a:off x="4363244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0" name="Line 640"/>
          <p:cNvSpPr>
            <a:spLocks noChangeAspect="1" noChangeShapeType="1"/>
          </p:cNvSpPr>
          <p:nvPr/>
        </p:nvSpPr>
        <p:spPr bwMode="auto">
          <a:xfrm flipV="1">
            <a:off x="4363244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1" name="Line 641"/>
          <p:cNvSpPr>
            <a:spLocks noChangeAspect="1" noChangeShapeType="1"/>
          </p:cNvSpPr>
          <p:nvPr/>
        </p:nvSpPr>
        <p:spPr bwMode="auto">
          <a:xfrm flipV="1">
            <a:off x="4363244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2" name="Line 642"/>
          <p:cNvSpPr>
            <a:spLocks noChangeAspect="1" noChangeShapeType="1"/>
          </p:cNvSpPr>
          <p:nvPr/>
        </p:nvSpPr>
        <p:spPr bwMode="auto">
          <a:xfrm flipV="1">
            <a:off x="4363244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3" name="Line 643"/>
          <p:cNvSpPr>
            <a:spLocks noChangeAspect="1" noChangeShapeType="1"/>
          </p:cNvSpPr>
          <p:nvPr/>
        </p:nvSpPr>
        <p:spPr bwMode="auto">
          <a:xfrm flipV="1">
            <a:off x="4363244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4" name="Line 644"/>
          <p:cNvSpPr>
            <a:spLocks noChangeAspect="1" noChangeShapeType="1"/>
          </p:cNvSpPr>
          <p:nvPr/>
        </p:nvSpPr>
        <p:spPr bwMode="auto">
          <a:xfrm flipV="1">
            <a:off x="4363244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5" name="Line 645"/>
          <p:cNvSpPr>
            <a:spLocks noChangeAspect="1" noChangeShapeType="1"/>
          </p:cNvSpPr>
          <p:nvPr/>
        </p:nvSpPr>
        <p:spPr bwMode="auto">
          <a:xfrm flipV="1">
            <a:off x="4363244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6" name="Line 646"/>
          <p:cNvSpPr>
            <a:spLocks noChangeAspect="1" noChangeShapeType="1"/>
          </p:cNvSpPr>
          <p:nvPr/>
        </p:nvSpPr>
        <p:spPr bwMode="auto">
          <a:xfrm flipV="1">
            <a:off x="4363244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7" name="Line 647"/>
          <p:cNvSpPr>
            <a:spLocks noChangeAspect="1" noChangeShapeType="1"/>
          </p:cNvSpPr>
          <p:nvPr/>
        </p:nvSpPr>
        <p:spPr bwMode="auto">
          <a:xfrm flipV="1">
            <a:off x="4363244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8" name="Line 648"/>
          <p:cNvSpPr>
            <a:spLocks noChangeAspect="1" noChangeShapeType="1"/>
          </p:cNvSpPr>
          <p:nvPr/>
        </p:nvSpPr>
        <p:spPr bwMode="auto">
          <a:xfrm flipV="1">
            <a:off x="4363244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9" name="Line 649"/>
          <p:cNvSpPr>
            <a:spLocks noChangeAspect="1" noChangeShapeType="1"/>
          </p:cNvSpPr>
          <p:nvPr/>
        </p:nvSpPr>
        <p:spPr bwMode="auto">
          <a:xfrm flipV="1">
            <a:off x="4363244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0" name="Line 650"/>
          <p:cNvSpPr>
            <a:spLocks noChangeAspect="1" noChangeShapeType="1"/>
          </p:cNvSpPr>
          <p:nvPr/>
        </p:nvSpPr>
        <p:spPr bwMode="auto">
          <a:xfrm flipV="1">
            <a:off x="4363244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1" name="Line 651"/>
          <p:cNvSpPr>
            <a:spLocks noChangeAspect="1" noChangeShapeType="1"/>
          </p:cNvSpPr>
          <p:nvPr/>
        </p:nvSpPr>
        <p:spPr bwMode="auto">
          <a:xfrm flipV="1">
            <a:off x="4633119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2" name="Line 652"/>
          <p:cNvSpPr>
            <a:spLocks noChangeAspect="1" noChangeShapeType="1"/>
          </p:cNvSpPr>
          <p:nvPr/>
        </p:nvSpPr>
        <p:spPr bwMode="auto">
          <a:xfrm flipV="1">
            <a:off x="4633119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3" name="Line 653"/>
          <p:cNvSpPr>
            <a:spLocks noChangeAspect="1" noChangeShapeType="1"/>
          </p:cNvSpPr>
          <p:nvPr/>
        </p:nvSpPr>
        <p:spPr bwMode="auto">
          <a:xfrm flipV="1">
            <a:off x="4633119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4" name="Line 654"/>
          <p:cNvSpPr>
            <a:spLocks noChangeAspect="1" noChangeShapeType="1"/>
          </p:cNvSpPr>
          <p:nvPr/>
        </p:nvSpPr>
        <p:spPr bwMode="auto">
          <a:xfrm flipV="1">
            <a:off x="4633119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5" name="Line 655"/>
          <p:cNvSpPr>
            <a:spLocks noChangeAspect="1" noChangeShapeType="1"/>
          </p:cNvSpPr>
          <p:nvPr/>
        </p:nvSpPr>
        <p:spPr bwMode="auto">
          <a:xfrm flipV="1">
            <a:off x="4633119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6" name="Line 656"/>
          <p:cNvSpPr>
            <a:spLocks noChangeAspect="1" noChangeShapeType="1"/>
          </p:cNvSpPr>
          <p:nvPr/>
        </p:nvSpPr>
        <p:spPr bwMode="auto">
          <a:xfrm flipV="1">
            <a:off x="4633119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7" name="Line 657"/>
          <p:cNvSpPr>
            <a:spLocks noChangeAspect="1" noChangeShapeType="1"/>
          </p:cNvSpPr>
          <p:nvPr/>
        </p:nvSpPr>
        <p:spPr bwMode="auto">
          <a:xfrm flipV="1">
            <a:off x="4633119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8" name="Line 658"/>
          <p:cNvSpPr>
            <a:spLocks noChangeAspect="1" noChangeShapeType="1"/>
          </p:cNvSpPr>
          <p:nvPr/>
        </p:nvSpPr>
        <p:spPr bwMode="auto">
          <a:xfrm flipV="1">
            <a:off x="4633119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9" name="Line 659"/>
          <p:cNvSpPr>
            <a:spLocks noChangeAspect="1" noChangeShapeType="1"/>
          </p:cNvSpPr>
          <p:nvPr/>
        </p:nvSpPr>
        <p:spPr bwMode="auto">
          <a:xfrm flipV="1">
            <a:off x="4633119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0" name="Line 660"/>
          <p:cNvSpPr>
            <a:spLocks noChangeAspect="1" noChangeShapeType="1"/>
          </p:cNvSpPr>
          <p:nvPr/>
        </p:nvSpPr>
        <p:spPr bwMode="auto">
          <a:xfrm flipV="1">
            <a:off x="4633119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1" name="Line 661"/>
          <p:cNvSpPr>
            <a:spLocks noChangeAspect="1" noChangeShapeType="1"/>
          </p:cNvSpPr>
          <p:nvPr/>
        </p:nvSpPr>
        <p:spPr bwMode="auto">
          <a:xfrm flipV="1">
            <a:off x="4633119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2" name="Line 662"/>
          <p:cNvSpPr>
            <a:spLocks noChangeAspect="1" noChangeShapeType="1"/>
          </p:cNvSpPr>
          <p:nvPr/>
        </p:nvSpPr>
        <p:spPr bwMode="auto">
          <a:xfrm flipV="1">
            <a:off x="4633119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3" name="Line 663"/>
          <p:cNvSpPr>
            <a:spLocks noChangeAspect="1" noChangeShapeType="1"/>
          </p:cNvSpPr>
          <p:nvPr/>
        </p:nvSpPr>
        <p:spPr bwMode="auto">
          <a:xfrm flipV="1">
            <a:off x="4633119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4" name="Line 664"/>
          <p:cNvSpPr>
            <a:spLocks noChangeAspect="1" noChangeShapeType="1"/>
          </p:cNvSpPr>
          <p:nvPr/>
        </p:nvSpPr>
        <p:spPr bwMode="auto">
          <a:xfrm flipV="1">
            <a:off x="4633119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5" name="Line 665"/>
          <p:cNvSpPr>
            <a:spLocks noChangeAspect="1" noChangeShapeType="1"/>
          </p:cNvSpPr>
          <p:nvPr/>
        </p:nvSpPr>
        <p:spPr bwMode="auto">
          <a:xfrm flipV="1">
            <a:off x="4633119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6" name="Line 666"/>
          <p:cNvSpPr>
            <a:spLocks noChangeAspect="1" noChangeShapeType="1"/>
          </p:cNvSpPr>
          <p:nvPr/>
        </p:nvSpPr>
        <p:spPr bwMode="auto">
          <a:xfrm flipV="1">
            <a:off x="4633119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7" name="Line 667"/>
          <p:cNvSpPr>
            <a:spLocks noChangeAspect="1" noChangeShapeType="1"/>
          </p:cNvSpPr>
          <p:nvPr/>
        </p:nvSpPr>
        <p:spPr bwMode="auto">
          <a:xfrm flipV="1">
            <a:off x="4633119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8" name="Line 668"/>
          <p:cNvSpPr>
            <a:spLocks noChangeAspect="1" noChangeShapeType="1"/>
          </p:cNvSpPr>
          <p:nvPr/>
        </p:nvSpPr>
        <p:spPr bwMode="auto">
          <a:xfrm flipV="1">
            <a:off x="4633119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39" name="Line 669"/>
          <p:cNvSpPr>
            <a:spLocks noChangeAspect="1" noChangeShapeType="1"/>
          </p:cNvSpPr>
          <p:nvPr/>
        </p:nvSpPr>
        <p:spPr bwMode="auto">
          <a:xfrm flipV="1">
            <a:off x="4904582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0" name="Line 670"/>
          <p:cNvSpPr>
            <a:spLocks noChangeAspect="1" noChangeShapeType="1"/>
          </p:cNvSpPr>
          <p:nvPr/>
        </p:nvSpPr>
        <p:spPr bwMode="auto">
          <a:xfrm flipV="1">
            <a:off x="4904582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1" name="Line 671"/>
          <p:cNvSpPr>
            <a:spLocks noChangeAspect="1" noChangeShapeType="1"/>
          </p:cNvSpPr>
          <p:nvPr/>
        </p:nvSpPr>
        <p:spPr bwMode="auto">
          <a:xfrm flipV="1">
            <a:off x="4904582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2" name="Line 672"/>
          <p:cNvSpPr>
            <a:spLocks noChangeAspect="1" noChangeShapeType="1"/>
          </p:cNvSpPr>
          <p:nvPr/>
        </p:nvSpPr>
        <p:spPr bwMode="auto">
          <a:xfrm flipV="1">
            <a:off x="4904582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3" name="Line 673"/>
          <p:cNvSpPr>
            <a:spLocks noChangeAspect="1" noChangeShapeType="1"/>
          </p:cNvSpPr>
          <p:nvPr/>
        </p:nvSpPr>
        <p:spPr bwMode="auto">
          <a:xfrm flipV="1">
            <a:off x="4904582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4" name="Line 674"/>
          <p:cNvSpPr>
            <a:spLocks noChangeAspect="1" noChangeShapeType="1"/>
          </p:cNvSpPr>
          <p:nvPr/>
        </p:nvSpPr>
        <p:spPr bwMode="auto">
          <a:xfrm flipV="1">
            <a:off x="4904582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5" name="Line 675"/>
          <p:cNvSpPr>
            <a:spLocks noChangeAspect="1" noChangeShapeType="1"/>
          </p:cNvSpPr>
          <p:nvPr/>
        </p:nvSpPr>
        <p:spPr bwMode="auto">
          <a:xfrm flipV="1">
            <a:off x="4904582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6" name="Line 676"/>
          <p:cNvSpPr>
            <a:spLocks noChangeAspect="1" noChangeShapeType="1"/>
          </p:cNvSpPr>
          <p:nvPr/>
        </p:nvSpPr>
        <p:spPr bwMode="auto">
          <a:xfrm flipV="1">
            <a:off x="4904582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7" name="Line 677"/>
          <p:cNvSpPr>
            <a:spLocks noChangeAspect="1" noChangeShapeType="1"/>
          </p:cNvSpPr>
          <p:nvPr/>
        </p:nvSpPr>
        <p:spPr bwMode="auto">
          <a:xfrm flipV="1">
            <a:off x="4904582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8" name="Line 678"/>
          <p:cNvSpPr>
            <a:spLocks noChangeAspect="1" noChangeShapeType="1"/>
          </p:cNvSpPr>
          <p:nvPr/>
        </p:nvSpPr>
        <p:spPr bwMode="auto">
          <a:xfrm flipV="1">
            <a:off x="4904582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49" name="Line 679"/>
          <p:cNvSpPr>
            <a:spLocks noChangeAspect="1" noChangeShapeType="1"/>
          </p:cNvSpPr>
          <p:nvPr/>
        </p:nvSpPr>
        <p:spPr bwMode="auto">
          <a:xfrm flipV="1">
            <a:off x="4904582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0" name="Line 680"/>
          <p:cNvSpPr>
            <a:spLocks noChangeAspect="1" noChangeShapeType="1"/>
          </p:cNvSpPr>
          <p:nvPr/>
        </p:nvSpPr>
        <p:spPr bwMode="auto">
          <a:xfrm flipV="1">
            <a:off x="4904582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1" name="Line 681"/>
          <p:cNvSpPr>
            <a:spLocks noChangeAspect="1" noChangeShapeType="1"/>
          </p:cNvSpPr>
          <p:nvPr/>
        </p:nvSpPr>
        <p:spPr bwMode="auto">
          <a:xfrm flipV="1">
            <a:off x="4904582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2" name="Line 682"/>
          <p:cNvSpPr>
            <a:spLocks noChangeAspect="1" noChangeShapeType="1"/>
          </p:cNvSpPr>
          <p:nvPr/>
        </p:nvSpPr>
        <p:spPr bwMode="auto">
          <a:xfrm flipV="1">
            <a:off x="4904582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3" name="Line 683"/>
          <p:cNvSpPr>
            <a:spLocks noChangeAspect="1" noChangeShapeType="1"/>
          </p:cNvSpPr>
          <p:nvPr/>
        </p:nvSpPr>
        <p:spPr bwMode="auto">
          <a:xfrm flipV="1">
            <a:off x="4904582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4" name="Line 684"/>
          <p:cNvSpPr>
            <a:spLocks noChangeAspect="1" noChangeShapeType="1"/>
          </p:cNvSpPr>
          <p:nvPr/>
        </p:nvSpPr>
        <p:spPr bwMode="auto">
          <a:xfrm flipV="1">
            <a:off x="4904582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5" name="Line 685"/>
          <p:cNvSpPr>
            <a:spLocks noChangeAspect="1" noChangeShapeType="1"/>
          </p:cNvSpPr>
          <p:nvPr/>
        </p:nvSpPr>
        <p:spPr bwMode="auto">
          <a:xfrm flipV="1">
            <a:off x="4904582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6" name="Line 686"/>
          <p:cNvSpPr>
            <a:spLocks noChangeAspect="1" noChangeShapeType="1"/>
          </p:cNvSpPr>
          <p:nvPr/>
        </p:nvSpPr>
        <p:spPr bwMode="auto">
          <a:xfrm flipV="1">
            <a:off x="4904582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7" name="Line 687"/>
          <p:cNvSpPr>
            <a:spLocks noChangeAspect="1" noChangeShapeType="1"/>
          </p:cNvSpPr>
          <p:nvPr/>
        </p:nvSpPr>
        <p:spPr bwMode="auto">
          <a:xfrm flipV="1">
            <a:off x="5174457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8" name="Line 688"/>
          <p:cNvSpPr>
            <a:spLocks noChangeAspect="1" noChangeShapeType="1"/>
          </p:cNvSpPr>
          <p:nvPr/>
        </p:nvSpPr>
        <p:spPr bwMode="auto">
          <a:xfrm flipV="1">
            <a:off x="5174457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59" name="Line 689"/>
          <p:cNvSpPr>
            <a:spLocks noChangeAspect="1" noChangeShapeType="1"/>
          </p:cNvSpPr>
          <p:nvPr/>
        </p:nvSpPr>
        <p:spPr bwMode="auto">
          <a:xfrm flipV="1">
            <a:off x="5174457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0" name="Line 690"/>
          <p:cNvSpPr>
            <a:spLocks noChangeAspect="1" noChangeShapeType="1"/>
          </p:cNvSpPr>
          <p:nvPr/>
        </p:nvSpPr>
        <p:spPr bwMode="auto">
          <a:xfrm flipV="1">
            <a:off x="5174457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1" name="Line 691"/>
          <p:cNvSpPr>
            <a:spLocks noChangeAspect="1" noChangeShapeType="1"/>
          </p:cNvSpPr>
          <p:nvPr/>
        </p:nvSpPr>
        <p:spPr bwMode="auto">
          <a:xfrm flipV="1">
            <a:off x="5174457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2" name="Line 692"/>
          <p:cNvSpPr>
            <a:spLocks noChangeAspect="1" noChangeShapeType="1"/>
          </p:cNvSpPr>
          <p:nvPr/>
        </p:nvSpPr>
        <p:spPr bwMode="auto">
          <a:xfrm flipV="1">
            <a:off x="5174457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3" name="Line 693"/>
          <p:cNvSpPr>
            <a:spLocks noChangeAspect="1" noChangeShapeType="1"/>
          </p:cNvSpPr>
          <p:nvPr/>
        </p:nvSpPr>
        <p:spPr bwMode="auto">
          <a:xfrm flipV="1">
            <a:off x="5174457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4" name="Line 694"/>
          <p:cNvSpPr>
            <a:spLocks noChangeAspect="1" noChangeShapeType="1"/>
          </p:cNvSpPr>
          <p:nvPr/>
        </p:nvSpPr>
        <p:spPr bwMode="auto">
          <a:xfrm flipV="1">
            <a:off x="5174457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5" name="Line 695"/>
          <p:cNvSpPr>
            <a:spLocks noChangeAspect="1" noChangeShapeType="1"/>
          </p:cNvSpPr>
          <p:nvPr/>
        </p:nvSpPr>
        <p:spPr bwMode="auto">
          <a:xfrm flipV="1">
            <a:off x="5174457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6" name="Line 696"/>
          <p:cNvSpPr>
            <a:spLocks noChangeAspect="1" noChangeShapeType="1"/>
          </p:cNvSpPr>
          <p:nvPr/>
        </p:nvSpPr>
        <p:spPr bwMode="auto">
          <a:xfrm flipV="1">
            <a:off x="5174457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7" name="Line 697"/>
          <p:cNvSpPr>
            <a:spLocks noChangeAspect="1" noChangeShapeType="1"/>
          </p:cNvSpPr>
          <p:nvPr/>
        </p:nvSpPr>
        <p:spPr bwMode="auto">
          <a:xfrm flipV="1">
            <a:off x="5174457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8" name="Line 698"/>
          <p:cNvSpPr>
            <a:spLocks noChangeAspect="1" noChangeShapeType="1"/>
          </p:cNvSpPr>
          <p:nvPr/>
        </p:nvSpPr>
        <p:spPr bwMode="auto">
          <a:xfrm flipV="1">
            <a:off x="5174457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69" name="Line 699"/>
          <p:cNvSpPr>
            <a:spLocks noChangeAspect="1" noChangeShapeType="1"/>
          </p:cNvSpPr>
          <p:nvPr/>
        </p:nvSpPr>
        <p:spPr bwMode="auto">
          <a:xfrm flipV="1">
            <a:off x="5174457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0" name="Line 700"/>
          <p:cNvSpPr>
            <a:spLocks noChangeAspect="1" noChangeShapeType="1"/>
          </p:cNvSpPr>
          <p:nvPr/>
        </p:nvSpPr>
        <p:spPr bwMode="auto">
          <a:xfrm flipV="1">
            <a:off x="5174457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1" name="Line 701"/>
          <p:cNvSpPr>
            <a:spLocks noChangeAspect="1" noChangeShapeType="1"/>
          </p:cNvSpPr>
          <p:nvPr/>
        </p:nvSpPr>
        <p:spPr bwMode="auto">
          <a:xfrm flipV="1">
            <a:off x="5174457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2" name="Line 702"/>
          <p:cNvSpPr>
            <a:spLocks noChangeAspect="1" noChangeShapeType="1"/>
          </p:cNvSpPr>
          <p:nvPr/>
        </p:nvSpPr>
        <p:spPr bwMode="auto">
          <a:xfrm flipV="1">
            <a:off x="5174457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3" name="Line 703"/>
          <p:cNvSpPr>
            <a:spLocks noChangeAspect="1" noChangeShapeType="1"/>
          </p:cNvSpPr>
          <p:nvPr/>
        </p:nvSpPr>
        <p:spPr bwMode="auto">
          <a:xfrm flipV="1">
            <a:off x="5174457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4" name="Line 704"/>
          <p:cNvSpPr>
            <a:spLocks noChangeAspect="1" noChangeShapeType="1"/>
          </p:cNvSpPr>
          <p:nvPr/>
        </p:nvSpPr>
        <p:spPr bwMode="auto">
          <a:xfrm flipV="1">
            <a:off x="5174457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5" name="Line 705"/>
          <p:cNvSpPr>
            <a:spLocks noChangeAspect="1" noChangeShapeType="1"/>
          </p:cNvSpPr>
          <p:nvPr/>
        </p:nvSpPr>
        <p:spPr bwMode="auto">
          <a:xfrm flipV="1">
            <a:off x="5445919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6" name="Line 706"/>
          <p:cNvSpPr>
            <a:spLocks noChangeAspect="1" noChangeShapeType="1"/>
          </p:cNvSpPr>
          <p:nvPr/>
        </p:nvSpPr>
        <p:spPr bwMode="auto">
          <a:xfrm flipV="1">
            <a:off x="5445919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7" name="Line 707"/>
          <p:cNvSpPr>
            <a:spLocks noChangeAspect="1" noChangeShapeType="1"/>
          </p:cNvSpPr>
          <p:nvPr/>
        </p:nvSpPr>
        <p:spPr bwMode="auto">
          <a:xfrm flipV="1">
            <a:off x="5445919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8" name="Line 708"/>
          <p:cNvSpPr>
            <a:spLocks noChangeAspect="1" noChangeShapeType="1"/>
          </p:cNvSpPr>
          <p:nvPr/>
        </p:nvSpPr>
        <p:spPr bwMode="auto">
          <a:xfrm flipV="1">
            <a:off x="5445919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79" name="Line 709"/>
          <p:cNvSpPr>
            <a:spLocks noChangeAspect="1" noChangeShapeType="1"/>
          </p:cNvSpPr>
          <p:nvPr/>
        </p:nvSpPr>
        <p:spPr bwMode="auto">
          <a:xfrm flipV="1">
            <a:off x="5445919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0" name="Line 710"/>
          <p:cNvSpPr>
            <a:spLocks noChangeAspect="1" noChangeShapeType="1"/>
          </p:cNvSpPr>
          <p:nvPr/>
        </p:nvSpPr>
        <p:spPr bwMode="auto">
          <a:xfrm flipV="1">
            <a:off x="5445919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1" name="Line 711"/>
          <p:cNvSpPr>
            <a:spLocks noChangeAspect="1" noChangeShapeType="1"/>
          </p:cNvSpPr>
          <p:nvPr/>
        </p:nvSpPr>
        <p:spPr bwMode="auto">
          <a:xfrm flipV="1">
            <a:off x="5445919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2" name="Line 712"/>
          <p:cNvSpPr>
            <a:spLocks noChangeAspect="1" noChangeShapeType="1"/>
          </p:cNvSpPr>
          <p:nvPr/>
        </p:nvSpPr>
        <p:spPr bwMode="auto">
          <a:xfrm flipV="1">
            <a:off x="5445919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3" name="Line 713"/>
          <p:cNvSpPr>
            <a:spLocks noChangeAspect="1" noChangeShapeType="1"/>
          </p:cNvSpPr>
          <p:nvPr/>
        </p:nvSpPr>
        <p:spPr bwMode="auto">
          <a:xfrm flipV="1">
            <a:off x="5445919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4" name="Line 714"/>
          <p:cNvSpPr>
            <a:spLocks noChangeAspect="1" noChangeShapeType="1"/>
          </p:cNvSpPr>
          <p:nvPr/>
        </p:nvSpPr>
        <p:spPr bwMode="auto">
          <a:xfrm flipV="1">
            <a:off x="5445919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5" name="Line 715"/>
          <p:cNvSpPr>
            <a:spLocks noChangeAspect="1" noChangeShapeType="1"/>
          </p:cNvSpPr>
          <p:nvPr/>
        </p:nvSpPr>
        <p:spPr bwMode="auto">
          <a:xfrm flipV="1">
            <a:off x="5445919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6" name="Line 716"/>
          <p:cNvSpPr>
            <a:spLocks noChangeAspect="1" noChangeShapeType="1"/>
          </p:cNvSpPr>
          <p:nvPr/>
        </p:nvSpPr>
        <p:spPr bwMode="auto">
          <a:xfrm flipV="1">
            <a:off x="5445919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7" name="Line 717"/>
          <p:cNvSpPr>
            <a:spLocks noChangeAspect="1" noChangeShapeType="1"/>
          </p:cNvSpPr>
          <p:nvPr/>
        </p:nvSpPr>
        <p:spPr bwMode="auto">
          <a:xfrm flipV="1">
            <a:off x="5445919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8" name="Line 718"/>
          <p:cNvSpPr>
            <a:spLocks noChangeAspect="1" noChangeShapeType="1"/>
          </p:cNvSpPr>
          <p:nvPr/>
        </p:nvSpPr>
        <p:spPr bwMode="auto">
          <a:xfrm flipV="1">
            <a:off x="5445919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89" name="Line 719"/>
          <p:cNvSpPr>
            <a:spLocks noChangeAspect="1" noChangeShapeType="1"/>
          </p:cNvSpPr>
          <p:nvPr/>
        </p:nvSpPr>
        <p:spPr bwMode="auto">
          <a:xfrm flipV="1">
            <a:off x="5445919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0" name="Line 720"/>
          <p:cNvSpPr>
            <a:spLocks noChangeAspect="1" noChangeShapeType="1"/>
          </p:cNvSpPr>
          <p:nvPr/>
        </p:nvSpPr>
        <p:spPr bwMode="auto">
          <a:xfrm flipV="1">
            <a:off x="5445919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1" name="Line 721"/>
          <p:cNvSpPr>
            <a:spLocks noChangeAspect="1" noChangeShapeType="1"/>
          </p:cNvSpPr>
          <p:nvPr/>
        </p:nvSpPr>
        <p:spPr bwMode="auto">
          <a:xfrm flipV="1">
            <a:off x="5445919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2" name="Line 722"/>
          <p:cNvSpPr>
            <a:spLocks noChangeAspect="1" noChangeShapeType="1"/>
          </p:cNvSpPr>
          <p:nvPr/>
        </p:nvSpPr>
        <p:spPr bwMode="auto">
          <a:xfrm flipV="1">
            <a:off x="5445919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3" name="Line 723"/>
          <p:cNvSpPr>
            <a:spLocks noChangeAspect="1" noChangeShapeType="1"/>
          </p:cNvSpPr>
          <p:nvPr/>
        </p:nvSpPr>
        <p:spPr bwMode="auto">
          <a:xfrm flipV="1">
            <a:off x="5715794" y="3819945"/>
            <a:ext cx="1588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4" name="Line 724"/>
          <p:cNvSpPr>
            <a:spLocks noChangeAspect="1" noChangeShapeType="1"/>
          </p:cNvSpPr>
          <p:nvPr/>
        </p:nvSpPr>
        <p:spPr bwMode="auto">
          <a:xfrm flipV="1">
            <a:off x="5715794" y="3665957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5" name="Line 725"/>
          <p:cNvSpPr>
            <a:spLocks noChangeAspect="1" noChangeShapeType="1"/>
          </p:cNvSpPr>
          <p:nvPr/>
        </p:nvSpPr>
        <p:spPr bwMode="auto">
          <a:xfrm flipV="1">
            <a:off x="5715794" y="351038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6" name="Line 726"/>
          <p:cNvSpPr>
            <a:spLocks noChangeAspect="1" noChangeShapeType="1"/>
          </p:cNvSpPr>
          <p:nvPr/>
        </p:nvSpPr>
        <p:spPr bwMode="auto">
          <a:xfrm flipV="1">
            <a:off x="5715794" y="3356395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7" name="Line 727"/>
          <p:cNvSpPr>
            <a:spLocks noChangeAspect="1" noChangeShapeType="1"/>
          </p:cNvSpPr>
          <p:nvPr/>
        </p:nvSpPr>
        <p:spPr bwMode="auto">
          <a:xfrm flipV="1">
            <a:off x="5715794" y="3202407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8" name="Line 728"/>
          <p:cNvSpPr>
            <a:spLocks noChangeAspect="1" noChangeShapeType="1"/>
          </p:cNvSpPr>
          <p:nvPr/>
        </p:nvSpPr>
        <p:spPr bwMode="auto">
          <a:xfrm flipV="1">
            <a:off x="5715794" y="304842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99" name="Line 729"/>
          <p:cNvSpPr>
            <a:spLocks noChangeAspect="1" noChangeShapeType="1"/>
          </p:cNvSpPr>
          <p:nvPr/>
        </p:nvSpPr>
        <p:spPr bwMode="auto">
          <a:xfrm flipV="1">
            <a:off x="5715794" y="289443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0" name="Line 730"/>
          <p:cNvSpPr>
            <a:spLocks noChangeAspect="1" noChangeShapeType="1"/>
          </p:cNvSpPr>
          <p:nvPr/>
        </p:nvSpPr>
        <p:spPr bwMode="auto">
          <a:xfrm flipV="1">
            <a:off x="5715794" y="2738857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1" name="Line 731"/>
          <p:cNvSpPr>
            <a:spLocks noChangeAspect="1" noChangeShapeType="1"/>
          </p:cNvSpPr>
          <p:nvPr/>
        </p:nvSpPr>
        <p:spPr bwMode="auto">
          <a:xfrm flipV="1">
            <a:off x="5715794" y="258487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2" name="Line 732"/>
          <p:cNvSpPr>
            <a:spLocks noChangeAspect="1" noChangeShapeType="1"/>
          </p:cNvSpPr>
          <p:nvPr/>
        </p:nvSpPr>
        <p:spPr bwMode="auto">
          <a:xfrm flipV="1">
            <a:off x="5715794" y="243088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3" name="Line 733"/>
          <p:cNvSpPr>
            <a:spLocks noChangeAspect="1" noChangeShapeType="1"/>
          </p:cNvSpPr>
          <p:nvPr/>
        </p:nvSpPr>
        <p:spPr bwMode="auto">
          <a:xfrm flipV="1">
            <a:off x="5715794" y="2276895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4" name="Line 734"/>
          <p:cNvSpPr>
            <a:spLocks noChangeAspect="1" noChangeShapeType="1"/>
          </p:cNvSpPr>
          <p:nvPr/>
        </p:nvSpPr>
        <p:spPr bwMode="auto">
          <a:xfrm flipV="1">
            <a:off x="5715794" y="212132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5" name="Line 735"/>
          <p:cNvSpPr>
            <a:spLocks noChangeAspect="1" noChangeShapeType="1"/>
          </p:cNvSpPr>
          <p:nvPr/>
        </p:nvSpPr>
        <p:spPr bwMode="auto">
          <a:xfrm flipV="1">
            <a:off x="5715794" y="1968920"/>
            <a:ext cx="1588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6" name="Line 736"/>
          <p:cNvSpPr>
            <a:spLocks noChangeAspect="1" noChangeShapeType="1"/>
          </p:cNvSpPr>
          <p:nvPr/>
        </p:nvSpPr>
        <p:spPr bwMode="auto">
          <a:xfrm flipV="1">
            <a:off x="5715794" y="1813345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7" name="Line 737"/>
          <p:cNvSpPr>
            <a:spLocks noChangeAspect="1" noChangeShapeType="1"/>
          </p:cNvSpPr>
          <p:nvPr/>
        </p:nvSpPr>
        <p:spPr bwMode="auto">
          <a:xfrm flipV="1">
            <a:off x="5715794" y="1659357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8" name="Line 738"/>
          <p:cNvSpPr>
            <a:spLocks noChangeAspect="1" noChangeShapeType="1"/>
          </p:cNvSpPr>
          <p:nvPr/>
        </p:nvSpPr>
        <p:spPr bwMode="auto">
          <a:xfrm flipV="1">
            <a:off x="5715794" y="1503782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09" name="Line 739"/>
          <p:cNvSpPr>
            <a:spLocks noChangeAspect="1" noChangeShapeType="1"/>
          </p:cNvSpPr>
          <p:nvPr/>
        </p:nvSpPr>
        <p:spPr bwMode="auto">
          <a:xfrm flipV="1">
            <a:off x="5715794" y="1351382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0" name="Line 740"/>
          <p:cNvSpPr>
            <a:spLocks noChangeAspect="1" noChangeShapeType="1"/>
          </p:cNvSpPr>
          <p:nvPr/>
        </p:nvSpPr>
        <p:spPr bwMode="auto">
          <a:xfrm flipV="1">
            <a:off x="5987257" y="397393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1" name="Line 741"/>
          <p:cNvSpPr>
            <a:spLocks noChangeAspect="1" noChangeShapeType="1"/>
          </p:cNvSpPr>
          <p:nvPr/>
        </p:nvSpPr>
        <p:spPr bwMode="auto">
          <a:xfrm flipV="1">
            <a:off x="5987257" y="3819945"/>
            <a:ext cx="1587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2" name="Line 742"/>
          <p:cNvSpPr>
            <a:spLocks noChangeAspect="1" noChangeShapeType="1"/>
          </p:cNvSpPr>
          <p:nvPr/>
        </p:nvSpPr>
        <p:spPr bwMode="auto">
          <a:xfrm flipV="1">
            <a:off x="5987257" y="3665957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3" name="Line 743"/>
          <p:cNvSpPr>
            <a:spLocks noChangeAspect="1" noChangeShapeType="1"/>
          </p:cNvSpPr>
          <p:nvPr/>
        </p:nvSpPr>
        <p:spPr bwMode="auto">
          <a:xfrm flipV="1">
            <a:off x="5987257" y="351038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4" name="Line 744"/>
          <p:cNvSpPr>
            <a:spLocks noChangeAspect="1" noChangeShapeType="1"/>
          </p:cNvSpPr>
          <p:nvPr/>
        </p:nvSpPr>
        <p:spPr bwMode="auto">
          <a:xfrm flipV="1">
            <a:off x="5987257" y="3356395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5" name="Line 745"/>
          <p:cNvSpPr>
            <a:spLocks noChangeAspect="1" noChangeShapeType="1"/>
          </p:cNvSpPr>
          <p:nvPr/>
        </p:nvSpPr>
        <p:spPr bwMode="auto">
          <a:xfrm flipV="1">
            <a:off x="5987257" y="3202407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6" name="Line 746"/>
          <p:cNvSpPr>
            <a:spLocks noChangeAspect="1" noChangeShapeType="1"/>
          </p:cNvSpPr>
          <p:nvPr/>
        </p:nvSpPr>
        <p:spPr bwMode="auto">
          <a:xfrm flipV="1">
            <a:off x="5987257" y="3048420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7" name="Line 747"/>
          <p:cNvSpPr>
            <a:spLocks noChangeAspect="1" noChangeShapeType="1"/>
          </p:cNvSpPr>
          <p:nvPr/>
        </p:nvSpPr>
        <p:spPr bwMode="auto">
          <a:xfrm flipV="1">
            <a:off x="5987257" y="289443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8" name="Line 748"/>
          <p:cNvSpPr>
            <a:spLocks noChangeAspect="1" noChangeShapeType="1"/>
          </p:cNvSpPr>
          <p:nvPr/>
        </p:nvSpPr>
        <p:spPr bwMode="auto">
          <a:xfrm flipV="1">
            <a:off x="5987257" y="2738857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19" name="Line 749"/>
          <p:cNvSpPr>
            <a:spLocks noChangeAspect="1" noChangeShapeType="1"/>
          </p:cNvSpPr>
          <p:nvPr/>
        </p:nvSpPr>
        <p:spPr bwMode="auto">
          <a:xfrm flipV="1">
            <a:off x="5987257" y="2584870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0" name="Line 750"/>
          <p:cNvSpPr>
            <a:spLocks noChangeAspect="1" noChangeShapeType="1"/>
          </p:cNvSpPr>
          <p:nvPr/>
        </p:nvSpPr>
        <p:spPr bwMode="auto">
          <a:xfrm flipV="1">
            <a:off x="5987257" y="243088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1" name="Line 751"/>
          <p:cNvSpPr>
            <a:spLocks noChangeAspect="1" noChangeShapeType="1"/>
          </p:cNvSpPr>
          <p:nvPr/>
        </p:nvSpPr>
        <p:spPr bwMode="auto">
          <a:xfrm flipV="1">
            <a:off x="5987257" y="2276895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2" name="Line 752"/>
          <p:cNvSpPr>
            <a:spLocks noChangeAspect="1" noChangeShapeType="1"/>
          </p:cNvSpPr>
          <p:nvPr/>
        </p:nvSpPr>
        <p:spPr bwMode="auto">
          <a:xfrm flipV="1">
            <a:off x="5987257" y="2121320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3" name="Line 753"/>
          <p:cNvSpPr>
            <a:spLocks noChangeAspect="1" noChangeShapeType="1"/>
          </p:cNvSpPr>
          <p:nvPr/>
        </p:nvSpPr>
        <p:spPr bwMode="auto">
          <a:xfrm flipV="1">
            <a:off x="5987257" y="1968920"/>
            <a:ext cx="1587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4" name="Line 754"/>
          <p:cNvSpPr>
            <a:spLocks noChangeAspect="1" noChangeShapeType="1"/>
          </p:cNvSpPr>
          <p:nvPr/>
        </p:nvSpPr>
        <p:spPr bwMode="auto">
          <a:xfrm flipV="1">
            <a:off x="5987257" y="1813345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5" name="Line 755"/>
          <p:cNvSpPr>
            <a:spLocks noChangeAspect="1" noChangeShapeType="1"/>
          </p:cNvSpPr>
          <p:nvPr/>
        </p:nvSpPr>
        <p:spPr bwMode="auto">
          <a:xfrm flipV="1">
            <a:off x="5987257" y="1659357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6" name="Line 756"/>
          <p:cNvSpPr>
            <a:spLocks noChangeAspect="1" noChangeShapeType="1"/>
          </p:cNvSpPr>
          <p:nvPr/>
        </p:nvSpPr>
        <p:spPr bwMode="auto">
          <a:xfrm flipV="1">
            <a:off x="5987257" y="1503782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7" name="Line 757"/>
          <p:cNvSpPr>
            <a:spLocks noChangeAspect="1" noChangeShapeType="1"/>
          </p:cNvSpPr>
          <p:nvPr/>
        </p:nvSpPr>
        <p:spPr bwMode="auto">
          <a:xfrm flipV="1">
            <a:off x="5987257" y="1351382"/>
            <a:ext cx="1587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8" name="Line 758"/>
          <p:cNvSpPr>
            <a:spLocks noChangeAspect="1" noChangeShapeType="1"/>
          </p:cNvSpPr>
          <p:nvPr/>
        </p:nvSpPr>
        <p:spPr bwMode="auto">
          <a:xfrm flipV="1">
            <a:off x="6258719" y="39739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29" name="Line 759"/>
          <p:cNvSpPr>
            <a:spLocks noChangeAspect="1" noChangeShapeType="1"/>
          </p:cNvSpPr>
          <p:nvPr/>
        </p:nvSpPr>
        <p:spPr bwMode="auto">
          <a:xfrm flipV="1">
            <a:off x="6258719" y="3819945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0" name="Line 760"/>
          <p:cNvSpPr>
            <a:spLocks noChangeAspect="1" noChangeShapeType="1"/>
          </p:cNvSpPr>
          <p:nvPr/>
        </p:nvSpPr>
        <p:spPr bwMode="auto">
          <a:xfrm flipV="1">
            <a:off x="6258719" y="36659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1" name="Line 761"/>
          <p:cNvSpPr>
            <a:spLocks noChangeAspect="1" noChangeShapeType="1"/>
          </p:cNvSpPr>
          <p:nvPr/>
        </p:nvSpPr>
        <p:spPr bwMode="auto">
          <a:xfrm flipV="1">
            <a:off x="6258719" y="3510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2" name="Line 762"/>
          <p:cNvSpPr>
            <a:spLocks noChangeAspect="1" noChangeShapeType="1"/>
          </p:cNvSpPr>
          <p:nvPr/>
        </p:nvSpPr>
        <p:spPr bwMode="auto">
          <a:xfrm flipV="1">
            <a:off x="6258719" y="33563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3" name="Line 763"/>
          <p:cNvSpPr>
            <a:spLocks noChangeAspect="1" noChangeShapeType="1"/>
          </p:cNvSpPr>
          <p:nvPr/>
        </p:nvSpPr>
        <p:spPr bwMode="auto">
          <a:xfrm flipV="1">
            <a:off x="6258719" y="320240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4" name="Line 764"/>
          <p:cNvSpPr>
            <a:spLocks noChangeAspect="1" noChangeShapeType="1"/>
          </p:cNvSpPr>
          <p:nvPr/>
        </p:nvSpPr>
        <p:spPr bwMode="auto">
          <a:xfrm flipV="1">
            <a:off x="6258719" y="30484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5" name="Line 765"/>
          <p:cNvSpPr>
            <a:spLocks noChangeAspect="1" noChangeShapeType="1"/>
          </p:cNvSpPr>
          <p:nvPr/>
        </p:nvSpPr>
        <p:spPr bwMode="auto">
          <a:xfrm flipV="1">
            <a:off x="6258719" y="289443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6" name="Line 766"/>
          <p:cNvSpPr>
            <a:spLocks noChangeAspect="1" noChangeShapeType="1"/>
          </p:cNvSpPr>
          <p:nvPr/>
        </p:nvSpPr>
        <p:spPr bwMode="auto">
          <a:xfrm flipV="1">
            <a:off x="6258719" y="2738857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7" name="Line 767"/>
          <p:cNvSpPr>
            <a:spLocks noChangeAspect="1" noChangeShapeType="1"/>
          </p:cNvSpPr>
          <p:nvPr/>
        </p:nvSpPr>
        <p:spPr bwMode="auto">
          <a:xfrm flipV="1">
            <a:off x="6258719" y="258487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8" name="Line 768"/>
          <p:cNvSpPr>
            <a:spLocks noChangeAspect="1" noChangeShapeType="1"/>
          </p:cNvSpPr>
          <p:nvPr/>
        </p:nvSpPr>
        <p:spPr bwMode="auto">
          <a:xfrm flipV="1">
            <a:off x="6258719" y="24308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39" name="Line 769"/>
          <p:cNvSpPr>
            <a:spLocks noChangeAspect="1" noChangeShapeType="1"/>
          </p:cNvSpPr>
          <p:nvPr/>
        </p:nvSpPr>
        <p:spPr bwMode="auto">
          <a:xfrm flipV="1">
            <a:off x="6258719" y="227689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0" name="Line 770"/>
          <p:cNvSpPr>
            <a:spLocks noChangeAspect="1" noChangeShapeType="1"/>
          </p:cNvSpPr>
          <p:nvPr/>
        </p:nvSpPr>
        <p:spPr bwMode="auto">
          <a:xfrm flipV="1">
            <a:off x="6258719" y="2121320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1" name="Line 771"/>
          <p:cNvSpPr>
            <a:spLocks noChangeAspect="1" noChangeShapeType="1"/>
          </p:cNvSpPr>
          <p:nvPr/>
        </p:nvSpPr>
        <p:spPr bwMode="auto">
          <a:xfrm flipV="1">
            <a:off x="6258719" y="1968920"/>
            <a:ext cx="0" cy="238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2" name="Line 772"/>
          <p:cNvSpPr>
            <a:spLocks noChangeAspect="1" noChangeShapeType="1"/>
          </p:cNvSpPr>
          <p:nvPr/>
        </p:nvSpPr>
        <p:spPr bwMode="auto">
          <a:xfrm flipV="1">
            <a:off x="6258719" y="1813345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3" name="Line 773"/>
          <p:cNvSpPr>
            <a:spLocks noChangeAspect="1" noChangeShapeType="1"/>
          </p:cNvSpPr>
          <p:nvPr/>
        </p:nvSpPr>
        <p:spPr bwMode="auto">
          <a:xfrm flipV="1">
            <a:off x="6258719" y="1659357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4" name="Line 774"/>
          <p:cNvSpPr>
            <a:spLocks noChangeAspect="1" noChangeShapeType="1"/>
          </p:cNvSpPr>
          <p:nvPr/>
        </p:nvSpPr>
        <p:spPr bwMode="auto">
          <a:xfrm flipV="1">
            <a:off x="6258719" y="1503782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5" name="Line 775"/>
          <p:cNvSpPr>
            <a:spLocks noChangeAspect="1" noChangeShapeType="1"/>
          </p:cNvSpPr>
          <p:nvPr/>
        </p:nvSpPr>
        <p:spPr bwMode="auto">
          <a:xfrm flipV="1">
            <a:off x="6258719" y="1351382"/>
            <a:ext cx="0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6" name="Line 776"/>
          <p:cNvSpPr>
            <a:spLocks noChangeAspect="1" noChangeShapeType="1"/>
          </p:cNvSpPr>
          <p:nvPr/>
        </p:nvSpPr>
        <p:spPr bwMode="auto">
          <a:xfrm flipV="1">
            <a:off x="152003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7" name="Line 777"/>
          <p:cNvSpPr>
            <a:spLocks noChangeAspect="1" noChangeShapeType="1"/>
          </p:cNvSpPr>
          <p:nvPr/>
        </p:nvSpPr>
        <p:spPr bwMode="auto">
          <a:xfrm flipV="1">
            <a:off x="178990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8" name="Line 778"/>
          <p:cNvSpPr>
            <a:spLocks noChangeAspect="1" noChangeShapeType="1"/>
          </p:cNvSpPr>
          <p:nvPr/>
        </p:nvSpPr>
        <p:spPr bwMode="auto">
          <a:xfrm flipV="1">
            <a:off x="2061369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49" name="Line 779"/>
          <p:cNvSpPr>
            <a:spLocks noChangeAspect="1" noChangeShapeType="1"/>
          </p:cNvSpPr>
          <p:nvPr/>
        </p:nvSpPr>
        <p:spPr bwMode="auto">
          <a:xfrm flipV="1">
            <a:off x="2331244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0" name="Line 780"/>
          <p:cNvSpPr>
            <a:spLocks noChangeAspect="1" noChangeShapeType="1"/>
          </p:cNvSpPr>
          <p:nvPr/>
        </p:nvSpPr>
        <p:spPr bwMode="auto">
          <a:xfrm flipV="1">
            <a:off x="260270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1" name="Line 781"/>
          <p:cNvSpPr>
            <a:spLocks noChangeAspect="1" noChangeShapeType="1"/>
          </p:cNvSpPr>
          <p:nvPr/>
        </p:nvSpPr>
        <p:spPr bwMode="auto">
          <a:xfrm flipV="1">
            <a:off x="2874169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2" name="Line 782"/>
          <p:cNvSpPr>
            <a:spLocks noChangeAspect="1" noChangeShapeType="1"/>
          </p:cNvSpPr>
          <p:nvPr/>
        </p:nvSpPr>
        <p:spPr bwMode="auto">
          <a:xfrm flipV="1">
            <a:off x="3144044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3" name="Line 783"/>
          <p:cNvSpPr>
            <a:spLocks noChangeAspect="1" noChangeShapeType="1"/>
          </p:cNvSpPr>
          <p:nvPr/>
        </p:nvSpPr>
        <p:spPr bwMode="auto">
          <a:xfrm flipV="1">
            <a:off x="3413919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4" name="Line 784"/>
          <p:cNvSpPr>
            <a:spLocks noChangeAspect="1" noChangeShapeType="1"/>
          </p:cNvSpPr>
          <p:nvPr/>
        </p:nvSpPr>
        <p:spPr bwMode="auto">
          <a:xfrm flipV="1">
            <a:off x="3685382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5" name="Line 785"/>
          <p:cNvSpPr>
            <a:spLocks noChangeAspect="1" noChangeShapeType="1"/>
          </p:cNvSpPr>
          <p:nvPr/>
        </p:nvSpPr>
        <p:spPr bwMode="auto">
          <a:xfrm flipV="1">
            <a:off x="3956844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6" name="Line 786"/>
          <p:cNvSpPr>
            <a:spLocks noChangeAspect="1" noChangeShapeType="1"/>
          </p:cNvSpPr>
          <p:nvPr/>
        </p:nvSpPr>
        <p:spPr bwMode="auto">
          <a:xfrm flipV="1">
            <a:off x="4228307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7" name="Line 787"/>
          <p:cNvSpPr>
            <a:spLocks noChangeAspect="1" noChangeShapeType="1"/>
          </p:cNvSpPr>
          <p:nvPr/>
        </p:nvSpPr>
        <p:spPr bwMode="auto">
          <a:xfrm flipV="1">
            <a:off x="449818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8" name="Line 788"/>
          <p:cNvSpPr>
            <a:spLocks noChangeAspect="1" noChangeShapeType="1"/>
          </p:cNvSpPr>
          <p:nvPr/>
        </p:nvSpPr>
        <p:spPr bwMode="auto">
          <a:xfrm flipV="1">
            <a:off x="476805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59" name="Line 789"/>
          <p:cNvSpPr>
            <a:spLocks noChangeAspect="1" noChangeShapeType="1"/>
          </p:cNvSpPr>
          <p:nvPr/>
        </p:nvSpPr>
        <p:spPr bwMode="auto">
          <a:xfrm flipV="1">
            <a:off x="5039519" y="3956470"/>
            <a:ext cx="1588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0" name="Line 790"/>
          <p:cNvSpPr>
            <a:spLocks noChangeAspect="1" noChangeShapeType="1"/>
          </p:cNvSpPr>
          <p:nvPr/>
        </p:nvSpPr>
        <p:spPr bwMode="auto">
          <a:xfrm flipV="1">
            <a:off x="531098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1" name="Line 791"/>
          <p:cNvSpPr>
            <a:spLocks noChangeAspect="1" noChangeShapeType="1"/>
          </p:cNvSpPr>
          <p:nvPr/>
        </p:nvSpPr>
        <p:spPr bwMode="auto">
          <a:xfrm flipV="1">
            <a:off x="5580857" y="3956470"/>
            <a:ext cx="1587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2" name="Line 792"/>
          <p:cNvSpPr>
            <a:spLocks noChangeAspect="1" noChangeShapeType="1"/>
          </p:cNvSpPr>
          <p:nvPr/>
        </p:nvSpPr>
        <p:spPr bwMode="auto">
          <a:xfrm flipV="1">
            <a:off x="5852319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3" name="Line 793"/>
          <p:cNvSpPr>
            <a:spLocks noChangeAspect="1" noChangeShapeType="1"/>
          </p:cNvSpPr>
          <p:nvPr/>
        </p:nvSpPr>
        <p:spPr bwMode="auto">
          <a:xfrm flipV="1">
            <a:off x="6123782" y="3956470"/>
            <a:ext cx="0" cy="42862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4" name="Line 794"/>
          <p:cNvSpPr>
            <a:spLocks noChangeAspect="1" noChangeShapeType="1"/>
          </p:cNvSpPr>
          <p:nvPr/>
        </p:nvSpPr>
        <p:spPr bwMode="auto">
          <a:xfrm flipV="1">
            <a:off x="165655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5" name="Line 795"/>
          <p:cNvSpPr>
            <a:spLocks noChangeAspect="1" noChangeShapeType="1"/>
          </p:cNvSpPr>
          <p:nvPr/>
        </p:nvSpPr>
        <p:spPr bwMode="auto">
          <a:xfrm flipV="1">
            <a:off x="1926432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6" name="Line 796"/>
          <p:cNvSpPr>
            <a:spLocks noChangeAspect="1" noChangeShapeType="1"/>
          </p:cNvSpPr>
          <p:nvPr/>
        </p:nvSpPr>
        <p:spPr bwMode="auto">
          <a:xfrm flipV="1">
            <a:off x="2196307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7" name="Line 797"/>
          <p:cNvSpPr>
            <a:spLocks noChangeAspect="1" noChangeShapeType="1"/>
          </p:cNvSpPr>
          <p:nvPr/>
        </p:nvSpPr>
        <p:spPr bwMode="auto">
          <a:xfrm flipV="1">
            <a:off x="2467769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8" name="Line 798"/>
          <p:cNvSpPr>
            <a:spLocks noChangeAspect="1" noChangeShapeType="1"/>
          </p:cNvSpPr>
          <p:nvPr/>
        </p:nvSpPr>
        <p:spPr bwMode="auto">
          <a:xfrm flipV="1">
            <a:off x="2739232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69" name="Line 799"/>
          <p:cNvSpPr>
            <a:spLocks noChangeAspect="1" noChangeShapeType="1"/>
          </p:cNvSpPr>
          <p:nvPr/>
        </p:nvSpPr>
        <p:spPr bwMode="auto">
          <a:xfrm flipV="1">
            <a:off x="300910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0" name="Line 800"/>
          <p:cNvSpPr>
            <a:spLocks noChangeAspect="1" noChangeShapeType="1"/>
          </p:cNvSpPr>
          <p:nvPr/>
        </p:nvSpPr>
        <p:spPr bwMode="auto">
          <a:xfrm flipV="1">
            <a:off x="3278982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1" name="Line 801"/>
          <p:cNvSpPr>
            <a:spLocks noChangeAspect="1" noChangeShapeType="1"/>
          </p:cNvSpPr>
          <p:nvPr/>
        </p:nvSpPr>
        <p:spPr bwMode="auto">
          <a:xfrm flipV="1">
            <a:off x="3550444" y="3913607"/>
            <a:ext cx="1588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2" name="Line 802"/>
          <p:cNvSpPr>
            <a:spLocks noChangeAspect="1" noChangeShapeType="1"/>
          </p:cNvSpPr>
          <p:nvPr/>
        </p:nvSpPr>
        <p:spPr bwMode="auto">
          <a:xfrm flipV="1">
            <a:off x="382190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3" name="Line 803"/>
          <p:cNvSpPr>
            <a:spLocks noChangeAspect="1" noChangeShapeType="1"/>
          </p:cNvSpPr>
          <p:nvPr/>
        </p:nvSpPr>
        <p:spPr bwMode="auto">
          <a:xfrm flipV="1">
            <a:off x="4091782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4" name="Line 804"/>
          <p:cNvSpPr>
            <a:spLocks noChangeAspect="1" noChangeShapeType="1"/>
          </p:cNvSpPr>
          <p:nvPr/>
        </p:nvSpPr>
        <p:spPr bwMode="auto">
          <a:xfrm flipV="1">
            <a:off x="4363244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5" name="Line 805"/>
          <p:cNvSpPr>
            <a:spLocks noChangeAspect="1" noChangeShapeType="1"/>
          </p:cNvSpPr>
          <p:nvPr/>
        </p:nvSpPr>
        <p:spPr bwMode="auto">
          <a:xfrm flipV="1">
            <a:off x="463470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6" name="Line 806"/>
          <p:cNvSpPr>
            <a:spLocks noChangeAspect="1" noChangeShapeType="1"/>
          </p:cNvSpPr>
          <p:nvPr/>
        </p:nvSpPr>
        <p:spPr bwMode="auto">
          <a:xfrm flipV="1">
            <a:off x="4904582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7" name="Line 807"/>
          <p:cNvSpPr>
            <a:spLocks noChangeAspect="1" noChangeShapeType="1"/>
          </p:cNvSpPr>
          <p:nvPr/>
        </p:nvSpPr>
        <p:spPr bwMode="auto">
          <a:xfrm flipV="1">
            <a:off x="5174457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8" name="Line 808"/>
          <p:cNvSpPr>
            <a:spLocks noChangeAspect="1" noChangeShapeType="1"/>
          </p:cNvSpPr>
          <p:nvPr/>
        </p:nvSpPr>
        <p:spPr bwMode="auto">
          <a:xfrm flipV="1">
            <a:off x="5445919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79" name="Line 809"/>
          <p:cNvSpPr>
            <a:spLocks noChangeAspect="1" noChangeShapeType="1"/>
          </p:cNvSpPr>
          <p:nvPr/>
        </p:nvSpPr>
        <p:spPr bwMode="auto">
          <a:xfrm flipV="1">
            <a:off x="5717382" y="3913607"/>
            <a:ext cx="1587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80" name="Line 810"/>
          <p:cNvSpPr>
            <a:spLocks noChangeAspect="1" noChangeShapeType="1"/>
          </p:cNvSpPr>
          <p:nvPr/>
        </p:nvSpPr>
        <p:spPr bwMode="auto">
          <a:xfrm flipV="1">
            <a:off x="5988844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81" name="Line 811"/>
          <p:cNvSpPr>
            <a:spLocks noChangeAspect="1" noChangeShapeType="1"/>
          </p:cNvSpPr>
          <p:nvPr/>
        </p:nvSpPr>
        <p:spPr bwMode="auto">
          <a:xfrm flipV="1">
            <a:off x="6258719" y="3913607"/>
            <a:ext cx="0" cy="85725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82" name="Rectangle 812"/>
          <p:cNvSpPr>
            <a:spLocks noChangeAspect="1" noChangeArrowheads="1"/>
          </p:cNvSpPr>
          <p:nvPr/>
        </p:nvSpPr>
        <p:spPr bwMode="auto">
          <a:xfrm>
            <a:off x="1300957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0.6</a:t>
            </a:r>
            <a:endParaRPr lang="sv-SE" sz="1400" b="1" dirty="0"/>
          </a:p>
        </p:txBody>
      </p:sp>
      <p:sp>
        <p:nvSpPr>
          <p:cNvPr id="383" name="Rectangle 813"/>
          <p:cNvSpPr>
            <a:spLocks noChangeAspect="1" noChangeArrowheads="1"/>
          </p:cNvSpPr>
          <p:nvPr/>
        </p:nvSpPr>
        <p:spPr bwMode="auto">
          <a:xfrm>
            <a:off x="1803874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0.8</a:t>
            </a:r>
            <a:endParaRPr lang="sv-SE" sz="1400" b="1" dirty="0"/>
          </a:p>
        </p:txBody>
      </p:sp>
      <p:sp>
        <p:nvSpPr>
          <p:cNvPr id="384" name="Rectangle 814"/>
          <p:cNvSpPr>
            <a:spLocks noChangeAspect="1" noChangeArrowheads="1"/>
          </p:cNvSpPr>
          <p:nvPr/>
        </p:nvSpPr>
        <p:spPr bwMode="auto">
          <a:xfrm>
            <a:off x="2342357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1.0</a:t>
            </a:r>
            <a:endParaRPr lang="sv-SE" sz="1400" b="1" dirty="0"/>
          </a:p>
        </p:txBody>
      </p:sp>
      <p:sp>
        <p:nvSpPr>
          <p:cNvPr id="385" name="Rectangle 815"/>
          <p:cNvSpPr>
            <a:spLocks noChangeAspect="1" noChangeArrowheads="1"/>
          </p:cNvSpPr>
          <p:nvPr/>
        </p:nvSpPr>
        <p:spPr bwMode="auto">
          <a:xfrm>
            <a:off x="2883694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1.2</a:t>
            </a:r>
            <a:endParaRPr lang="sv-SE" sz="1400" b="1" dirty="0"/>
          </a:p>
        </p:txBody>
      </p:sp>
      <p:sp>
        <p:nvSpPr>
          <p:cNvPr id="386" name="Rectangle 816"/>
          <p:cNvSpPr>
            <a:spLocks noChangeAspect="1" noChangeArrowheads="1"/>
          </p:cNvSpPr>
          <p:nvPr/>
        </p:nvSpPr>
        <p:spPr bwMode="auto">
          <a:xfrm>
            <a:off x="3425032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1.4</a:t>
            </a:r>
            <a:endParaRPr lang="sv-SE" sz="1400" b="1" dirty="0"/>
          </a:p>
        </p:txBody>
      </p:sp>
      <p:sp>
        <p:nvSpPr>
          <p:cNvPr id="387" name="Rectangle 817"/>
          <p:cNvSpPr>
            <a:spLocks noChangeAspect="1" noChangeArrowheads="1"/>
          </p:cNvSpPr>
          <p:nvPr/>
        </p:nvSpPr>
        <p:spPr bwMode="auto">
          <a:xfrm>
            <a:off x="3966369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1.6</a:t>
            </a:r>
            <a:endParaRPr lang="sv-SE" sz="1400" b="1" dirty="0"/>
          </a:p>
        </p:txBody>
      </p:sp>
      <p:sp>
        <p:nvSpPr>
          <p:cNvPr id="388" name="Rectangle 818"/>
          <p:cNvSpPr>
            <a:spLocks noChangeAspect="1" noChangeArrowheads="1"/>
          </p:cNvSpPr>
          <p:nvPr/>
        </p:nvSpPr>
        <p:spPr bwMode="auto">
          <a:xfrm>
            <a:off x="4507707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1.8</a:t>
            </a:r>
            <a:endParaRPr lang="sv-SE" sz="1400" b="1" dirty="0"/>
          </a:p>
        </p:txBody>
      </p:sp>
      <p:sp>
        <p:nvSpPr>
          <p:cNvPr id="389" name="Rectangle 819"/>
          <p:cNvSpPr>
            <a:spLocks noChangeAspect="1" noChangeArrowheads="1"/>
          </p:cNvSpPr>
          <p:nvPr/>
        </p:nvSpPr>
        <p:spPr bwMode="auto">
          <a:xfrm>
            <a:off x="5049044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2.0</a:t>
            </a:r>
            <a:endParaRPr lang="sv-SE" sz="1400" b="1" dirty="0"/>
          </a:p>
        </p:txBody>
      </p:sp>
      <p:sp>
        <p:nvSpPr>
          <p:cNvPr id="390" name="Rectangle 820"/>
          <p:cNvSpPr>
            <a:spLocks noChangeAspect="1" noChangeArrowheads="1"/>
          </p:cNvSpPr>
          <p:nvPr/>
        </p:nvSpPr>
        <p:spPr bwMode="auto">
          <a:xfrm>
            <a:off x="5591969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2.2</a:t>
            </a:r>
            <a:endParaRPr lang="sv-SE" sz="1400" b="1" dirty="0"/>
          </a:p>
        </p:txBody>
      </p:sp>
      <p:sp>
        <p:nvSpPr>
          <p:cNvPr id="391" name="Rectangle 821"/>
          <p:cNvSpPr>
            <a:spLocks noChangeAspect="1" noChangeArrowheads="1"/>
          </p:cNvSpPr>
          <p:nvPr/>
        </p:nvSpPr>
        <p:spPr bwMode="auto">
          <a:xfrm>
            <a:off x="6131719" y="398345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2.4</a:t>
            </a:r>
            <a:endParaRPr lang="sv-SE" sz="1400" b="1" dirty="0"/>
          </a:p>
        </p:txBody>
      </p:sp>
      <p:sp>
        <p:nvSpPr>
          <p:cNvPr id="392" name="Rectangle 822"/>
          <p:cNvSpPr>
            <a:spLocks noChangeAspect="1" noChangeArrowheads="1"/>
          </p:cNvSpPr>
          <p:nvPr/>
        </p:nvSpPr>
        <p:spPr bwMode="auto">
          <a:xfrm>
            <a:off x="2615407" y="4240632"/>
            <a:ext cx="25823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Level relative present MSL </a:t>
            </a:r>
            <a:r>
              <a:rPr lang="sv-SE" sz="1400" b="1" dirty="0">
                <a:solidFill>
                  <a:srgbClr val="000000"/>
                </a:solidFill>
              </a:rPr>
              <a:t>(m)</a:t>
            </a:r>
            <a:endParaRPr lang="sv-SE" sz="1400" b="1" dirty="0"/>
          </a:p>
        </p:txBody>
      </p:sp>
      <p:sp>
        <p:nvSpPr>
          <p:cNvPr id="393" name="Line 823"/>
          <p:cNvSpPr>
            <a:spLocks noChangeAspect="1" noChangeShapeType="1"/>
          </p:cNvSpPr>
          <p:nvPr/>
        </p:nvSpPr>
        <p:spPr bwMode="auto">
          <a:xfrm>
            <a:off x="1381919" y="1343445"/>
            <a:ext cx="0" cy="26558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4" name="Line 824"/>
          <p:cNvSpPr>
            <a:spLocks noChangeAspect="1" noChangeShapeType="1"/>
          </p:cNvSpPr>
          <p:nvPr/>
        </p:nvSpPr>
        <p:spPr bwMode="auto">
          <a:xfrm>
            <a:off x="1385094" y="3865982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5" name="Line 825"/>
          <p:cNvSpPr>
            <a:spLocks noChangeAspect="1" noChangeShapeType="1"/>
          </p:cNvSpPr>
          <p:nvPr/>
        </p:nvSpPr>
        <p:spPr bwMode="auto">
          <a:xfrm>
            <a:off x="1385094" y="3600870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6" name="Line 826"/>
          <p:cNvSpPr>
            <a:spLocks noChangeAspect="1" noChangeShapeType="1"/>
          </p:cNvSpPr>
          <p:nvPr/>
        </p:nvSpPr>
        <p:spPr bwMode="auto">
          <a:xfrm>
            <a:off x="1385094" y="3334170"/>
            <a:ext cx="4873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7" name="Line 827"/>
          <p:cNvSpPr>
            <a:spLocks noChangeAspect="1" noChangeShapeType="1"/>
          </p:cNvSpPr>
          <p:nvPr/>
        </p:nvSpPr>
        <p:spPr bwMode="auto">
          <a:xfrm>
            <a:off x="1385094" y="3070645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8" name="Line 828"/>
          <p:cNvSpPr>
            <a:spLocks noChangeAspect="1" noChangeShapeType="1"/>
          </p:cNvSpPr>
          <p:nvPr/>
        </p:nvSpPr>
        <p:spPr bwMode="auto">
          <a:xfrm>
            <a:off x="1385094" y="2803945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399" name="Line 829"/>
          <p:cNvSpPr>
            <a:spLocks noChangeAspect="1" noChangeShapeType="1"/>
          </p:cNvSpPr>
          <p:nvPr/>
        </p:nvSpPr>
        <p:spPr bwMode="auto">
          <a:xfrm>
            <a:off x="1385094" y="2537245"/>
            <a:ext cx="4873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0" name="Line 830"/>
          <p:cNvSpPr>
            <a:spLocks noChangeAspect="1" noChangeShapeType="1"/>
          </p:cNvSpPr>
          <p:nvPr/>
        </p:nvSpPr>
        <p:spPr bwMode="auto">
          <a:xfrm>
            <a:off x="1385094" y="2272132"/>
            <a:ext cx="48736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1" name="Line 831"/>
          <p:cNvSpPr>
            <a:spLocks noChangeAspect="1" noChangeShapeType="1"/>
          </p:cNvSpPr>
          <p:nvPr/>
        </p:nvSpPr>
        <p:spPr bwMode="auto">
          <a:xfrm>
            <a:off x="1385094" y="2007020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2" name="Line 832"/>
          <p:cNvSpPr>
            <a:spLocks noChangeAspect="1" noChangeShapeType="1"/>
          </p:cNvSpPr>
          <p:nvPr/>
        </p:nvSpPr>
        <p:spPr bwMode="auto">
          <a:xfrm>
            <a:off x="1385094" y="1740320"/>
            <a:ext cx="48736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3" name="Line 833"/>
          <p:cNvSpPr>
            <a:spLocks noChangeAspect="1" noChangeShapeType="1"/>
          </p:cNvSpPr>
          <p:nvPr/>
        </p:nvSpPr>
        <p:spPr bwMode="auto">
          <a:xfrm>
            <a:off x="1385094" y="1476795"/>
            <a:ext cx="4873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4" name="Line 834"/>
          <p:cNvSpPr>
            <a:spLocks noChangeAspect="1" noChangeShapeType="1"/>
          </p:cNvSpPr>
          <p:nvPr/>
        </p:nvSpPr>
        <p:spPr bwMode="auto">
          <a:xfrm>
            <a:off x="1385094" y="3999332"/>
            <a:ext cx="4873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5" name="Line 835"/>
          <p:cNvSpPr>
            <a:spLocks noChangeAspect="1" noChangeShapeType="1"/>
          </p:cNvSpPr>
          <p:nvPr/>
        </p:nvSpPr>
        <p:spPr bwMode="auto">
          <a:xfrm>
            <a:off x="1385094" y="3732632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6" name="Line 836"/>
          <p:cNvSpPr>
            <a:spLocks noChangeAspect="1" noChangeShapeType="1"/>
          </p:cNvSpPr>
          <p:nvPr/>
        </p:nvSpPr>
        <p:spPr bwMode="auto">
          <a:xfrm>
            <a:off x="1385094" y="3467520"/>
            <a:ext cx="4873625" cy="0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7" name="Line 837"/>
          <p:cNvSpPr>
            <a:spLocks noChangeAspect="1" noChangeShapeType="1"/>
          </p:cNvSpPr>
          <p:nvPr/>
        </p:nvSpPr>
        <p:spPr bwMode="auto">
          <a:xfrm>
            <a:off x="1385094" y="3202407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8" name="Line 838"/>
          <p:cNvSpPr>
            <a:spLocks noChangeAspect="1" noChangeShapeType="1"/>
          </p:cNvSpPr>
          <p:nvPr/>
        </p:nvSpPr>
        <p:spPr bwMode="auto">
          <a:xfrm>
            <a:off x="1385094" y="2937295"/>
            <a:ext cx="4873625" cy="0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09" name="Line 839"/>
          <p:cNvSpPr>
            <a:spLocks noChangeAspect="1" noChangeShapeType="1"/>
          </p:cNvSpPr>
          <p:nvPr/>
        </p:nvSpPr>
        <p:spPr bwMode="auto">
          <a:xfrm>
            <a:off x="1385094" y="2670595"/>
            <a:ext cx="4873625" cy="1587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0" name="Line 840"/>
          <p:cNvSpPr>
            <a:spLocks noChangeAspect="1" noChangeShapeType="1"/>
          </p:cNvSpPr>
          <p:nvPr/>
        </p:nvSpPr>
        <p:spPr bwMode="auto">
          <a:xfrm>
            <a:off x="1385094" y="2405482"/>
            <a:ext cx="4873625" cy="0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1" name="Line 841"/>
          <p:cNvSpPr>
            <a:spLocks noChangeAspect="1" noChangeShapeType="1"/>
          </p:cNvSpPr>
          <p:nvPr/>
        </p:nvSpPr>
        <p:spPr bwMode="auto">
          <a:xfrm>
            <a:off x="1385094" y="2138782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2" name="Line 842"/>
          <p:cNvSpPr>
            <a:spLocks noChangeAspect="1" noChangeShapeType="1"/>
          </p:cNvSpPr>
          <p:nvPr/>
        </p:nvSpPr>
        <p:spPr bwMode="auto">
          <a:xfrm>
            <a:off x="1385094" y="1873670"/>
            <a:ext cx="4873625" cy="1587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3" name="Line 843"/>
          <p:cNvSpPr>
            <a:spLocks noChangeAspect="1" noChangeShapeType="1"/>
          </p:cNvSpPr>
          <p:nvPr/>
        </p:nvSpPr>
        <p:spPr bwMode="auto">
          <a:xfrm>
            <a:off x="1385094" y="1608557"/>
            <a:ext cx="4873625" cy="1588"/>
          </a:xfrm>
          <a:prstGeom prst="line">
            <a:avLst/>
          </a:prstGeom>
          <a:noFill/>
          <a:ln w="508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4" name="Line 844"/>
          <p:cNvSpPr>
            <a:spLocks noChangeAspect="1" noChangeShapeType="1"/>
          </p:cNvSpPr>
          <p:nvPr/>
        </p:nvSpPr>
        <p:spPr bwMode="auto">
          <a:xfrm>
            <a:off x="1385094" y="1343445"/>
            <a:ext cx="4873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5" name="Line 845"/>
          <p:cNvSpPr>
            <a:spLocks noChangeAspect="1" noChangeShapeType="1"/>
          </p:cNvSpPr>
          <p:nvPr/>
        </p:nvSpPr>
        <p:spPr bwMode="auto">
          <a:xfrm flipH="1">
            <a:off x="1385094" y="3865982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6" name="Line 846"/>
          <p:cNvSpPr>
            <a:spLocks noChangeAspect="1" noChangeShapeType="1"/>
          </p:cNvSpPr>
          <p:nvPr/>
        </p:nvSpPr>
        <p:spPr bwMode="auto">
          <a:xfrm flipH="1">
            <a:off x="1385094" y="3600870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7" name="Line 847"/>
          <p:cNvSpPr>
            <a:spLocks noChangeAspect="1" noChangeShapeType="1"/>
          </p:cNvSpPr>
          <p:nvPr/>
        </p:nvSpPr>
        <p:spPr bwMode="auto">
          <a:xfrm flipH="1">
            <a:off x="1385094" y="3334170"/>
            <a:ext cx="47625" cy="1587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8" name="Line 848"/>
          <p:cNvSpPr>
            <a:spLocks noChangeAspect="1" noChangeShapeType="1"/>
          </p:cNvSpPr>
          <p:nvPr/>
        </p:nvSpPr>
        <p:spPr bwMode="auto">
          <a:xfrm flipH="1">
            <a:off x="1385094" y="3069057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19" name="Line 849"/>
          <p:cNvSpPr>
            <a:spLocks noChangeAspect="1" noChangeShapeType="1"/>
          </p:cNvSpPr>
          <p:nvPr/>
        </p:nvSpPr>
        <p:spPr bwMode="auto">
          <a:xfrm flipH="1">
            <a:off x="1385094" y="2803945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0" name="Line 850"/>
          <p:cNvSpPr>
            <a:spLocks noChangeAspect="1" noChangeShapeType="1"/>
          </p:cNvSpPr>
          <p:nvPr/>
        </p:nvSpPr>
        <p:spPr bwMode="auto">
          <a:xfrm flipH="1">
            <a:off x="1385094" y="2537245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1" name="Line 851"/>
          <p:cNvSpPr>
            <a:spLocks noChangeAspect="1" noChangeShapeType="1"/>
          </p:cNvSpPr>
          <p:nvPr/>
        </p:nvSpPr>
        <p:spPr bwMode="auto">
          <a:xfrm flipH="1">
            <a:off x="1385094" y="2272132"/>
            <a:ext cx="4762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2" name="Line 852"/>
          <p:cNvSpPr>
            <a:spLocks noChangeAspect="1" noChangeShapeType="1"/>
          </p:cNvSpPr>
          <p:nvPr/>
        </p:nvSpPr>
        <p:spPr bwMode="auto">
          <a:xfrm flipH="1">
            <a:off x="1385094" y="2007020"/>
            <a:ext cx="4762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3" name="Line 853"/>
          <p:cNvSpPr>
            <a:spLocks noChangeAspect="1" noChangeShapeType="1"/>
          </p:cNvSpPr>
          <p:nvPr/>
        </p:nvSpPr>
        <p:spPr bwMode="auto">
          <a:xfrm flipH="1">
            <a:off x="1385094" y="1740320"/>
            <a:ext cx="47625" cy="1587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4" name="Line 854"/>
          <p:cNvSpPr>
            <a:spLocks noChangeAspect="1" noChangeShapeType="1"/>
          </p:cNvSpPr>
          <p:nvPr/>
        </p:nvSpPr>
        <p:spPr bwMode="auto">
          <a:xfrm flipH="1">
            <a:off x="1385094" y="1475207"/>
            <a:ext cx="4762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5" name="Line 855"/>
          <p:cNvSpPr>
            <a:spLocks noChangeAspect="1" noChangeShapeType="1"/>
          </p:cNvSpPr>
          <p:nvPr/>
        </p:nvSpPr>
        <p:spPr bwMode="auto">
          <a:xfrm flipH="1">
            <a:off x="1385094" y="3999332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6" name="Line 856"/>
          <p:cNvSpPr>
            <a:spLocks noChangeAspect="1" noChangeShapeType="1"/>
          </p:cNvSpPr>
          <p:nvPr/>
        </p:nvSpPr>
        <p:spPr bwMode="auto">
          <a:xfrm flipH="1">
            <a:off x="1385094" y="3732632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7" name="Line 857"/>
          <p:cNvSpPr>
            <a:spLocks noChangeAspect="1" noChangeShapeType="1"/>
          </p:cNvSpPr>
          <p:nvPr/>
        </p:nvSpPr>
        <p:spPr bwMode="auto">
          <a:xfrm flipH="1">
            <a:off x="1385094" y="3467520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8" name="Line 858"/>
          <p:cNvSpPr>
            <a:spLocks noChangeAspect="1" noChangeShapeType="1"/>
          </p:cNvSpPr>
          <p:nvPr/>
        </p:nvSpPr>
        <p:spPr bwMode="auto">
          <a:xfrm flipH="1">
            <a:off x="1385094" y="3202407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29" name="Line 859"/>
          <p:cNvSpPr>
            <a:spLocks noChangeAspect="1" noChangeShapeType="1"/>
          </p:cNvSpPr>
          <p:nvPr/>
        </p:nvSpPr>
        <p:spPr bwMode="auto">
          <a:xfrm flipH="1">
            <a:off x="1385094" y="2935707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0" name="Line 860"/>
          <p:cNvSpPr>
            <a:spLocks noChangeAspect="1" noChangeShapeType="1"/>
          </p:cNvSpPr>
          <p:nvPr/>
        </p:nvSpPr>
        <p:spPr bwMode="auto">
          <a:xfrm flipH="1">
            <a:off x="1385094" y="2670595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1" name="Line 861"/>
          <p:cNvSpPr>
            <a:spLocks noChangeAspect="1" noChangeShapeType="1"/>
          </p:cNvSpPr>
          <p:nvPr/>
        </p:nvSpPr>
        <p:spPr bwMode="auto">
          <a:xfrm flipH="1">
            <a:off x="1385094" y="2405482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2" name="Line 862"/>
          <p:cNvSpPr>
            <a:spLocks noChangeAspect="1" noChangeShapeType="1"/>
          </p:cNvSpPr>
          <p:nvPr/>
        </p:nvSpPr>
        <p:spPr bwMode="auto">
          <a:xfrm flipH="1">
            <a:off x="1385094" y="2138782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3" name="Line 863"/>
          <p:cNvSpPr>
            <a:spLocks noChangeAspect="1" noChangeShapeType="1"/>
          </p:cNvSpPr>
          <p:nvPr/>
        </p:nvSpPr>
        <p:spPr bwMode="auto">
          <a:xfrm flipH="1">
            <a:off x="1385094" y="1873670"/>
            <a:ext cx="92075" cy="1587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4" name="Line 864"/>
          <p:cNvSpPr>
            <a:spLocks noChangeAspect="1" noChangeShapeType="1"/>
          </p:cNvSpPr>
          <p:nvPr/>
        </p:nvSpPr>
        <p:spPr bwMode="auto">
          <a:xfrm flipH="1">
            <a:off x="1385094" y="1608557"/>
            <a:ext cx="92075" cy="0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5" name="Line 865"/>
          <p:cNvSpPr>
            <a:spLocks noChangeAspect="1" noChangeShapeType="1"/>
          </p:cNvSpPr>
          <p:nvPr/>
        </p:nvSpPr>
        <p:spPr bwMode="auto">
          <a:xfrm flipH="1">
            <a:off x="1385094" y="1341857"/>
            <a:ext cx="92075" cy="1588"/>
          </a:xfrm>
          <a:prstGeom prst="line">
            <a:avLst/>
          </a:prstGeom>
          <a:noFill/>
          <a:ln w="889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36" name="Rectangle 866"/>
          <p:cNvSpPr>
            <a:spLocks noChangeAspect="1" noChangeArrowheads="1"/>
          </p:cNvSpPr>
          <p:nvPr/>
        </p:nvSpPr>
        <p:spPr bwMode="auto">
          <a:xfrm>
            <a:off x="1043782" y="386757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0.0</a:t>
            </a:r>
            <a:endParaRPr lang="sv-SE" sz="1400" b="1" dirty="0"/>
          </a:p>
        </p:txBody>
      </p:sp>
      <p:sp>
        <p:nvSpPr>
          <p:cNvPr id="437" name="Rectangle 867"/>
          <p:cNvSpPr>
            <a:spLocks noChangeAspect="1" noChangeArrowheads="1"/>
          </p:cNvSpPr>
          <p:nvPr/>
        </p:nvSpPr>
        <p:spPr bwMode="auto">
          <a:xfrm>
            <a:off x="1043782" y="339132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0.2</a:t>
            </a:r>
            <a:endParaRPr lang="sv-SE" sz="1400" b="1" dirty="0"/>
          </a:p>
        </p:txBody>
      </p:sp>
      <p:sp>
        <p:nvSpPr>
          <p:cNvPr id="438" name="Rectangle 868"/>
          <p:cNvSpPr>
            <a:spLocks noChangeAspect="1" noChangeArrowheads="1"/>
          </p:cNvSpPr>
          <p:nvPr/>
        </p:nvSpPr>
        <p:spPr bwMode="auto">
          <a:xfrm>
            <a:off x="1043782" y="2859507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0.4</a:t>
            </a:r>
            <a:endParaRPr lang="sv-SE" sz="1400" b="1" dirty="0"/>
          </a:p>
        </p:txBody>
      </p:sp>
      <p:sp>
        <p:nvSpPr>
          <p:cNvPr id="439" name="Rectangle 869"/>
          <p:cNvSpPr>
            <a:spLocks noChangeAspect="1" noChangeArrowheads="1"/>
          </p:cNvSpPr>
          <p:nvPr/>
        </p:nvSpPr>
        <p:spPr bwMode="auto">
          <a:xfrm>
            <a:off x="1043782" y="2327695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0.6</a:t>
            </a:r>
            <a:endParaRPr lang="sv-SE" sz="1400" b="1" dirty="0"/>
          </a:p>
        </p:txBody>
      </p:sp>
      <p:sp>
        <p:nvSpPr>
          <p:cNvPr id="440" name="Rectangle 870"/>
          <p:cNvSpPr>
            <a:spLocks noChangeAspect="1" noChangeArrowheads="1"/>
          </p:cNvSpPr>
          <p:nvPr/>
        </p:nvSpPr>
        <p:spPr bwMode="auto">
          <a:xfrm>
            <a:off x="1070769" y="179747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0.8</a:t>
            </a:r>
            <a:endParaRPr lang="sv-SE" sz="1400" b="1" dirty="0"/>
          </a:p>
        </p:txBody>
      </p:sp>
      <p:sp>
        <p:nvSpPr>
          <p:cNvPr id="441" name="Rectangle 871"/>
          <p:cNvSpPr>
            <a:spLocks noChangeAspect="1" noChangeArrowheads="1"/>
          </p:cNvSpPr>
          <p:nvPr/>
        </p:nvSpPr>
        <p:spPr bwMode="auto">
          <a:xfrm>
            <a:off x="1045369" y="1264070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1.0</a:t>
            </a:r>
            <a:endParaRPr lang="sv-SE" sz="1400" b="1" dirty="0"/>
          </a:p>
        </p:txBody>
      </p:sp>
      <p:sp>
        <p:nvSpPr>
          <p:cNvPr id="442" name="Rectangle 872"/>
          <p:cNvSpPr>
            <a:spLocks noChangeAspect="1" noChangeArrowheads="1"/>
          </p:cNvSpPr>
          <p:nvPr/>
        </p:nvSpPr>
        <p:spPr bwMode="auto">
          <a:xfrm>
            <a:off x="1440657" y="1102145"/>
            <a:ext cx="19187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sv-SE" sz="1400" b="1" dirty="0">
                <a:solidFill>
                  <a:srgbClr val="000000"/>
                </a:solidFill>
              </a:rPr>
              <a:t>P </a:t>
            </a:r>
            <a:r>
              <a:rPr lang="sv-SE" sz="1400" b="1" dirty="0" smtClean="0">
                <a:solidFill>
                  <a:srgbClr val="000000"/>
                </a:solidFill>
              </a:rPr>
              <a:t>(Annual high </a:t>
            </a:r>
            <a:r>
              <a:rPr lang="sv-SE" sz="1400" b="1" dirty="0">
                <a:solidFill>
                  <a:srgbClr val="000000"/>
                </a:solidFill>
              </a:rPr>
              <a:t>&gt; </a:t>
            </a:r>
            <a:r>
              <a:rPr lang="sv-SE" sz="1400" b="1" dirty="0" smtClean="0">
                <a:solidFill>
                  <a:srgbClr val="000000"/>
                </a:solidFill>
              </a:rPr>
              <a:t>level)</a:t>
            </a:r>
            <a:endParaRPr lang="sv-SE" sz="1400" b="1" dirty="0"/>
          </a:p>
        </p:txBody>
      </p:sp>
      <p:sp>
        <p:nvSpPr>
          <p:cNvPr id="443" name="Rectangle 873"/>
          <p:cNvSpPr>
            <a:spLocks noChangeAspect="1" noChangeArrowheads="1"/>
          </p:cNvSpPr>
          <p:nvPr/>
        </p:nvSpPr>
        <p:spPr bwMode="auto">
          <a:xfrm>
            <a:off x="5961620" y="4681663"/>
            <a:ext cx="2425700" cy="815975"/>
          </a:xfrm>
          <a:prstGeom prst="rect">
            <a:avLst/>
          </a:prstGeom>
          <a:solidFill>
            <a:srgbClr val="FFFFFF"/>
          </a:solidFill>
          <a:ln w="889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sv-SE"/>
          </a:p>
        </p:txBody>
      </p:sp>
      <p:sp>
        <p:nvSpPr>
          <p:cNvPr id="445" name="Rectangle 875"/>
          <p:cNvSpPr>
            <a:spLocks noChangeAspect="1" noChangeArrowheads="1"/>
          </p:cNvSpPr>
          <p:nvPr/>
        </p:nvSpPr>
        <p:spPr bwMode="auto">
          <a:xfrm>
            <a:off x="6472795" y="4675313"/>
            <a:ext cx="19827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Present </a:t>
            </a:r>
            <a:r>
              <a:rPr lang="sv-SE" sz="1400" b="1" dirty="0">
                <a:solidFill>
                  <a:srgbClr val="000000"/>
                </a:solidFill>
              </a:rPr>
              <a:t>situation</a:t>
            </a:r>
            <a:endParaRPr lang="sv-SE" sz="1400" b="1" dirty="0"/>
          </a:p>
        </p:txBody>
      </p:sp>
      <p:sp>
        <p:nvSpPr>
          <p:cNvPr id="446" name="Line 876"/>
          <p:cNvSpPr>
            <a:spLocks noChangeAspect="1" noChangeShapeType="1"/>
          </p:cNvSpPr>
          <p:nvPr/>
        </p:nvSpPr>
        <p:spPr bwMode="auto">
          <a:xfrm>
            <a:off x="6077508" y="5356629"/>
            <a:ext cx="342900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47" name="Rectangle 877"/>
          <p:cNvSpPr>
            <a:spLocks noChangeAspect="1" noChangeArrowheads="1"/>
          </p:cNvSpPr>
          <p:nvPr/>
        </p:nvSpPr>
        <p:spPr bwMode="auto">
          <a:xfrm>
            <a:off x="6472795" y="5262966"/>
            <a:ext cx="18208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2100, SMHI</a:t>
            </a:r>
            <a:endParaRPr lang="sv-SE" sz="1400" b="1" dirty="0"/>
          </a:p>
        </p:txBody>
      </p:sp>
      <p:sp>
        <p:nvSpPr>
          <p:cNvPr id="448" name="Line 878"/>
          <p:cNvSpPr>
            <a:spLocks noChangeAspect="1" noChangeShapeType="1"/>
          </p:cNvSpPr>
          <p:nvPr/>
        </p:nvSpPr>
        <p:spPr bwMode="auto">
          <a:xfrm>
            <a:off x="6077508" y="4964479"/>
            <a:ext cx="342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49" name="Rectangle 879"/>
          <p:cNvSpPr>
            <a:spLocks noChangeAspect="1" noChangeArrowheads="1"/>
          </p:cNvSpPr>
          <p:nvPr/>
        </p:nvSpPr>
        <p:spPr bwMode="auto">
          <a:xfrm>
            <a:off x="6472795" y="4861291"/>
            <a:ext cx="20367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2050</a:t>
            </a:r>
            <a:r>
              <a:rPr lang="sv-SE" sz="1400" b="1" dirty="0">
                <a:solidFill>
                  <a:srgbClr val="000000"/>
                </a:solidFill>
              </a:rPr>
              <a:t>, </a:t>
            </a:r>
            <a:r>
              <a:rPr lang="sv-SE" sz="1400" b="1" dirty="0" smtClean="0">
                <a:solidFill>
                  <a:srgbClr val="000000"/>
                </a:solidFill>
              </a:rPr>
              <a:t>57-yr </a:t>
            </a:r>
            <a:r>
              <a:rPr lang="sv-SE" sz="1400" b="1" dirty="0">
                <a:solidFill>
                  <a:srgbClr val="000000"/>
                </a:solidFill>
              </a:rPr>
              <a:t>trend+</a:t>
            </a:r>
          </a:p>
          <a:p>
            <a:pPr>
              <a:buNone/>
            </a:pPr>
            <a:r>
              <a:rPr lang="sv-SE" sz="1400" b="1" dirty="0" smtClean="0">
                <a:solidFill>
                  <a:srgbClr val="000000"/>
                </a:solidFill>
              </a:rPr>
              <a:t>increased GHE</a:t>
            </a:r>
            <a:endParaRPr lang="sv-SE" sz="1400" b="1" dirty="0"/>
          </a:p>
        </p:txBody>
      </p:sp>
      <p:sp>
        <p:nvSpPr>
          <p:cNvPr id="451" name="Line 881"/>
          <p:cNvSpPr>
            <a:spLocks noChangeAspect="1" noChangeShapeType="1"/>
          </p:cNvSpPr>
          <p:nvPr/>
        </p:nvSpPr>
        <p:spPr bwMode="auto">
          <a:xfrm>
            <a:off x="4093369" y="3981870"/>
            <a:ext cx="26988" cy="1587"/>
          </a:xfrm>
          <a:prstGeom prst="line">
            <a:avLst/>
          </a:prstGeom>
          <a:noFill/>
          <a:ln w="444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53" name="Line 883"/>
          <p:cNvSpPr>
            <a:spLocks noChangeAspect="1" noChangeShapeType="1"/>
          </p:cNvSpPr>
          <p:nvPr/>
        </p:nvSpPr>
        <p:spPr bwMode="auto">
          <a:xfrm>
            <a:off x="4798219" y="3981870"/>
            <a:ext cx="26988" cy="1587"/>
          </a:xfrm>
          <a:prstGeom prst="line">
            <a:avLst/>
          </a:prstGeom>
          <a:noFill/>
          <a:ln w="1333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55" name="Line 885"/>
          <p:cNvSpPr>
            <a:spLocks noChangeAspect="1" noChangeShapeType="1"/>
          </p:cNvSpPr>
          <p:nvPr/>
        </p:nvSpPr>
        <p:spPr bwMode="auto">
          <a:xfrm>
            <a:off x="5203032" y="3981870"/>
            <a:ext cx="28575" cy="1587"/>
          </a:xfrm>
          <a:prstGeom prst="line">
            <a:avLst/>
          </a:pr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56" name="Line 886"/>
          <p:cNvSpPr>
            <a:spLocks noChangeAspect="1" noChangeShapeType="1"/>
          </p:cNvSpPr>
          <p:nvPr/>
        </p:nvSpPr>
        <p:spPr bwMode="auto">
          <a:xfrm>
            <a:off x="6258719" y="1343445"/>
            <a:ext cx="0" cy="26558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62" name="Line 876"/>
          <p:cNvSpPr>
            <a:spLocks noChangeAspect="1" noChangeShapeType="1"/>
          </p:cNvSpPr>
          <p:nvPr/>
        </p:nvSpPr>
        <p:spPr bwMode="auto">
          <a:xfrm>
            <a:off x="6076228" y="4794417"/>
            <a:ext cx="342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cxnSp>
        <p:nvCxnSpPr>
          <p:cNvPr id="468" name="Straight Connector 467"/>
          <p:cNvCxnSpPr>
            <a:stCxn id="430" idx="1"/>
          </p:cNvCxnSpPr>
          <p:nvPr/>
        </p:nvCxnSpPr>
        <p:spPr>
          <a:xfrm>
            <a:off x="1385094" y="2670596"/>
            <a:ext cx="4873625" cy="9524"/>
          </a:xfrm>
          <a:prstGeom prst="line">
            <a:avLst/>
          </a:prstGeom>
          <a:ln w="190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0" name="Freeform 880"/>
          <p:cNvSpPr>
            <a:spLocks noChangeAspect="1"/>
          </p:cNvSpPr>
          <p:nvPr/>
        </p:nvSpPr>
        <p:spPr bwMode="auto">
          <a:xfrm>
            <a:off x="1499909" y="1359320"/>
            <a:ext cx="2681288" cy="2622550"/>
          </a:xfrm>
          <a:custGeom>
            <a:avLst/>
            <a:gdLst>
              <a:gd name="T0" fmla="*/ 41 w 4022"/>
              <a:gd name="T1" fmla="*/ 4 h 3934"/>
              <a:gd name="T2" fmla="*/ 122 w 4022"/>
              <a:gd name="T3" fmla="*/ 13 h 3934"/>
              <a:gd name="T4" fmla="*/ 203 w 4022"/>
              <a:gd name="T5" fmla="*/ 23 h 3934"/>
              <a:gd name="T6" fmla="*/ 285 w 4022"/>
              <a:gd name="T7" fmla="*/ 37 h 3934"/>
              <a:gd name="T8" fmla="*/ 366 w 4022"/>
              <a:gd name="T9" fmla="*/ 54 h 3934"/>
              <a:gd name="T10" fmla="*/ 446 w 4022"/>
              <a:gd name="T11" fmla="*/ 76 h 3934"/>
              <a:gd name="T12" fmla="*/ 529 w 4022"/>
              <a:gd name="T13" fmla="*/ 101 h 3934"/>
              <a:gd name="T14" fmla="*/ 609 w 4022"/>
              <a:gd name="T15" fmla="*/ 132 h 3934"/>
              <a:gd name="T16" fmla="*/ 692 w 4022"/>
              <a:gd name="T17" fmla="*/ 169 h 3934"/>
              <a:gd name="T18" fmla="*/ 772 w 4022"/>
              <a:gd name="T19" fmla="*/ 213 h 3934"/>
              <a:gd name="T20" fmla="*/ 853 w 4022"/>
              <a:gd name="T21" fmla="*/ 265 h 3934"/>
              <a:gd name="T22" fmla="*/ 935 w 4022"/>
              <a:gd name="T23" fmla="*/ 324 h 3934"/>
              <a:gd name="T24" fmla="*/ 1016 w 4022"/>
              <a:gd name="T25" fmla="*/ 392 h 3934"/>
              <a:gd name="T26" fmla="*/ 1097 w 4022"/>
              <a:gd name="T27" fmla="*/ 469 h 3934"/>
              <a:gd name="T28" fmla="*/ 1179 w 4022"/>
              <a:gd name="T29" fmla="*/ 557 h 3934"/>
              <a:gd name="T30" fmla="*/ 1260 w 4022"/>
              <a:gd name="T31" fmla="*/ 653 h 3934"/>
              <a:gd name="T32" fmla="*/ 1340 w 4022"/>
              <a:gd name="T33" fmla="*/ 758 h 3934"/>
              <a:gd name="T34" fmla="*/ 1423 w 4022"/>
              <a:gd name="T35" fmla="*/ 874 h 3934"/>
              <a:gd name="T36" fmla="*/ 1503 w 4022"/>
              <a:gd name="T37" fmla="*/ 999 h 3934"/>
              <a:gd name="T38" fmla="*/ 1584 w 4022"/>
              <a:gd name="T39" fmla="*/ 1133 h 3934"/>
              <a:gd name="T40" fmla="*/ 1666 w 4022"/>
              <a:gd name="T41" fmla="*/ 1274 h 3934"/>
              <a:gd name="T42" fmla="*/ 1747 w 4022"/>
              <a:gd name="T43" fmla="*/ 1421 h 3934"/>
              <a:gd name="T44" fmla="*/ 1828 w 4022"/>
              <a:gd name="T45" fmla="*/ 1574 h 3934"/>
              <a:gd name="T46" fmla="*/ 1910 w 4022"/>
              <a:gd name="T47" fmla="*/ 1731 h 3934"/>
              <a:gd name="T48" fmla="*/ 1991 w 4022"/>
              <a:gd name="T49" fmla="*/ 1890 h 3934"/>
              <a:gd name="T50" fmla="*/ 2071 w 4022"/>
              <a:gd name="T51" fmla="*/ 2050 h 3934"/>
              <a:gd name="T52" fmla="*/ 2153 w 4022"/>
              <a:gd name="T53" fmla="*/ 2209 h 3934"/>
              <a:gd name="T54" fmla="*/ 2234 w 4022"/>
              <a:gd name="T55" fmla="*/ 2366 h 3934"/>
              <a:gd name="T56" fmla="*/ 2315 w 4022"/>
              <a:gd name="T57" fmla="*/ 2518 h 3934"/>
              <a:gd name="T58" fmla="*/ 2397 w 4022"/>
              <a:gd name="T59" fmla="*/ 2666 h 3934"/>
              <a:gd name="T60" fmla="*/ 2478 w 4022"/>
              <a:gd name="T61" fmla="*/ 2807 h 3934"/>
              <a:gd name="T62" fmla="*/ 2560 w 4022"/>
              <a:gd name="T63" fmla="*/ 2940 h 3934"/>
              <a:gd name="T64" fmla="*/ 2641 w 4022"/>
              <a:gd name="T65" fmla="*/ 3064 h 3934"/>
              <a:gd name="T66" fmla="*/ 2722 w 4022"/>
              <a:gd name="T67" fmla="*/ 3180 h 3934"/>
              <a:gd name="T68" fmla="*/ 2804 w 4022"/>
              <a:gd name="T69" fmla="*/ 3286 h 3934"/>
              <a:gd name="T70" fmla="*/ 2884 w 4022"/>
              <a:gd name="T71" fmla="*/ 3382 h 3934"/>
              <a:gd name="T72" fmla="*/ 2965 w 4022"/>
              <a:gd name="T73" fmla="*/ 3469 h 3934"/>
              <a:gd name="T74" fmla="*/ 3047 w 4022"/>
              <a:gd name="T75" fmla="*/ 3547 h 3934"/>
              <a:gd name="T76" fmla="*/ 3128 w 4022"/>
              <a:gd name="T77" fmla="*/ 3613 h 3934"/>
              <a:gd name="T78" fmla="*/ 3209 w 4022"/>
              <a:gd name="T79" fmla="*/ 3674 h 3934"/>
              <a:gd name="T80" fmla="*/ 3291 w 4022"/>
              <a:gd name="T81" fmla="*/ 3724 h 3934"/>
              <a:gd name="T82" fmla="*/ 3372 w 4022"/>
              <a:gd name="T83" fmla="*/ 3768 h 3934"/>
              <a:gd name="T84" fmla="*/ 3453 w 4022"/>
              <a:gd name="T85" fmla="*/ 3805 h 3934"/>
              <a:gd name="T86" fmla="*/ 3535 w 4022"/>
              <a:gd name="T87" fmla="*/ 3836 h 3934"/>
              <a:gd name="T88" fmla="*/ 3615 w 4022"/>
              <a:gd name="T89" fmla="*/ 3862 h 3934"/>
              <a:gd name="T90" fmla="*/ 3696 w 4022"/>
              <a:gd name="T91" fmla="*/ 3884 h 3934"/>
              <a:gd name="T92" fmla="*/ 3778 w 4022"/>
              <a:gd name="T93" fmla="*/ 3900 h 3934"/>
              <a:gd name="T94" fmla="*/ 3859 w 4022"/>
              <a:gd name="T95" fmla="*/ 3914 h 3934"/>
              <a:gd name="T96" fmla="*/ 3940 w 4022"/>
              <a:gd name="T97" fmla="*/ 3925 h 3934"/>
              <a:gd name="T98" fmla="*/ 4022 w 4022"/>
              <a:gd name="T99" fmla="*/ 3934 h 3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022" h="3934">
                <a:moveTo>
                  <a:pt x="0" y="0"/>
                </a:moveTo>
                <a:lnTo>
                  <a:pt x="41" y="4"/>
                </a:lnTo>
                <a:lnTo>
                  <a:pt x="81" y="7"/>
                </a:lnTo>
                <a:lnTo>
                  <a:pt x="122" y="13"/>
                </a:lnTo>
                <a:lnTo>
                  <a:pt x="163" y="18"/>
                </a:lnTo>
                <a:lnTo>
                  <a:pt x="203" y="23"/>
                </a:lnTo>
                <a:lnTo>
                  <a:pt x="244" y="29"/>
                </a:lnTo>
                <a:lnTo>
                  <a:pt x="285" y="37"/>
                </a:lnTo>
                <a:lnTo>
                  <a:pt x="325" y="45"/>
                </a:lnTo>
                <a:lnTo>
                  <a:pt x="366" y="54"/>
                </a:lnTo>
                <a:lnTo>
                  <a:pt x="407" y="64"/>
                </a:lnTo>
                <a:lnTo>
                  <a:pt x="446" y="76"/>
                </a:lnTo>
                <a:lnTo>
                  <a:pt x="488" y="87"/>
                </a:lnTo>
                <a:lnTo>
                  <a:pt x="529" y="101"/>
                </a:lnTo>
                <a:lnTo>
                  <a:pt x="568" y="115"/>
                </a:lnTo>
                <a:lnTo>
                  <a:pt x="609" y="132"/>
                </a:lnTo>
                <a:lnTo>
                  <a:pt x="650" y="150"/>
                </a:lnTo>
                <a:lnTo>
                  <a:pt x="692" y="169"/>
                </a:lnTo>
                <a:lnTo>
                  <a:pt x="731" y="190"/>
                </a:lnTo>
                <a:lnTo>
                  <a:pt x="772" y="213"/>
                </a:lnTo>
                <a:lnTo>
                  <a:pt x="813" y="238"/>
                </a:lnTo>
                <a:lnTo>
                  <a:pt x="853" y="265"/>
                </a:lnTo>
                <a:lnTo>
                  <a:pt x="894" y="293"/>
                </a:lnTo>
                <a:lnTo>
                  <a:pt x="935" y="324"/>
                </a:lnTo>
                <a:lnTo>
                  <a:pt x="975" y="357"/>
                </a:lnTo>
                <a:lnTo>
                  <a:pt x="1016" y="392"/>
                </a:lnTo>
                <a:lnTo>
                  <a:pt x="1057" y="429"/>
                </a:lnTo>
                <a:lnTo>
                  <a:pt x="1097" y="469"/>
                </a:lnTo>
                <a:lnTo>
                  <a:pt x="1138" y="512"/>
                </a:lnTo>
                <a:lnTo>
                  <a:pt x="1179" y="557"/>
                </a:lnTo>
                <a:lnTo>
                  <a:pt x="1219" y="603"/>
                </a:lnTo>
                <a:lnTo>
                  <a:pt x="1260" y="653"/>
                </a:lnTo>
                <a:lnTo>
                  <a:pt x="1301" y="704"/>
                </a:lnTo>
                <a:lnTo>
                  <a:pt x="1340" y="758"/>
                </a:lnTo>
                <a:lnTo>
                  <a:pt x="1381" y="815"/>
                </a:lnTo>
                <a:lnTo>
                  <a:pt x="1423" y="874"/>
                </a:lnTo>
                <a:lnTo>
                  <a:pt x="1462" y="936"/>
                </a:lnTo>
                <a:lnTo>
                  <a:pt x="1503" y="999"/>
                </a:lnTo>
                <a:lnTo>
                  <a:pt x="1544" y="1065"/>
                </a:lnTo>
                <a:lnTo>
                  <a:pt x="1584" y="1133"/>
                </a:lnTo>
                <a:lnTo>
                  <a:pt x="1625" y="1202"/>
                </a:lnTo>
                <a:lnTo>
                  <a:pt x="1666" y="1274"/>
                </a:lnTo>
                <a:lnTo>
                  <a:pt x="1706" y="1346"/>
                </a:lnTo>
                <a:lnTo>
                  <a:pt x="1747" y="1421"/>
                </a:lnTo>
                <a:lnTo>
                  <a:pt x="1788" y="1497"/>
                </a:lnTo>
                <a:lnTo>
                  <a:pt x="1828" y="1574"/>
                </a:lnTo>
                <a:lnTo>
                  <a:pt x="1869" y="1652"/>
                </a:lnTo>
                <a:lnTo>
                  <a:pt x="1910" y="1731"/>
                </a:lnTo>
                <a:lnTo>
                  <a:pt x="1949" y="1810"/>
                </a:lnTo>
                <a:lnTo>
                  <a:pt x="1991" y="1890"/>
                </a:lnTo>
                <a:lnTo>
                  <a:pt x="2032" y="1970"/>
                </a:lnTo>
                <a:lnTo>
                  <a:pt x="2071" y="2050"/>
                </a:lnTo>
                <a:lnTo>
                  <a:pt x="2112" y="2129"/>
                </a:lnTo>
                <a:lnTo>
                  <a:pt x="2153" y="2209"/>
                </a:lnTo>
                <a:lnTo>
                  <a:pt x="2193" y="2288"/>
                </a:lnTo>
                <a:lnTo>
                  <a:pt x="2234" y="2366"/>
                </a:lnTo>
                <a:lnTo>
                  <a:pt x="2275" y="2442"/>
                </a:lnTo>
                <a:lnTo>
                  <a:pt x="2315" y="2518"/>
                </a:lnTo>
                <a:lnTo>
                  <a:pt x="2356" y="2592"/>
                </a:lnTo>
                <a:lnTo>
                  <a:pt x="2397" y="2666"/>
                </a:lnTo>
                <a:lnTo>
                  <a:pt x="2438" y="2736"/>
                </a:lnTo>
                <a:lnTo>
                  <a:pt x="2478" y="2807"/>
                </a:lnTo>
                <a:lnTo>
                  <a:pt x="2519" y="2874"/>
                </a:lnTo>
                <a:lnTo>
                  <a:pt x="2560" y="2940"/>
                </a:lnTo>
                <a:lnTo>
                  <a:pt x="2600" y="3003"/>
                </a:lnTo>
                <a:lnTo>
                  <a:pt x="2641" y="3064"/>
                </a:lnTo>
                <a:lnTo>
                  <a:pt x="2682" y="3123"/>
                </a:lnTo>
                <a:lnTo>
                  <a:pt x="2722" y="3180"/>
                </a:lnTo>
                <a:lnTo>
                  <a:pt x="2763" y="3234"/>
                </a:lnTo>
                <a:lnTo>
                  <a:pt x="2804" y="3286"/>
                </a:lnTo>
                <a:lnTo>
                  <a:pt x="2843" y="3336"/>
                </a:lnTo>
                <a:lnTo>
                  <a:pt x="2884" y="3382"/>
                </a:lnTo>
                <a:lnTo>
                  <a:pt x="2926" y="3427"/>
                </a:lnTo>
                <a:lnTo>
                  <a:pt x="2965" y="3469"/>
                </a:lnTo>
                <a:lnTo>
                  <a:pt x="3006" y="3509"/>
                </a:lnTo>
                <a:lnTo>
                  <a:pt x="3047" y="3547"/>
                </a:lnTo>
                <a:lnTo>
                  <a:pt x="3087" y="3581"/>
                </a:lnTo>
                <a:lnTo>
                  <a:pt x="3128" y="3613"/>
                </a:lnTo>
                <a:lnTo>
                  <a:pt x="3169" y="3644"/>
                </a:lnTo>
                <a:lnTo>
                  <a:pt x="3209" y="3674"/>
                </a:lnTo>
                <a:lnTo>
                  <a:pt x="3250" y="3700"/>
                </a:lnTo>
                <a:lnTo>
                  <a:pt x="3291" y="3724"/>
                </a:lnTo>
                <a:lnTo>
                  <a:pt x="3331" y="3747"/>
                </a:lnTo>
                <a:lnTo>
                  <a:pt x="3372" y="3768"/>
                </a:lnTo>
                <a:lnTo>
                  <a:pt x="3413" y="3787"/>
                </a:lnTo>
                <a:lnTo>
                  <a:pt x="3453" y="3805"/>
                </a:lnTo>
                <a:lnTo>
                  <a:pt x="3494" y="3822"/>
                </a:lnTo>
                <a:lnTo>
                  <a:pt x="3535" y="3836"/>
                </a:lnTo>
                <a:lnTo>
                  <a:pt x="3574" y="3850"/>
                </a:lnTo>
                <a:lnTo>
                  <a:pt x="3615" y="3862"/>
                </a:lnTo>
                <a:lnTo>
                  <a:pt x="3657" y="3873"/>
                </a:lnTo>
                <a:lnTo>
                  <a:pt x="3696" y="3884"/>
                </a:lnTo>
                <a:lnTo>
                  <a:pt x="3737" y="3893"/>
                </a:lnTo>
                <a:lnTo>
                  <a:pt x="3778" y="3900"/>
                </a:lnTo>
                <a:lnTo>
                  <a:pt x="3818" y="3908"/>
                </a:lnTo>
                <a:lnTo>
                  <a:pt x="3859" y="3914"/>
                </a:lnTo>
                <a:lnTo>
                  <a:pt x="3900" y="3920"/>
                </a:lnTo>
                <a:lnTo>
                  <a:pt x="3940" y="3925"/>
                </a:lnTo>
                <a:lnTo>
                  <a:pt x="3981" y="3930"/>
                </a:lnTo>
                <a:lnTo>
                  <a:pt x="4022" y="3934"/>
                </a:lnTo>
              </a:path>
            </a:pathLst>
          </a:custGeom>
          <a:noFill/>
          <a:ln w="21590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54" name="Freeform 884"/>
          <p:cNvSpPr>
            <a:spLocks noChangeAspect="1"/>
          </p:cNvSpPr>
          <p:nvPr/>
        </p:nvSpPr>
        <p:spPr bwMode="auto">
          <a:xfrm>
            <a:off x="2702367" y="1359320"/>
            <a:ext cx="2679700" cy="2622550"/>
          </a:xfrm>
          <a:custGeom>
            <a:avLst/>
            <a:gdLst>
              <a:gd name="T0" fmla="*/ 40 w 4019"/>
              <a:gd name="T1" fmla="*/ 4 h 3934"/>
              <a:gd name="T2" fmla="*/ 122 w 4019"/>
              <a:gd name="T3" fmla="*/ 13 h 3934"/>
              <a:gd name="T4" fmla="*/ 203 w 4019"/>
              <a:gd name="T5" fmla="*/ 23 h 3934"/>
              <a:gd name="T6" fmla="*/ 284 w 4019"/>
              <a:gd name="T7" fmla="*/ 37 h 3934"/>
              <a:gd name="T8" fmla="*/ 366 w 4019"/>
              <a:gd name="T9" fmla="*/ 54 h 3934"/>
              <a:gd name="T10" fmla="*/ 447 w 4019"/>
              <a:gd name="T11" fmla="*/ 76 h 3934"/>
              <a:gd name="T12" fmla="*/ 527 w 4019"/>
              <a:gd name="T13" fmla="*/ 101 h 3934"/>
              <a:gd name="T14" fmla="*/ 610 w 4019"/>
              <a:gd name="T15" fmla="*/ 132 h 3934"/>
              <a:gd name="T16" fmla="*/ 690 w 4019"/>
              <a:gd name="T17" fmla="*/ 169 h 3934"/>
              <a:gd name="T18" fmla="*/ 771 w 4019"/>
              <a:gd name="T19" fmla="*/ 213 h 3934"/>
              <a:gd name="T20" fmla="*/ 853 w 4019"/>
              <a:gd name="T21" fmla="*/ 265 h 3934"/>
              <a:gd name="T22" fmla="*/ 934 w 4019"/>
              <a:gd name="T23" fmla="*/ 324 h 3934"/>
              <a:gd name="T24" fmla="*/ 1015 w 4019"/>
              <a:gd name="T25" fmla="*/ 392 h 3934"/>
              <a:gd name="T26" fmla="*/ 1097 w 4019"/>
              <a:gd name="T27" fmla="*/ 469 h 3934"/>
              <a:gd name="T28" fmla="*/ 1178 w 4019"/>
              <a:gd name="T29" fmla="*/ 557 h 3934"/>
              <a:gd name="T30" fmla="*/ 1258 w 4019"/>
              <a:gd name="T31" fmla="*/ 653 h 3934"/>
              <a:gd name="T32" fmla="*/ 1341 w 4019"/>
              <a:gd name="T33" fmla="*/ 758 h 3934"/>
              <a:gd name="T34" fmla="*/ 1421 w 4019"/>
              <a:gd name="T35" fmla="*/ 874 h 3934"/>
              <a:gd name="T36" fmla="*/ 1503 w 4019"/>
              <a:gd name="T37" fmla="*/ 999 h 3934"/>
              <a:gd name="T38" fmla="*/ 1584 w 4019"/>
              <a:gd name="T39" fmla="*/ 1133 h 3934"/>
              <a:gd name="T40" fmla="*/ 1665 w 4019"/>
              <a:gd name="T41" fmla="*/ 1274 h 3934"/>
              <a:gd name="T42" fmla="*/ 1747 w 4019"/>
              <a:gd name="T43" fmla="*/ 1421 h 3934"/>
              <a:gd name="T44" fmla="*/ 1828 w 4019"/>
              <a:gd name="T45" fmla="*/ 1574 h 3934"/>
              <a:gd name="T46" fmla="*/ 1909 w 4019"/>
              <a:gd name="T47" fmla="*/ 1731 h 3934"/>
              <a:gd name="T48" fmla="*/ 1991 w 4019"/>
              <a:gd name="T49" fmla="*/ 1890 h 3934"/>
              <a:gd name="T50" fmla="*/ 2071 w 4019"/>
              <a:gd name="T51" fmla="*/ 2050 h 3934"/>
              <a:gd name="T52" fmla="*/ 2152 w 4019"/>
              <a:gd name="T53" fmla="*/ 2209 h 3934"/>
              <a:gd name="T54" fmla="*/ 2234 w 4019"/>
              <a:gd name="T55" fmla="*/ 2366 h 3934"/>
              <a:gd name="T56" fmla="*/ 2315 w 4019"/>
              <a:gd name="T57" fmla="*/ 2518 h 3934"/>
              <a:gd name="T58" fmla="*/ 2396 w 4019"/>
              <a:gd name="T59" fmla="*/ 2666 h 3934"/>
              <a:gd name="T60" fmla="*/ 2478 w 4019"/>
              <a:gd name="T61" fmla="*/ 2807 h 3934"/>
              <a:gd name="T62" fmla="*/ 2559 w 4019"/>
              <a:gd name="T63" fmla="*/ 2940 h 3934"/>
              <a:gd name="T64" fmla="*/ 2640 w 4019"/>
              <a:gd name="T65" fmla="*/ 3064 h 3934"/>
              <a:gd name="T66" fmla="*/ 2720 w 4019"/>
              <a:gd name="T67" fmla="*/ 3180 h 3934"/>
              <a:gd name="T68" fmla="*/ 2801 w 4019"/>
              <a:gd name="T69" fmla="*/ 3286 h 3934"/>
              <a:gd name="T70" fmla="*/ 2882 w 4019"/>
              <a:gd name="T71" fmla="*/ 3382 h 3934"/>
              <a:gd name="T72" fmla="*/ 2964 w 4019"/>
              <a:gd name="T73" fmla="*/ 3469 h 3934"/>
              <a:gd name="T74" fmla="*/ 3045 w 4019"/>
              <a:gd name="T75" fmla="*/ 3547 h 3934"/>
              <a:gd name="T76" fmla="*/ 3127 w 4019"/>
              <a:gd name="T77" fmla="*/ 3613 h 3934"/>
              <a:gd name="T78" fmla="*/ 3208 w 4019"/>
              <a:gd name="T79" fmla="*/ 3674 h 3934"/>
              <a:gd name="T80" fmla="*/ 3288 w 4019"/>
              <a:gd name="T81" fmla="*/ 3724 h 3934"/>
              <a:gd name="T82" fmla="*/ 3371 w 4019"/>
              <a:gd name="T83" fmla="*/ 3768 h 3934"/>
              <a:gd name="T84" fmla="*/ 3451 w 4019"/>
              <a:gd name="T85" fmla="*/ 3805 h 3934"/>
              <a:gd name="T86" fmla="*/ 3532 w 4019"/>
              <a:gd name="T87" fmla="*/ 3836 h 3934"/>
              <a:gd name="T88" fmla="*/ 3614 w 4019"/>
              <a:gd name="T89" fmla="*/ 3862 h 3934"/>
              <a:gd name="T90" fmla="*/ 3695 w 4019"/>
              <a:gd name="T91" fmla="*/ 3884 h 3934"/>
              <a:gd name="T92" fmla="*/ 3776 w 4019"/>
              <a:gd name="T93" fmla="*/ 3900 h 3934"/>
              <a:gd name="T94" fmla="*/ 3858 w 4019"/>
              <a:gd name="T95" fmla="*/ 3914 h 3934"/>
              <a:gd name="T96" fmla="*/ 3939 w 4019"/>
              <a:gd name="T97" fmla="*/ 3925 h 3934"/>
              <a:gd name="T98" fmla="*/ 4019 w 4019"/>
              <a:gd name="T99" fmla="*/ 3934 h 3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019" h="3934">
                <a:moveTo>
                  <a:pt x="0" y="0"/>
                </a:moveTo>
                <a:lnTo>
                  <a:pt x="40" y="4"/>
                </a:lnTo>
                <a:lnTo>
                  <a:pt x="81" y="7"/>
                </a:lnTo>
                <a:lnTo>
                  <a:pt x="122" y="13"/>
                </a:lnTo>
                <a:lnTo>
                  <a:pt x="162" y="18"/>
                </a:lnTo>
                <a:lnTo>
                  <a:pt x="203" y="23"/>
                </a:lnTo>
                <a:lnTo>
                  <a:pt x="244" y="29"/>
                </a:lnTo>
                <a:lnTo>
                  <a:pt x="284" y="37"/>
                </a:lnTo>
                <a:lnTo>
                  <a:pt x="325" y="45"/>
                </a:lnTo>
                <a:lnTo>
                  <a:pt x="366" y="54"/>
                </a:lnTo>
                <a:lnTo>
                  <a:pt x="406" y="64"/>
                </a:lnTo>
                <a:lnTo>
                  <a:pt x="447" y="76"/>
                </a:lnTo>
                <a:lnTo>
                  <a:pt x="488" y="87"/>
                </a:lnTo>
                <a:lnTo>
                  <a:pt x="527" y="101"/>
                </a:lnTo>
                <a:lnTo>
                  <a:pt x="568" y="115"/>
                </a:lnTo>
                <a:lnTo>
                  <a:pt x="610" y="132"/>
                </a:lnTo>
                <a:lnTo>
                  <a:pt x="649" y="150"/>
                </a:lnTo>
                <a:lnTo>
                  <a:pt x="690" y="169"/>
                </a:lnTo>
                <a:lnTo>
                  <a:pt x="731" y="190"/>
                </a:lnTo>
                <a:lnTo>
                  <a:pt x="771" y="213"/>
                </a:lnTo>
                <a:lnTo>
                  <a:pt x="812" y="238"/>
                </a:lnTo>
                <a:lnTo>
                  <a:pt x="853" y="265"/>
                </a:lnTo>
                <a:lnTo>
                  <a:pt x="893" y="293"/>
                </a:lnTo>
                <a:lnTo>
                  <a:pt x="934" y="324"/>
                </a:lnTo>
                <a:lnTo>
                  <a:pt x="975" y="357"/>
                </a:lnTo>
                <a:lnTo>
                  <a:pt x="1015" y="392"/>
                </a:lnTo>
                <a:lnTo>
                  <a:pt x="1056" y="429"/>
                </a:lnTo>
                <a:lnTo>
                  <a:pt x="1097" y="469"/>
                </a:lnTo>
                <a:lnTo>
                  <a:pt x="1137" y="512"/>
                </a:lnTo>
                <a:lnTo>
                  <a:pt x="1178" y="557"/>
                </a:lnTo>
                <a:lnTo>
                  <a:pt x="1219" y="603"/>
                </a:lnTo>
                <a:lnTo>
                  <a:pt x="1258" y="653"/>
                </a:lnTo>
                <a:lnTo>
                  <a:pt x="1299" y="704"/>
                </a:lnTo>
                <a:lnTo>
                  <a:pt x="1341" y="758"/>
                </a:lnTo>
                <a:lnTo>
                  <a:pt x="1382" y="815"/>
                </a:lnTo>
                <a:lnTo>
                  <a:pt x="1421" y="874"/>
                </a:lnTo>
                <a:lnTo>
                  <a:pt x="1462" y="936"/>
                </a:lnTo>
                <a:lnTo>
                  <a:pt x="1503" y="999"/>
                </a:lnTo>
                <a:lnTo>
                  <a:pt x="1543" y="1065"/>
                </a:lnTo>
                <a:lnTo>
                  <a:pt x="1584" y="1133"/>
                </a:lnTo>
                <a:lnTo>
                  <a:pt x="1625" y="1202"/>
                </a:lnTo>
                <a:lnTo>
                  <a:pt x="1665" y="1274"/>
                </a:lnTo>
                <a:lnTo>
                  <a:pt x="1706" y="1346"/>
                </a:lnTo>
                <a:lnTo>
                  <a:pt x="1747" y="1421"/>
                </a:lnTo>
                <a:lnTo>
                  <a:pt x="1787" y="1497"/>
                </a:lnTo>
                <a:lnTo>
                  <a:pt x="1828" y="1574"/>
                </a:lnTo>
                <a:lnTo>
                  <a:pt x="1869" y="1652"/>
                </a:lnTo>
                <a:lnTo>
                  <a:pt x="1909" y="1731"/>
                </a:lnTo>
                <a:lnTo>
                  <a:pt x="1950" y="1810"/>
                </a:lnTo>
                <a:lnTo>
                  <a:pt x="1991" y="1890"/>
                </a:lnTo>
                <a:lnTo>
                  <a:pt x="2030" y="1970"/>
                </a:lnTo>
                <a:lnTo>
                  <a:pt x="2071" y="2050"/>
                </a:lnTo>
                <a:lnTo>
                  <a:pt x="2113" y="2129"/>
                </a:lnTo>
                <a:lnTo>
                  <a:pt x="2152" y="2209"/>
                </a:lnTo>
                <a:lnTo>
                  <a:pt x="2193" y="2288"/>
                </a:lnTo>
                <a:lnTo>
                  <a:pt x="2234" y="2366"/>
                </a:lnTo>
                <a:lnTo>
                  <a:pt x="2274" y="2442"/>
                </a:lnTo>
                <a:lnTo>
                  <a:pt x="2315" y="2518"/>
                </a:lnTo>
                <a:lnTo>
                  <a:pt x="2356" y="2592"/>
                </a:lnTo>
                <a:lnTo>
                  <a:pt x="2396" y="2666"/>
                </a:lnTo>
                <a:lnTo>
                  <a:pt x="2437" y="2736"/>
                </a:lnTo>
                <a:lnTo>
                  <a:pt x="2478" y="2807"/>
                </a:lnTo>
                <a:lnTo>
                  <a:pt x="2518" y="2874"/>
                </a:lnTo>
                <a:lnTo>
                  <a:pt x="2559" y="2940"/>
                </a:lnTo>
                <a:lnTo>
                  <a:pt x="2600" y="3003"/>
                </a:lnTo>
                <a:lnTo>
                  <a:pt x="2640" y="3064"/>
                </a:lnTo>
                <a:lnTo>
                  <a:pt x="2681" y="3123"/>
                </a:lnTo>
                <a:lnTo>
                  <a:pt x="2720" y="3180"/>
                </a:lnTo>
                <a:lnTo>
                  <a:pt x="2760" y="3234"/>
                </a:lnTo>
                <a:lnTo>
                  <a:pt x="2801" y="3286"/>
                </a:lnTo>
                <a:lnTo>
                  <a:pt x="2842" y="3336"/>
                </a:lnTo>
                <a:lnTo>
                  <a:pt x="2882" y="3382"/>
                </a:lnTo>
                <a:lnTo>
                  <a:pt x="2923" y="3427"/>
                </a:lnTo>
                <a:lnTo>
                  <a:pt x="2964" y="3469"/>
                </a:lnTo>
                <a:lnTo>
                  <a:pt x="3004" y="3509"/>
                </a:lnTo>
                <a:lnTo>
                  <a:pt x="3045" y="3547"/>
                </a:lnTo>
                <a:lnTo>
                  <a:pt x="3086" y="3581"/>
                </a:lnTo>
                <a:lnTo>
                  <a:pt x="3127" y="3613"/>
                </a:lnTo>
                <a:lnTo>
                  <a:pt x="3167" y="3644"/>
                </a:lnTo>
                <a:lnTo>
                  <a:pt x="3208" y="3674"/>
                </a:lnTo>
                <a:lnTo>
                  <a:pt x="3249" y="3700"/>
                </a:lnTo>
                <a:lnTo>
                  <a:pt x="3288" y="3724"/>
                </a:lnTo>
                <a:lnTo>
                  <a:pt x="3329" y="3747"/>
                </a:lnTo>
                <a:lnTo>
                  <a:pt x="3371" y="3768"/>
                </a:lnTo>
                <a:lnTo>
                  <a:pt x="3410" y="3787"/>
                </a:lnTo>
                <a:lnTo>
                  <a:pt x="3451" y="3805"/>
                </a:lnTo>
                <a:lnTo>
                  <a:pt x="3492" y="3822"/>
                </a:lnTo>
                <a:lnTo>
                  <a:pt x="3532" y="3836"/>
                </a:lnTo>
                <a:lnTo>
                  <a:pt x="3573" y="3850"/>
                </a:lnTo>
                <a:lnTo>
                  <a:pt x="3614" y="3862"/>
                </a:lnTo>
                <a:lnTo>
                  <a:pt x="3654" y="3873"/>
                </a:lnTo>
                <a:lnTo>
                  <a:pt x="3695" y="3884"/>
                </a:lnTo>
                <a:lnTo>
                  <a:pt x="3736" y="3893"/>
                </a:lnTo>
                <a:lnTo>
                  <a:pt x="3776" y="3900"/>
                </a:lnTo>
                <a:lnTo>
                  <a:pt x="3817" y="3908"/>
                </a:lnTo>
                <a:lnTo>
                  <a:pt x="3858" y="3914"/>
                </a:lnTo>
                <a:lnTo>
                  <a:pt x="3897" y="3920"/>
                </a:lnTo>
                <a:lnTo>
                  <a:pt x="3939" y="3925"/>
                </a:lnTo>
                <a:lnTo>
                  <a:pt x="3980" y="3930"/>
                </a:lnTo>
                <a:lnTo>
                  <a:pt x="4019" y="3934"/>
                </a:lnTo>
              </a:path>
            </a:pathLst>
          </a:custGeom>
          <a:noFill/>
          <a:ln w="21590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63" name="Freeform 884"/>
          <p:cNvSpPr>
            <a:spLocks noChangeAspect="1"/>
          </p:cNvSpPr>
          <p:nvPr/>
        </p:nvSpPr>
        <p:spPr bwMode="auto">
          <a:xfrm>
            <a:off x="4207731" y="1358040"/>
            <a:ext cx="2679700" cy="2622550"/>
          </a:xfrm>
          <a:custGeom>
            <a:avLst/>
            <a:gdLst>
              <a:gd name="T0" fmla="*/ 40 w 4019"/>
              <a:gd name="T1" fmla="*/ 4 h 3934"/>
              <a:gd name="T2" fmla="*/ 122 w 4019"/>
              <a:gd name="T3" fmla="*/ 13 h 3934"/>
              <a:gd name="T4" fmla="*/ 203 w 4019"/>
              <a:gd name="T5" fmla="*/ 23 h 3934"/>
              <a:gd name="T6" fmla="*/ 284 w 4019"/>
              <a:gd name="T7" fmla="*/ 37 h 3934"/>
              <a:gd name="T8" fmla="*/ 366 w 4019"/>
              <a:gd name="T9" fmla="*/ 54 h 3934"/>
              <a:gd name="T10" fmla="*/ 447 w 4019"/>
              <a:gd name="T11" fmla="*/ 76 h 3934"/>
              <a:gd name="T12" fmla="*/ 527 w 4019"/>
              <a:gd name="T13" fmla="*/ 101 h 3934"/>
              <a:gd name="T14" fmla="*/ 610 w 4019"/>
              <a:gd name="T15" fmla="*/ 132 h 3934"/>
              <a:gd name="T16" fmla="*/ 690 w 4019"/>
              <a:gd name="T17" fmla="*/ 169 h 3934"/>
              <a:gd name="T18" fmla="*/ 771 w 4019"/>
              <a:gd name="T19" fmla="*/ 213 h 3934"/>
              <a:gd name="T20" fmla="*/ 853 w 4019"/>
              <a:gd name="T21" fmla="*/ 265 h 3934"/>
              <a:gd name="T22" fmla="*/ 934 w 4019"/>
              <a:gd name="T23" fmla="*/ 324 h 3934"/>
              <a:gd name="T24" fmla="*/ 1015 w 4019"/>
              <a:gd name="T25" fmla="*/ 392 h 3934"/>
              <a:gd name="T26" fmla="*/ 1097 w 4019"/>
              <a:gd name="T27" fmla="*/ 469 h 3934"/>
              <a:gd name="T28" fmla="*/ 1178 w 4019"/>
              <a:gd name="T29" fmla="*/ 557 h 3934"/>
              <a:gd name="T30" fmla="*/ 1258 w 4019"/>
              <a:gd name="T31" fmla="*/ 653 h 3934"/>
              <a:gd name="T32" fmla="*/ 1341 w 4019"/>
              <a:gd name="T33" fmla="*/ 758 h 3934"/>
              <a:gd name="T34" fmla="*/ 1421 w 4019"/>
              <a:gd name="T35" fmla="*/ 874 h 3934"/>
              <a:gd name="T36" fmla="*/ 1503 w 4019"/>
              <a:gd name="T37" fmla="*/ 999 h 3934"/>
              <a:gd name="T38" fmla="*/ 1584 w 4019"/>
              <a:gd name="T39" fmla="*/ 1133 h 3934"/>
              <a:gd name="T40" fmla="*/ 1665 w 4019"/>
              <a:gd name="T41" fmla="*/ 1274 h 3934"/>
              <a:gd name="T42" fmla="*/ 1747 w 4019"/>
              <a:gd name="T43" fmla="*/ 1421 h 3934"/>
              <a:gd name="T44" fmla="*/ 1828 w 4019"/>
              <a:gd name="T45" fmla="*/ 1574 h 3934"/>
              <a:gd name="T46" fmla="*/ 1909 w 4019"/>
              <a:gd name="T47" fmla="*/ 1731 h 3934"/>
              <a:gd name="T48" fmla="*/ 1991 w 4019"/>
              <a:gd name="T49" fmla="*/ 1890 h 3934"/>
              <a:gd name="T50" fmla="*/ 2071 w 4019"/>
              <a:gd name="T51" fmla="*/ 2050 h 3934"/>
              <a:gd name="T52" fmla="*/ 2152 w 4019"/>
              <a:gd name="T53" fmla="*/ 2209 h 3934"/>
              <a:gd name="T54" fmla="*/ 2234 w 4019"/>
              <a:gd name="T55" fmla="*/ 2366 h 3934"/>
              <a:gd name="T56" fmla="*/ 2315 w 4019"/>
              <a:gd name="T57" fmla="*/ 2518 h 3934"/>
              <a:gd name="T58" fmla="*/ 2396 w 4019"/>
              <a:gd name="T59" fmla="*/ 2666 h 3934"/>
              <a:gd name="T60" fmla="*/ 2478 w 4019"/>
              <a:gd name="T61" fmla="*/ 2807 h 3934"/>
              <a:gd name="T62" fmla="*/ 2559 w 4019"/>
              <a:gd name="T63" fmla="*/ 2940 h 3934"/>
              <a:gd name="T64" fmla="*/ 2640 w 4019"/>
              <a:gd name="T65" fmla="*/ 3064 h 3934"/>
              <a:gd name="T66" fmla="*/ 2720 w 4019"/>
              <a:gd name="T67" fmla="*/ 3180 h 3934"/>
              <a:gd name="T68" fmla="*/ 2801 w 4019"/>
              <a:gd name="T69" fmla="*/ 3286 h 3934"/>
              <a:gd name="T70" fmla="*/ 2882 w 4019"/>
              <a:gd name="T71" fmla="*/ 3382 h 3934"/>
              <a:gd name="T72" fmla="*/ 2964 w 4019"/>
              <a:gd name="T73" fmla="*/ 3469 h 3934"/>
              <a:gd name="T74" fmla="*/ 3045 w 4019"/>
              <a:gd name="T75" fmla="*/ 3547 h 3934"/>
              <a:gd name="T76" fmla="*/ 3127 w 4019"/>
              <a:gd name="T77" fmla="*/ 3613 h 3934"/>
              <a:gd name="T78" fmla="*/ 3208 w 4019"/>
              <a:gd name="T79" fmla="*/ 3674 h 3934"/>
              <a:gd name="T80" fmla="*/ 3288 w 4019"/>
              <a:gd name="T81" fmla="*/ 3724 h 3934"/>
              <a:gd name="T82" fmla="*/ 3371 w 4019"/>
              <a:gd name="T83" fmla="*/ 3768 h 3934"/>
              <a:gd name="T84" fmla="*/ 3451 w 4019"/>
              <a:gd name="T85" fmla="*/ 3805 h 3934"/>
              <a:gd name="T86" fmla="*/ 3532 w 4019"/>
              <a:gd name="T87" fmla="*/ 3836 h 3934"/>
              <a:gd name="T88" fmla="*/ 3614 w 4019"/>
              <a:gd name="T89" fmla="*/ 3862 h 3934"/>
              <a:gd name="T90" fmla="*/ 3695 w 4019"/>
              <a:gd name="T91" fmla="*/ 3884 h 3934"/>
              <a:gd name="T92" fmla="*/ 3776 w 4019"/>
              <a:gd name="T93" fmla="*/ 3900 h 3934"/>
              <a:gd name="T94" fmla="*/ 3858 w 4019"/>
              <a:gd name="T95" fmla="*/ 3914 h 3934"/>
              <a:gd name="T96" fmla="*/ 3939 w 4019"/>
              <a:gd name="T97" fmla="*/ 3925 h 3934"/>
              <a:gd name="T98" fmla="*/ 4019 w 4019"/>
              <a:gd name="T99" fmla="*/ 3934 h 3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019" h="3934">
                <a:moveTo>
                  <a:pt x="0" y="0"/>
                </a:moveTo>
                <a:lnTo>
                  <a:pt x="40" y="4"/>
                </a:lnTo>
                <a:lnTo>
                  <a:pt x="81" y="7"/>
                </a:lnTo>
                <a:lnTo>
                  <a:pt x="122" y="13"/>
                </a:lnTo>
                <a:lnTo>
                  <a:pt x="162" y="18"/>
                </a:lnTo>
                <a:lnTo>
                  <a:pt x="203" y="23"/>
                </a:lnTo>
                <a:lnTo>
                  <a:pt x="244" y="29"/>
                </a:lnTo>
                <a:lnTo>
                  <a:pt x="284" y="37"/>
                </a:lnTo>
                <a:lnTo>
                  <a:pt x="325" y="45"/>
                </a:lnTo>
                <a:lnTo>
                  <a:pt x="366" y="54"/>
                </a:lnTo>
                <a:lnTo>
                  <a:pt x="406" y="64"/>
                </a:lnTo>
                <a:lnTo>
                  <a:pt x="447" y="76"/>
                </a:lnTo>
                <a:lnTo>
                  <a:pt x="488" y="87"/>
                </a:lnTo>
                <a:lnTo>
                  <a:pt x="527" y="101"/>
                </a:lnTo>
                <a:lnTo>
                  <a:pt x="568" y="115"/>
                </a:lnTo>
                <a:lnTo>
                  <a:pt x="610" y="132"/>
                </a:lnTo>
                <a:lnTo>
                  <a:pt x="649" y="150"/>
                </a:lnTo>
                <a:lnTo>
                  <a:pt x="690" y="169"/>
                </a:lnTo>
                <a:lnTo>
                  <a:pt x="731" y="190"/>
                </a:lnTo>
                <a:lnTo>
                  <a:pt x="771" y="213"/>
                </a:lnTo>
                <a:lnTo>
                  <a:pt x="812" y="238"/>
                </a:lnTo>
                <a:lnTo>
                  <a:pt x="853" y="265"/>
                </a:lnTo>
                <a:lnTo>
                  <a:pt x="893" y="293"/>
                </a:lnTo>
                <a:lnTo>
                  <a:pt x="934" y="324"/>
                </a:lnTo>
                <a:lnTo>
                  <a:pt x="975" y="357"/>
                </a:lnTo>
                <a:lnTo>
                  <a:pt x="1015" y="392"/>
                </a:lnTo>
                <a:lnTo>
                  <a:pt x="1056" y="429"/>
                </a:lnTo>
                <a:lnTo>
                  <a:pt x="1097" y="469"/>
                </a:lnTo>
                <a:lnTo>
                  <a:pt x="1137" y="512"/>
                </a:lnTo>
                <a:lnTo>
                  <a:pt x="1178" y="557"/>
                </a:lnTo>
                <a:lnTo>
                  <a:pt x="1219" y="603"/>
                </a:lnTo>
                <a:lnTo>
                  <a:pt x="1258" y="653"/>
                </a:lnTo>
                <a:lnTo>
                  <a:pt x="1299" y="704"/>
                </a:lnTo>
                <a:lnTo>
                  <a:pt x="1341" y="758"/>
                </a:lnTo>
                <a:lnTo>
                  <a:pt x="1382" y="815"/>
                </a:lnTo>
                <a:lnTo>
                  <a:pt x="1421" y="874"/>
                </a:lnTo>
                <a:lnTo>
                  <a:pt x="1462" y="936"/>
                </a:lnTo>
                <a:lnTo>
                  <a:pt x="1503" y="999"/>
                </a:lnTo>
                <a:lnTo>
                  <a:pt x="1543" y="1065"/>
                </a:lnTo>
                <a:lnTo>
                  <a:pt x="1584" y="1133"/>
                </a:lnTo>
                <a:lnTo>
                  <a:pt x="1625" y="1202"/>
                </a:lnTo>
                <a:lnTo>
                  <a:pt x="1665" y="1274"/>
                </a:lnTo>
                <a:lnTo>
                  <a:pt x="1706" y="1346"/>
                </a:lnTo>
                <a:lnTo>
                  <a:pt x="1747" y="1421"/>
                </a:lnTo>
                <a:lnTo>
                  <a:pt x="1787" y="1497"/>
                </a:lnTo>
                <a:lnTo>
                  <a:pt x="1828" y="1574"/>
                </a:lnTo>
                <a:lnTo>
                  <a:pt x="1869" y="1652"/>
                </a:lnTo>
                <a:lnTo>
                  <a:pt x="1909" y="1731"/>
                </a:lnTo>
                <a:lnTo>
                  <a:pt x="1950" y="1810"/>
                </a:lnTo>
                <a:lnTo>
                  <a:pt x="1991" y="1890"/>
                </a:lnTo>
                <a:lnTo>
                  <a:pt x="2030" y="1970"/>
                </a:lnTo>
                <a:lnTo>
                  <a:pt x="2071" y="2050"/>
                </a:lnTo>
                <a:lnTo>
                  <a:pt x="2113" y="2129"/>
                </a:lnTo>
                <a:lnTo>
                  <a:pt x="2152" y="2209"/>
                </a:lnTo>
                <a:lnTo>
                  <a:pt x="2193" y="2288"/>
                </a:lnTo>
                <a:lnTo>
                  <a:pt x="2234" y="2366"/>
                </a:lnTo>
                <a:lnTo>
                  <a:pt x="2274" y="2442"/>
                </a:lnTo>
                <a:lnTo>
                  <a:pt x="2315" y="2518"/>
                </a:lnTo>
                <a:lnTo>
                  <a:pt x="2356" y="2592"/>
                </a:lnTo>
                <a:lnTo>
                  <a:pt x="2396" y="2666"/>
                </a:lnTo>
                <a:lnTo>
                  <a:pt x="2437" y="2736"/>
                </a:lnTo>
                <a:lnTo>
                  <a:pt x="2478" y="2807"/>
                </a:lnTo>
                <a:lnTo>
                  <a:pt x="2518" y="2874"/>
                </a:lnTo>
                <a:lnTo>
                  <a:pt x="2559" y="2940"/>
                </a:lnTo>
                <a:lnTo>
                  <a:pt x="2600" y="3003"/>
                </a:lnTo>
                <a:lnTo>
                  <a:pt x="2640" y="3064"/>
                </a:lnTo>
                <a:lnTo>
                  <a:pt x="2681" y="3123"/>
                </a:lnTo>
                <a:lnTo>
                  <a:pt x="2720" y="3180"/>
                </a:lnTo>
                <a:lnTo>
                  <a:pt x="2760" y="3234"/>
                </a:lnTo>
                <a:lnTo>
                  <a:pt x="2801" y="3286"/>
                </a:lnTo>
                <a:lnTo>
                  <a:pt x="2842" y="3336"/>
                </a:lnTo>
                <a:lnTo>
                  <a:pt x="2882" y="3382"/>
                </a:lnTo>
                <a:lnTo>
                  <a:pt x="2923" y="3427"/>
                </a:lnTo>
                <a:lnTo>
                  <a:pt x="2964" y="3469"/>
                </a:lnTo>
                <a:lnTo>
                  <a:pt x="3004" y="3509"/>
                </a:lnTo>
                <a:lnTo>
                  <a:pt x="3045" y="3547"/>
                </a:lnTo>
                <a:lnTo>
                  <a:pt x="3086" y="3581"/>
                </a:lnTo>
                <a:lnTo>
                  <a:pt x="3127" y="3613"/>
                </a:lnTo>
                <a:lnTo>
                  <a:pt x="3167" y="3644"/>
                </a:lnTo>
                <a:lnTo>
                  <a:pt x="3208" y="3674"/>
                </a:lnTo>
                <a:lnTo>
                  <a:pt x="3249" y="3700"/>
                </a:lnTo>
                <a:lnTo>
                  <a:pt x="3288" y="3724"/>
                </a:lnTo>
                <a:lnTo>
                  <a:pt x="3329" y="3747"/>
                </a:lnTo>
                <a:lnTo>
                  <a:pt x="3371" y="3768"/>
                </a:lnTo>
                <a:lnTo>
                  <a:pt x="3410" y="3787"/>
                </a:lnTo>
                <a:lnTo>
                  <a:pt x="3451" y="3805"/>
                </a:lnTo>
                <a:lnTo>
                  <a:pt x="3492" y="3822"/>
                </a:lnTo>
                <a:lnTo>
                  <a:pt x="3532" y="3836"/>
                </a:lnTo>
                <a:lnTo>
                  <a:pt x="3573" y="3850"/>
                </a:lnTo>
                <a:lnTo>
                  <a:pt x="3614" y="3862"/>
                </a:lnTo>
                <a:lnTo>
                  <a:pt x="3654" y="3873"/>
                </a:lnTo>
                <a:lnTo>
                  <a:pt x="3695" y="3884"/>
                </a:lnTo>
                <a:lnTo>
                  <a:pt x="3736" y="3893"/>
                </a:lnTo>
                <a:lnTo>
                  <a:pt x="3776" y="3900"/>
                </a:lnTo>
                <a:lnTo>
                  <a:pt x="3817" y="3908"/>
                </a:lnTo>
                <a:lnTo>
                  <a:pt x="3858" y="3914"/>
                </a:lnTo>
                <a:lnTo>
                  <a:pt x="3897" y="3920"/>
                </a:lnTo>
                <a:lnTo>
                  <a:pt x="3939" y="3925"/>
                </a:lnTo>
                <a:lnTo>
                  <a:pt x="3980" y="3930"/>
                </a:lnTo>
                <a:lnTo>
                  <a:pt x="4019" y="3934"/>
                </a:lnTo>
              </a:path>
            </a:pathLst>
          </a:custGeom>
          <a:noFill/>
          <a:ln w="21590">
            <a:solidFill>
              <a:srgbClr val="7030A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70" name="Text Box 4"/>
          <p:cNvSpPr txBox="1">
            <a:spLocks noChangeArrowheads="1"/>
          </p:cNvSpPr>
          <p:nvPr/>
        </p:nvSpPr>
        <p:spPr bwMode="auto">
          <a:xfrm>
            <a:off x="3116891" y="360897"/>
            <a:ext cx="27537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FUTURE SEA LEVELS?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61" name="Picture 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717" r="3154" b="-717"/>
          <a:stretch/>
        </p:blipFill>
        <p:spPr bwMode="auto">
          <a:xfrm>
            <a:off x="221807" y="4558352"/>
            <a:ext cx="2910002" cy="2299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7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3" descr="The image “http://www.yale.edu/gis/Images/nhgis.gif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5663" y="1670050"/>
            <a:ext cx="57150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2561411" y="360803"/>
            <a:ext cx="388234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RISING </a:t>
            </a:r>
            <a:r>
              <a:rPr lang="sv-SE" sz="1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SL – WHAT IS FLOODED?</a:t>
            </a:r>
            <a:endParaRPr lang="en-US" sz="18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382980" name="Object 4"/>
          <p:cNvGraphicFramePr>
            <a:graphicFrameLocks noChangeAspect="1"/>
          </p:cNvGraphicFramePr>
          <p:nvPr/>
        </p:nvGraphicFramePr>
        <p:xfrm>
          <a:off x="346075" y="1044575"/>
          <a:ext cx="28368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14" name="Paint Shop Pro Image" r:id="rId4" imgW="6360976" imgH="9112195" progId="">
                  <p:embed/>
                </p:oleObj>
              </mc:Choice>
              <mc:Fallback>
                <p:oleObj name="Paint Shop Pro Image" r:id="rId4" imgW="6360976" imgH="91121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1044575"/>
                        <a:ext cx="2836863" cy="4064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44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2213" y="3178175"/>
            <a:ext cx="39878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84004" name="Group 4"/>
          <p:cNvGrpSpPr>
            <a:grpSpLocks/>
          </p:cNvGrpSpPr>
          <p:nvPr/>
        </p:nvGrpSpPr>
        <p:grpSpPr bwMode="auto">
          <a:xfrm>
            <a:off x="312738" y="523875"/>
            <a:ext cx="8074025" cy="4343400"/>
            <a:chOff x="916" y="1409"/>
            <a:chExt cx="5511" cy="2736"/>
          </a:xfrm>
        </p:grpSpPr>
        <p:sp>
          <p:nvSpPr>
            <p:cNvPr id="414725" name="Freeform 5"/>
            <p:cNvSpPr>
              <a:spLocks/>
            </p:cNvSpPr>
            <p:nvPr/>
          </p:nvSpPr>
          <p:spPr bwMode="auto">
            <a:xfrm>
              <a:off x="918" y="1409"/>
              <a:ext cx="5509" cy="2736"/>
            </a:xfrm>
            <a:custGeom>
              <a:avLst/>
              <a:gdLst/>
              <a:ahLst/>
              <a:cxnLst>
                <a:cxn ang="0">
                  <a:pos x="0" y="2540"/>
                </a:cxn>
                <a:cxn ang="0">
                  <a:pos x="4040" y="6460"/>
                </a:cxn>
                <a:cxn ang="0">
                  <a:pos x="13040" y="2780"/>
                </a:cxn>
                <a:cxn ang="0">
                  <a:pos x="8180" y="0"/>
                </a:cxn>
                <a:cxn ang="0">
                  <a:pos x="4020" y="1260"/>
                </a:cxn>
                <a:cxn ang="0">
                  <a:pos x="3800" y="1220"/>
                </a:cxn>
                <a:cxn ang="0">
                  <a:pos x="3540" y="1420"/>
                </a:cxn>
                <a:cxn ang="0">
                  <a:pos x="0" y="2540"/>
                </a:cxn>
              </a:cxnLst>
              <a:rect l="0" t="0" r="r" b="b"/>
              <a:pathLst>
                <a:path w="13040" h="6460">
                  <a:moveTo>
                    <a:pt x="0" y="2540"/>
                  </a:moveTo>
                  <a:lnTo>
                    <a:pt x="4040" y="6460"/>
                  </a:lnTo>
                  <a:lnTo>
                    <a:pt x="13040" y="2780"/>
                  </a:lnTo>
                  <a:lnTo>
                    <a:pt x="8180" y="0"/>
                  </a:lnTo>
                  <a:lnTo>
                    <a:pt x="4020" y="1260"/>
                  </a:lnTo>
                  <a:lnTo>
                    <a:pt x="3800" y="1220"/>
                  </a:lnTo>
                  <a:lnTo>
                    <a:pt x="3540" y="142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26" name="Freeform 6"/>
            <p:cNvSpPr>
              <a:spLocks noChangeAspect="1"/>
            </p:cNvSpPr>
            <p:nvPr/>
          </p:nvSpPr>
          <p:spPr bwMode="auto">
            <a:xfrm>
              <a:off x="2626" y="2585"/>
              <a:ext cx="3797" cy="1548"/>
            </a:xfrm>
            <a:custGeom>
              <a:avLst/>
              <a:gdLst/>
              <a:ahLst/>
              <a:cxnLst>
                <a:cxn ang="0">
                  <a:pos x="50" y="3610"/>
                </a:cxn>
                <a:cxn ang="0">
                  <a:pos x="261" y="3457"/>
                </a:cxn>
                <a:cxn ang="0">
                  <a:pos x="477" y="3437"/>
                </a:cxn>
                <a:cxn ang="0">
                  <a:pos x="688" y="3351"/>
                </a:cxn>
                <a:cxn ang="0">
                  <a:pos x="895" y="3267"/>
                </a:cxn>
                <a:cxn ang="0">
                  <a:pos x="1101" y="3185"/>
                </a:cxn>
                <a:cxn ang="0">
                  <a:pos x="1310" y="3101"/>
                </a:cxn>
                <a:cxn ang="0">
                  <a:pos x="1511" y="3017"/>
                </a:cxn>
                <a:cxn ang="0">
                  <a:pos x="1713" y="2933"/>
                </a:cxn>
                <a:cxn ang="0">
                  <a:pos x="1915" y="2852"/>
                </a:cxn>
                <a:cxn ang="0">
                  <a:pos x="2111" y="2772"/>
                </a:cxn>
                <a:cxn ang="0">
                  <a:pos x="2308" y="2691"/>
                </a:cxn>
                <a:cxn ang="0">
                  <a:pos x="2505" y="2612"/>
                </a:cxn>
                <a:cxn ang="0">
                  <a:pos x="2699" y="2532"/>
                </a:cxn>
                <a:cxn ang="0">
                  <a:pos x="2894" y="2453"/>
                </a:cxn>
                <a:cxn ang="0">
                  <a:pos x="3083" y="2374"/>
                </a:cxn>
                <a:cxn ang="0">
                  <a:pos x="3273" y="2297"/>
                </a:cxn>
                <a:cxn ang="0">
                  <a:pos x="3460" y="2223"/>
                </a:cxn>
                <a:cxn ang="0">
                  <a:pos x="3647" y="2144"/>
                </a:cxn>
                <a:cxn ang="0">
                  <a:pos x="3832" y="2069"/>
                </a:cxn>
                <a:cxn ang="0">
                  <a:pos x="4017" y="1995"/>
                </a:cxn>
                <a:cxn ang="0">
                  <a:pos x="4199" y="1920"/>
                </a:cxn>
                <a:cxn ang="0">
                  <a:pos x="4379" y="1848"/>
                </a:cxn>
                <a:cxn ang="0">
                  <a:pos x="4562" y="1772"/>
                </a:cxn>
                <a:cxn ang="0">
                  <a:pos x="4739" y="1700"/>
                </a:cxn>
                <a:cxn ang="0">
                  <a:pos x="4914" y="1628"/>
                </a:cxn>
                <a:cxn ang="0">
                  <a:pos x="5090" y="1556"/>
                </a:cxn>
                <a:cxn ang="0">
                  <a:pos x="5267" y="1484"/>
                </a:cxn>
                <a:cxn ang="0">
                  <a:pos x="5440" y="1416"/>
                </a:cxn>
                <a:cxn ang="0">
                  <a:pos x="5613" y="1347"/>
                </a:cxn>
                <a:cxn ang="0">
                  <a:pos x="5783" y="1275"/>
                </a:cxn>
                <a:cxn ang="0">
                  <a:pos x="5951" y="1208"/>
                </a:cxn>
                <a:cxn ang="0">
                  <a:pos x="6119" y="1140"/>
                </a:cxn>
                <a:cxn ang="0">
                  <a:pos x="6287" y="1071"/>
                </a:cxn>
                <a:cxn ang="0">
                  <a:pos x="6450" y="1004"/>
                </a:cxn>
                <a:cxn ang="0">
                  <a:pos x="6616" y="934"/>
                </a:cxn>
                <a:cxn ang="0">
                  <a:pos x="6779" y="869"/>
                </a:cxn>
                <a:cxn ang="0">
                  <a:pos x="6942" y="802"/>
                </a:cxn>
                <a:cxn ang="0">
                  <a:pos x="7101" y="740"/>
                </a:cxn>
                <a:cxn ang="0">
                  <a:pos x="7261" y="672"/>
                </a:cxn>
                <a:cxn ang="0">
                  <a:pos x="7420" y="605"/>
                </a:cxn>
                <a:cxn ang="0">
                  <a:pos x="7578" y="543"/>
                </a:cxn>
                <a:cxn ang="0">
                  <a:pos x="7734" y="480"/>
                </a:cxn>
                <a:cxn ang="0">
                  <a:pos x="7890" y="416"/>
                </a:cxn>
                <a:cxn ang="0">
                  <a:pos x="8046" y="353"/>
                </a:cxn>
                <a:cxn ang="0">
                  <a:pos x="8197" y="293"/>
                </a:cxn>
                <a:cxn ang="0">
                  <a:pos x="8351" y="228"/>
                </a:cxn>
                <a:cxn ang="0">
                  <a:pos x="8500" y="168"/>
                </a:cxn>
                <a:cxn ang="0">
                  <a:pos x="8651" y="106"/>
                </a:cxn>
                <a:cxn ang="0">
                  <a:pos x="8800" y="46"/>
                </a:cxn>
                <a:cxn ang="0">
                  <a:pos x="8912" y="0"/>
                </a:cxn>
              </a:cxnLst>
              <a:rect l="0" t="0" r="r" b="b"/>
              <a:pathLst>
                <a:path w="8912" h="3634">
                  <a:moveTo>
                    <a:pt x="0" y="3634"/>
                  </a:moveTo>
                  <a:lnTo>
                    <a:pt x="50" y="3610"/>
                  </a:lnTo>
                  <a:lnTo>
                    <a:pt x="158" y="3533"/>
                  </a:lnTo>
                  <a:lnTo>
                    <a:pt x="261" y="3457"/>
                  </a:lnTo>
                  <a:lnTo>
                    <a:pt x="372" y="3447"/>
                  </a:lnTo>
                  <a:lnTo>
                    <a:pt x="477" y="3437"/>
                  </a:lnTo>
                  <a:lnTo>
                    <a:pt x="583" y="3394"/>
                  </a:lnTo>
                  <a:lnTo>
                    <a:pt x="688" y="3351"/>
                  </a:lnTo>
                  <a:lnTo>
                    <a:pt x="792" y="3310"/>
                  </a:lnTo>
                  <a:lnTo>
                    <a:pt x="895" y="3267"/>
                  </a:lnTo>
                  <a:lnTo>
                    <a:pt x="998" y="3224"/>
                  </a:lnTo>
                  <a:lnTo>
                    <a:pt x="1101" y="3185"/>
                  </a:lnTo>
                  <a:lnTo>
                    <a:pt x="1204" y="3140"/>
                  </a:lnTo>
                  <a:lnTo>
                    <a:pt x="1310" y="3101"/>
                  </a:lnTo>
                  <a:lnTo>
                    <a:pt x="1411" y="3058"/>
                  </a:lnTo>
                  <a:lnTo>
                    <a:pt x="1511" y="3017"/>
                  </a:lnTo>
                  <a:lnTo>
                    <a:pt x="1612" y="2974"/>
                  </a:lnTo>
                  <a:lnTo>
                    <a:pt x="1713" y="2933"/>
                  </a:lnTo>
                  <a:lnTo>
                    <a:pt x="1814" y="2892"/>
                  </a:lnTo>
                  <a:lnTo>
                    <a:pt x="1915" y="2852"/>
                  </a:lnTo>
                  <a:lnTo>
                    <a:pt x="2015" y="2813"/>
                  </a:lnTo>
                  <a:lnTo>
                    <a:pt x="2111" y="2772"/>
                  </a:lnTo>
                  <a:lnTo>
                    <a:pt x="2210" y="2732"/>
                  </a:lnTo>
                  <a:lnTo>
                    <a:pt x="2308" y="2691"/>
                  </a:lnTo>
                  <a:lnTo>
                    <a:pt x="2407" y="2652"/>
                  </a:lnTo>
                  <a:lnTo>
                    <a:pt x="2505" y="2612"/>
                  </a:lnTo>
                  <a:lnTo>
                    <a:pt x="2603" y="2571"/>
                  </a:lnTo>
                  <a:lnTo>
                    <a:pt x="2699" y="2532"/>
                  </a:lnTo>
                  <a:lnTo>
                    <a:pt x="2795" y="2492"/>
                  </a:lnTo>
                  <a:lnTo>
                    <a:pt x="2894" y="2453"/>
                  </a:lnTo>
                  <a:lnTo>
                    <a:pt x="2987" y="2415"/>
                  </a:lnTo>
                  <a:lnTo>
                    <a:pt x="3083" y="2374"/>
                  </a:lnTo>
                  <a:lnTo>
                    <a:pt x="3179" y="2338"/>
                  </a:lnTo>
                  <a:lnTo>
                    <a:pt x="3273" y="2297"/>
                  </a:lnTo>
                  <a:lnTo>
                    <a:pt x="3369" y="2259"/>
                  </a:lnTo>
                  <a:lnTo>
                    <a:pt x="3460" y="2223"/>
                  </a:lnTo>
                  <a:lnTo>
                    <a:pt x="3556" y="2184"/>
                  </a:lnTo>
                  <a:lnTo>
                    <a:pt x="3647" y="2144"/>
                  </a:lnTo>
                  <a:lnTo>
                    <a:pt x="3741" y="2108"/>
                  </a:lnTo>
                  <a:lnTo>
                    <a:pt x="3832" y="2069"/>
                  </a:lnTo>
                  <a:lnTo>
                    <a:pt x="3923" y="2033"/>
                  </a:lnTo>
                  <a:lnTo>
                    <a:pt x="4017" y="1995"/>
                  </a:lnTo>
                  <a:lnTo>
                    <a:pt x="4108" y="1956"/>
                  </a:lnTo>
                  <a:lnTo>
                    <a:pt x="4199" y="1920"/>
                  </a:lnTo>
                  <a:lnTo>
                    <a:pt x="4290" y="1884"/>
                  </a:lnTo>
                  <a:lnTo>
                    <a:pt x="4379" y="1848"/>
                  </a:lnTo>
                  <a:lnTo>
                    <a:pt x="4470" y="1810"/>
                  </a:lnTo>
                  <a:lnTo>
                    <a:pt x="4562" y="1772"/>
                  </a:lnTo>
                  <a:lnTo>
                    <a:pt x="4650" y="1738"/>
                  </a:lnTo>
                  <a:lnTo>
                    <a:pt x="4739" y="1700"/>
                  </a:lnTo>
                  <a:lnTo>
                    <a:pt x="4828" y="1664"/>
                  </a:lnTo>
                  <a:lnTo>
                    <a:pt x="4914" y="1628"/>
                  </a:lnTo>
                  <a:lnTo>
                    <a:pt x="5003" y="1594"/>
                  </a:lnTo>
                  <a:lnTo>
                    <a:pt x="5090" y="1556"/>
                  </a:lnTo>
                  <a:lnTo>
                    <a:pt x="5181" y="1522"/>
                  </a:lnTo>
                  <a:lnTo>
                    <a:pt x="5267" y="1484"/>
                  </a:lnTo>
                  <a:lnTo>
                    <a:pt x="5354" y="1450"/>
                  </a:lnTo>
                  <a:lnTo>
                    <a:pt x="5440" y="1416"/>
                  </a:lnTo>
                  <a:lnTo>
                    <a:pt x="5524" y="1380"/>
                  </a:lnTo>
                  <a:lnTo>
                    <a:pt x="5613" y="1347"/>
                  </a:lnTo>
                  <a:lnTo>
                    <a:pt x="5694" y="1313"/>
                  </a:lnTo>
                  <a:lnTo>
                    <a:pt x="5783" y="1275"/>
                  </a:lnTo>
                  <a:lnTo>
                    <a:pt x="5865" y="1241"/>
                  </a:lnTo>
                  <a:lnTo>
                    <a:pt x="5951" y="1208"/>
                  </a:lnTo>
                  <a:lnTo>
                    <a:pt x="6035" y="1174"/>
                  </a:lnTo>
                  <a:lnTo>
                    <a:pt x="6119" y="1140"/>
                  </a:lnTo>
                  <a:lnTo>
                    <a:pt x="6203" y="1104"/>
                  </a:lnTo>
                  <a:lnTo>
                    <a:pt x="6287" y="1071"/>
                  </a:lnTo>
                  <a:lnTo>
                    <a:pt x="6369" y="1035"/>
                  </a:lnTo>
                  <a:lnTo>
                    <a:pt x="6450" y="1004"/>
                  </a:lnTo>
                  <a:lnTo>
                    <a:pt x="6532" y="970"/>
                  </a:lnTo>
                  <a:lnTo>
                    <a:pt x="6616" y="934"/>
                  </a:lnTo>
                  <a:lnTo>
                    <a:pt x="6697" y="903"/>
                  </a:lnTo>
                  <a:lnTo>
                    <a:pt x="6779" y="869"/>
                  </a:lnTo>
                  <a:lnTo>
                    <a:pt x="6858" y="836"/>
                  </a:lnTo>
                  <a:lnTo>
                    <a:pt x="6942" y="802"/>
                  </a:lnTo>
                  <a:lnTo>
                    <a:pt x="7024" y="771"/>
                  </a:lnTo>
                  <a:lnTo>
                    <a:pt x="7101" y="740"/>
                  </a:lnTo>
                  <a:lnTo>
                    <a:pt x="7182" y="704"/>
                  </a:lnTo>
                  <a:lnTo>
                    <a:pt x="7261" y="672"/>
                  </a:lnTo>
                  <a:lnTo>
                    <a:pt x="7343" y="641"/>
                  </a:lnTo>
                  <a:lnTo>
                    <a:pt x="7420" y="605"/>
                  </a:lnTo>
                  <a:lnTo>
                    <a:pt x="7499" y="574"/>
                  </a:lnTo>
                  <a:lnTo>
                    <a:pt x="7578" y="543"/>
                  </a:lnTo>
                  <a:lnTo>
                    <a:pt x="7657" y="512"/>
                  </a:lnTo>
                  <a:lnTo>
                    <a:pt x="7734" y="480"/>
                  </a:lnTo>
                  <a:lnTo>
                    <a:pt x="7811" y="449"/>
                  </a:lnTo>
                  <a:lnTo>
                    <a:pt x="7890" y="416"/>
                  </a:lnTo>
                  <a:lnTo>
                    <a:pt x="7967" y="384"/>
                  </a:lnTo>
                  <a:lnTo>
                    <a:pt x="8046" y="353"/>
                  </a:lnTo>
                  <a:lnTo>
                    <a:pt x="8121" y="322"/>
                  </a:lnTo>
                  <a:lnTo>
                    <a:pt x="8197" y="293"/>
                  </a:lnTo>
                  <a:lnTo>
                    <a:pt x="8272" y="262"/>
                  </a:lnTo>
                  <a:lnTo>
                    <a:pt x="8351" y="228"/>
                  </a:lnTo>
                  <a:lnTo>
                    <a:pt x="8425" y="197"/>
                  </a:lnTo>
                  <a:lnTo>
                    <a:pt x="8500" y="168"/>
                  </a:lnTo>
                  <a:lnTo>
                    <a:pt x="8576" y="137"/>
                  </a:lnTo>
                  <a:lnTo>
                    <a:pt x="8651" y="106"/>
                  </a:lnTo>
                  <a:lnTo>
                    <a:pt x="8725" y="77"/>
                  </a:lnTo>
                  <a:lnTo>
                    <a:pt x="8800" y="46"/>
                  </a:lnTo>
                  <a:lnTo>
                    <a:pt x="8874" y="17"/>
                  </a:lnTo>
                  <a:lnTo>
                    <a:pt x="891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27" name="Freeform 7"/>
            <p:cNvSpPr>
              <a:spLocks noChangeAspect="1"/>
            </p:cNvSpPr>
            <p:nvPr/>
          </p:nvSpPr>
          <p:spPr bwMode="auto">
            <a:xfrm>
              <a:off x="2615" y="2577"/>
              <a:ext cx="3796" cy="1546"/>
            </a:xfrm>
            <a:custGeom>
              <a:avLst/>
              <a:gdLst/>
              <a:ahLst/>
              <a:cxnLst>
                <a:cxn ang="0">
                  <a:pos x="52" y="3608"/>
                </a:cxn>
                <a:cxn ang="0">
                  <a:pos x="264" y="3452"/>
                </a:cxn>
                <a:cxn ang="0">
                  <a:pos x="477" y="3430"/>
                </a:cxn>
                <a:cxn ang="0">
                  <a:pos x="688" y="3346"/>
                </a:cxn>
                <a:cxn ang="0">
                  <a:pos x="900" y="3265"/>
                </a:cxn>
                <a:cxn ang="0">
                  <a:pos x="1104" y="3178"/>
                </a:cxn>
                <a:cxn ang="0">
                  <a:pos x="1310" y="3094"/>
                </a:cxn>
                <a:cxn ang="0">
                  <a:pos x="1511" y="3013"/>
                </a:cxn>
                <a:cxn ang="0">
                  <a:pos x="1713" y="2931"/>
                </a:cxn>
                <a:cxn ang="0">
                  <a:pos x="1915" y="2849"/>
                </a:cxn>
                <a:cxn ang="0">
                  <a:pos x="2114" y="2770"/>
                </a:cxn>
                <a:cxn ang="0">
                  <a:pos x="2308" y="2689"/>
                </a:cxn>
                <a:cxn ang="0">
                  <a:pos x="2505" y="2607"/>
                </a:cxn>
                <a:cxn ang="0">
                  <a:pos x="2699" y="2530"/>
                </a:cxn>
                <a:cxn ang="0">
                  <a:pos x="2891" y="2453"/>
                </a:cxn>
                <a:cxn ang="0">
                  <a:pos x="3083" y="2374"/>
                </a:cxn>
                <a:cxn ang="0">
                  <a:pos x="3271" y="2297"/>
                </a:cxn>
                <a:cxn ang="0">
                  <a:pos x="3460" y="2218"/>
                </a:cxn>
                <a:cxn ang="0">
                  <a:pos x="3647" y="2144"/>
                </a:cxn>
                <a:cxn ang="0">
                  <a:pos x="3832" y="2069"/>
                </a:cxn>
                <a:cxn ang="0">
                  <a:pos x="4017" y="1995"/>
                </a:cxn>
                <a:cxn ang="0">
                  <a:pos x="4199" y="1918"/>
                </a:cxn>
                <a:cxn ang="0">
                  <a:pos x="4379" y="1844"/>
                </a:cxn>
                <a:cxn ang="0">
                  <a:pos x="4559" y="1772"/>
                </a:cxn>
                <a:cxn ang="0">
                  <a:pos x="4737" y="1700"/>
                </a:cxn>
                <a:cxn ang="0">
                  <a:pos x="4917" y="1628"/>
                </a:cxn>
                <a:cxn ang="0">
                  <a:pos x="5092" y="1556"/>
                </a:cxn>
                <a:cxn ang="0">
                  <a:pos x="5265" y="1484"/>
                </a:cxn>
                <a:cxn ang="0">
                  <a:pos x="5438" y="1414"/>
                </a:cxn>
                <a:cxn ang="0">
                  <a:pos x="5610" y="1347"/>
                </a:cxn>
                <a:cxn ang="0">
                  <a:pos x="5781" y="1277"/>
                </a:cxn>
                <a:cxn ang="0">
                  <a:pos x="5951" y="1208"/>
                </a:cxn>
                <a:cxn ang="0">
                  <a:pos x="6117" y="1138"/>
                </a:cxn>
                <a:cxn ang="0">
                  <a:pos x="6285" y="1069"/>
                </a:cxn>
                <a:cxn ang="0">
                  <a:pos x="6450" y="1004"/>
                </a:cxn>
                <a:cxn ang="0">
                  <a:pos x="6616" y="937"/>
                </a:cxn>
                <a:cxn ang="0">
                  <a:pos x="6777" y="872"/>
                </a:cxn>
                <a:cxn ang="0">
                  <a:pos x="6940" y="805"/>
                </a:cxn>
                <a:cxn ang="0">
                  <a:pos x="7103" y="737"/>
                </a:cxn>
                <a:cxn ang="0">
                  <a:pos x="7259" y="673"/>
                </a:cxn>
                <a:cxn ang="0">
                  <a:pos x="7420" y="610"/>
                </a:cxn>
                <a:cxn ang="0">
                  <a:pos x="7576" y="545"/>
                </a:cxn>
                <a:cxn ang="0">
                  <a:pos x="7732" y="483"/>
                </a:cxn>
                <a:cxn ang="0">
                  <a:pos x="7888" y="418"/>
                </a:cxn>
                <a:cxn ang="0">
                  <a:pos x="8044" y="356"/>
                </a:cxn>
                <a:cxn ang="0">
                  <a:pos x="8195" y="293"/>
                </a:cxn>
                <a:cxn ang="0">
                  <a:pos x="8348" y="231"/>
                </a:cxn>
                <a:cxn ang="0">
                  <a:pos x="8500" y="168"/>
                </a:cxn>
                <a:cxn ang="0">
                  <a:pos x="8648" y="108"/>
                </a:cxn>
                <a:cxn ang="0">
                  <a:pos x="8797" y="46"/>
                </a:cxn>
                <a:cxn ang="0">
                  <a:pos x="8908" y="0"/>
                </a:cxn>
              </a:cxnLst>
              <a:rect l="0" t="0" r="r" b="b"/>
              <a:pathLst>
                <a:path w="8908" h="3627">
                  <a:moveTo>
                    <a:pt x="0" y="3627"/>
                  </a:moveTo>
                  <a:lnTo>
                    <a:pt x="52" y="3608"/>
                  </a:lnTo>
                  <a:lnTo>
                    <a:pt x="158" y="3529"/>
                  </a:lnTo>
                  <a:lnTo>
                    <a:pt x="264" y="3452"/>
                  </a:lnTo>
                  <a:lnTo>
                    <a:pt x="372" y="3440"/>
                  </a:lnTo>
                  <a:lnTo>
                    <a:pt x="477" y="3430"/>
                  </a:lnTo>
                  <a:lnTo>
                    <a:pt x="585" y="3385"/>
                  </a:lnTo>
                  <a:lnTo>
                    <a:pt x="688" y="3346"/>
                  </a:lnTo>
                  <a:lnTo>
                    <a:pt x="792" y="3306"/>
                  </a:lnTo>
                  <a:lnTo>
                    <a:pt x="900" y="3265"/>
                  </a:lnTo>
                  <a:lnTo>
                    <a:pt x="1000" y="3222"/>
                  </a:lnTo>
                  <a:lnTo>
                    <a:pt x="1104" y="3178"/>
                  </a:lnTo>
                  <a:lnTo>
                    <a:pt x="1207" y="3138"/>
                  </a:lnTo>
                  <a:lnTo>
                    <a:pt x="1310" y="3094"/>
                  </a:lnTo>
                  <a:lnTo>
                    <a:pt x="1411" y="3054"/>
                  </a:lnTo>
                  <a:lnTo>
                    <a:pt x="1511" y="3013"/>
                  </a:lnTo>
                  <a:lnTo>
                    <a:pt x="1612" y="2970"/>
                  </a:lnTo>
                  <a:lnTo>
                    <a:pt x="1713" y="2931"/>
                  </a:lnTo>
                  <a:lnTo>
                    <a:pt x="1814" y="2890"/>
                  </a:lnTo>
                  <a:lnTo>
                    <a:pt x="1915" y="2849"/>
                  </a:lnTo>
                  <a:lnTo>
                    <a:pt x="2013" y="2809"/>
                  </a:lnTo>
                  <a:lnTo>
                    <a:pt x="2114" y="2770"/>
                  </a:lnTo>
                  <a:lnTo>
                    <a:pt x="2212" y="2729"/>
                  </a:lnTo>
                  <a:lnTo>
                    <a:pt x="2308" y="2689"/>
                  </a:lnTo>
                  <a:lnTo>
                    <a:pt x="2407" y="2648"/>
                  </a:lnTo>
                  <a:lnTo>
                    <a:pt x="2505" y="2607"/>
                  </a:lnTo>
                  <a:lnTo>
                    <a:pt x="2603" y="2571"/>
                  </a:lnTo>
                  <a:lnTo>
                    <a:pt x="2699" y="2530"/>
                  </a:lnTo>
                  <a:lnTo>
                    <a:pt x="2795" y="2489"/>
                  </a:lnTo>
                  <a:lnTo>
                    <a:pt x="2891" y="2453"/>
                  </a:lnTo>
                  <a:lnTo>
                    <a:pt x="2990" y="2413"/>
                  </a:lnTo>
                  <a:lnTo>
                    <a:pt x="3083" y="2374"/>
                  </a:lnTo>
                  <a:lnTo>
                    <a:pt x="3179" y="2333"/>
                  </a:lnTo>
                  <a:lnTo>
                    <a:pt x="3271" y="2297"/>
                  </a:lnTo>
                  <a:lnTo>
                    <a:pt x="3367" y="2259"/>
                  </a:lnTo>
                  <a:lnTo>
                    <a:pt x="3460" y="2218"/>
                  </a:lnTo>
                  <a:lnTo>
                    <a:pt x="3554" y="2182"/>
                  </a:lnTo>
                  <a:lnTo>
                    <a:pt x="3647" y="2144"/>
                  </a:lnTo>
                  <a:lnTo>
                    <a:pt x="3741" y="2105"/>
                  </a:lnTo>
                  <a:lnTo>
                    <a:pt x="3832" y="2069"/>
                  </a:lnTo>
                  <a:lnTo>
                    <a:pt x="3926" y="2031"/>
                  </a:lnTo>
                  <a:lnTo>
                    <a:pt x="4017" y="1995"/>
                  </a:lnTo>
                  <a:lnTo>
                    <a:pt x="4106" y="1957"/>
                  </a:lnTo>
                  <a:lnTo>
                    <a:pt x="4199" y="1918"/>
                  </a:lnTo>
                  <a:lnTo>
                    <a:pt x="4290" y="1882"/>
                  </a:lnTo>
                  <a:lnTo>
                    <a:pt x="4379" y="1844"/>
                  </a:lnTo>
                  <a:lnTo>
                    <a:pt x="4468" y="1810"/>
                  </a:lnTo>
                  <a:lnTo>
                    <a:pt x="4559" y="1772"/>
                  </a:lnTo>
                  <a:lnTo>
                    <a:pt x="4648" y="1736"/>
                  </a:lnTo>
                  <a:lnTo>
                    <a:pt x="4737" y="1700"/>
                  </a:lnTo>
                  <a:lnTo>
                    <a:pt x="4826" y="1664"/>
                  </a:lnTo>
                  <a:lnTo>
                    <a:pt x="4917" y="1628"/>
                  </a:lnTo>
                  <a:lnTo>
                    <a:pt x="5003" y="1592"/>
                  </a:lnTo>
                  <a:lnTo>
                    <a:pt x="5092" y="1556"/>
                  </a:lnTo>
                  <a:lnTo>
                    <a:pt x="5178" y="1522"/>
                  </a:lnTo>
                  <a:lnTo>
                    <a:pt x="5265" y="1484"/>
                  </a:lnTo>
                  <a:lnTo>
                    <a:pt x="5351" y="1450"/>
                  </a:lnTo>
                  <a:lnTo>
                    <a:pt x="5438" y="1414"/>
                  </a:lnTo>
                  <a:lnTo>
                    <a:pt x="5524" y="1381"/>
                  </a:lnTo>
                  <a:lnTo>
                    <a:pt x="5610" y="1347"/>
                  </a:lnTo>
                  <a:lnTo>
                    <a:pt x="5697" y="1311"/>
                  </a:lnTo>
                  <a:lnTo>
                    <a:pt x="5781" y="1277"/>
                  </a:lnTo>
                  <a:lnTo>
                    <a:pt x="5867" y="1241"/>
                  </a:lnTo>
                  <a:lnTo>
                    <a:pt x="5951" y="1208"/>
                  </a:lnTo>
                  <a:lnTo>
                    <a:pt x="6033" y="1174"/>
                  </a:lnTo>
                  <a:lnTo>
                    <a:pt x="6117" y="1138"/>
                  </a:lnTo>
                  <a:lnTo>
                    <a:pt x="6201" y="1105"/>
                  </a:lnTo>
                  <a:lnTo>
                    <a:pt x="6285" y="1069"/>
                  </a:lnTo>
                  <a:lnTo>
                    <a:pt x="6366" y="1037"/>
                  </a:lnTo>
                  <a:lnTo>
                    <a:pt x="6450" y="1004"/>
                  </a:lnTo>
                  <a:lnTo>
                    <a:pt x="6532" y="970"/>
                  </a:lnTo>
                  <a:lnTo>
                    <a:pt x="6616" y="937"/>
                  </a:lnTo>
                  <a:lnTo>
                    <a:pt x="6695" y="903"/>
                  </a:lnTo>
                  <a:lnTo>
                    <a:pt x="6777" y="872"/>
                  </a:lnTo>
                  <a:lnTo>
                    <a:pt x="6861" y="836"/>
                  </a:lnTo>
                  <a:lnTo>
                    <a:pt x="6940" y="805"/>
                  </a:lnTo>
                  <a:lnTo>
                    <a:pt x="7021" y="771"/>
                  </a:lnTo>
                  <a:lnTo>
                    <a:pt x="7103" y="737"/>
                  </a:lnTo>
                  <a:lnTo>
                    <a:pt x="7180" y="706"/>
                  </a:lnTo>
                  <a:lnTo>
                    <a:pt x="7259" y="673"/>
                  </a:lnTo>
                  <a:lnTo>
                    <a:pt x="7341" y="641"/>
                  </a:lnTo>
                  <a:lnTo>
                    <a:pt x="7420" y="610"/>
                  </a:lnTo>
                  <a:lnTo>
                    <a:pt x="7499" y="577"/>
                  </a:lnTo>
                  <a:lnTo>
                    <a:pt x="7576" y="545"/>
                  </a:lnTo>
                  <a:lnTo>
                    <a:pt x="7655" y="514"/>
                  </a:lnTo>
                  <a:lnTo>
                    <a:pt x="7732" y="483"/>
                  </a:lnTo>
                  <a:lnTo>
                    <a:pt x="7811" y="449"/>
                  </a:lnTo>
                  <a:lnTo>
                    <a:pt x="7888" y="418"/>
                  </a:lnTo>
                  <a:lnTo>
                    <a:pt x="7967" y="387"/>
                  </a:lnTo>
                  <a:lnTo>
                    <a:pt x="8044" y="356"/>
                  </a:lnTo>
                  <a:lnTo>
                    <a:pt x="8118" y="324"/>
                  </a:lnTo>
                  <a:lnTo>
                    <a:pt x="8195" y="293"/>
                  </a:lnTo>
                  <a:lnTo>
                    <a:pt x="8272" y="260"/>
                  </a:lnTo>
                  <a:lnTo>
                    <a:pt x="8348" y="231"/>
                  </a:lnTo>
                  <a:lnTo>
                    <a:pt x="8423" y="200"/>
                  </a:lnTo>
                  <a:lnTo>
                    <a:pt x="8500" y="168"/>
                  </a:lnTo>
                  <a:lnTo>
                    <a:pt x="8574" y="140"/>
                  </a:lnTo>
                  <a:lnTo>
                    <a:pt x="8648" y="108"/>
                  </a:lnTo>
                  <a:lnTo>
                    <a:pt x="8723" y="80"/>
                  </a:lnTo>
                  <a:lnTo>
                    <a:pt x="8797" y="46"/>
                  </a:lnTo>
                  <a:lnTo>
                    <a:pt x="8872" y="17"/>
                  </a:lnTo>
                  <a:lnTo>
                    <a:pt x="890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28" name="Freeform 8"/>
            <p:cNvSpPr>
              <a:spLocks noChangeAspect="1"/>
            </p:cNvSpPr>
            <p:nvPr/>
          </p:nvSpPr>
          <p:spPr bwMode="auto">
            <a:xfrm>
              <a:off x="2605" y="2572"/>
              <a:ext cx="3794" cy="1543"/>
            </a:xfrm>
            <a:custGeom>
              <a:avLst/>
              <a:gdLst/>
              <a:ahLst/>
              <a:cxnLst>
                <a:cxn ang="0">
                  <a:pos x="55" y="3598"/>
                </a:cxn>
                <a:cxn ang="0">
                  <a:pos x="266" y="3454"/>
                </a:cxn>
                <a:cxn ang="0">
                  <a:pos x="480" y="3394"/>
                </a:cxn>
                <a:cxn ang="0">
                  <a:pos x="688" y="3315"/>
                </a:cxn>
                <a:cxn ang="0">
                  <a:pos x="900" y="3255"/>
                </a:cxn>
                <a:cxn ang="0">
                  <a:pos x="1104" y="3171"/>
                </a:cxn>
                <a:cxn ang="0">
                  <a:pos x="1312" y="3089"/>
                </a:cxn>
                <a:cxn ang="0">
                  <a:pos x="1511" y="3008"/>
                </a:cxn>
                <a:cxn ang="0">
                  <a:pos x="1715" y="2923"/>
                </a:cxn>
                <a:cxn ang="0">
                  <a:pos x="1915" y="2844"/>
                </a:cxn>
                <a:cxn ang="0">
                  <a:pos x="2114" y="2763"/>
                </a:cxn>
                <a:cxn ang="0">
                  <a:pos x="2311" y="2683"/>
                </a:cxn>
                <a:cxn ang="0">
                  <a:pos x="2507" y="2602"/>
                </a:cxn>
                <a:cxn ang="0">
                  <a:pos x="2699" y="2523"/>
                </a:cxn>
                <a:cxn ang="0">
                  <a:pos x="2891" y="2446"/>
                </a:cxn>
                <a:cxn ang="0">
                  <a:pos x="3083" y="2369"/>
                </a:cxn>
                <a:cxn ang="0">
                  <a:pos x="3273" y="2290"/>
                </a:cxn>
                <a:cxn ang="0">
                  <a:pos x="3460" y="2215"/>
                </a:cxn>
                <a:cxn ang="0">
                  <a:pos x="3647" y="2139"/>
                </a:cxn>
                <a:cxn ang="0">
                  <a:pos x="3832" y="2064"/>
                </a:cxn>
                <a:cxn ang="0">
                  <a:pos x="4014" y="1987"/>
                </a:cxn>
                <a:cxn ang="0">
                  <a:pos x="4199" y="1915"/>
                </a:cxn>
                <a:cxn ang="0">
                  <a:pos x="4379" y="1841"/>
                </a:cxn>
                <a:cxn ang="0">
                  <a:pos x="4559" y="1769"/>
                </a:cxn>
                <a:cxn ang="0">
                  <a:pos x="4739" y="1697"/>
                </a:cxn>
                <a:cxn ang="0">
                  <a:pos x="4914" y="1625"/>
                </a:cxn>
                <a:cxn ang="0">
                  <a:pos x="5090" y="1553"/>
                </a:cxn>
                <a:cxn ang="0">
                  <a:pos x="5262" y="1481"/>
                </a:cxn>
                <a:cxn ang="0">
                  <a:pos x="5438" y="1411"/>
                </a:cxn>
                <a:cxn ang="0">
                  <a:pos x="5608" y="1344"/>
                </a:cxn>
                <a:cxn ang="0">
                  <a:pos x="5778" y="1275"/>
                </a:cxn>
                <a:cxn ang="0">
                  <a:pos x="5949" y="1205"/>
                </a:cxn>
                <a:cxn ang="0">
                  <a:pos x="6114" y="1135"/>
                </a:cxn>
                <a:cxn ang="0">
                  <a:pos x="6282" y="1066"/>
                </a:cxn>
                <a:cxn ang="0">
                  <a:pos x="6448" y="1001"/>
                </a:cxn>
                <a:cxn ang="0">
                  <a:pos x="6613" y="934"/>
                </a:cxn>
                <a:cxn ang="0">
                  <a:pos x="6777" y="867"/>
                </a:cxn>
                <a:cxn ang="0">
                  <a:pos x="6940" y="802"/>
                </a:cxn>
                <a:cxn ang="0">
                  <a:pos x="7101" y="735"/>
                </a:cxn>
                <a:cxn ang="0">
                  <a:pos x="7259" y="672"/>
                </a:cxn>
                <a:cxn ang="0">
                  <a:pos x="7417" y="605"/>
                </a:cxn>
                <a:cxn ang="0">
                  <a:pos x="7576" y="543"/>
                </a:cxn>
                <a:cxn ang="0">
                  <a:pos x="7732" y="480"/>
                </a:cxn>
                <a:cxn ang="0">
                  <a:pos x="7885" y="415"/>
                </a:cxn>
                <a:cxn ang="0">
                  <a:pos x="8041" y="353"/>
                </a:cxn>
                <a:cxn ang="0">
                  <a:pos x="8195" y="293"/>
                </a:cxn>
                <a:cxn ang="0">
                  <a:pos x="8346" y="228"/>
                </a:cxn>
                <a:cxn ang="0">
                  <a:pos x="8497" y="168"/>
                </a:cxn>
                <a:cxn ang="0">
                  <a:pos x="8646" y="108"/>
                </a:cxn>
                <a:cxn ang="0">
                  <a:pos x="8795" y="48"/>
                </a:cxn>
                <a:cxn ang="0">
                  <a:pos x="8905" y="0"/>
                </a:cxn>
              </a:cxnLst>
              <a:rect l="0" t="0" r="r" b="b"/>
              <a:pathLst>
                <a:path w="8905" h="3622">
                  <a:moveTo>
                    <a:pt x="0" y="3622"/>
                  </a:moveTo>
                  <a:lnTo>
                    <a:pt x="55" y="3598"/>
                  </a:lnTo>
                  <a:lnTo>
                    <a:pt x="160" y="3528"/>
                  </a:lnTo>
                  <a:lnTo>
                    <a:pt x="266" y="3454"/>
                  </a:lnTo>
                  <a:lnTo>
                    <a:pt x="372" y="3420"/>
                  </a:lnTo>
                  <a:lnTo>
                    <a:pt x="480" y="3394"/>
                  </a:lnTo>
                  <a:lnTo>
                    <a:pt x="583" y="3341"/>
                  </a:lnTo>
                  <a:lnTo>
                    <a:pt x="688" y="3315"/>
                  </a:lnTo>
                  <a:lnTo>
                    <a:pt x="792" y="3298"/>
                  </a:lnTo>
                  <a:lnTo>
                    <a:pt x="900" y="3255"/>
                  </a:lnTo>
                  <a:lnTo>
                    <a:pt x="1003" y="3216"/>
                  </a:lnTo>
                  <a:lnTo>
                    <a:pt x="1104" y="3171"/>
                  </a:lnTo>
                  <a:lnTo>
                    <a:pt x="1207" y="3132"/>
                  </a:lnTo>
                  <a:lnTo>
                    <a:pt x="1312" y="3089"/>
                  </a:lnTo>
                  <a:lnTo>
                    <a:pt x="1411" y="3048"/>
                  </a:lnTo>
                  <a:lnTo>
                    <a:pt x="1511" y="3008"/>
                  </a:lnTo>
                  <a:lnTo>
                    <a:pt x="1612" y="2964"/>
                  </a:lnTo>
                  <a:lnTo>
                    <a:pt x="1715" y="2923"/>
                  </a:lnTo>
                  <a:lnTo>
                    <a:pt x="1816" y="2883"/>
                  </a:lnTo>
                  <a:lnTo>
                    <a:pt x="1915" y="2844"/>
                  </a:lnTo>
                  <a:lnTo>
                    <a:pt x="2013" y="2803"/>
                  </a:lnTo>
                  <a:lnTo>
                    <a:pt x="2114" y="2763"/>
                  </a:lnTo>
                  <a:lnTo>
                    <a:pt x="2212" y="2722"/>
                  </a:lnTo>
                  <a:lnTo>
                    <a:pt x="2311" y="2683"/>
                  </a:lnTo>
                  <a:lnTo>
                    <a:pt x="2409" y="2643"/>
                  </a:lnTo>
                  <a:lnTo>
                    <a:pt x="2507" y="2602"/>
                  </a:lnTo>
                  <a:lnTo>
                    <a:pt x="2603" y="2563"/>
                  </a:lnTo>
                  <a:lnTo>
                    <a:pt x="2699" y="2523"/>
                  </a:lnTo>
                  <a:lnTo>
                    <a:pt x="2798" y="2484"/>
                  </a:lnTo>
                  <a:lnTo>
                    <a:pt x="2891" y="2446"/>
                  </a:lnTo>
                  <a:lnTo>
                    <a:pt x="2987" y="2405"/>
                  </a:lnTo>
                  <a:lnTo>
                    <a:pt x="3083" y="2369"/>
                  </a:lnTo>
                  <a:lnTo>
                    <a:pt x="3177" y="2331"/>
                  </a:lnTo>
                  <a:lnTo>
                    <a:pt x="3273" y="2290"/>
                  </a:lnTo>
                  <a:lnTo>
                    <a:pt x="3367" y="2254"/>
                  </a:lnTo>
                  <a:lnTo>
                    <a:pt x="3460" y="2215"/>
                  </a:lnTo>
                  <a:lnTo>
                    <a:pt x="3554" y="2179"/>
                  </a:lnTo>
                  <a:lnTo>
                    <a:pt x="3647" y="2139"/>
                  </a:lnTo>
                  <a:lnTo>
                    <a:pt x="3738" y="2100"/>
                  </a:lnTo>
                  <a:lnTo>
                    <a:pt x="3832" y="2064"/>
                  </a:lnTo>
                  <a:lnTo>
                    <a:pt x="3923" y="2026"/>
                  </a:lnTo>
                  <a:lnTo>
                    <a:pt x="4014" y="1987"/>
                  </a:lnTo>
                  <a:lnTo>
                    <a:pt x="4108" y="1951"/>
                  </a:lnTo>
                  <a:lnTo>
                    <a:pt x="4199" y="1915"/>
                  </a:lnTo>
                  <a:lnTo>
                    <a:pt x="4288" y="1879"/>
                  </a:lnTo>
                  <a:lnTo>
                    <a:pt x="4379" y="1841"/>
                  </a:lnTo>
                  <a:lnTo>
                    <a:pt x="4470" y="1803"/>
                  </a:lnTo>
                  <a:lnTo>
                    <a:pt x="4559" y="1769"/>
                  </a:lnTo>
                  <a:lnTo>
                    <a:pt x="4648" y="1731"/>
                  </a:lnTo>
                  <a:lnTo>
                    <a:pt x="4739" y="1697"/>
                  </a:lnTo>
                  <a:lnTo>
                    <a:pt x="4826" y="1659"/>
                  </a:lnTo>
                  <a:lnTo>
                    <a:pt x="4914" y="1625"/>
                  </a:lnTo>
                  <a:lnTo>
                    <a:pt x="5003" y="1587"/>
                  </a:lnTo>
                  <a:lnTo>
                    <a:pt x="5090" y="1553"/>
                  </a:lnTo>
                  <a:lnTo>
                    <a:pt x="5176" y="1519"/>
                  </a:lnTo>
                  <a:lnTo>
                    <a:pt x="5262" y="1481"/>
                  </a:lnTo>
                  <a:lnTo>
                    <a:pt x="5351" y="1447"/>
                  </a:lnTo>
                  <a:lnTo>
                    <a:pt x="5438" y="1411"/>
                  </a:lnTo>
                  <a:lnTo>
                    <a:pt x="5522" y="1378"/>
                  </a:lnTo>
                  <a:lnTo>
                    <a:pt x="5608" y="1344"/>
                  </a:lnTo>
                  <a:lnTo>
                    <a:pt x="5694" y="1308"/>
                  </a:lnTo>
                  <a:lnTo>
                    <a:pt x="5778" y="1275"/>
                  </a:lnTo>
                  <a:lnTo>
                    <a:pt x="5865" y="1239"/>
                  </a:lnTo>
                  <a:lnTo>
                    <a:pt x="5949" y="1205"/>
                  </a:lnTo>
                  <a:lnTo>
                    <a:pt x="6030" y="1171"/>
                  </a:lnTo>
                  <a:lnTo>
                    <a:pt x="6114" y="1135"/>
                  </a:lnTo>
                  <a:lnTo>
                    <a:pt x="6198" y="1102"/>
                  </a:lnTo>
                  <a:lnTo>
                    <a:pt x="6282" y="1066"/>
                  </a:lnTo>
                  <a:lnTo>
                    <a:pt x="6364" y="1035"/>
                  </a:lnTo>
                  <a:lnTo>
                    <a:pt x="6448" y="1001"/>
                  </a:lnTo>
                  <a:lnTo>
                    <a:pt x="6529" y="967"/>
                  </a:lnTo>
                  <a:lnTo>
                    <a:pt x="6613" y="934"/>
                  </a:lnTo>
                  <a:lnTo>
                    <a:pt x="6695" y="900"/>
                  </a:lnTo>
                  <a:lnTo>
                    <a:pt x="6777" y="867"/>
                  </a:lnTo>
                  <a:lnTo>
                    <a:pt x="6858" y="833"/>
                  </a:lnTo>
                  <a:lnTo>
                    <a:pt x="6940" y="802"/>
                  </a:lnTo>
                  <a:lnTo>
                    <a:pt x="7019" y="771"/>
                  </a:lnTo>
                  <a:lnTo>
                    <a:pt x="7101" y="735"/>
                  </a:lnTo>
                  <a:lnTo>
                    <a:pt x="7177" y="703"/>
                  </a:lnTo>
                  <a:lnTo>
                    <a:pt x="7259" y="672"/>
                  </a:lnTo>
                  <a:lnTo>
                    <a:pt x="7338" y="641"/>
                  </a:lnTo>
                  <a:lnTo>
                    <a:pt x="7417" y="605"/>
                  </a:lnTo>
                  <a:lnTo>
                    <a:pt x="7497" y="574"/>
                  </a:lnTo>
                  <a:lnTo>
                    <a:pt x="7576" y="543"/>
                  </a:lnTo>
                  <a:lnTo>
                    <a:pt x="7653" y="511"/>
                  </a:lnTo>
                  <a:lnTo>
                    <a:pt x="7732" y="480"/>
                  </a:lnTo>
                  <a:lnTo>
                    <a:pt x="7809" y="447"/>
                  </a:lnTo>
                  <a:lnTo>
                    <a:pt x="7885" y="415"/>
                  </a:lnTo>
                  <a:lnTo>
                    <a:pt x="7965" y="384"/>
                  </a:lnTo>
                  <a:lnTo>
                    <a:pt x="8041" y="353"/>
                  </a:lnTo>
                  <a:lnTo>
                    <a:pt x="8116" y="324"/>
                  </a:lnTo>
                  <a:lnTo>
                    <a:pt x="8195" y="293"/>
                  </a:lnTo>
                  <a:lnTo>
                    <a:pt x="8269" y="259"/>
                  </a:lnTo>
                  <a:lnTo>
                    <a:pt x="8346" y="228"/>
                  </a:lnTo>
                  <a:lnTo>
                    <a:pt x="8423" y="199"/>
                  </a:lnTo>
                  <a:lnTo>
                    <a:pt x="8497" y="168"/>
                  </a:lnTo>
                  <a:lnTo>
                    <a:pt x="8572" y="139"/>
                  </a:lnTo>
                  <a:lnTo>
                    <a:pt x="8646" y="108"/>
                  </a:lnTo>
                  <a:lnTo>
                    <a:pt x="8723" y="77"/>
                  </a:lnTo>
                  <a:lnTo>
                    <a:pt x="8795" y="48"/>
                  </a:lnTo>
                  <a:lnTo>
                    <a:pt x="8872" y="14"/>
                  </a:lnTo>
                  <a:lnTo>
                    <a:pt x="89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29" name="Freeform 9"/>
            <p:cNvSpPr>
              <a:spLocks noChangeAspect="1"/>
            </p:cNvSpPr>
            <p:nvPr/>
          </p:nvSpPr>
          <p:spPr bwMode="auto">
            <a:xfrm>
              <a:off x="2596" y="2566"/>
              <a:ext cx="3792" cy="1539"/>
            </a:xfrm>
            <a:custGeom>
              <a:avLst/>
              <a:gdLst/>
              <a:ahLst/>
              <a:cxnLst>
                <a:cxn ang="0">
                  <a:pos x="55" y="3593"/>
                </a:cxn>
                <a:cxn ang="0">
                  <a:pos x="264" y="3454"/>
                </a:cxn>
                <a:cxn ang="0">
                  <a:pos x="478" y="3355"/>
                </a:cxn>
                <a:cxn ang="0">
                  <a:pos x="686" y="3286"/>
                </a:cxn>
                <a:cxn ang="0">
                  <a:pos x="898" y="3250"/>
                </a:cxn>
                <a:cxn ang="0">
                  <a:pos x="1102" y="3166"/>
                </a:cxn>
                <a:cxn ang="0">
                  <a:pos x="1310" y="3082"/>
                </a:cxn>
                <a:cxn ang="0">
                  <a:pos x="1512" y="3002"/>
                </a:cxn>
                <a:cxn ang="0">
                  <a:pos x="1713" y="2918"/>
                </a:cxn>
                <a:cxn ang="0">
                  <a:pos x="1915" y="2837"/>
                </a:cxn>
                <a:cxn ang="0">
                  <a:pos x="2109" y="2757"/>
                </a:cxn>
                <a:cxn ang="0">
                  <a:pos x="2309" y="2676"/>
                </a:cxn>
                <a:cxn ang="0">
                  <a:pos x="2505" y="2599"/>
                </a:cxn>
                <a:cxn ang="0">
                  <a:pos x="2697" y="2517"/>
                </a:cxn>
                <a:cxn ang="0">
                  <a:pos x="2892" y="2441"/>
                </a:cxn>
                <a:cxn ang="0">
                  <a:pos x="3081" y="2361"/>
                </a:cxn>
                <a:cxn ang="0">
                  <a:pos x="3271" y="2287"/>
                </a:cxn>
                <a:cxn ang="0">
                  <a:pos x="3458" y="2210"/>
                </a:cxn>
                <a:cxn ang="0">
                  <a:pos x="3645" y="2133"/>
                </a:cxn>
                <a:cxn ang="0">
                  <a:pos x="3830" y="2059"/>
                </a:cxn>
                <a:cxn ang="0">
                  <a:pos x="4015" y="1985"/>
                </a:cxn>
                <a:cxn ang="0">
                  <a:pos x="4197" y="1910"/>
                </a:cxn>
                <a:cxn ang="0">
                  <a:pos x="4377" y="1838"/>
                </a:cxn>
                <a:cxn ang="0">
                  <a:pos x="4557" y="1766"/>
                </a:cxn>
                <a:cxn ang="0">
                  <a:pos x="4735" y="1692"/>
                </a:cxn>
                <a:cxn ang="0">
                  <a:pos x="4910" y="1622"/>
                </a:cxn>
                <a:cxn ang="0">
                  <a:pos x="5085" y="1550"/>
                </a:cxn>
                <a:cxn ang="0">
                  <a:pos x="5260" y="1478"/>
                </a:cxn>
                <a:cxn ang="0">
                  <a:pos x="5433" y="1409"/>
                </a:cxn>
                <a:cxn ang="0">
                  <a:pos x="5606" y="1339"/>
                </a:cxn>
                <a:cxn ang="0">
                  <a:pos x="5776" y="1269"/>
                </a:cxn>
                <a:cxn ang="0">
                  <a:pos x="5944" y="1202"/>
                </a:cxn>
                <a:cxn ang="0">
                  <a:pos x="6115" y="1133"/>
                </a:cxn>
                <a:cxn ang="0">
                  <a:pos x="6280" y="1065"/>
                </a:cxn>
                <a:cxn ang="0">
                  <a:pos x="6446" y="998"/>
                </a:cxn>
                <a:cxn ang="0">
                  <a:pos x="6609" y="931"/>
                </a:cxn>
                <a:cxn ang="0">
                  <a:pos x="6772" y="864"/>
                </a:cxn>
                <a:cxn ang="0">
                  <a:pos x="6935" y="799"/>
                </a:cxn>
                <a:cxn ang="0">
                  <a:pos x="7096" y="734"/>
                </a:cxn>
                <a:cxn ang="0">
                  <a:pos x="7255" y="669"/>
                </a:cxn>
                <a:cxn ang="0">
                  <a:pos x="7413" y="605"/>
                </a:cxn>
                <a:cxn ang="0">
                  <a:pos x="7571" y="542"/>
                </a:cxn>
                <a:cxn ang="0">
                  <a:pos x="7727" y="477"/>
                </a:cxn>
                <a:cxn ang="0">
                  <a:pos x="7881" y="415"/>
                </a:cxn>
                <a:cxn ang="0">
                  <a:pos x="8037" y="352"/>
                </a:cxn>
                <a:cxn ang="0">
                  <a:pos x="8191" y="290"/>
                </a:cxn>
                <a:cxn ang="0">
                  <a:pos x="8342" y="228"/>
                </a:cxn>
                <a:cxn ang="0">
                  <a:pos x="8493" y="168"/>
                </a:cxn>
                <a:cxn ang="0">
                  <a:pos x="8642" y="108"/>
                </a:cxn>
                <a:cxn ang="0">
                  <a:pos x="8793" y="45"/>
                </a:cxn>
                <a:cxn ang="0">
                  <a:pos x="8901" y="0"/>
                </a:cxn>
              </a:cxnLst>
              <a:rect l="0" t="0" r="r" b="b"/>
              <a:pathLst>
                <a:path w="8901" h="3614">
                  <a:moveTo>
                    <a:pt x="0" y="3614"/>
                  </a:moveTo>
                  <a:lnTo>
                    <a:pt x="55" y="3593"/>
                  </a:lnTo>
                  <a:lnTo>
                    <a:pt x="161" y="3528"/>
                  </a:lnTo>
                  <a:lnTo>
                    <a:pt x="264" y="3454"/>
                  </a:lnTo>
                  <a:lnTo>
                    <a:pt x="372" y="3398"/>
                  </a:lnTo>
                  <a:lnTo>
                    <a:pt x="478" y="3355"/>
                  </a:lnTo>
                  <a:lnTo>
                    <a:pt x="581" y="3295"/>
                  </a:lnTo>
                  <a:lnTo>
                    <a:pt x="686" y="3286"/>
                  </a:lnTo>
                  <a:lnTo>
                    <a:pt x="794" y="3293"/>
                  </a:lnTo>
                  <a:lnTo>
                    <a:pt x="898" y="3250"/>
                  </a:lnTo>
                  <a:lnTo>
                    <a:pt x="1001" y="3209"/>
                  </a:lnTo>
                  <a:lnTo>
                    <a:pt x="1102" y="3166"/>
                  </a:lnTo>
                  <a:lnTo>
                    <a:pt x="1207" y="3125"/>
                  </a:lnTo>
                  <a:lnTo>
                    <a:pt x="1310" y="3082"/>
                  </a:lnTo>
                  <a:lnTo>
                    <a:pt x="1411" y="3041"/>
                  </a:lnTo>
                  <a:lnTo>
                    <a:pt x="1512" y="3002"/>
                  </a:lnTo>
                  <a:lnTo>
                    <a:pt x="1613" y="2959"/>
                  </a:lnTo>
                  <a:lnTo>
                    <a:pt x="1713" y="2918"/>
                  </a:lnTo>
                  <a:lnTo>
                    <a:pt x="1814" y="2877"/>
                  </a:lnTo>
                  <a:lnTo>
                    <a:pt x="1915" y="2837"/>
                  </a:lnTo>
                  <a:lnTo>
                    <a:pt x="2013" y="2798"/>
                  </a:lnTo>
                  <a:lnTo>
                    <a:pt x="2109" y="2757"/>
                  </a:lnTo>
                  <a:lnTo>
                    <a:pt x="2210" y="2717"/>
                  </a:lnTo>
                  <a:lnTo>
                    <a:pt x="2309" y="2676"/>
                  </a:lnTo>
                  <a:lnTo>
                    <a:pt x="2407" y="2635"/>
                  </a:lnTo>
                  <a:lnTo>
                    <a:pt x="2505" y="2599"/>
                  </a:lnTo>
                  <a:lnTo>
                    <a:pt x="2601" y="2558"/>
                  </a:lnTo>
                  <a:lnTo>
                    <a:pt x="2697" y="2517"/>
                  </a:lnTo>
                  <a:lnTo>
                    <a:pt x="2793" y="2481"/>
                  </a:lnTo>
                  <a:lnTo>
                    <a:pt x="2892" y="2441"/>
                  </a:lnTo>
                  <a:lnTo>
                    <a:pt x="2985" y="2402"/>
                  </a:lnTo>
                  <a:lnTo>
                    <a:pt x="3081" y="2361"/>
                  </a:lnTo>
                  <a:lnTo>
                    <a:pt x="3177" y="2325"/>
                  </a:lnTo>
                  <a:lnTo>
                    <a:pt x="3271" y="2287"/>
                  </a:lnTo>
                  <a:lnTo>
                    <a:pt x="3362" y="2246"/>
                  </a:lnTo>
                  <a:lnTo>
                    <a:pt x="3458" y="2210"/>
                  </a:lnTo>
                  <a:lnTo>
                    <a:pt x="3549" y="2172"/>
                  </a:lnTo>
                  <a:lnTo>
                    <a:pt x="3645" y="2133"/>
                  </a:lnTo>
                  <a:lnTo>
                    <a:pt x="3739" y="2097"/>
                  </a:lnTo>
                  <a:lnTo>
                    <a:pt x="3830" y="2059"/>
                  </a:lnTo>
                  <a:lnTo>
                    <a:pt x="3921" y="2023"/>
                  </a:lnTo>
                  <a:lnTo>
                    <a:pt x="4015" y="1985"/>
                  </a:lnTo>
                  <a:lnTo>
                    <a:pt x="4104" y="1946"/>
                  </a:lnTo>
                  <a:lnTo>
                    <a:pt x="4197" y="1910"/>
                  </a:lnTo>
                  <a:lnTo>
                    <a:pt x="4288" y="1874"/>
                  </a:lnTo>
                  <a:lnTo>
                    <a:pt x="4377" y="1838"/>
                  </a:lnTo>
                  <a:lnTo>
                    <a:pt x="4466" y="1800"/>
                  </a:lnTo>
                  <a:lnTo>
                    <a:pt x="4557" y="1766"/>
                  </a:lnTo>
                  <a:lnTo>
                    <a:pt x="4646" y="1728"/>
                  </a:lnTo>
                  <a:lnTo>
                    <a:pt x="4735" y="1692"/>
                  </a:lnTo>
                  <a:lnTo>
                    <a:pt x="4824" y="1656"/>
                  </a:lnTo>
                  <a:lnTo>
                    <a:pt x="4910" y="1622"/>
                  </a:lnTo>
                  <a:lnTo>
                    <a:pt x="4999" y="1584"/>
                  </a:lnTo>
                  <a:lnTo>
                    <a:pt x="5085" y="1550"/>
                  </a:lnTo>
                  <a:lnTo>
                    <a:pt x="5174" y="1514"/>
                  </a:lnTo>
                  <a:lnTo>
                    <a:pt x="5260" y="1478"/>
                  </a:lnTo>
                  <a:lnTo>
                    <a:pt x="5349" y="1442"/>
                  </a:lnTo>
                  <a:lnTo>
                    <a:pt x="5433" y="1409"/>
                  </a:lnTo>
                  <a:lnTo>
                    <a:pt x="5522" y="1375"/>
                  </a:lnTo>
                  <a:lnTo>
                    <a:pt x="5606" y="1339"/>
                  </a:lnTo>
                  <a:lnTo>
                    <a:pt x="5690" y="1305"/>
                  </a:lnTo>
                  <a:lnTo>
                    <a:pt x="5776" y="1269"/>
                  </a:lnTo>
                  <a:lnTo>
                    <a:pt x="5860" y="1236"/>
                  </a:lnTo>
                  <a:lnTo>
                    <a:pt x="5944" y="1202"/>
                  </a:lnTo>
                  <a:lnTo>
                    <a:pt x="6031" y="1166"/>
                  </a:lnTo>
                  <a:lnTo>
                    <a:pt x="6115" y="1133"/>
                  </a:lnTo>
                  <a:lnTo>
                    <a:pt x="6196" y="1097"/>
                  </a:lnTo>
                  <a:lnTo>
                    <a:pt x="6280" y="1065"/>
                  </a:lnTo>
                  <a:lnTo>
                    <a:pt x="6362" y="1032"/>
                  </a:lnTo>
                  <a:lnTo>
                    <a:pt x="6446" y="998"/>
                  </a:lnTo>
                  <a:lnTo>
                    <a:pt x="6530" y="965"/>
                  </a:lnTo>
                  <a:lnTo>
                    <a:pt x="6609" y="931"/>
                  </a:lnTo>
                  <a:lnTo>
                    <a:pt x="6691" y="900"/>
                  </a:lnTo>
                  <a:lnTo>
                    <a:pt x="6772" y="864"/>
                  </a:lnTo>
                  <a:lnTo>
                    <a:pt x="6854" y="833"/>
                  </a:lnTo>
                  <a:lnTo>
                    <a:pt x="6935" y="799"/>
                  </a:lnTo>
                  <a:lnTo>
                    <a:pt x="7015" y="765"/>
                  </a:lnTo>
                  <a:lnTo>
                    <a:pt x="7096" y="734"/>
                  </a:lnTo>
                  <a:lnTo>
                    <a:pt x="7178" y="701"/>
                  </a:lnTo>
                  <a:lnTo>
                    <a:pt x="7255" y="669"/>
                  </a:lnTo>
                  <a:lnTo>
                    <a:pt x="7334" y="638"/>
                  </a:lnTo>
                  <a:lnTo>
                    <a:pt x="7413" y="605"/>
                  </a:lnTo>
                  <a:lnTo>
                    <a:pt x="7492" y="573"/>
                  </a:lnTo>
                  <a:lnTo>
                    <a:pt x="7571" y="542"/>
                  </a:lnTo>
                  <a:lnTo>
                    <a:pt x="7648" y="511"/>
                  </a:lnTo>
                  <a:lnTo>
                    <a:pt x="7727" y="477"/>
                  </a:lnTo>
                  <a:lnTo>
                    <a:pt x="7804" y="446"/>
                  </a:lnTo>
                  <a:lnTo>
                    <a:pt x="7881" y="415"/>
                  </a:lnTo>
                  <a:lnTo>
                    <a:pt x="7960" y="384"/>
                  </a:lnTo>
                  <a:lnTo>
                    <a:pt x="8037" y="352"/>
                  </a:lnTo>
                  <a:lnTo>
                    <a:pt x="8114" y="321"/>
                  </a:lnTo>
                  <a:lnTo>
                    <a:pt x="8191" y="290"/>
                  </a:lnTo>
                  <a:lnTo>
                    <a:pt x="8265" y="259"/>
                  </a:lnTo>
                  <a:lnTo>
                    <a:pt x="8342" y="228"/>
                  </a:lnTo>
                  <a:lnTo>
                    <a:pt x="8418" y="196"/>
                  </a:lnTo>
                  <a:lnTo>
                    <a:pt x="8493" y="168"/>
                  </a:lnTo>
                  <a:lnTo>
                    <a:pt x="8567" y="136"/>
                  </a:lnTo>
                  <a:lnTo>
                    <a:pt x="8642" y="108"/>
                  </a:lnTo>
                  <a:lnTo>
                    <a:pt x="8718" y="74"/>
                  </a:lnTo>
                  <a:lnTo>
                    <a:pt x="8793" y="45"/>
                  </a:lnTo>
                  <a:lnTo>
                    <a:pt x="8867" y="14"/>
                  </a:lnTo>
                  <a:lnTo>
                    <a:pt x="89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0" name="Freeform 10"/>
            <p:cNvSpPr>
              <a:spLocks noChangeAspect="1"/>
            </p:cNvSpPr>
            <p:nvPr/>
          </p:nvSpPr>
          <p:spPr bwMode="auto">
            <a:xfrm>
              <a:off x="2586" y="2559"/>
              <a:ext cx="3792" cy="1537"/>
            </a:xfrm>
            <a:custGeom>
              <a:avLst/>
              <a:gdLst/>
              <a:ahLst/>
              <a:cxnLst>
                <a:cxn ang="0">
                  <a:pos x="53" y="3584"/>
                </a:cxn>
                <a:cxn ang="0">
                  <a:pos x="264" y="3454"/>
                </a:cxn>
                <a:cxn ang="0">
                  <a:pos x="473" y="3327"/>
                </a:cxn>
                <a:cxn ang="0">
                  <a:pos x="687" y="3255"/>
                </a:cxn>
                <a:cxn ang="0">
                  <a:pos x="898" y="3245"/>
                </a:cxn>
                <a:cxn ang="0">
                  <a:pos x="1102" y="3161"/>
                </a:cxn>
                <a:cxn ang="0">
                  <a:pos x="1308" y="3077"/>
                </a:cxn>
                <a:cxn ang="0">
                  <a:pos x="1510" y="2993"/>
                </a:cxn>
                <a:cxn ang="0">
                  <a:pos x="1711" y="2912"/>
                </a:cxn>
                <a:cxn ang="0">
                  <a:pos x="1911" y="2832"/>
                </a:cxn>
                <a:cxn ang="0">
                  <a:pos x="2110" y="2751"/>
                </a:cxn>
                <a:cxn ang="0">
                  <a:pos x="2309" y="2672"/>
                </a:cxn>
                <a:cxn ang="0">
                  <a:pos x="2501" y="2592"/>
                </a:cxn>
                <a:cxn ang="0">
                  <a:pos x="2698" y="2516"/>
                </a:cxn>
                <a:cxn ang="0">
                  <a:pos x="2890" y="2436"/>
                </a:cxn>
                <a:cxn ang="0">
                  <a:pos x="3079" y="2360"/>
                </a:cxn>
                <a:cxn ang="0">
                  <a:pos x="3267" y="2283"/>
                </a:cxn>
                <a:cxn ang="0">
                  <a:pos x="3456" y="2208"/>
                </a:cxn>
                <a:cxn ang="0">
                  <a:pos x="3643" y="2129"/>
                </a:cxn>
                <a:cxn ang="0">
                  <a:pos x="3828" y="2055"/>
                </a:cxn>
                <a:cxn ang="0">
                  <a:pos x="4010" y="1983"/>
                </a:cxn>
                <a:cxn ang="0">
                  <a:pos x="4195" y="1908"/>
                </a:cxn>
                <a:cxn ang="0">
                  <a:pos x="4373" y="1836"/>
                </a:cxn>
                <a:cxn ang="0">
                  <a:pos x="4555" y="1760"/>
                </a:cxn>
                <a:cxn ang="0">
                  <a:pos x="4730" y="1688"/>
                </a:cxn>
                <a:cxn ang="0">
                  <a:pos x="4908" y="1616"/>
                </a:cxn>
                <a:cxn ang="0">
                  <a:pos x="5086" y="1548"/>
                </a:cxn>
                <a:cxn ang="0">
                  <a:pos x="5256" y="1476"/>
                </a:cxn>
                <a:cxn ang="0">
                  <a:pos x="5431" y="1407"/>
                </a:cxn>
                <a:cxn ang="0">
                  <a:pos x="5604" y="1337"/>
                </a:cxn>
                <a:cxn ang="0">
                  <a:pos x="5772" y="1268"/>
                </a:cxn>
                <a:cxn ang="0">
                  <a:pos x="5942" y="1200"/>
                </a:cxn>
                <a:cxn ang="0">
                  <a:pos x="6110" y="1131"/>
                </a:cxn>
                <a:cxn ang="0">
                  <a:pos x="6276" y="1064"/>
                </a:cxn>
                <a:cxn ang="0">
                  <a:pos x="6441" y="996"/>
                </a:cxn>
                <a:cxn ang="0">
                  <a:pos x="6605" y="932"/>
                </a:cxn>
                <a:cxn ang="0">
                  <a:pos x="6770" y="864"/>
                </a:cxn>
                <a:cxn ang="0">
                  <a:pos x="6931" y="800"/>
                </a:cxn>
                <a:cxn ang="0">
                  <a:pos x="7092" y="732"/>
                </a:cxn>
                <a:cxn ang="0">
                  <a:pos x="7250" y="670"/>
                </a:cxn>
                <a:cxn ang="0">
                  <a:pos x="7409" y="603"/>
                </a:cxn>
                <a:cxn ang="0">
                  <a:pos x="7567" y="540"/>
                </a:cxn>
                <a:cxn ang="0">
                  <a:pos x="7723" y="476"/>
                </a:cxn>
                <a:cxn ang="0">
                  <a:pos x="7879" y="413"/>
                </a:cxn>
                <a:cxn ang="0">
                  <a:pos x="8035" y="353"/>
                </a:cxn>
                <a:cxn ang="0">
                  <a:pos x="8186" y="288"/>
                </a:cxn>
                <a:cxn ang="0">
                  <a:pos x="8340" y="228"/>
                </a:cxn>
                <a:cxn ang="0">
                  <a:pos x="8488" y="168"/>
                </a:cxn>
                <a:cxn ang="0">
                  <a:pos x="8640" y="108"/>
                </a:cxn>
                <a:cxn ang="0">
                  <a:pos x="8788" y="48"/>
                </a:cxn>
                <a:cxn ang="0">
                  <a:pos x="8899" y="0"/>
                </a:cxn>
              </a:cxnLst>
              <a:rect l="0" t="0" r="r" b="b"/>
              <a:pathLst>
                <a:path w="8899" h="3608">
                  <a:moveTo>
                    <a:pt x="0" y="3608"/>
                  </a:moveTo>
                  <a:lnTo>
                    <a:pt x="53" y="3584"/>
                  </a:lnTo>
                  <a:lnTo>
                    <a:pt x="159" y="3529"/>
                  </a:lnTo>
                  <a:lnTo>
                    <a:pt x="264" y="3454"/>
                  </a:lnTo>
                  <a:lnTo>
                    <a:pt x="370" y="3385"/>
                  </a:lnTo>
                  <a:lnTo>
                    <a:pt x="473" y="3327"/>
                  </a:lnTo>
                  <a:lnTo>
                    <a:pt x="581" y="3257"/>
                  </a:lnTo>
                  <a:lnTo>
                    <a:pt x="687" y="3255"/>
                  </a:lnTo>
                  <a:lnTo>
                    <a:pt x="792" y="3279"/>
                  </a:lnTo>
                  <a:lnTo>
                    <a:pt x="898" y="3245"/>
                  </a:lnTo>
                  <a:lnTo>
                    <a:pt x="1001" y="3200"/>
                  </a:lnTo>
                  <a:lnTo>
                    <a:pt x="1102" y="3161"/>
                  </a:lnTo>
                  <a:lnTo>
                    <a:pt x="1205" y="3118"/>
                  </a:lnTo>
                  <a:lnTo>
                    <a:pt x="1308" y="3077"/>
                  </a:lnTo>
                  <a:lnTo>
                    <a:pt x="1409" y="3037"/>
                  </a:lnTo>
                  <a:lnTo>
                    <a:pt x="1510" y="2993"/>
                  </a:lnTo>
                  <a:lnTo>
                    <a:pt x="1611" y="2952"/>
                  </a:lnTo>
                  <a:lnTo>
                    <a:pt x="1711" y="2912"/>
                  </a:lnTo>
                  <a:lnTo>
                    <a:pt x="1812" y="2873"/>
                  </a:lnTo>
                  <a:lnTo>
                    <a:pt x="1911" y="2832"/>
                  </a:lnTo>
                  <a:lnTo>
                    <a:pt x="2011" y="2792"/>
                  </a:lnTo>
                  <a:lnTo>
                    <a:pt x="2110" y="2751"/>
                  </a:lnTo>
                  <a:lnTo>
                    <a:pt x="2211" y="2712"/>
                  </a:lnTo>
                  <a:lnTo>
                    <a:pt x="2309" y="2672"/>
                  </a:lnTo>
                  <a:lnTo>
                    <a:pt x="2407" y="2633"/>
                  </a:lnTo>
                  <a:lnTo>
                    <a:pt x="2501" y="2592"/>
                  </a:lnTo>
                  <a:lnTo>
                    <a:pt x="2599" y="2552"/>
                  </a:lnTo>
                  <a:lnTo>
                    <a:pt x="2698" y="2516"/>
                  </a:lnTo>
                  <a:lnTo>
                    <a:pt x="2791" y="2475"/>
                  </a:lnTo>
                  <a:lnTo>
                    <a:pt x="2890" y="2436"/>
                  </a:lnTo>
                  <a:lnTo>
                    <a:pt x="2986" y="2398"/>
                  </a:lnTo>
                  <a:lnTo>
                    <a:pt x="3079" y="2360"/>
                  </a:lnTo>
                  <a:lnTo>
                    <a:pt x="3175" y="2319"/>
                  </a:lnTo>
                  <a:lnTo>
                    <a:pt x="3267" y="2283"/>
                  </a:lnTo>
                  <a:lnTo>
                    <a:pt x="3363" y="2244"/>
                  </a:lnTo>
                  <a:lnTo>
                    <a:pt x="3456" y="2208"/>
                  </a:lnTo>
                  <a:lnTo>
                    <a:pt x="3550" y="2170"/>
                  </a:lnTo>
                  <a:lnTo>
                    <a:pt x="3643" y="2129"/>
                  </a:lnTo>
                  <a:lnTo>
                    <a:pt x="3737" y="2093"/>
                  </a:lnTo>
                  <a:lnTo>
                    <a:pt x="3828" y="2055"/>
                  </a:lnTo>
                  <a:lnTo>
                    <a:pt x="3922" y="2021"/>
                  </a:lnTo>
                  <a:lnTo>
                    <a:pt x="4010" y="1983"/>
                  </a:lnTo>
                  <a:lnTo>
                    <a:pt x="4102" y="1944"/>
                  </a:lnTo>
                  <a:lnTo>
                    <a:pt x="4195" y="1908"/>
                  </a:lnTo>
                  <a:lnTo>
                    <a:pt x="4284" y="1870"/>
                  </a:lnTo>
                  <a:lnTo>
                    <a:pt x="4373" y="1836"/>
                  </a:lnTo>
                  <a:lnTo>
                    <a:pt x="4464" y="1798"/>
                  </a:lnTo>
                  <a:lnTo>
                    <a:pt x="4555" y="1760"/>
                  </a:lnTo>
                  <a:lnTo>
                    <a:pt x="4644" y="1726"/>
                  </a:lnTo>
                  <a:lnTo>
                    <a:pt x="4730" y="1688"/>
                  </a:lnTo>
                  <a:lnTo>
                    <a:pt x="4819" y="1654"/>
                  </a:lnTo>
                  <a:lnTo>
                    <a:pt x="4908" y="1616"/>
                  </a:lnTo>
                  <a:lnTo>
                    <a:pt x="4994" y="1582"/>
                  </a:lnTo>
                  <a:lnTo>
                    <a:pt x="5086" y="1548"/>
                  </a:lnTo>
                  <a:lnTo>
                    <a:pt x="5172" y="1510"/>
                  </a:lnTo>
                  <a:lnTo>
                    <a:pt x="5256" y="1476"/>
                  </a:lnTo>
                  <a:lnTo>
                    <a:pt x="5345" y="1440"/>
                  </a:lnTo>
                  <a:lnTo>
                    <a:pt x="5431" y="1407"/>
                  </a:lnTo>
                  <a:lnTo>
                    <a:pt x="5518" y="1373"/>
                  </a:lnTo>
                  <a:lnTo>
                    <a:pt x="5604" y="1337"/>
                  </a:lnTo>
                  <a:lnTo>
                    <a:pt x="5688" y="1304"/>
                  </a:lnTo>
                  <a:lnTo>
                    <a:pt x="5772" y="1268"/>
                  </a:lnTo>
                  <a:lnTo>
                    <a:pt x="5856" y="1234"/>
                  </a:lnTo>
                  <a:lnTo>
                    <a:pt x="5942" y="1200"/>
                  </a:lnTo>
                  <a:lnTo>
                    <a:pt x="6026" y="1164"/>
                  </a:lnTo>
                  <a:lnTo>
                    <a:pt x="6110" y="1131"/>
                  </a:lnTo>
                  <a:lnTo>
                    <a:pt x="6192" y="1097"/>
                  </a:lnTo>
                  <a:lnTo>
                    <a:pt x="6276" y="1064"/>
                  </a:lnTo>
                  <a:lnTo>
                    <a:pt x="6360" y="1030"/>
                  </a:lnTo>
                  <a:lnTo>
                    <a:pt x="6441" y="996"/>
                  </a:lnTo>
                  <a:lnTo>
                    <a:pt x="6525" y="963"/>
                  </a:lnTo>
                  <a:lnTo>
                    <a:pt x="6605" y="932"/>
                  </a:lnTo>
                  <a:lnTo>
                    <a:pt x="6689" y="896"/>
                  </a:lnTo>
                  <a:lnTo>
                    <a:pt x="6770" y="864"/>
                  </a:lnTo>
                  <a:lnTo>
                    <a:pt x="6849" y="831"/>
                  </a:lnTo>
                  <a:lnTo>
                    <a:pt x="6931" y="800"/>
                  </a:lnTo>
                  <a:lnTo>
                    <a:pt x="7010" y="764"/>
                  </a:lnTo>
                  <a:lnTo>
                    <a:pt x="7092" y="732"/>
                  </a:lnTo>
                  <a:lnTo>
                    <a:pt x="7173" y="701"/>
                  </a:lnTo>
                  <a:lnTo>
                    <a:pt x="7250" y="670"/>
                  </a:lnTo>
                  <a:lnTo>
                    <a:pt x="7332" y="636"/>
                  </a:lnTo>
                  <a:lnTo>
                    <a:pt x="7409" y="603"/>
                  </a:lnTo>
                  <a:lnTo>
                    <a:pt x="7490" y="572"/>
                  </a:lnTo>
                  <a:lnTo>
                    <a:pt x="7567" y="540"/>
                  </a:lnTo>
                  <a:lnTo>
                    <a:pt x="7644" y="509"/>
                  </a:lnTo>
                  <a:lnTo>
                    <a:pt x="7723" y="476"/>
                  </a:lnTo>
                  <a:lnTo>
                    <a:pt x="7800" y="444"/>
                  </a:lnTo>
                  <a:lnTo>
                    <a:pt x="7879" y="413"/>
                  </a:lnTo>
                  <a:lnTo>
                    <a:pt x="7956" y="384"/>
                  </a:lnTo>
                  <a:lnTo>
                    <a:pt x="8035" y="353"/>
                  </a:lnTo>
                  <a:lnTo>
                    <a:pt x="8109" y="322"/>
                  </a:lnTo>
                  <a:lnTo>
                    <a:pt x="8186" y="288"/>
                  </a:lnTo>
                  <a:lnTo>
                    <a:pt x="8261" y="259"/>
                  </a:lnTo>
                  <a:lnTo>
                    <a:pt x="8340" y="228"/>
                  </a:lnTo>
                  <a:lnTo>
                    <a:pt x="8414" y="197"/>
                  </a:lnTo>
                  <a:lnTo>
                    <a:pt x="8488" y="168"/>
                  </a:lnTo>
                  <a:lnTo>
                    <a:pt x="8563" y="137"/>
                  </a:lnTo>
                  <a:lnTo>
                    <a:pt x="8640" y="108"/>
                  </a:lnTo>
                  <a:lnTo>
                    <a:pt x="8714" y="77"/>
                  </a:lnTo>
                  <a:lnTo>
                    <a:pt x="8788" y="48"/>
                  </a:lnTo>
                  <a:lnTo>
                    <a:pt x="8863" y="15"/>
                  </a:lnTo>
                  <a:lnTo>
                    <a:pt x="88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1" name="Freeform 11"/>
            <p:cNvSpPr>
              <a:spLocks noChangeAspect="1"/>
            </p:cNvSpPr>
            <p:nvPr/>
          </p:nvSpPr>
          <p:spPr bwMode="auto">
            <a:xfrm>
              <a:off x="2577" y="2553"/>
              <a:ext cx="3789" cy="1534"/>
            </a:xfrm>
            <a:custGeom>
              <a:avLst/>
              <a:gdLst/>
              <a:ahLst/>
              <a:cxnLst>
                <a:cxn ang="0">
                  <a:pos x="53" y="3579"/>
                </a:cxn>
                <a:cxn ang="0">
                  <a:pos x="264" y="3454"/>
                </a:cxn>
                <a:cxn ang="0">
                  <a:pos x="475" y="3327"/>
                </a:cxn>
                <a:cxn ang="0">
                  <a:pos x="681" y="3221"/>
                </a:cxn>
                <a:cxn ang="0">
                  <a:pos x="895" y="3238"/>
                </a:cxn>
                <a:cxn ang="0">
                  <a:pos x="1101" y="3154"/>
                </a:cxn>
                <a:cxn ang="0">
                  <a:pos x="1305" y="3070"/>
                </a:cxn>
                <a:cxn ang="0">
                  <a:pos x="1509" y="2988"/>
                </a:cxn>
                <a:cxn ang="0">
                  <a:pos x="1711" y="2906"/>
                </a:cxn>
                <a:cxn ang="0">
                  <a:pos x="1908" y="2827"/>
                </a:cxn>
                <a:cxn ang="0">
                  <a:pos x="2107" y="2746"/>
                </a:cxn>
                <a:cxn ang="0">
                  <a:pos x="2306" y="2666"/>
                </a:cxn>
                <a:cxn ang="0">
                  <a:pos x="2500" y="2587"/>
                </a:cxn>
                <a:cxn ang="0">
                  <a:pos x="2695" y="2510"/>
                </a:cxn>
                <a:cxn ang="0">
                  <a:pos x="2884" y="2431"/>
                </a:cxn>
                <a:cxn ang="0">
                  <a:pos x="3076" y="2354"/>
                </a:cxn>
                <a:cxn ang="0">
                  <a:pos x="3266" y="2278"/>
                </a:cxn>
                <a:cxn ang="0">
                  <a:pos x="3453" y="2201"/>
                </a:cxn>
                <a:cxn ang="0">
                  <a:pos x="3640" y="2126"/>
                </a:cxn>
                <a:cxn ang="0">
                  <a:pos x="3825" y="2052"/>
                </a:cxn>
                <a:cxn ang="0">
                  <a:pos x="4007" y="1975"/>
                </a:cxn>
                <a:cxn ang="0">
                  <a:pos x="4190" y="1903"/>
                </a:cxn>
                <a:cxn ang="0">
                  <a:pos x="4372" y="1829"/>
                </a:cxn>
                <a:cxn ang="0">
                  <a:pos x="4550" y="1757"/>
                </a:cxn>
                <a:cxn ang="0">
                  <a:pos x="4727" y="1685"/>
                </a:cxn>
                <a:cxn ang="0">
                  <a:pos x="4905" y="1613"/>
                </a:cxn>
                <a:cxn ang="0">
                  <a:pos x="5080" y="1543"/>
                </a:cxn>
                <a:cxn ang="0">
                  <a:pos x="5255" y="1471"/>
                </a:cxn>
                <a:cxn ang="0">
                  <a:pos x="5428" y="1404"/>
                </a:cxn>
                <a:cxn ang="0">
                  <a:pos x="5599" y="1334"/>
                </a:cxn>
                <a:cxn ang="0">
                  <a:pos x="5769" y="1265"/>
                </a:cxn>
                <a:cxn ang="0">
                  <a:pos x="5937" y="1195"/>
                </a:cxn>
                <a:cxn ang="0">
                  <a:pos x="6105" y="1130"/>
                </a:cxn>
                <a:cxn ang="0">
                  <a:pos x="6273" y="1061"/>
                </a:cxn>
                <a:cxn ang="0">
                  <a:pos x="6438" y="994"/>
                </a:cxn>
                <a:cxn ang="0">
                  <a:pos x="6604" y="929"/>
                </a:cxn>
                <a:cxn ang="0">
                  <a:pos x="6765" y="862"/>
                </a:cxn>
                <a:cxn ang="0">
                  <a:pos x="6926" y="794"/>
                </a:cxn>
                <a:cxn ang="0">
                  <a:pos x="7086" y="732"/>
                </a:cxn>
                <a:cxn ang="0">
                  <a:pos x="7247" y="667"/>
                </a:cxn>
                <a:cxn ang="0">
                  <a:pos x="7408" y="602"/>
                </a:cxn>
                <a:cxn ang="0">
                  <a:pos x="7562" y="540"/>
                </a:cxn>
                <a:cxn ang="0">
                  <a:pos x="7720" y="475"/>
                </a:cxn>
                <a:cxn ang="0">
                  <a:pos x="7874" y="413"/>
                </a:cxn>
                <a:cxn ang="0">
                  <a:pos x="8030" y="350"/>
                </a:cxn>
                <a:cxn ang="0">
                  <a:pos x="8181" y="288"/>
                </a:cxn>
                <a:cxn ang="0">
                  <a:pos x="8334" y="228"/>
                </a:cxn>
                <a:cxn ang="0">
                  <a:pos x="8483" y="165"/>
                </a:cxn>
                <a:cxn ang="0">
                  <a:pos x="8634" y="103"/>
                </a:cxn>
                <a:cxn ang="0">
                  <a:pos x="8783" y="43"/>
                </a:cxn>
                <a:cxn ang="0">
                  <a:pos x="8893" y="0"/>
                </a:cxn>
              </a:cxnLst>
              <a:rect l="0" t="0" r="r" b="b"/>
              <a:pathLst>
                <a:path w="8893" h="3600">
                  <a:moveTo>
                    <a:pt x="0" y="3600"/>
                  </a:moveTo>
                  <a:lnTo>
                    <a:pt x="53" y="3579"/>
                  </a:lnTo>
                  <a:lnTo>
                    <a:pt x="158" y="3526"/>
                  </a:lnTo>
                  <a:lnTo>
                    <a:pt x="264" y="3454"/>
                  </a:lnTo>
                  <a:lnTo>
                    <a:pt x="369" y="3384"/>
                  </a:lnTo>
                  <a:lnTo>
                    <a:pt x="475" y="3327"/>
                  </a:lnTo>
                  <a:lnTo>
                    <a:pt x="578" y="3259"/>
                  </a:lnTo>
                  <a:lnTo>
                    <a:pt x="681" y="3221"/>
                  </a:lnTo>
                  <a:lnTo>
                    <a:pt x="789" y="3240"/>
                  </a:lnTo>
                  <a:lnTo>
                    <a:pt x="895" y="3238"/>
                  </a:lnTo>
                  <a:lnTo>
                    <a:pt x="998" y="3195"/>
                  </a:lnTo>
                  <a:lnTo>
                    <a:pt x="1101" y="3154"/>
                  </a:lnTo>
                  <a:lnTo>
                    <a:pt x="1205" y="3111"/>
                  </a:lnTo>
                  <a:lnTo>
                    <a:pt x="1305" y="3070"/>
                  </a:lnTo>
                  <a:lnTo>
                    <a:pt x="1408" y="3031"/>
                  </a:lnTo>
                  <a:lnTo>
                    <a:pt x="1509" y="2988"/>
                  </a:lnTo>
                  <a:lnTo>
                    <a:pt x="1610" y="2947"/>
                  </a:lnTo>
                  <a:lnTo>
                    <a:pt x="1711" y="2906"/>
                  </a:lnTo>
                  <a:lnTo>
                    <a:pt x="1812" y="2866"/>
                  </a:lnTo>
                  <a:lnTo>
                    <a:pt x="1908" y="2827"/>
                  </a:lnTo>
                  <a:lnTo>
                    <a:pt x="2008" y="2786"/>
                  </a:lnTo>
                  <a:lnTo>
                    <a:pt x="2107" y="2746"/>
                  </a:lnTo>
                  <a:lnTo>
                    <a:pt x="2205" y="2705"/>
                  </a:lnTo>
                  <a:lnTo>
                    <a:pt x="2306" y="2666"/>
                  </a:lnTo>
                  <a:lnTo>
                    <a:pt x="2404" y="2628"/>
                  </a:lnTo>
                  <a:lnTo>
                    <a:pt x="2500" y="2587"/>
                  </a:lnTo>
                  <a:lnTo>
                    <a:pt x="2596" y="2549"/>
                  </a:lnTo>
                  <a:lnTo>
                    <a:pt x="2695" y="2510"/>
                  </a:lnTo>
                  <a:lnTo>
                    <a:pt x="2791" y="2470"/>
                  </a:lnTo>
                  <a:lnTo>
                    <a:pt x="2884" y="2431"/>
                  </a:lnTo>
                  <a:lnTo>
                    <a:pt x="2980" y="2395"/>
                  </a:lnTo>
                  <a:lnTo>
                    <a:pt x="3076" y="2354"/>
                  </a:lnTo>
                  <a:lnTo>
                    <a:pt x="3170" y="2316"/>
                  </a:lnTo>
                  <a:lnTo>
                    <a:pt x="3266" y="2278"/>
                  </a:lnTo>
                  <a:lnTo>
                    <a:pt x="3360" y="2239"/>
                  </a:lnTo>
                  <a:lnTo>
                    <a:pt x="3453" y="2201"/>
                  </a:lnTo>
                  <a:lnTo>
                    <a:pt x="3547" y="2162"/>
                  </a:lnTo>
                  <a:lnTo>
                    <a:pt x="3640" y="2126"/>
                  </a:lnTo>
                  <a:lnTo>
                    <a:pt x="3731" y="2088"/>
                  </a:lnTo>
                  <a:lnTo>
                    <a:pt x="3825" y="2052"/>
                  </a:lnTo>
                  <a:lnTo>
                    <a:pt x="3916" y="2014"/>
                  </a:lnTo>
                  <a:lnTo>
                    <a:pt x="4007" y="1975"/>
                  </a:lnTo>
                  <a:lnTo>
                    <a:pt x="4101" y="1939"/>
                  </a:lnTo>
                  <a:lnTo>
                    <a:pt x="4190" y="1903"/>
                  </a:lnTo>
                  <a:lnTo>
                    <a:pt x="4281" y="1867"/>
                  </a:lnTo>
                  <a:lnTo>
                    <a:pt x="4372" y="1829"/>
                  </a:lnTo>
                  <a:lnTo>
                    <a:pt x="4461" y="1795"/>
                  </a:lnTo>
                  <a:lnTo>
                    <a:pt x="4550" y="1757"/>
                  </a:lnTo>
                  <a:lnTo>
                    <a:pt x="4639" y="1723"/>
                  </a:lnTo>
                  <a:lnTo>
                    <a:pt x="4727" y="1685"/>
                  </a:lnTo>
                  <a:lnTo>
                    <a:pt x="4819" y="1651"/>
                  </a:lnTo>
                  <a:lnTo>
                    <a:pt x="4905" y="1613"/>
                  </a:lnTo>
                  <a:lnTo>
                    <a:pt x="4994" y="1579"/>
                  </a:lnTo>
                  <a:lnTo>
                    <a:pt x="5080" y="1543"/>
                  </a:lnTo>
                  <a:lnTo>
                    <a:pt x="5167" y="1507"/>
                  </a:lnTo>
                  <a:lnTo>
                    <a:pt x="5255" y="1471"/>
                  </a:lnTo>
                  <a:lnTo>
                    <a:pt x="5342" y="1438"/>
                  </a:lnTo>
                  <a:lnTo>
                    <a:pt x="5428" y="1404"/>
                  </a:lnTo>
                  <a:lnTo>
                    <a:pt x="5512" y="1368"/>
                  </a:lnTo>
                  <a:lnTo>
                    <a:pt x="5599" y="1334"/>
                  </a:lnTo>
                  <a:lnTo>
                    <a:pt x="5685" y="1298"/>
                  </a:lnTo>
                  <a:lnTo>
                    <a:pt x="5769" y="1265"/>
                  </a:lnTo>
                  <a:lnTo>
                    <a:pt x="5853" y="1231"/>
                  </a:lnTo>
                  <a:lnTo>
                    <a:pt x="5937" y="1195"/>
                  </a:lnTo>
                  <a:lnTo>
                    <a:pt x="6021" y="1162"/>
                  </a:lnTo>
                  <a:lnTo>
                    <a:pt x="6105" y="1130"/>
                  </a:lnTo>
                  <a:lnTo>
                    <a:pt x="6189" y="1094"/>
                  </a:lnTo>
                  <a:lnTo>
                    <a:pt x="6273" y="1061"/>
                  </a:lnTo>
                  <a:lnTo>
                    <a:pt x="6357" y="1030"/>
                  </a:lnTo>
                  <a:lnTo>
                    <a:pt x="6438" y="994"/>
                  </a:lnTo>
                  <a:lnTo>
                    <a:pt x="6520" y="960"/>
                  </a:lnTo>
                  <a:lnTo>
                    <a:pt x="6604" y="929"/>
                  </a:lnTo>
                  <a:lnTo>
                    <a:pt x="6683" y="893"/>
                  </a:lnTo>
                  <a:lnTo>
                    <a:pt x="6765" y="862"/>
                  </a:lnTo>
                  <a:lnTo>
                    <a:pt x="6844" y="830"/>
                  </a:lnTo>
                  <a:lnTo>
                    <a:pt x="6926" y="794"/>
                  </a:lnTo>
                  <a:lnTo>
                    <a:pt x="7007" y="763"/>
                  </a:lnTo>
                  <a:lnTo>
                    <a:pt x="7086" y="732"/>
                  </a:lnTo>
                  <a:lnTo>
                    <a:pt x="7168" y="698"/>
                  </a:lnTo>
                  <a:lnTo>
                    <a:pt x="7247" y="667"/>
                  </a:lnTo>
                  <a:lnTo>
                    <a:pt x="7326" y="634"/>
                  </a:lnTo>
                  <a:lnTo>
                    <a:pt x="7408" y="602"/>
                  </a:lnTo>
                  <a:lnTo>
                    <a:pt x="7485" y="571"/>
                  </a:lnTo>
                  <a:lnTo>
                    <a:pt x="7562" y="540"/>
                  </a:lnTo>
                  <a:lnTo>
                    <a:pt x="7641" y="506"/>
                  </a:lnTo>
                  <a:lnTo>
                    <a:pt x="7720" y="475"/>
                  </a:lnTo>
                  <a:lnTo>
                    <a:pt x="7797" y="444"/>
                  </a:lnTo>
                  <a:lnTo>
                    <a:pt x="7874" y="413"/>
                  </a:lnTo>
                  <a:lnTo>
                    <a:pt x="7950" y="381"/>
                  </a:lnTo>
                  <a:lnTo>
                    <a:pt x="8030" y="350"/>
                  </a:lnTo>
                  <a:lnTo>
                    <a:pt x="8104" y="319"/>
                  </a:lnTo>
                  <a:lnTo>
                    <a:pt x="8181" y="288"/>
                  </a:lnTo>
                  <a:lnTo>
                    <a:pt x="8258" y="257"/>
                  </a:lnTo>
                  <a:lnTo>
                    <a:pt x="8334" y="228"/>
                  </a:lnTo>
                  <a:lnTo>
                    <a:pt x="8409" y="197"/>
                  </a:lnTo>
                  <a:lnTo>
                    <a:pt x="8483" y="165"/>
                  </a:lnTo>
                  <a:lnTo>
                    <a:pt x="8560" y="137"/>
                  </a:lnTo>
                  <a:lnTo>
                    <a:pt x="8634" y="103"/>
                  </a:lnTo>
                  <a:lnTo>
                    <a:pt x="8709" y="74"/>
                  </a:lnTo>
                  <a:lnTo>
                    <a:pt x="8783" y="43"/>
                  </a:lnTo>
                  <a:lnTo>
                    <a:pt x="8860" y="14"/>
                  </a:lnTo>
                  <a:lnTo>
                    <a:pt x="889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2" name="Freeform 12"/>
            <p:cNvSpPr>
              <a:spLocks noChangeAspect="1"/>
            </p:cNvSpPr>
            <p:nvPr/>
          </p:nvSpPr>
          <p:spPr bwMode="auto">
            <a:xfrm>
              <a:off x="2567" y="2547"/>
              <a:ext cx="3788" cy="1531"/>
            </a:xfrm>
            <a:custGeom>
              <a:avLst/>
              <a:gdLst/>
              <a:ahLst/>
              <a:cxnLst>
                <a:cxn ang="0">
                  <a:pos x="55" y="3572"/>
                </a:cxn>
                <a:cxn ang="0">
                  <a:pos x="266" y="3457"/>
                </a:cxn>
                <a:cxn ang="0">
                  <a:pos x="475" y="3327"/>
                </a:cxn>
                <a:cxn ang="0">
                  <a:pos x="681" y="3183"/>
                </a:cxn>
                <a:cxn ang="0">
                  <a:pos x="897" y="3234"/>
                </a:cxn>
                <a:cxn ang="0">
                  <a:pos x="1104" y="3150"/>
                </a:cxn>
                <a:cxn ang="0">
                  <a:pos x="1308" y="3066"/>
                </a:cxn>
                <a:cxn ang="0">
                  <a:pos x="1509" y="2981"/>
                </a:cxn>
                <a:cxn ang="0">
                  <a:pos x="1711" y="2902"/>
                </a:cxn>
                <a:cxn ang="0">
                  <a:pos x="1910" y="2821"/>
                </a:cxn>
                <a:cxn ang="0">
                  <a:pos x="2109" y="2741"/>
                </a:cxn>
                <a:cxn ang="0">
                  <a:pos x="2304" y="2662"/>
                </a:cxn>
                <a:cxn ang="0">
                  <a:pos x="2500" y="2581"/>
                </a:cxn>
                <a:cxn ang="0">
                  <a:pos x="2692" y="2504"/>
                </a:cxn>
                <a:cxn ang="0">
                  <a:pos x="2887" y="2427"/>
                </a:cxn>
                <a:cxn ang="0">
                  <a:pos x="3076" y="2350"/>
                </a:cxn>
                <a:cxn ang="0">
                  <a:pos x="3266" y="2273"/>
                </a:cxn>
                <a:cxn ang="0">
                  <a:pos x="3453" y="2199"/>
                </a:cxn>
                <a:cxn ang="0">
                  <a:pos x="3640" y="2125"/>
                </a:cxn>
                <a:cxn ang="0">
                  <a:pos x="3825" y="2050"/>
                </a:cxn>
                <a:cxn ang="0">
                  <a:pos x="4010" y="1973"/>
                </a:cxn>
                <a:cxn ang="0">
                  <a:pos x="4192" y="1899"/>
                </a:cxn>
                <a:cxn ang="0">
                  <a:pos x="4370" y="1827"/>
                </a:cxn>
                <a:cxn ang="0">
                  <a:pos x="4552" y="1755"/>
                </a:cxn>
                <a:cxn ang="0">
                  <a:pos x="4725" y="1683"/>
                </a:cxn>
                <a:cxn ang="0">
                  <a:pos x="4905" y="1611"/>
                </a:cxn>
                <a:cxn ang="0">
                  <a:pos x="5080" y="1541"/>
                </a:cxn>
                <a:cxn ang="0">
                  <a:pos x="5253" y="1469"/>
                </a:cxn>
                <a:cxn ang="0">
                  <a:pos x="5426" y="1402"/>
                </a:cxn>
                <a:cxn ang="0">
                  <a:pos x="5599" y="1333"/>
                </a:cxn>
                <a:cxn ang="0">
                  <a:pos x="5769" y="1263"/>
                </a:cxn>
                <a:cxn ang="0">
                  <a:pos x="5937" y="1193"/>
                </a:cxn>
                <a:cxn ang="0">
                  <a:pos x="6105" y="1126"/>
                </a:cxn>
                <a:cxn ang="0">
                  <a:pos x="6270" y="1059"/>
                </a:cxn>
                <a:cxn ang="0">
                  <a:pos x="6436" y="992"/>
                </a:cxn>
                <a:cxn ang="0">
                  <a:pos x="6602" y="925"/>
                </a:cxn>
                <a:cxn ang="0">
                  <a:pos x="6762" y="860"/>
                </a:cxn>
                <a:cxn ang="0">
                  <a:pos x="6928" y="797"/>
                </a:cxn>
                <a:cxn ang="0">
                  <a:pos x="7084" y="730"/>
                </a:cxn>
                <a:cxn ang="0">
                  <a:pos x="7247" y="665"/>
                </a:cxn>
                <a:cxn ang="0">
                  <a:pos x="7406" y="601"/>
                </a:cxn>
                <a:cxn ang="0">
                  <a:pos x="7559" y="538"/>
                </a:cxn>
                <a:cxn ang="0">
                  <a:pos x="7720" y="473"/>
                </a:cxn>
                <a:cxn ang="0">
                  <a:pos x="7871" y="413"/>
                </a:cxn>
                <a:cxn ang="0">
                  <a:pos x="8027" y="351"/>
                </a:cxn>
                <a:cxn ang="0">
                  <a:pos x="8181" y="288"/>
                </a:cxn>
                <a:cxn ang="0">
                  <a:pos x="8332" y="226"/>
                </a:cxn>
                <a:cxn ang="0">
                  <a:pos x="8481" y="166"/>
                </a:cxn>
                <a:cxn ang="0">
                  <a:pos x="8632" y="106"/>
                </a:cxn>
                <a:cxn ang="0">
                  <a:pos x="8781" y="44"/>
                </a:cxn>
                <a:cxn ang="0">
                  <a:pos x="8891" y="0"/>
                </a:cxn>
              </a:cxnLst>
              <a:rect l="0" t="0" r="r" b="b"/>
              <a:pathLst>
                <a:path w="8891" h="3594">
                  <a:moveTo>
                    <a:pt x="0" y="3594"/>
                  </a:moveTo>
                  <a:lnTo>
                    <a:pt x="55" y="3572"/>
                  </a:lnTo>
                  <a:lnTo>
                    <a:pt x="161" y="3524"/>
                  </a:lnTo>
                  <a:lnTo>
                    <a:pt x="266" y="3457"/>
                  </a:lnTo>
                  <a:lnTo>
                    <a:pt x="372" y="3385"/>
                  </a:lnTo>
                  <a:lnTo>
                    <a:pt x="475" y="3327"/>
                  </a:lnTo>
                  <a:lnTo>
                    <a:pt x="581" y="3255"/>
                  </a:lnTo>
                  <a:lnTo>
                    <a:pt x="681" y="3183"/>
                  </a:lnTo>
                  <a:lnTo>
                    <a:pt x="789" y="3205"/>
                  </a:lnTo>
                  <a:lnTo>
                    <a:pt x="897" y="3234"/>
                  </a:lnTo>
                  <a:lnTo>
                    <a:pt x="1001" y="3190"/>
                  </a:lnTo>
                  <a:lnTo>
                    <a:pt x="1104" y="3150"/>
                  </a:lnTo>
                  <a:lnTo>
                    <a:pt x="1205" y="3106"/>
                  </a:lnTo>
                  <a:lnTo>
                    <a:pt x="1308" y="3066"/>
                  </a:lnTo>
                  <a:lnTo>
                    <a:pt x="1408" y="3025"/>
                  </a:lnTo>
                  <a:lnTo>
                    <a:pt x="1509" y="2981"/>
                  </a:lnTo>
                  <a:lnTo>
                    <a:pt x="1610" y="2941"/>
                  </a:lnTo>
                  <a:lnTo>
                    <a:pt x="1711" y="2902"/>
                  </a:lnTo>
                  <a:lnTo>
                    <a:pt x="1812" y="2861"/>
                  </a:lnTo>
                  <a:lnTo>
                    <a:pt x="1910" y="2821"/>
                  </a:lnTo>
                  <a:lnTo>
                    <a:pt x="2011" y="2780"/>
                  </a:lnTo>
                  <a:lnTo>
                    <a:pt x="2109" y="2741"/>
                  </a:lnTo>
                  <a:lnTo>
                    <a:pt x="2205" y="2703"/>
                  </a:lnTo>
                  <a:lnTo>
                    <a:pt x="2304" y="2662"/>
                  </a:lnTo>
                  <a:lnTo>
                    <a:pt x="2402" y="2621"/>
                  </a:lnTo>
                  <a:lnTo>
                    <a:pt x="2500" y="2581"/>
                  </a:lnTo>
                  <a:lnTo>
                    <a:pt x="2599" y="2545"/>
                  </a:lnTo>
                  <a:lnTo>
                    <a:pt x="2692" y="2504"/>
                  </a:lnTo>
                  <a:lnTo>
                    <a:pt x="2791" y="2465"/>
                  </a:lnTo>
                  <a:lnTo>
                    <a:pt x="2887" y="2427"/>
                  </a:lnTo>
                  <a:lnTo>
                    <a:pt x="2980" y="2389"/>
                  </a:lnTo>
                  <a:lnTo>
                    <a:pt x="3076" y="2350"/>
                  </a:lnTo>
                  <a:lnTo>
                    <a:pt x="3172" y="2312"/>
                  </a:lnTo>
                  <a:lnTo>
                    <a:pt x="3266" y="2273"/>
                  </a:lnTo>
                  <a:lnTo>
                    <a:pt x="3362" y="2237"/>
                  </a:lnTo>
                  <a:lnTo>
                    <a:pt x="3453" y="2199"/>
                  </a:lnTo>
                  <a:lnTo>
                    <a:pt x="3544" y="2161"/>
                  </a:lnTo>
                  <a:lnTo>
                    <a:pt x="3640" y="2125"/>
                  </a:lnTo>
                  <a:lnTo>
                    <a:pt x="3734" y="2086"/>
                  </a:lnTo>
                  <a:lnTo>
                    <a:pt x="3825" y="2050"/>
                  </a:lnTo>
                  <a:lnTo>
                    <a:pt x="3916" y="2012"/>
                  </a:lnTo>
                  <a:lnTo>
                    <a:pt x="4010" y="1973"/>
                  </a:lnTo>
                  <a:lnTo>
                    <a:pt x="4099" y="1937"/>
                  </a:lnTo>
                  <a:lnTo>
                    <a:pt x="4192" y="1899"/>
                  </a:lnTo>
                  <a:lnTo>
                    <a:pt x="4281" y="1865"/>
                  </a:lnTo>
                  <a:lnTo>
                    <a:pt x="4370" y="1827"/>
                  </a:lnTo>
                  <a:lnTo>
                    <a:pt x="4461" y="1789"/>
                  </a:lnTo>
                  <a:lnTo>
                    <a:pt x="4552" y="1755"/>
                  </a:lnTo>
                  <a:lnTo>
                    <a:pt x="4641" y="1717"/>
                  </a:lnTo>
                  <a:lnTo>
                    <a:pt x="4725" y="1683"/>
                  </a:lnTo>
                  <a:lnTo>
                    <a:pt x="4816" y="1649"/>
                  </a:lnTo>
                  <a:lnTo>
                    <a:pt x="4905" y="1611"/>
                  </a:lnTo>
                  <a:lnTo>
                    <a:pt x="4991" y="1577"/>
                  </a:lnTo>
                  <a:lnTo>
                    <a:pt x="5080" y="1541"/>
                  </a:lnTo>
                  <a:lnTo>
                    <a:pt x="5167" y="1505"/>
                  </a:lnTo>
                  <a:lnTo>
                    <a:pt x="5253" y="1469"/>
                  </a:lnTo>
                  <a:lnTo>
                    <a:pt x="5339" y="1436"/>
                  </a:lnTo>
                  <a:lnTo>
                    <a:pt x="5426" y="1402"/>
                  </a:lnTo>
                  <a:lnTo>
                    <a:pt x="5512" y="1366"/>
                  </a:lnTo>
                  <a:lnTo>
                    <a:pt x="5599" y="1333"/>
                  </a:lnTo>
                  <a:lnTo>
                    <a:pt x="5683" y="1297"/>
                  </a:lnTo>
                  <a:lnTo>
                    <a:pt x="5769" y="1263"/>
                  </a:lnTo>
                  <a:lnTo>
                    <a:pt x="5853" y="1229"/>
                  </a:lnTo>
                  <a:lnTo>
                    <a:pt x="5937" y="1193"/>
                  </a:lnTo>
                  <a:lnTo>
                    <a:pt x="6021" y="1162"/>
                  </a:lnTo>
                  <a:lnTo>
                    <a:pt x="6105" y="1126"/>
                  </a:lnTo>
                  <a:lnTo>
                    <a:pt x="6189" y="1093"/>
                  </a:lnTo>
                  <a:lnTo>
                    <a:pt x="6270" y="1059"/>
                  </a:lnTo>
                  <a:lnTo>
                    <a:pt x="6354" y="1025"/>
                  </a:lnTo>
                  <a:lnTo>
                    <a:pt x="6436" y="992"/>
                  </a:lnTo>
                  <a:lnTo>
                    <a:pt x="6518" y="961"/>
                  </a:lnTo>
                  <a:lnTo>
                    <a:pt x="6602" y="925"/>
                  </a:lnTo>
                  <a:lnTo>
                    <a:pt x="6681" y="893"/>
                  </a:lnTo>
                  <a:lnTo>
                    <a:pt x="6762" y="860"/>
                  </a:lnTo>
                  <a:lnTo>
                    <a:pt x="6846" y="829"/>
                  </a:lnTo>
                  <a:lnTo>
                    <a:pt x="6928" y="797"/>
                  </a:lnTo>
                  <a:lnTo>
                    <a:pt x="7007" y="761"/>
                  </a:lnTo>
                  <a:lnTo>
                    <a:pt x="7084" y="730"/>
                  </a:lnTo>
                  <a:lnTo>
                    <a:pt x="7166" y="699"/>
                  </a:lnTo>
                  <a:lnTo>
                    <a:pt x="7247" y="665"/>
                  </a:lnTo>
                  <a:lnTo>
                    <a:pt x="7324" y="634"/>
                  </a:lnTo>
                  <a:lnTo>
                    <a:pt x="7406" y="601"/>
                  </a:lnTo>
                  <a:lnTo>
                    <a:pt x="7482" y="569"/>
                  </a:lnTo>
                  <a:lnTo>
                    <a:pt x="7559" y="538"/>
                  </a:lnTo>
                  <a:lnTo>
                    <a:pt x="7641" y="505"/>
                  </a:lnTo>
                  <a:lnTo>
                    <a:pt x="7720" y="473"/>
                  </a:lnTo>
                  <a:lnTo>
                    <a:pt x="7797" y="444"/>
                  </a:lnTo>
                  <a:lnTo>
                    <a:pt x="7871" y="413"/>
                  </a:lnTo>
                  <a:lnTo>
                    <a:pt x="7948" y="382"/>
                  </a:lnTo>
                  <a:lnTo>
                    <a:pt x="8027" y="351"/>
                  </a:lnTo>
                  <a:lnTo>
                    <a:pt x="8104" y="317"/>
                  </a:lnTo>
                  <a:lnTo>
                    <a:pt x="8181" y="288"/>
                  </a:lnTo>
                  <a:lnTo>
                    <a:pt x="8255" y="257"/>
                  </a:lnTo>
                  <a:lnTo>
                    <a:pt x="8332" y="226"/>
                  </a:lnTo>
                  <a:lnTo>
                    <a:pt x="8406" y="197"/>
                  </a:lnTo>
                  <a:lnTo>
                    <a:pt x="8481" y="166"/>
                  </a:lnTo>
                  <a:lnTo>
                    <a:pt x="8557" y="137"/>
                  </a:lnTo>
                  <a:lnTo>
                    <a:pt x="8632" y="106"/>
                  </a:lnTo>
                  <a:lnTo>
                    <a:pt x="8706" y="77"/>
                  </a:lnTo>
                  <a:lnTo>
                    <a:pt x="8781" y="44"/>
                  </a:lnTo>
                  <a:lnTo>
                    <a:pt x="8857" y="15"/>
                  </a:lnTo>
                  <a:lnTo>
                    <a:pt x="889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3" name="Freeform 13"/>
            <p:cNvSpPr>
              <a:spLocks noChangeAspect="1"/>
            </p:cNvSpPr>
            <p:nvPr/>
          </p:nvSpPr>
          <p:spPr bwMode="auto">
            <a:xfrm>
              <a:off x="2558" y="2541"/>
              <a:ext cx="3786" cy="1528"/>
            </a:xfrm>
            <a:custGeom>
              <a:avLst/>
              <a:gdLst/>
              <a:ahLst/>
              <a:cxnLst>
                <a:cxn ang="0">
                  <a:pos x="53" y="3564"/>
                </a:cxn>
                <a:cxn ang="0">
                  <a:pos x="267" y="3456"/>
                </a:cxn>
                <a:cxn ang="0">
                  <a:pos x="475" y="3324"/>
                </a:cxn>
                <a:cxn ang="0">
                  <a:pos x="682" y="3166"/>
                </a:cxn>
                <a:cxn ang="0">
                  <a:pos x="895" y="3212"/>
                </a:cxn>
                <a:cxn ang="0">
                  <a:pos x="1102" y="3140"/>
                </a:cxn>
                <a:cxn ang="0">
                  <a:pos x="1306" y="3060"/>
                </a:cxn>
                <a:cxn ang="0">
                  <a:pos x="1507" y="2976"/>
                </a:cxn>
                <a:cxn ang="0">
                  <a:pos x="1711" y="2895"/>
                </a:cxn>
                <a:cxn ang="0">
                  <a:pos x="1908" y="2815"/>
                </a:cxn>
                <a:cxn ang="0">
                  <a:pos x="2107" y="2736"/>
                </a:cxn>
                <a:cxn ang="0">
                  <a:pos x="2304" y="2657"/>
                </a:cxn>
                <a:cxn ang="0">
                  <a:pos x="2498" y="2578"/>
                </a:cxn>
                <a:cxn ang="0">
                  <a:pos x="2693" y="2501"/>
                </a:cxn>
                <a:cxn ang="0">
                  <a:pos x="2885" y="2424"/>
                </a:cxn>
                <a:cxn ang="0">
                  <a:pos x="3074" y="2345"/>
                </a:cxn>
                <a:cxn ang="0">
                  <a:pos x="3266" y="2271"/>
                </a:cxn>
                <a:cxn ang="0">
                  <a:pos x="3451" y="2191"/>
                </a:cxn>
                <a:cxn ang="0">
                  <a:pos x="3638" y="2117"/>
                </a:cxn>
                <a:cxn ang="0">
                  <a:pos x="3821" y="2043"/>
                </a:cxn>
                <a:cxn ang="0">
                  <a:pos x="4005" y="1971"/>
                </a:cxn>
                <a:cxn ang="0">
                  <a:pos x="4188" y="1896"/>
                </a:cxn>
                <a:cxn ang="0">
                  <a:pos x="4368" y="1824"/>
                </a:cxn>
                <a:cxn ang="0">
                  <a:pos x="4548" y="1752"/>
                </a:cxn>
                <a:cxn ang="0">
                  <a:pos x="4725" y="1680"/>
                </a:cxn>
                <a:cxn ang="0">
                  <a:pos x="4901" y="1608"/>
                </a:cxn>
                <a:cxn ang="0">
                  <a:pos x="5078" y="1539"/>
                </a:cxn>
                <a:cxn ang="0">
                  <a:pos x="5251" y="1467"/>
                </a:cxn>
                <a:cxn ang="0">
                  <a:pos x="5421" y="1397"/>
                </a:cxn>
                <a:cxn ang="0">
                  <a:pos x="5594" y="1327"/>
                </a:cxn>
                <a:cxn ang="0">
                  <a:pos x="5765" y="1260"/>
                </a:cxn>
                <a:cxn ang="0">
                  <a:pos x="5935" y="1191"/>
                </a:cxn>
                <a:cxn ang="0">
                  <a:pos x="6103" y="1123"/>
                </a:cxn>
                <a:cxn ang="0">
                  <a:pos x="6268" y="1059"/>
                </a:cxn>
                <a:cxn ang="0">
                  <a:pos x="6434" y="991"/>
                </a:cxn>
                <a:cxn ang="0">
                  <a:pos x="6597" y="924"/>
                </a:cxn>
                <a:cxn ang="0">
                  <a:pos x="6763" y="859"/>
                </a:cxn>
                <a:cxn ang="0">
                  <a:pos x="6924" y="792"/>
                </a:cxn>
                <a:cxn ang="0">
                  <a:pos x="7084" y="730"/>
                </a:cxn>
                <a:cxn ang="0">
                  <a:pos x="7243" y="663"/>
                </a:cxn>
                <a:cxn ang="0">
                  <a:pos x="7401" y="600"/>
                </a:cxn>
                <a:cxn ang="0">
                  <a:pos x="7560" y="535"/>
                </a:cxn>
                <a:cxn ang="0">
                  <a:pos x="7716" y="473"/>
                </a:cxn>
                <a:cxn ang="0">
                  <a:pos x="7872" y="410"/>
                </a:cxn>
                <a:cxn ang="0">
                  <a:pos x="8023" y="348"/>
                </a:cxn>
                <a:cxn ang="0">
                  <a:pos x="8176" y="286"/>
                </a:cxn>
                <a:cxn ang="0">
                  <a:pos x="8328" y="226"/>
                </a:cxn>
                <a:cxn ang="0">
                  <a:pos x="8479" y="166"/>
                </a:cxn>
                <a:cxn ang="0">
                  <a:pos x="8627" y="103"/>
                </a:cxn>
                <a:cxn ang="0">
                  <a:pos x="8779" y="43"/>
                </a:cxn>
                <a:cxn ang="0">
                  <a:pos x="8887" y="0"/>
                </a:cxn>
              </a:cxnLst>
              <a:rect l="0" t="0" r="r" b="b"/>
              <a:pathLst>
                <a:path w="8887" h="3586">
                  <a:moveTo>
                    <a:pt x="0" y="3586"/>
                  </a:moveTo>
                  <a:lnTo>
                    <a:pt x="53" y="3564"/>
                  </a:lnTo>
                  <a:lnTo>
                    <a:pt x="161" y="3521"/>
                  </a:lnTo>
                  <a:lnTo>
                    <a:pt x="267" y="3456"/>
                  </a:lnTo>
                  <a:lnTo>
                    <a:pt x="370" y="3384"/>
                  </a:lnTo>
                  <a:lnTo>
                    <a:pt x="475" y="3324"/>
                  </a:lnTo>
                  <a:lnTo>
                    <a:pt x="579" y="3252"/>
                  </a:lnTo>
                  <a:lnTo>
                    <a:pt x="682" y="3166"/>
                  </a:lnTo>
                  <a:lnTo>
                    <a:pt x="787" y="3178"/>
                  </a:lnTo>
                  <a:lnTo>
                    <a:pt x="895" y="3212"/>
                  </a:lnTo>
                  <a:lnTo>
                    <a:pt x="999" y="3178"/>
                  </a:lnTo>
                  <a:lnTo>
                    <a:pt x="1102" y="3140"/>
                  </a:lnTo>
                  <a:lnTo>
                    <a:pt x="1203" y="3099"/>
                  </a:lnTo>
                  <a:lnTo>
                    <a:pt x="1306" y="3060"/>
                  </a:lnTo>
                  <a:lnTo>
                    <a:pt x="1406" y="3019"/>
                  </a:lnTo>
                  <a:lnTo>
                    <a:pt x="1507" y="2976"/>
                  </a:lnTo>
                  <a:lnTo>
                    <a:pt x="1610" y="2935"/>
                  </a:lnTo>
                  <a:lnTo>
                    <a:pt x="1711" y="2895"/>
                  </a:lnTo>
                  <a:lnTo>
                    <a:pt x="1810" y="2856"/>
                  </a:lnTo>
                  <a:lnTo>
                    <a:pt x="1908" y="2815"/>
                  </a:lnTo>
                  <a:lnTo>
                    <a:pt x="2009" y="2775"/>
                  </a:lnTo>
                  <a:lnTo>
                    <a:pt x="2107" y="2736"/>
                  </a:lnTo>
                  <a:lnTo>
                    <a:pt x="2206" y="2695"/>
                  </a:lnTo>
                  <a:lnTo>
                    <a:pt x="2304" y="2657"/>
                  </a:lnTo>
                  <a:lnTo>
                    <a:pt x="2402" y="2616"/>
                  </a:lnTo>
                  <a:lnTo>
                    <a:pt x="2498" y="2578"/>
                  </a:lnTo>
                  <a:lnTo>
                    <a:pt x="2597" y="2539"/>
                  </a:lnTo>
                  <a:lnTo>
                    <a:pt x="2693" y="2501"/>
                  </a:lnTo>
                  <a:lnTo>
                    <a:pt x="2791" y="2460"/>
                  </a:lnTo>
                  <a:lnTo>
                    <a:pt x="2885" y="2424"/>
                  </a:lnTo>
                  <a:lnTo>
                    <a:pt x="2981" y="2383"/>
                  </a:lnTo>
                  <a:lnTo>
                    <a:pt x="3074" y="2345"/>
                  </a:lnTo>
                  <a:lnTo>
                    <a:pt x="3170" y="2307"/>
                  </a:lnTo>
                  <a:lnTo>
                    <a:pt x="3266" y="2271"/>
                  </a:lnTo>
                  <a:lnTo>
                    <a:pt x="3358" y="2230"/>
                  </a:lnTo>
                  <a:lnTo>
                    <a:pt x="3451" y="2191"/>
                  </a:lnTo>
                  <a:lnTo>
                    <a:pt x="3545" y="2155"/>
                  </a:lnTo>
                  <a:lnTo>
                    <a:pt x="3638" y="2117"/>
                  </a:lnTo>
                  <a:lnTo>
                    <a:pt x="3730" y="2081"/>
                  </a:lnTo>
                  <a:lnTo>
                    <a:pt x="3821" y="2043"/>
                  </a:lnTo>
                  <a:lnTo>
                    <a:pt x="3914" y="2004"/>
                  </a:lnTo>
                  <a:lnTo>
                    <a:pt x="4005" y="1971"/>
                  </a:lnTo>
                  <a:lnTo>
                    <a:pt x="4097" y="1932"/>
                  </a:lnTo>
                  <a:lnTo>
                    <a:pt x="4188" y="1896"/>
                  </a:lnTo>
                  <a:lnTo>
                    <a:pt x="4279" y="1858"/>
                  </a:lnTo>
                  <a:lnTo>
                    <a:pt x="4368" y="1824"/>
                  </a:lnTo>
                  <a:lnTo>
                    <a:pt x="4457" y="1786"/>
                  </a:lnTo>
                  <a:lnTo>
                    <a:pt x="4548" y="1752"/>
                  </a:lnTo>
                  <a:lnTo>
                    <a:pt x="4637" y="1714"/>
                  </a:lnTo>
                  <a:lnTo>
                    <a:pt x="4725" y="1680"/>
                  </a:lnTo>
                  <a:lnTo>
                    <a:pt x="4814" y="1642"/>
                  </a:lnTo>
                  <a:lnTo>
                    <a:pt x="4901" y="1608"/>
                  </a:lnTo>
                  <a:lnTo>
                    <a:pt x="4989" y="1572"/>
                  </a:lnTo>
                  <a:lnTo>
                    <a:pt x="5078" y="1539"/>
                  </a:lnTo>
                  <a:lnTo>
                    <a:pt x="5162" y="1500"/>
                  </a:lnTo>
                  <a:lnTo>
                    <a:pt x="5251" y="1467"/>
                  </a:lnTo>
                  <a:lnTo>
                    <a:pt x="5340" y="1433"/>
                  </a:lnTo>
                  <a:lnTo>
                    <a:pt x="5421" y="1397"/>
                  </a:lnTo>
                  <a:lnTo>
                    <a:pt x="5510" y="1363"/>
                  </a:lnTo>
                  <a:lnTo>
                    <a:pt x="5594" y="1327"/>
                  </a:lnTo>
                  <a:lnTo>
                    <a:pt x="5683" y="1294"/>
                  </a:lnTo>
                  <a:lnTo>
                    <a:pt x="5765" y="1260"/>
                  </a:lnTo>
                  <a:lnTo>
                    <a:pt x="5849" y="1224"/>
                  </a:lnTo>
                  <a:lnTo>
                    <a:pt x="5935" y="1191"/>
                  </a:lnTo>
                  <a:lnTo>
                    <a:pt x="6019" y="1159"/>
                  </a:lnTo>
                  <a:lnTo>
                    <a:pt x="6103" y="1123"/>
                  </a:lnTo>
                  <a:lnTo>
                    <a:pt x="6187" y="1090"/>
                  </a:lnTo>
                  <a:lnTo>
                    <a:pt x="6268" y="1059"/>
                  </a:lnTo>
                  <a:lnTo>
                    <a:pt x="6350" y="1023"/>
                  </a:lnTo>
                  <a:lnTo>
                    <a:pt x="6434" y="991"/>
                  </a:lnTo>
                  <a:lnTo>
                    <a:pt x="6518" y="958"/>
                  </a:lnTo>
                  <a:lnTo>
                    <a:pt x="6597" y="924"/>
                  </a:lnTo>
                  <a:lnTo>
                    <a:pt x="6679" y="891"/>
                  </a:lnTo>
                  <a:lnTo>
                    <a:pt x="6763" y="859"/>
                  </a:lnTo>
                  <a:lnTo>
                    <a:pt x="6842" y="823"/>
                  </a:lnTo>
                  <a:lnTo>
                    <a:pt x="6924" y="792"/>
                  </a:lnTo>
                  <a:lnTo>
                    <a:pt x="7003" y="761"/>
                  </a:lnTo>
                  <a:lnTo>
                    <a:pt x="7084" y="730"/>
                  </a:lnTo>
                  <a:lnTo>
                    <a:pt x="7161" y="696"/>
                  </a:lnTo>
                  <a:lnTo>
                    <a:pt x="7243" y="663"/>
                  </a:lnTo>
                  <a:lnTo>
                    <a:pt x="7322" y="631"/>
                  </a:lnTo>
                  <a:lnTo>
                    <a:pt x="7401" y="600"/>
                  </a:lnTo>
                  <a:lnTo>
                    <a:pt x="7478" y="569"/>
                  </a:lnTo>
                  <a:lnTo>
                    <a:pt x="7560" y="535"/>
                  </a:lnTo>
                  <a:lnTo>
                    <a:pt x="7636" y="504"/>
                  </a:lnTo>
                  <a:lnTo>
                    <a:pt x="7716" y="473"/>
                  </a:lnTo>
                  <a:lnTo>
                    <a:pt x="7792" y="442"/>
                  </a:lnTo>
                  <a:lnTo>
                    <a:pt x="7872" y="410"/>
                  </a:lnTo>
                  <a:lnTo>
                    <a:pt x="7946" y="382"/>
                  </a:lnTo>
                  <a:lnTo>
                    <a:pt x="8023" y="348"/>
                  </a:lnTo>
                  <a:lnTo>
                    <a:pt x="8102" y="317"/>
                  </a:lnTo>
                  <a:lnTo>
                    <a:pt x="8176" y="286"/>
                  </a:lnTo>
                  <a:lnTo>
                    <a:pt x="8253" y="257"/>
                  </a:lnTo>
                  <a:lnTo>
                    <a:pt x="8328" y="226"/>
                  </a:lnTo>
                  <a:lnTo>
                    <a:pt x="8402" y="197"/>
                  </a:lnTo>
                  <a:lnTo>
                    <a:pt x="8479" y="166"/>
                  </a:lnTo>
                  <a:lnTo>
                    <a:pt x="8553" y="132"/>
                  </a:lnTo>
                  <a:lnTo>
                    <a:pt x="8627" y="103"/>
                  </a:lnTo>
                  <a:lnTo>
                    <a:pt x="8702" y="77"/>
                  </a:lnTo>
                  <a:lnTo>
                    <a:pt x="8779" y="43"/>
                  </a:lnTo>
                  <a:lnTo>
                    <a:pt x="8853" y="14"/>
                  </a:lnTo>
                  <a:lnTo>
                    <a:pt x="888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4" name="Freeform 14"/>
            <p:cNvSpPr>
              <a:spLocks noChangeAspect="1"/>
            </p:cNvSpPr>
            <p:nvPr/>
          </p:nvSpPr>
          <p:spPr bwMode="auto">
            <a:xfrm>
              <a:off x="2549" y="2535"/>
              <a:ext cx="3784" cy="1524"/>
            </a:xfrm>
            <a:custGeom>
              <a:avLst/>
              <a:gdLst/>
              <a:ahLst/>
              <a:cxnLst>
                <a:cxn ang="0">
                  <a:pos x="52" y="3557"/>
                </a:cxn>
                <a:cxn ang="0">
                  <a:pos x="266" y="3456"/>
                </a:cxn>
                <a:cxn ang="0">
                  <a:pos x="475" y="3322"/>
                </a:cxn>
                <a:cxn ang="0">
                  <a:pos x="684" y="3182"/>
                </a:cxn>
                <a:cxn ang="0">
                  <a:pos x="892" y="3170"/>
                </a:cxn>
                <a:cxn ang="0">
                  <a:pos x="1101" y="3134"/>
                </a:cxn>
                <a:cxn ang="0">
                  <a:pos x="1305" y="3053"/>
                </a:cxn>
                <a:cxn ang="0">
                  <a:pos x="1507" y="2969"/>
                </a:cxn>
                <a:cxn ang="0">
                  <a:pos x="1708" y="2889"/>
                </a:cxn>
                <a:cxn ang="0">
                  <a:pos x="1907" y="2808"/>
                </a:cxn>
                <a:cxn ang="0">
                  <a:pos x="2104" y="2731"/>
                </a:cxn>
                <a:cxn ang="0">
                  <a:pos x="2301" y="2649"/>
                </a:cxn>
                <a:cxn ang="0">
                  <a:pos x="2498" y="2573"/>
                </a:cxn>
                <a:cxn ang="0">
                  <a:pos x="2690" y="2493"/>
                </a:cxn>
                <a:cxn ang="0">
                  <a:pos x="2884" y="2417"/>
                </a:cxn>
                <a:cxn ang="0">
                  <a:pos x="3074" y="2340"/>
                </a:cxn>
                <a:cxn ang="0">
                  <a:pos x="3261" y="2265"/>
                </a:cxn>
                <a:cxn ang="0">
                  <a:pos x="3448" y="2189"/>
                </a:cxn>
                <a:cxn ang="0">
                  <a:pos x="3635" y="2114"/>
                </a:cxn>
                <a:cxn ang="0">
                  <a:pos x="3820" y="2040"/>
                </a:cxn>
                <a:cxn ang="0">
                  <a:pos x="4002" y="1965"/>
                </a:cxn>
                <a:cxn ang="0">
                  <a:pos x="4185" y="1893"/>
                </a:cxn>
                <a:cxn ang="0">
                  <a:pos x="4367" y="1821"/>
                </a:cxn>
                <a:cxn ang="0">
                  <a:pos x="4545" y="1749"/>
                </a:cxn>
                <a:cxn ang="0">
                  <a:pos x="4720" y="1677"/>
                </a:cxn>
                <a:cxn ang="0">
                  <a:pos x="4900" y="1605"/>
                </a:cxn>
                <a:cxn ang="0">
                  <a:pos x="5075" y="1536"/>
                </a:cxn>
                <a:cxn ang="0">
                  <a:pos x="5248" y="1464"/>
                </a:cxn>
                <a:cxn ang="0">
                  <a:pos x="5421" y="1394"/>
                </a:cxn>
                <a:cxn ang="0">
                  <a:pos x="5591" y="1325"/>
                </a:cxn>
                <a:cxn ang="0">
                  <a:pos x="5759" y="1257"/>
                </a:cxn>
                <a:cxn ang="0">
                  <a:pos x="5930" y="1190"/>
                </a:cxn>
                <a:cxn ang="0">
                  <a:pos x="6098" y="1121"/>
                </a:cxn>
                <a:cxn ang="0">
                  <a:pos x="6263" y="1053"/>
                </a:cxn>
                <a:cxn ang="0">
                  <a:pos x="6429" y="989"/>
                </a:cxn>
                <a:cxn ang="0">
                  <a:pos x="6592" y="921"/>
                </a:cxn>
                <a:cxn ang="0">
                  <a:pos x="6757" y="857"/>
                </a:cxn>
                <a:cxn ang="0">
                  <a:pos x="6918" y="789"/>
                </a:cxn>
                <a:cxn ang="0">
                  <a:pos x="7079" y="727"/>
                </a:cxn>
                <a:cxn ang="0">
                  <a:pos x="7237" y="662"/>
                </a:cxn>
                <a:cxn ang="0">
                  <a:pos x="7396" y="600"/>
                </a:cxn>
                <a:cxn ang="0">
                  <a:pos x="7554" y="537"/>
                </a:cxn>
                <a:cxn ang="0">
                  <a:pos x="7710" y="472"/>
                </a:cxn>
                <a:cxn ang="0">
                  <a:pos x="7866" y="410"/>
                </a:cxn>
                <a:cxn ang="0">
                  <a:pos x="8017" y="345"/>
                </a:cxn>
                <a:cxn ang="0">
                  <a:pos x="8171" y="285"/>
                </a:cxn>
                <a:cxn ang="0">
                  <a:pos x="8325" y="225"/>
                </a:cxn>
                <a:cxn ang="0">
                  <a:pos x="8473" y="165"/>
                </a:cxn>
                <a:cxn ang="0">
                  <a:pos x="8622" y="105"/>
                </a:cxn>
                <a:cxn ang="0">
                  <a:pos x="8773" y="43"/>
                </a:cxn>
                <a:cxn ang="0">
                  <a:pos x="8881" y="0"/>
                </a:cxn>
              </a:cxnLst>
              <a:rect l="0" t="0" r="r" b="b"/>
              <a:pathLst>
                <a:path w="8881" h="3578">
                  <a:moveTo>
                    <a:pt x="0" y="3578"/>
                  </a:moveTo>
                  <a:lnTo>
                    <a:pt x="52" y="3557"/>
                  </a:lnTo>
                  <a:lnTo>
                    <a:pt x="158" y="3514"/>
                  </a:lnTo>
                  <a:lnTo>
                    <a:pt x="266" y="3456"/>
                  </a:lnTo>
                  <a:lnTo>
                    <a:pt x="369" y="3386"/>
                  </a:lnTo>
                  <a:lnTo>
                    <a:pt x="475" y="3322"/>
                  </a:lnTo>
                  <a:lnTo>
                    <a:pt x="580" y="3252"/>
                  </a:lnTo>
                  <a:lnTo>
                    <a:pt x="684" y="3182"/>
                  </a:lnTo>
                  <a:lnTo>
                    <a:pt x="787" y="3175"/>
                  </a:lnTo>
                  <a:lnTo>
                    <a:pt x="892" y="3170"/>
                  </a:lnTo>
                  <a:lnTo>
                    <a:pt x="996" y="3151"/>
                  </a:lnTo>
                  <a:lnTo>
                    <a:pt x="1101" y="3134"/>
                  </a:lnTo>
                  <a:lnTo>
                    <a:pt x="1202" y="3094"/>
                  </a:lnTo>
                  <a:lnTo>
                    <a:pt x="1305" y="3053"/>
                  </a:lnTo>
                  <a:lnTo>
                    <a:pt x="1406" y="3014"/>
                  </a:lnTo>
                  <a:lnTo>
                    <a:pt x="1507" y="2969"/>
                  </a:lnTo>
                  <a:lnTo>
                    <a:pt x="1607" y="2930"/>
                  </a:lnTo>
                  <a:lnTo>
                    <a:pt x="1708" y="2889"/>
                  </a:lnTo>
                  <a:lnTo>
                    <a:pt x="1809" y="2849"/>
                  </a:lnTo>
                  <a:lnTo>
                    <a:pt x="1907" y="2808"/>
                  </a:lnTo>
                  <a:lnTo>
                    <a:pt x="2008" y="2772"/>
                  </a:lnTo>
                  <a:lnTo>
                    <a:pt x="2104" y="2731"/>
                  </a:lnTo>
                  <a:lnTo>
                    <a:pt x="2203" y="2690"/>
                  </a:lnTo>
                  <a:lnTo>
                    <a:pt x="2301" y="2649"/>
                  </a:lnTo>
                  <a:lnTo>
                    <a:pt x="2399" y="2613"/>
                  </a:lnTo>
                  <a:lnTo>
                    <a:pt x="2498" y="2573"/>
                  </a:lnTo>
                  <a:lnTo>
                    <a:pt x="2596" y="2532"/>
                  </a:lnTo>
                  <a:lnTo>
                    <a:pt x="2690" y="2493"/>
                  </a:lnTo>
                  <a:lnTo>
                    <a:pt x="2786" y="2455"/>
                  </a:lnTo>
                  <a:lnTo>
                    <a:pt x="2884" y="2417"/>
                  </a:lnTo>
                  <a:lnTo>
                    <a:pt x="2978" y="2378"/>
                  </a:lnTo>
                  <a:lnTo>
                    <a:pt x="3074" y="2340"/>
                  </a:lnTo>
                  <a:lnTo>
                    <a:pt x="3167" y="2301"/>
                  </a:lnTo>
                  <a:lnTo>
                    <a:pt x="3261" y="2265"/>
                  </a:lnTo>
                  <a:lnTo>
                    <a:pt x="3355" y="2227"/>
                  </a:lnTo>
                  <a:lnTo>
                    <a:pt x="3448" y="2189"/>
                  </a:lnTo>
                  <a:lnTo>
                    <a:pt x="3542" y="2153"/>
                  </a:lnTo>
                  <a:lnTo>
                    <a:pt x="3635" y="2114"/>
                  </a:lnTo>
                  <a:lnTo>
                    <a:pt x="3727" y="2078"/>
                  </a:lnTo>
                  <a:lnTo>
                    <a:pt x="3820" y="2040"/>
                  </a:lnTo>
                  <a:lnTo>
                    <a:pt x="3911" y="2001"/>
                  </a:lnTo>
                  <a:lnTo>
                    <a:pt x="4002" y="1965"/>
                  </a:lnTo>
                  <a:lnTo>
                    <a:pt x="4091" y="1929"/>
                  </a:lnTo>
                  <a:lnTo>
                    <a:pt x="4185" y="1893"/>
                  </a:lnTo>
                  <a:lnTo>
                    <a:pt x="4274" y="1855"/>
                  </a:lnTo>
                  <a:lnTo>
                    <a:pt x="4367" y="1821"/>
                  </a:lnTo>
                  <a:lnTo>
                    <a:pt x="4456" y="1783"/>
                  </a:lnTo>
                  <a:lnTo>
                    <a:pt x="4545" y="1749"/>
                  </a:lnTo>
                  <a:lnTo>
                    <a:pt x="4634" y="1711"/>
                  </a:lnTo>
                  <a:lnTo>
                    <a:pt x="4720" y="1677"/>
                  </a:lnTo>
                  <a:lnTo>
                    <a:pt x="4811" y="1639"/>
                  </a:lnTo>
                  <a:lnTo>
                    <a:pt x="4900" y="1605"/>
                  </a:lnTo>
                  <a:lnTo>
                    <a:pt x="4984" y="1569"/>
                  </a:lnTo>
                  <a:lnTo>
                    <a:pt x="5075" y="1536"/>
                  </a:lnTo>
                  <a:lnTo>
                    <a:pt x="5162" y="1497"/>
                  </a:lnTo>
                  <a:lnTo>
                    <a:pt x="5248" y="1464"/>
                  </a:lnTo>
                  <a:lnTo>
                    <a:pt x="5334" y="1430"/>
                  </a:lnTo>
                  <a:lnTo>
                    <a:pt x="5421" y="1394"/>
                  </a:lnTo>
                  <a:lnTo>
                    <a:pt x="5507" y="1361"/>
                  </a:lnTo>
                  <a:lnTo>
                    <a:pt x="5591" y="1325"/>
                  </a:lnTo>
                  <a:lnTo>
                    <a:pt x="5678" y="1291"/>
                  </a:lnTo>
                  <a:lnTo>
                    <a:pt x="5759" y="1257"/>
                  </a:lnTo>
                  <a:lnTo>
                    <a:pt x="5848" y="1221"/>
                  </a:lnTo>
                  <a:lnTo>
                    <a:pt x="5930" y="1190"/>
                  </a:lnTo>
                  <a:lnTo>
                    <a:pt x="6014" y="1154"/>
                  </a:lnTo>
                  <a:lnTo>
                    <a:pt x="6098" y="1121"/>
                  </a:lnTo>
                  <a:lnTo>
                    <a:pt x="6181" y="1089"/>
                  </a:lnTo>
                  <a:lnTo>
                    <a:pt x="6263" y="1053"/>
                  </a:lnTo>
                  <a:lnTo>
                    <a:pt x="6347" y="1020"/>
                  </a:lnTo>
                  <a:lnTo>
                    <a:pt x="6429" y="989"/>
                  </a:lnTo>
                  <a:lnTo>
                    <a:pt x="6513" y="953"/>
                  </a:lnTo>
                  <a:lnTo>
                    <a:pt x="6592" y="921"/>
                  </a:lnTo>
                  <a:lnTo>
                    <a:pt x="6676" y="888"/>
                  </a:lnTo>
                  <a:lnTo>
                    <a:pt x="6757" y="857"/>
                  </a:lnTo>
                  <a:lnTo>
                    <a:pt x="6837" y="825"/>
                  </a:lnTo>
                  <a:lnTo>
                    <a:pt x="6918" y="789"/>
                  </a:lnTo>
                  <a:lnTo>
                    <a:pt x="7000" y="758"/>
                  </a:lnTo>
                  <a:lnTo>
                    <a:pt x="7079" y="727"/>
                  </a:lnTo>
                  <a:lnTo>
                    <a:pt x="7161" y="693"/>
                  </a:lnTo>
                  <a:lnTo>
                    <a:pt x="7237" y="662"/>
                  </a:lnTo>
                  <a:lnTo>
                    <a:pt x="7319" y="631"/>
                  </a:lnTo>
                  <a:lnTo>
                    <a:pt x="7396" y="600"/>
                  </a:lnTo>
                  <a:lnTo>
                    <a:pt x="7475" y="569"/>
                  </a:lnTo>
                  <a:lnTo>
                    <a:pt x="7554" y="537"/>
                  </a:lnTo>
                  <a:lnTo>
                    <a:pt x="7631" y="504"/>
                  </a:lnTo>
                  <a:lnTo>
                    <a:pt x="7710" y="472"/>
                  </a:lnTo>
                  <a:lnTo>
                    <a:pt x="7787" y="441"/>
                  </a:lnTo>
                  <a:lnTo>
                    <a:pt x="7866" y="410"/>
                  </a:lnTo>
                  <a:lnTo>
                    <a:pt x="7943" y="379"/>
                  </a:lnTo>
                  <a:lnTo>
                    <a:pt x="8017" y="345"/>
                  </a:lnTo>
                  <a:lnTo>
                    <a:pt x="8097" y="316"/>
                  </a:lnTo>
                  <a:lnTo>
                    <a:pt x="8171" y="285"/>
                  </a:lnTo>
                  <a:lnTo>
                    <a:pt x="8248" y="254"/>
                  </a:lnTo>
                  <a:lnTo>
                    <a:pt x="8325" y="225"/>
                  </a:lnTo>
                  <a:lnTo>
                    <a:pt x="8399" y="194"/>
                  </a:lnTo>
                  <a:lnTo>
                    <a:pt x="8473" y="165"/>
                  </a:lnTo>
                  <a:lnTo>
                    <a:pt x="8548" y="134"/>
                  </a:lnTo>
                  <a:lnTo>
                    <a:pt x="8622" y="105"/>
                  </a:lnTo>
                  <a:lnTo>
                    <a:pt x="8699" y="72"/>
                  </a:lnTo>
                  <a:lnTo>
                    <a:pt x="8773" y="43"/>
                  </a:lnTo>
                  <a:lnTo>
                    <a:pt x="8848" y="14"/>
                  </a:lnTo>
                  <a:lnTo>
                    <a:pt x="888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5" name="Freeform 15"/>
            <p:cNvSpPr>
              <a:spLocks noChangeAspect="1"/>
            </p:cNvSpPr>
            <p:nvPr/>
          </p:nvSpPr>
          <p:spPr bwMode="auto">
            <a:xfrm>
              <a:off x="2539" y="2528"/>
              <a:ext cx="3785" cy="1522"/>
            </a:xfrm>
            <a:custGeom>
              <a:avLst/>
              <a:gdLst/>
              <a:ahLst/>
              <a:cxnLst>
                <a:cxn ang="0">
                  <a:pos x="53" y="3552"/>
                </a:cxn>
                <a:cxn ang="0">
                  <a:pos x="264" y="3459"/>
                </a:cxn>
                <a:cxn ang="0">
                  <a:pos x="475" y="3322"/>
                </a:cxn>
                <a:cxn ang="0">
                  <a:pos x="682" y="3202"/>
                </a:cxn>
                <a:cxn ang="0">
                  <a:pos x="890" y="3130"/>
                </a:cxn>
                <a:cxn ang="0">
                  <a:pos x="1099" y="3130"/>
                </a:cxn>
                <a:cxn ang="0">
                  <a:pos x="1303" y="3050"/>
                </a:cxn>
                <a:cxn ang="0">
                  <a:pos x="1505" y="2966"/>
                </a:cxn>
                <a:cxn ang="0">
                  <a:pos x="1706" y="2887"/>
                </a:cxn>
                <a:cxn ang="0">
                  <a:pos x="1905" y="2808"/>
                </a:cxn>
                <a:cxn ang="0">
                  <a:pos x="2105" y="2726"/>
                </a:cxn>
                <a:cxn ang="0">
                  <a:pos x="2301" y="2647"/>
                </a:cxn>
                <a:cxn ang="0">
                  <a:pos x="2496" y="2570"/>
                </a:cxn>
                <a:cxn ang="0">
                  <a:pos x="2690" y="2491"/>
                </a:cxn>
                <a:cxn ang="0">
                  <a:pos x="2880" y="2414"/>
                </a:cxn>
                <a:cxn ang="0">
                  <a:pos x="3072" y="2338"/>
                </a:cxn>
                <a:cxn ang="0">
                  <a:pos x="3259" y="2263"/>
                </a:cxn>
                <a:cxn ang="0">
                  <a:pos x="3446" y="2186"/>
                </a:cxn>
                <a:cxn ang="0">
                  <a:pos x="3633" y="2112"/>
                </a:cxn>
                <a:cxn ang="0">
                  <a:pos x="3818" y="2040"/>
                </a:cxn>
                <a:cxn ang="0">
                  <a:pos x="3998" y="1963"/>
                </a:cxn>
                <a:cxn ang="0">
                  <a:pos x="4185" y="1891"/>
                </a:cxn>
                <a:cxn ang="0">
                  <a:pos x="4363" y="1817"/>
                </a:cxn>
                <a:cxn ang="0">
                  <a:pos x="4540" y="1745"/>
                </a:cxn>
                <a:cxn ang="0">
                  <a:pos x="4718" y="1675"/>
                </a:cxn>
                <a:cxn ang="0">
                  <a:pos x="4896" y="1603"/>
                </a:cxn>
                <a:cxn ang="0">
                  <a:pos x="5071" y="1531"/>
                </a:cxn>
                <a:cxn ang="0">
                  <a:pos x="5244" y="1464"/>
                </a:cxn>
                <a:cxn ang="0">
                  <a:pos x="5416" y="1394"/>
                </a:cxn>
                <a:cxn ang="0">
                  <a:pos x="5589" y="1325"/>
                </a:cxn>
                <a:cxn ang="0">
                  <a:pos x="5760" y="1255"/>
                </a:cxn>
                <a:cxn ang="0">
                  <a:pos x="5925" y="1190"/>
                </a:cxn>
                <a:cxn ang="0">
                  <a:pos x="6096" y="1121"/>
                </a:cxn>
                <a:cxn ang="0">
                  <a:pos x="6261" y="1054"/>
                </a:cxn>
                <a:cxn ang="0">
                  <a:pos x="6427" y="989"/>
                </a:cxn>
                <a:cxn ang="0">
                  <a:pos x="6590" y="922"/>
                </a:cxn>
                <a:cxn ang="0">
                  <a:pos x="6753" y="854"/>
                </a:cxn>
                <a:cxn ang="0">
                  <a:pos x="6914" y="792"/>
                </a:cxn>
                <a:cxn ang="0">
                  <a:pos x="7075" y="727"/>
                </a:cxn>
                <a:cxn ang="0">
                  <a:pos x="7233" y="662"/>
                </a:cxn>
                <a:cxn ang="0">
                  <a:pos x="7391" y="600"/>
                </a:cxn>
                <a:cxn ang="0">
                  <a:pos x="7550" y="535"/>
                </a:cxn>
                <a:cxn ang="0">
                  <a:pos x="7706" y="473"/>
                </a:cxn>
                <a:cxn ang="0">
                  <a:pos x="7862" y="413"/>
                </a:cxn>
                <a:cxn ang="0">
                  <a:pos x="8013" y="348"/>
                </a:cxn>
                <a:cxn ang="0">
                  <a:pos x="8167" y="288"/>
                </a:cxn>
                <a:cxn ang="0">
                  <a:pos x="8320" y="228"/>
                </a:cxn>
                <a:cxn ang="0">
                  <a:pos x="8469" y="168"/>
                </a:cxn>
                <a:cxn ang="0">
                  <a:pos x="8618" y="108"/>
                </a:cxn>
                <a:cxn ang="0">
                  <a:pos x="8769" y="45"/>
                </a:cxn>
                <a:cxn ang="0">
                  <a:pos x="8882" y="0"/>
                </a:cxn>
              </a:cxnLst>
              <a:rect l="0" t="0" r="r" b="b"/>
              <a:pathLst>
                <a:path w="8882" h="3574">
                  <a:moveTo>
                    <a:pt x="0" y="3574"/>
                  </a:moveTo>
                  <a:lnTo>
                    <a:pt x="53" y="3552"/>
                  </a:lnTo>
                  <a:lnTo>
                    <a:pt x="161" y="3509"/>
                  </a:lnTo>
                  <a:lnTo>
                    <a:pt x="264" y="3459"/>
                  </a:lnTo>
                  <a:lnTo>
                    <a:pt x="370" y="3391"/>
                  </a:lnTo>
                  <a:lnTo>
                    <a:pt x="475" y="3322"/>
                  </a:lnTo>
                  <a:lnTo>
                    <a:pt x="578" y="3255"/>
                  </a:lnTo>
                  <a:lnTo>
                    <a:pt x="682" y="3202"/>
                  </a:lnTo>
                  <a:lnTo>
                    <a:pt x="785" y="3171"/>
                  </a:lnTo>
                  <a:lnTo>
                    <a:pt x="890" y="3130"/>
                  </a:lnTo>
                  <a:lnTo>
                    <a:pt x="996" y="3127"/>
                  </a:lnTo>
                  <a:lnTo>
                    <a:pt x="1099" y="3130"/>
                  </a:lnTo>
                  <a:lnTo>
                    <a:pt x="1202" y="3091"/>
                  </a:lnTo>
                  <a:lnTo>
                    <a:pt x="1303" y="3050"/>
                  </a:lnTo>
                  <a:lnTo>
                    <a:pt x="1404" y="3010"/>
                  </a:lnTo>
                  <a:lnTo>
                    <a:pt x="1505" y="2966"/>
                  </a:lnTo>
                  <a:lnTo>
                    <a:pt x="1605" y="2926"/>
                  </a:lnTo>
                  <a:lnTo>
                    <a:pt x="1706" y="2887"/>
                  </a:lnTo>
                  <a:lnTo>
                    <a:pt x="1807" y="2846"/>
                  </a:lnTo>
                  <a:lnTo>
                    <a:pt x="1905" y="2808"/>
                  </a:lnTo>
                  <a:lnTo>
                    <a:pt x="2006" y="2767"/>
                  </a:lnTo>
                  <a:lnTo>
                    <a:pt x="2105" y="2726"/>
                  </a:lnTo>
                  <a:lnTo>
                    <a:pt x="2203" y="2688"/>
                  </a:lnTo>
                  <a:lnTo>
                    <a:pt x="2301" y="2647"/>
                  </a:lnTo>
                  <a:lnTo>
                    <a:pt x="2397" y="2609"/>
                  </a:lnTo>
                  <a:lnTo>
                    <a:pt x="2496" y="2570"/>
                  </a:lnTo>
                  <a:lnTo>
                    <a:pt x="2592" y="2532"/>
                  </a:lnTo>
                  <a:lnTo>
                    <a:pt x="2690" y="2491"/>
                  </a:lnTo>
                  <a:lnTo>
                    <a:pt x="2784" y="2455"/>
                  </a:lnTo>
                  <a:lnTo>
                    <a:pt x="2880" y="2414"/>
                  </a:lnTo>
                  <a:lnTo>
                    <a:pt x="2978" y="2376"/>
                  </a:lnTo>
                  <a:lnTo>
                    <a:pt x="3072" y="2338"/>
                  </a:lnTo>
                  <a:lnTo>
                    <a:pt x="3165" y="2302"/>
                  </a:lnTo>
                  <a:lnTo>
                    <a:pt x="3259" y="2263"/>
                  </a:lnTo>
                  <a:lnTo>
                    <a:pt x="3355" y="2222"/>
                  </a:lnTo>
                  <a:lnTo>
                    <a:pt x="3446" y="2186"/>
                  </a:lnTo>
                  <a:lnTo>
                    <a:pt x="3542" y="2148"/>
                  </a:lnTo>
                  <a:lnTo>
                    <a:pt x="3633" y="2112"/>
                  </a:lnTo>
                  <a:lnTo>
                    <a:pt x="3727" y="2074"/>
                  </a:lnTo>
                  <a:lnTo>
                    <a:pt x="3818" y="2040"/>
                  </a:lnTo>
                  <a:lnTo>
                    <a:pt x="3909" y="2002"/>
                  </a:lnTo>
                  <a:lnTo>
                    <a:pt x="3998" y="1963"/>
                  </a:lnTo>
                  <a:lnTo>
                    <a:pt x="4092" y="1927"/>
                  </a:lnTo>
                  <a:lnTo>
                    <a:pt x="4185" y="1891"/>
                  </a:lnTo>
                  <a:lnTo>
                    <a:pt x="4274" y="1855"/>
                  </a:lnTo>
                  <a:lnTo>
                    <a:pt x="4363" y="1817"/>
                  </a:lnTo>
                  <a:lnTo>
                    <a:pt x="4452" y="1783"/>
                  </a:lnTo>
                  <a:lnTo>
                    <a:pt x="4540" y="1745"/>
                  </a:lnTo>
                  <a:lnTo>
                    <a:pt x="4629" y="1711"/>
                  </a:lnTo>
                  <a:lnTo>
                    <a:pt x="4718" y="1675"/>
                  </a:lnTo>
                  <a:lnTo>
                    <a:pt x="4809" y="1639"/>
                  </a:lnTo>
                  <a:lnTo>
                    <a:pt x="4896" y="1603"/>
                  </a:lnTo>
                  <a:lnTo>
                    <a:pt x="4984" y="1570"/>
                  </a:lnTo>
                  <a:lnTo>
                    <a:pt x="5071" y="1531"/>
                  </a:lnTo>
                  <a:lnTo>
                    <a:pt x="5157" y="1498"/>
                  </a:lnTo>
                  <a:lnTo>
                    <a:pt x="5244" y="1464"/>
                  </a:lnTo>
                  <a:lnTo>
                    <a:pt x="5330" y="1428"/>
                  </a:lnTo>
                  <a:lnTo>
                    <a:pt x="5416" y="1394"/>
                  </a:lnTo>
                  <a:lnTo>
                    <a:pt x="5503" y="1358"/>
                  </a:lnTo>
                  <a:lnTo>
                    <a:pt x="5589" y="1325"/>
                  </a:lnTo>
                  <a:lnTo>
                    <a:pt x="5673" y="1291"/>
                  </a:lnTo>
                  <a:lnTo>
                    <a:pt x="5760" y="1255"/>
                  </a:lnTo>
                  <a:lnTo>
                    <a:pt x="5844" y="1224"/>
                  </a:lnTo>
                  <a:lnTo>
                    <a:pt x="5925" y="1190"/>
                  </a:lnTo>
                  <a:lnTo>
                    <a:pt x="6014" y="1154"/>
                  </a:lnTo>
                  <a:lnTo>
                    <a:pt x="6096" y="1121"/>
                  </a:lnTo>
                  <a:lnTo>
                    <a:pt x="6179" y="1090"/>
                  </a:lnTo>
                  <a:lnTo>
                    <a:pt x="6261" y="1054"/>
                  </a:lnTo>
                  <a:lnTo>
                    <a:pt x="6345" y="1022"/>
                  </a:lnTo>
                  <a:lnTo>
                    <a:pt x="6427" y="989"/>
                  </a:lnTo>
                  <a:lnTo>
                    <a:pt x="6508" y="955"/>
                  </a:lnTo>
                  <a:lnTo>
                    <a:pt x="6590" y="922"/>
                  </a:lnTo>
                  <a:lnTo>
                    <a:pt x="6671" y="890"/>
                  </a:lnTo>
                  <a:lnTo>
                    <a:pt x="6753" y="854"/>
                  </a:lnTo>
                  <a:lnTo>
                    <a:pt x="6832" y="823"/>
                  </a:lnTo>
                  <a:lnTo>
                    <a:pt x="6914" y="792"/>
                  </a:lnTo>
                  <a:lnTo>
                    <a:pt x="6995" y="761"/>
                  </a:lnTo>
                  <a:lnTo>
                    <a:pt x="7075" y="727"/>
                  </a:lnTo>
                  <a:lnTo>
                    <a:pt x="7156" y="694"/>
                  </a:lnTo>
                  <a:lnTo>
                    <a:pt x="7233" y="662"/>
                  </a:lnTo>
                  <a:lnTo>
                    <a:pt x="7315" y="631"/>
                  </a:lnTo>
                  <a:lnTo>
                    <a:pt x="7391" y="600"/>
                  </a:lnTo>
                  <a:lnTo>
                    <a:pt x="7473" y="566"/>
                  </a:lnTo>
                  <a:lnTo>
                    <a:pt x="7550" y="535"/>
                  </a:lnTo>
                  <a:lnTo>
                    <a:pt x="7629" y="504"/>
                  </a:lnTo>
                  <a:lnTo>
                    <a:pt x="7706" y="473"/>
                  </a:lnTo>
                  <a:lnTo>
                    <a:pt x="7785" y="444"/>
                  </a:lnTo>
                  <a:lnTo>
                    <a:pt x="7862" y="413"/>
                  </a:lnTo>
                  <a:lnTo>
                    <a:pt x="7939" y="379"/>
                  </a:lnTo>
                  <a:lnTo>
                    <a:pt x="8013" y="348"/>
                  </a:lnTo>
                  <a:lnTo>
                    <a:pt x="8092" y="319"/>
                  </a:lnTo>
                  <a:lnTo>
                    <a:pt x="8167" y="288"/>
                  </a:lnTo>
                  <a:lnTo>
                    <a:pt x="8246" y="257"/>
                  </a:lnTo>
                  <a:lnTo>
                    <a:pt x="8320" y="228"/>
                  </a:lnTo>
                  <a:lnTo>
                    <a:pt x="8395" y="197"/>
                  </a:lnTo>
                  <a:lnTo>
                    <a:pt x="8469" y="168"/>
                  </a:lnTo>
                  <a:lnTo>
                    <a:pt x="8543" y="134"/>
                  </a:lnTo>
                  <a:lnTo>
                    <a:pt x="8618" y="108"/>
                  </a:lnTo>
                  <a:lnTo>
                    <a:pt x="8694" y="74"/>
                  </a:lnTo>
                  <a:lnTo>
                    <a:pt x="8769" y="45"/>
                  </a:lnTo>
                  <a:lnTo>
                    <a:pt x="8843" y="17"/>
                  </a:lnTo>
                  <a:lnTo>
                    <a:pt x="888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6" name="Freeform 16"/>
            <p:cNvSpPr>
              <a:spLocks noChangeAspect="1"/>
            </p:cNvSpPr>
            <p:nvPr/>
          </p:nvSpPr>
          <p:spPr bwMode="auto">
            <a:xfrm>
              <a:off x="2531" y="2521"/>
              <a:ext cx="3782" cy="1521"/>
            </a:xfrm>
            <a:custGeom>
              <a:avLst/>
              <a:gdLst/>
              <a:ahLst/>
              <a:cxnLst>
                <a:cxn ang="0">
                  <a:pos x="53" y="3546"/>
                </a:cxn>
                <a:cxn ang="0">
                  <a:pos x="264" y="3457"/>
                </a:cxn>
                <a:cxn ang="0">
                  <a:pos x="473" y="3318"/>
                </a:cxn>
                <a:cxn ang="0">
                  <a:pos x="684" y="3210"/>
                </a:cxn>
                <a:cxn ang="0">
                  <a:pos x="888" y="3111"/>
                </a:cxn>
                <a:cxn ang="0">
                  <a:pos x="1100" y="3118"/>
                </a:cxn>
                <a:cxn ang="0">
                  <a:pos x="1304" y="3046"/>
                </a:cxn>
                <a:cxn ang="0">
                  <a:pos x="1505" y="2965"/>
                </a:cxn>
                <a:cxn ang="0">
                  <a:pos x="1707" y="2881"/>
                </a:cxn>
                <a:cxn ang="0">
                  <a:pos x="1903" y="2804"/>
                </a:cxn>
                <a:cxn ang="0">
                  <a:pos x="2103" y="2722"/>
                </a:cxn>
                <a:cxn ang="0">
                  <a:pos x="2299" y="2645"/>
                </a:cxn>
                <a:cxn ang="0">
                  <a:pos x="2496" y="2566"/>
                </a:cxn>
                <a:cxn ang="0">
                  <a:pos x="2688" y="2489"/>
                </a:cxn>
                <a:cxn ang="0">
                  <a:pos x="2878" y="2410"/>
                </a:cxn>
                <a:cxn ang="0">
                  <a:pos x="3067" y="2333"/>
                </a:cxn>
                <a:cxn ang="0">
                  <a:pos x="3259" y="2259"/>
                </a:cxn>
                <a:cxn ang="0">
                  <a:pos x="3444" y="2185"/>
                </a:cxn>
                <a:cxn ang="0">
                  <a:pos x="3631" y="2110"/>
                </a:cxn>
                <a:cxn ang="0">
                  <a:pos x="3814" y="2033"/>
                </a:cxn>
                <a:cxn ang="0">
                  <a:pos x="3998" y="1961"/>
                </a:cxn>
                <a:cxn ang="0">
                  <a:pos x="4181" y="1887"/>
                </a:cxn>
                <a:cxn ang="0">
                  <a:pos x="4361" y="1815"/>
                </a:cxn>
                <a:cxn ang="0">
                  <a:pos x="4541" y="1743"/>
                </a:cxn>
                <a:cxn ang="0">
                  <a:pos x="4718" y="1671"/>
                </a:cxn>
                <a:cxn ang="0">
                  <a:pos x="4894" y="1601"/>
                </a:cxn>
                <a:cxn ang="0">
                  <a:pos x="5071" y="1529"/>
                </a:cxn>
                <a:cxn ang="0">
                  <a:pos x="5242" y="1462"/>
                </a:cxn>
                <a:cxn ang="0">
                  <a:pos x="5414" y="1393"/>
                </a:cxn>
                <a:cxn ang="0">
                  <a:pos x="5585" y="1323"/>
                </a:cxn>
                <a:cxn ang="0">
                  <a:pos x="5755" y="1256"/>
                </a:cxn>
                <a:cxn ang="0">
                  <a:pos x="5926" y="1186"/>
                </a:cxn>
                <a:cxn ang="0">
                  <a:pos x="6091" y="1121"/>
                </a:cxn>
                <a:cxn ang="0">
                  <a:pos x="6259" y="1052"/>
                </a:cxn>
                <a:cxn ang="0">
                  <a:pos x="6422" y="985"/>
                </a:cxn>
                <a:cxn ang="0">
                  <a:pos x="6588" y="922"/>
                </a:cxn>
                <a:cxn ang="0">
                  <a:pos x="6749" y="857"/>
                </a:cxn>
                <a:cxn ang="0">
                  <a:pos x="6912" y="790"/>
                </a:cxn>
                <a:cxn ang="0">
                  <a:pos x="7070" y="725"/>
                </a:cxn>
                <a:cxn ang="0">
                  <a:pos x="7233" y="663"/>
                </a:cxn>
                <a:cxn ang="0">
                  <a:pos x="7392" y="601"/>
                </a:cxn>
                <a:cxn ang="0">
                  <a:pos x="7548" y="536"/>
                </a:cxn>
                <a:cxn ang="0">
                  <a:pos x="7701" y="473"/>
                </a:cxn>
                <a:cxn ang="0">
                  <a:pos x="7857" y="411"/>
                </a:cxn>
                <a:cxn ang="0">
                  <a:pos x="8013" y="348"/>
                </a:cxn>
                <a:cxn ang="0">
                  <a:pos x="8167" y="288"/>
                </a:cxn>
                <a:cxn ang="0">
                  <a:pos x="8316" y="226"/>
                </a:cxn>
                <a:cxn ang="0">
                  <a:pos x="8467" y="166"/>
                </a:cxn>
                <a:cxn ang="0">
                  <a:pos x="8618" y="106"/>
                </a:cxn>
                <a:cxn ang="0">
                  <a:pos x="8764" y="46"/>
                </a:cxn>
                <a:cxn ang="0">
                  <a:pos x="8877" y="0"/>
                </a:cxn>
              </a:cxnLst>
              <a:rect l="0" t="0" r="r" b="b"/>
              <a:pathLst>
                <a:path w="8877" h="3570">
                  <a:moveTo>
                    <a:pt x="0" y="3570"/>
                  </a:moveTo>
                  <a:lnTo>
                    <a:pt x="53" y="3546"/>
                  </a:lnTo>
                  <a:lnTo>
                    <a:pt x="159" y="3502"/>
                  </a:lnTo>
                  <a:lnTo>
                    <a:pt x="264" y="3457"/>
                  </a:lnTo>
                  <a:lnTo>
                    <a:pt x="370" y="3390"/>
                  </a:lnTo>
                  <a:lnTo>
                    <a:pt x="473" y="3318"/>
                  </a:lnTo>
                  <a:lnTo>
                    <a:pt x="576" y="3255"/>
                  </a:lnTo>
                  <a:lnTo>
                    <a:pt x="684" y="3210"/>
                  </a:lnTo>
                  <a:lnTo>
                    <a:pt x="788" y="3166"/>
                  </a:lnTo>
                  <a:lnTo>
                    <a:pt x="888" y="3111"/>
                  </a:lnTo>
                  <a:lnTo>
                    <a:pt x="994" y="3106"/>
                  </a:lnTo>
                  <a:lnTo>
                    <a:pt x="1100" y="3118"/>
                  </a:lnTo>
                  <a:lnTo>
                    <a:pt x="1200" y="3085"/>
                  </a:lnTo>
                  <a:lnTo>
                    <a:pt x="1304" y="3046"/>
                  </a:lnTo>
                  <a:lnTo>
                    <a:pt x="1404" y="3005"/>
                  </a:lnTo>
                  <a:lnTo>
                    <a:pt x="1505" y="2965"/>
                  </a:lnTo>
                  <a:lnTo>
                    <a:pt x="1606" y="2921"/>
                  </a:lnTo>
                  <a:lnTo>
                    <a:pt x="1707" y="2881"/>
                  </a:lnTo>
                  <a:lnTo>
                    <a:pt x="1807" y="2842"/>
                  </a:lnTo>
                  <a:lnTo>
                    <a:pt x="1903" y="2804"/>
                  </a:lnTo>
                  <a:lnTo>
                    <a:pt x="2004" y="2763"/>
                  </a:lnTo>
                  <a:lnTo>
                    <a:pt x="2103" y="2722"/>
                  </a:lnTo>
                  <a:lnTo>
                    <a:pt x="2201" y="2681"/>
                  </a:lnTo>
                  <a:lnTo>
                    <a:pt x="2299" y="2645"/>
                  </a:lnTo>
                  <a:lnTo>
                    <a:pt x="2398" y="2605"/>
                  </a:lnTo>
                  <a:lnTo>
                    <a:pt x="2496" y="2566"/>
                  </a:lnTo>
                  <a:lnTo>
                    <a:pt x="2590" y="2525"/>
                  </a:lnTo>
                  <a:lnTo>
                    <a:pt x="2688" y="2489"/>
                  </a:lnTo>
                  <a:lnTo>
                    <a:pt x="2784" y="2449"/>
                  </a:lnTo>
                  <a:lnTo>
                    <a:pt x="2878" y="2410"/>
                  </a:lnTo>
                  <a:lnTo>
                    <a:pt x="2974" y="2374"/>
                  </a:lnTo>
                  <a:lnTo>
                    <a:pt x="3067" y="2333"/>
                  </a:lnTo>
                  <a:lnTo>
                    <a:pt x="3163" y="2297"/>
                  </a:lnTo>
                  <a:lnTo>
                    <a:pt x="3259" y="2259"/>
                  </a:lnTo>
                  <a:lnTo>
                    <a:pt x="3351" y="2221"/>
                  </a:lnTo>
                  <a:lnTo>
                    <a:pt x="3444" y="2185"/>
                  </a:lnTo>
                  <a:lnTo>
                    <a:pt x="3538" y="2146"/>
                  </a:lnTo>
                  <a:lnTo>
                    <a:pt x="3631" y="2110"/>
                  </a:lnTo>
                  <a:lnTo>
                    <a:pt x="3725" y="2072"/>
                  </a:lnTo>
                  <a:lnTo>
                    <a:pt x="3814" y="2033"/>
                  </a:lnTo>
                  <a:lnTo>
                    <a:pt x="3907" y="1997"/>
                  </a:lnTo>
                  <a:lnTo>
                    <a:pt x="3998" y="1961"/>
                  </a:lnTo>
                  <a:lnTo>
                    <a:pt x="4090" y="1925"/>
                  </a:lnTo>
                  <a:lnTo>
                    <a:pt x="4181" y="1887"/>
                  </a:lnTo>
                  <a:lnTo>
                    <a:pt x="4272" y="1853"/>
                  </a:lnTo>
                  <a:lnTo>
                    <a:pt x="4361" y="1815"/>
                  </a:lnTo>
                  <a:lnTo>
                    <a:pt x="4450" y="1781"/>
                  </a:lnTo>
                  <a:lnTo>
                    <a:pt x="4541" y="1743"/>
                  </a:lnTo>
                  <a:lnTo>
                    <a:pt x="4630" y="1709"/>
                  </a:lnTo>
                  <a:lnTo>
                    <a:pt x="4718" y="1671"/>
                  </a:lnTo>
                  <a:lnTo>
                    <a:pt x="4805" y="1637"/>
                  </a:lnTo>
                  <a:lnTo>
                    <a:pt x="4894" y="1601"/>
                  </a:lnTo>
                  <a:lnTo>
                    <a:pt x="4980" y="1568"/>
                  </a:lnTo>
                  <a:lnTo>
                    <a:pt x="5071" y="1529"/>
                  </a:lnTo>
                  <a:lnTo>
                    <a:pt x="5155" y="1496"/>
                  </a:lnTo>
                  <a:lnTo>
                    <a:pt x="5242" y="1462"/>
                  </a:lnTo>
                  <a:lnTo>
                    <a:pt x="5328" y="1426"/>
                  </a:lnTo>
                  <a:lnTo>
                    <a:pt x="5414" y="1393"/>
                  </a:lnTo>
                  <a:lnTo>
                    <a:pt x="5503" y="1357"/>
                  </a:lnTo>
                  <a:lnTo>
                    <a:pt x="5585" y="1323"/>
                  </a:lnTo>
                  <a:lnTo>
                    <a:pt x="5671" y="1289"/>
                  </a:lnTo>
                  <a:lnTo>
                    <a:pt x="5755" y="1256"/>
                  </a:lnTo>
                  <a:lnTo>
                    <a:pt x="5842" y="1222"/>
                  </a:lnTo>
                  <a:lnTo>
                    <a:pt x="5926" y="1186"/>
                  </a:lnTo>
                  <a:lnTo>
                    <a:pt x="6010" y="1153"/>
                  </a:lnTo>
                  <a:lnTo>
                    <a:pt x="6091" y="1121"/>
                  </a:lnTo>
                  <a:lnTo>
                    <a:pt x="6175" y="1085"/>
                  </a:lnTo>
                  <a:lnTo>
                    <a:pt x="6259" y="1052"/>
                  </a:lnTo>
                  <a:lnTo>
                    <a:pt x="6341" y="1021"/>
                  </a:lnTo>
                  <a:lnTo>
                    <a:pt x="6422" y="985"/>
                  </a:lnTo>
                  <a:lnTo>
                    <a:pt x="6506" y="953"/>
                  </a:lnTo>
                  <a:lnTo>
                    <a:pt x="6588" y="922"/>
                  </a:lnTo>
                  <a:lnTo>
                    <a:pt x="6667" y="889"/>
                  </a:lnTo>
                  <a:lnTo>
                    <a:pt x="6749" y="857"/>
                  </a:lnTo>
                  <a:lnTo>
                    <a:pt x="6833" y="824"/>
                  </a:lnTo>
                  <a:lnTo>
                    <a:pt x="6912" y="790"/>
                  </a:lnTo>
                  <a:lnTo>
                    <a:pt x="6993" y="759"/>
                  </a:lnTo>
                  <a:lnTo>
                    <a:pt x="7070" y="725"/>
                  </a:lnTo>
                  <a:lnTo>
                    <a:pt x="7152" y="694"/>
                  </a:lnTo>
                  <a:lnTo>
                    <a:pt x="7233" y="663"/>
                  </a:lnTo>
                  <a:lnTo>
                    <a:pt x="7310" y="632"/>
                  </a:lnTo>
                  <a:lnTo>
                    <a:pt x="7392" y="601"/>
                  </a:lnTo>
                  <a:lnTo>
                    <a:pt x="7469" y="569"/>
                  </a:lnTo>
                  <a:lnTo>
                    <a:pt x="7548" y="536"/>
                  </a:lnTo>
                  <a:lnTo>
                    <a:pt x="7625" y="504"/>
                  </a:lnTo>
                  <a:lnTo>
                    <a:pt x="7701" y="473"/>
                  </a:lnTo>
                  <a:lnTo>
                    <a:pt x="7781" y="442"/>
                  </a:lnTo>
                  <a:lnTo>
                    <a:pt x="7857" y="411"/>
                  </a:lnTo>
                  <a:lnTo>
                    <a:pt x="7937" y="382"/>
                  </a:lnTo>
                  <a:lnTo>
                    <a:pt x="8013" y="348"/>
                  </a:lnTo>
                  <a:lnTo>
                    <a:pt x="8088" y="317"/>
                  </a:lnTo>
                  <a:lnTo>
                    <a:pt x="8167" y="288"/>
                  </a:lnTo>
                  <a:lnTo>
                    <a:pt x="8241" y="257"/>
                  </a:lnTo>
                  <a:lnTo>
                    <a:pt x="8316" y="226"/>
                  </a:lnTo>
                  <a:lnTo>
                    <a:pt x="8390" y="197"/>
                  </a:lnTo>
                  <a:lnTo>
                    <a:pt x="8467" y="166"/>
                  </a:lnTo>
                  <a:lnTo>
                    <a:pt x="8544" y="137"/>
                  </a:lnTo>
                  <a:lnTo>
                    <a:pt x="8618" y="106"/>
                  </a:lnTo>
                  <a:lnTo>
                    <a:pt x="8690" y="75"/>
                  </a:lnTo>
                  <a:lnTo>
                    <a:pt x="8764" y="46"/>
                  </a:lnTo>
                  <a:lnTo>
                    <a:pt x="8839" y="15"/>
                  </a:lnTo>
                  <a:lnTo>
                    <a:pt x="887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7" name="Freeform 17"/>
            <p:cNvSpPr>
              <a:spLocks noChangeAspect="1"/>
            </p:cNvSpPr>
            <p:nvPr/>
          </p:nvSpPr>
          <p:spPr bwMode="auto">
            <a:xfrm>
              <a:off x="2520" y="2515"/>
              <a:ext cx="3782" cy="1517"/>
            </a:xfrm>
            <a:custGeom>
              <a:avLst/>
              <a:gdLst/>
              <a:ahLst/>
              <a:cxnLst>
                <a:cxn ang="0">
                  <a:pos x="53" y="3540"/>
                </a:cxn>
                <a:cxn ang="0">
                  <a:pos x="267" y="3452"/>
                </a:cxn>
                <a:cxn ang="0">
                  <a:pos x="476" y="3315"/>
                </a:cxn>
                <a:cxn ang="0">
                  <a:pos x="684" y="3200"/>
                </a:cxn>
                <a:cxn ang="0">
                  <a:pos x="891" y="3113"/>
                </a:cxn>
                <a:cxn ang="0">
                  <a:pos x="1100" y="3087"/>
                </a:cxn>
                <a:cxn ang="0">
                  <a:pos x="1304" y="3039"/>
                </a:cxn>
                <a:cxn ang="0">
                  <a:pos x="1505" y="2959"/>
                </a:cxn>
                <a:cxn ang="0">
                  <a:pos x="1707" y="2878"/>
                </a:cxn>
                <a:cxn ang="0">
                  <a:pos x="1906" y="2796"/>
                </a:cxn>
                <a:cxn ang="0">
                  <a:pos x="2105" y="2717"/>
                </a:cxn>
                <a:cxn ang="0">
                  <a:pos x="2299" y="2638"/>
                </a:cxn>
                <a:cxn ang="0">
                  <a:pos x="2496" y="2561"/>
                </a:cxn>
                <a:cxn ang="0">
                  <a:pos x="2688" y="2484"/>
                </a:cxn>
                <a:cxn ang="0">
                  <a:pos x="2880" y="2405"/>
                </a:cxn>
                <a:cxn ang="0">
                  <a:pos x="3070" y="2331"/>
                </a:cxn>
                <a:cxn ang="0">
                  <a:pos x="3259" y="2256"/>
                </a:cxn>
                <a:cxn ang="0">
                  <a:pos x="3447" y="2177"/>
                </a:cxn>
                <a:cxn ang="0">
                  <a:pos x="3631" y="2105"/>
                </a:cxn>
                <a:cxn ang="0">
                  <a:pos x="3816" y="2031"/>
                </a:cxn>
                <a:cxn ang="0">
                  <a:pos x="3998" y="1956"/>
                </a:cxn>
                <a:cxn ang="0">
                  <a:pos x="4181" y="1884"/>
                </a:cxn>
                <a:cxn ang="0">
                  <a:pos x="4358" y="1812"/>
                </a:cxn>
                <a:cxn ang="0">
                  <a:pos x="4538" y="1740"/>
                </a:cxn>
                <a:cxn ang="0">
                  <a:pos x="4716" y="1668"/>
                </a:cxn>
                <a:cxn ang="0">
                  <a:pos x="4891" y="1599"/>
                </a:cxn>
                <a:cxn ang="0">
                  <a:pos x="5069" y="1527"/>
                </a:cxn>
                <a:cxn ang="0">
                  <a:pos x="5242" y="1457"/>
                </a:cxn>
                <a:cxn ang="0">
                  <a:pos x="5412" y="1387"/>
                </a:cxn>
                <a:cxn ang="0">
                  <a:pos x="5587" y="1320"/>
                </a:cxn>
                <a:cxn ang="0">
                  <a:pos x="5755" y="1253"/>
                </a:cxn>
                <a:cxn ang="0">
                  <a:pos x="5923" y="1183"/>
                </a:cxn>
                <a:cxn ang="0">
                  <a:pos x="6091" y="1119"/>
                </a:cxn>
                <a:cxn ang="0">
                  <a:pos x="6257" y="1051"/>
                </a:cxn>
                <a:cxn ang="0">
                  <a:pos x="6420" y="984"/>
                </a:cxn>
                <a:cxn ang="0">
                  <a:pos x="6585" y="919"/>
                </a:cxn>
                <a:cxn ang="0">
                  <a:pos x="6751" y="852"/>
                </a:cxn>
                <a:cxn ang="0">
                  <a:pos x="6912" y="790"/>
                </a:cxn>
                <a:cxn ang="0">
                  <a:pos x="7073" y="723"/>
                </a:cxn>
                <a:cxn ang="0">
                  <a:pos x="7231" y="660"/>
                </a:cxn>
                <a:cxn ang="0">
                  <a:pos x="7389" y="595"/>
                </a:cxn>
                <a:cxn ang="0">
                  <a:pos x="7545" y="533"/>
                </a:cxn>
                <a:cxn ang="0">
                  <a:pos x="7704" y="473"/>
                </a:cxn>
                <a:cxn ang="0">
                  <a:pos x="7855" y="408"/>
                </a:cxn>
                <a:cxn ang="0">
                  <a:pos x="8011" y="348"/>
                </a:cxn>
                <a:cxn ang="0">
                  <a:pos x="8165" y="286"/>
                </a:cxn>
                <a:cxn ang="0">
                  <a:pos x="8313" y="226"/>
                </a:cxn>
                <a:cxn ang="0">
                  <a:pos x="8467" y="163"/>
                </a:cxn>
                <a:cxn ang="0">
                  <a:pos x="8616" y="103"/>
                </a:cxn>
                <a:cxn ang="0">
                  <a:pos x="8762" y="46"/>
                </a:cxn>
                <a:cxn ang="0">
                  <a:pos x="8875" y="0"/>
                </a:cxn>
              </a:cxnLst>
              <a:rect l="0" t="0" r="r" b="b"/>
              <a:pathLst>
                <a:path w="8875" h="3560">
                  <a:moveTo>
                    <a:pt x="0" y="3560"/>
                  </a:moveTo>
                  <a:lnTo>
                    <a:pt x="53" y="3540"/>
                  </a:lnTo>
                  <a:lnTo>
                    <a:pt x="161" y="3497"/>
                  </a:lnTo>
                  <a:lnTo>
                    <a:pt x="267" y="3452"/>
                  </a:lnTo>
                  <a:lnTo>
                    <a:pt x="370" y="3392"/>
                  </a:lnTo>
                  <a:lnTo>
                    <a:pt x="476" y="3315"/>
                  </a:lnTo>
                  <a:lnTo>
                    <a:pt x="581" y="3252"/>
                  </a:lnTo>
                  <a:lnTo>
                    <a:pt x="684" y="3200"/>
                  </a:lnTo>
                  <a:lnTo>
                    <a:pt x="788" y="3156"/>
                  </a:lnTo>
                  <a:lnTo>
                    <a:pt x="891" y="3113"/>
                  </a:lnTo>
                  <a:lnTo>
                    <a:pt x="996" y="3082"/>
                  </a:lnTo>
                  <a:lnTo>
                    <a:pt x="1100" y="3087"/>
                  </a:lnTo>
                  <a:lnTo>
                    <a:pt x="1203" y="3079"/>
                  </a:lnTo>
                  <a:lnTo>
                    <a:pt x="1304" y="3039"/>
                  </a:lnTo>
                  <a:lnTo>
                    <a:pt x="1404" y="2998"/>
                  </a:lnTo>
                  <a:lnTo>
                    <a:pt x="1505" y="2959"/>
                  </a:lnTo>
                  <a:lnTo>
                    <a:pt x="1606" y="2919"/>
                  </a:lnTo>
                  <a:lnTo>
                    <a:pt x="1707" y="2878"/>
                  </a:lnTo>
                  <a:lnTo>
                    <a:pt x="1807" y="2837"/>
                  </a:lnTo>
                  <a:lnTo>
                    <a:pt x="1906" y="2796"/>
                  </a:lnTo>
                  <a:lnTo>
                    <a:pt x="2007" y="2755"/>
                  </a:lnTo>
                  <a:lnTo>
                    <a:pt x="2105" y="2717"/>
                  </a:lnTo>
                  <a:lnTo>
                    <a:pt x="2203" y="2679"/>
                  </a:lnTo>
                  <a:lnTo>
                    <a:pt x="2299" y="2638"/>
                  </a:lnTo>
                  <a:lnTo>
                    <a:pt x="2398" y="2599"/>
                  </a:lnTo>
                  <a:lnTo>
                    <a:pt x="2496" y="2561"/>
                  </a:lnTo>
                  <a:lnTo>
                    <a:pt x="2592" y="2520"/>
                  </a:lnTo>
                  <a:lnTo>
                    <a:pt x="2688" y="2484"/>
                  </a:lnTo>
                  <a:lnTo>
                    <a:pt x="2784" y="2446"/>
                  </a:lnTo>
                  <a:lnTo>
                    <a:pt x="2880" y="2405"/>
                  </a:lnTo>
                  <a:lnTo>
                    <a:pt x="2974" y="2367"/>
                  </a:lnTo>
                  <a:lnTo>
                    <a:pt x="3070" y="2331"/>
                  </a:lnTo>
                  <a:lnTo>
                    <a:pt x="3163" y="2292"/>
                  </a:lnTo>
                  <a:lnTo>
                    <a:pt x="3259" y="2256"/>
                  </a:lnTo>
                  <a:lnTo>
                    <a:pt x="3351" y="2218"/>
                  </a:lnTo>
                  <a:lnTo>
                    <a:pt x="3447" y="2177"/>
                  </a:lnTo>
                  <a:lnTo>
                    <a:pt x="3538" y="2143"/>
                  </a:lnTo>
                  <a:lnTo>
                    <a:pt x="3631" y="2105"/>
                  </a:lnTo>
                  <a:lnTo>
                    <a:pt x="3723" y="2069"/>
                  </a:lnTo>
                  <a:lnTo>
                    <a:pt x="3816" y="2031"/>
                  </a:lnTo>
                  <a:lnTo>
                    <a:pt x="3907" y="1992"/>
                  </a:lnTo>
                  <a:lnTo>
                    <a:pt x="3998" y="1956"/>
                  </a:lnTo>
                  <a:lnTo>
                    <a:pt x="4087" y="1920"/>
                  </a:lnTo>
                  <a:lnTo>
                    <a:pt x="4181" y="1884"/>
                  </a:lnTo>
                  <a:lnTo>
                    <a:pt x="4270" y="1848"/>
                  </a:lnTo>
                  <a:lnTo>
                    <a:pt x="4358" y="1812"/>
                  </a:lnTo>
                  <a:lnTo>
                    <a:pt x="4447" y="1776"/>
                  </a:lnTo>
                  <a:lnTo>
                    <a:pt x="4538" y="1740"/>
                  </a:lnTo>
                  <a:lnTo>
                    <a:pt x="4627" y="1704"/>
                  </a:lnTo>
                  <a:lnTo>
                    <a:pt x="4716" y="1668"/>
                  </a:lnTo>
                  <a:lnTo>
                    <a:pt x="4807" y="1632"/>
                  </a:lnTo>
                  <a:lnTo>
                    <a:pt x="4891" y="1599"/>
                  </a:lnTo>
                  <a:lnTo>
                    <a:pt x="4980" y="1565"/>
                  </a:lnTo>
                  <a:lnTo>
                    <a:pt x="5069" y="1527"/>
                  </a:lnTo>
                  <a:lnTo>
                    <a:pt x="5155" y="1493"/>
                  </a:lnTo>
                  <a:lnTo>
                    <a:pt x="5242" y="1457"/>
                  </a:lnTo>
                  <a:lnTo>
                    <a:pt x="5328" y="1423"/>
                  </a:lnTo>
                  <a:lnTo>
                    <a:pt x="5412" y="1387"/>
                  </a:lnTo>
                  <a:lnTo>
                    <a:pt x="5501" y="1354"/>
                  </a:lnTo>
                  <a:lnTo>
                    <a:pt x="5587" y="1320"/>
                  </a:lnTo>
                  <a:lnTo>
                    <a:pt x="5671" y="1287"/>
                  </a:lnTo>
                  <a:lnTo>
                    <a:pt x="5755" y="1253"/>
                  </a:lnTo>
                  <a:lnTo>
                    <a:pt x="5839" y="1219"/>
                  </a:lnTo>
                  <a:lnTo>
                    <a:pt x="5923" y="1183"/>
                  </a:lnTo>
                  <a:lnTo>
                    <a:pt x="6007" y="1152"/>
                  </a:lnTo>
                  <a:lnTo>
                    <a:pt x="6091" y="1119"/>
                  </a:lnTo>
                  <a:lnTo>
                    <a:pt x="6175" y="1083"/>
                  </a:lnTo>
                  <a:lnTo>
                    <a:pt x="6257" y="1051"/>
                  </a:lnTo>
                  <a:lnTo>
                    <a:pt x="6341" y="1018"/>
                  </a:lnTo>
                  <a:lnTo>
                    <a:pt x="6420" y="984"/>
                  </a:lnTo>
                  <a:lnTo>
                    <a:pt x="6504" y="951"/>
                  </a:lnTo>
                  <a:lnTo>
                    <a:pt x="6585" y="919"/>
                  </a:lnTo>
                  <a:lnTo>
                    <a:pt x="6669" y="888"/>
                  </a:lnTo>
                  <a:lnTo>
                    <a:pt x="6751" y="852"/>
                  </a:lnTo>
                  <a:lnTo>
                    <a:pt x="6830" y="821"/>
                  </a:lnTo>
                  <a:lnTo>
                    <a:pt x="6912" y="790"/>
                  </a:lnTo>
                  <a:lnTo>
                    <a:pt x="6991" y="759"/>
                  </a:lnTo>
                  <a:lnTo>
                    <a:pt x="7073" y="723"/>
                  </a:lnTo>
                  <a:lnTo>
                    <a:pt x="7149" y="691"/>
                  </a:lnTo>
                  <a:lnTo>
                    <a:pt x="7231" y="660"/>
                  </a:lnTo>
                  <a:lnTo>
                    <a:pt x="7308" y="629"/>
                  </a:lnTo>
                  <a:lnTo>
                    <a:pt x="7389" y="595"/>
                  </a:lnTo>
                  <a:lnTo>
                    <a:pt x="7466" y="564"/>
                  </a:lnTo>
                  <a:lnTo>
                    <a:pt x="7545" y="533"/>
                  </a:lnTo>
                  <a:lnTo>
                    <a:pt x="7622" y="502"/>
                  </a:lnTo>
                  <a:lnTo>
                    <a:pt x="7704" y="473"/>
                  </a:lnTo>
                  <a:lnTo>
                    <a:pt x="7778" y="442"/>
                  </a:lnTo>
                  <a:lnTo>
                    <a:pt x="7855" y="408"/>
                  </a:lnTo>
                  <a:lnTo>
                    <a:pt x="7934" y="377"/>
                  </a:lnTo>
                  <a:lnTo>
                    <a:pt x="8011" y="348"/>
                  </a:lnTo>
                  <a:lnTo>
                    <a:pt x="8085" y="317"/>
                  </a:lnTo>
                  <a:lnTo>
                    <a:pt x="8165" y="286"/>
                  </a:lnTo>
                  <a:lnTo>
                    <a:pt x="8239" y="257"/>
                  </a:lnTo>
                  <a:lnTo>
                    <a:pt x="8313" y="226"/>
                  </a:lnTo>
                  <a:lnTo>
                    <a:pt x="8393" y="197"/>
                  </a:lnTo>
                  <a:lnTo>
                    <a:pt x="8467" y="163"/>
                  </a:lnTo>
                  <a:lnTo>
                    <a:pt x="8541" y="137"/>
                  </a:lnTo>
                  <a:lnTo>
                    <a:pt x="8616" y="103"/>
                  </a:lnTo>
                  <a:lnTo>
                    <a:pt x="8690" y="74"/>
                  </a:lnTo>
                  <a:lnTo>
                    <a:pt x="8762" y="46"/>
                  </a:lnTo>
                  <a:lnTo>
                    <a:pt x="8839" y="14"/>
                  </a:lnTo>
                  <a:lnTo>
                    <a:pt x="887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8" name="Freeform 18"/>
            <p:cNvSpPr>
              <a:spLocks noChangeAspect="1"/>
            </p:cNvSpPr>
            <p:nvPr/>
          </p:nvSpPr>
          <p:spPr bwMode="auto">
            <a:xfrm>
              <a:off x="2511" y="2509"/>
              <a:ext cx="3779" cy="1514"/>
            </a:xfrm>
            <a:custGeom>
              <a:avLst/>
              <a:gdLst/>
              <a:ahLst/>
              <a:cxnLst>
                <a:cxn ang="0">
                  <a:pos x="55" y="3530"/>
                </a:cxn>
                <a:cxn ang="0">
                  <a:pos x="269" y="3446"/>
                </a:cxn>
                <a:cxn ang="0">
                  <a:pos x="475" y="3312"/>
                </a:cxn>
                <a:cxn ang="0">
                  <a:pos x="681" y="3192"/>
                </a:cxn>
                <a:cxn ang="0">
                  <a:pos x="890" y="3120"/>
                </a:cxn>
                <a:cxn ang="0">
                  <a:pos x="1097" y="3057"/>
                </a:cxn>
                <a:cxn ang="0">
                  <a:pos x="1301" y="3033"/>
                </a:cxn>
                <a:cxn ang="0">
                  <a:pos x="1507" y="2952"/>
                </a:cxn>
                <a:cxn ang="0">
                  <a:pos x="1704" y="2870"/>
                </a:cxn>
                <a:cxn ang="0">
                  <a:pos x="1903" y="2791"/>
                </a:cxn>
                <a:cxn ang="0">
                  <a:pos x="2102" y="2714"/>
                </a:cxn>
                <a:cxn ang="0">
                  <a:pos x="2299" y="2633"/>
                </a:cxn>
                <a:cxn ang="0">
                  <a:pos x="2493" y="2553"/>
                </a:cxn>
                <a:cxn ang="0">
                  <a:pos x="2688" y="2477"/>
                </a:cxn>
                <a:cxn ang="0">
                  <a:pos x="2877" y="2402"/>
                </a:cxn>
                <a:cxn ang="0">
                  <a:pos x="3067" y="2325"/>
                </a:cxn>
                <a:cxn ang="0">
                  <a:pos x="3254" y="2249"/>
                </a:cxn>
                <a:cxn ang="0">
                  <a:pos x="3441" y="2174"/>
                </a:cxn>
                <a:cxn ang="0">
                  <a:pos x="3628" y="2100"/>
                </a:cxn>
                <a:cxn ang="0">
                  <a:pos x="3813" y="2028"/>
                </a:cxn>
                <a:cxn ang="0">
                  <a:pos x="3993" y="1953"/>
                </a:cxn>
                <a:cxn ang="0">
                  <a:pos x="4175" y="1881"/>
                </a:cxn>
                <a:cxn ang="0">
                  <a:pos x="4358" y="1809"/>
                </a:cxn>
                <a:cxn ang="0">
                  <a:pos x="4535" y="1737"/>
                </a:cxn>
                <a:cxn ang="0">
                  <a:pos x="4713" y="1665"/>
                </a:cxn>
                <a:cxn ang="0">
                  <a:pos x="4891" y="1596"/>
                </a:cxn>
                <a:cxn ang="0">
                  <a:pos x="5066" y="1524"/>
                </a:cxn>
                <a:cxn ang="0">
                  <a:pos x="5239" y="1454"/>
                </a:cxn>
                <a:cxn ang="0">
                  <a:pos x="5411" y="1385"/>
                </a:cxn>
                <a:cxn ang="0">
                  <a:pos x="5582" y="1320"/>
                </a:cxn>
                <a:cxn ang="0">
                  <a:pos x="5752" y="1250"/>
                </a:cxn>
                <a:cxn ang="0">
                  <a:pos x="5920" y="1181"/>
                </a:cxn>
                <a:cxn ang="0">
                  <a:pos x="6088" y="1113"/>
                </a:cxn>
                <a:cxn ang="0">
                  <a:pos x="6251" y="1049"/>
                </a:cxn>
                <a:cxn ang="0">
                  <a:pos x="6419" y="981"/>
                </a:cxn>
                <a:cxn ang="0">
                  <a:pos x="6585" y="917"/>
                </a:cxn>
                <a:cxn ang="0">
                  <a:pos x="6746" y="852"/>
                </a:cxn>
                <a:cxn ang="0">
                  <a:pos x="6906" y="787"/>
                </a:cxn>
                <a:cxn ang="0">
                  <a:pos x="7067" y="722"/>
                </a:cxn>
                <a:cxn ang="0">
                  <a:pos x="7226" y="660"/>
                </a:cxn>
                <a:cxn ang="0">
                  <a:pos x="7384" y="597"/>
                </a:cxn>
                <a:cxn ang="0">
                  <a:pos x="7542" y="532"/>
                </a:cxn>
                <a:cxn ang="0">
                  <a:pos x="7698" y="470"/>
                </a:cxn>
                <a:cxn ang="0">
                  <a:pos x="7852" y="410"/>
                </a:cxn>
                <a:cxn ang="0">
                  <a:pos x="8006" y="345"/>
                </a:cxn>
                <a:cxn ang="0">
                  <a:pos x="8159" y="285"/>
                </a:cxn>
                <a:cxn ang="0">
                  <a:pos x="8313" y="225"/>
                </a:cxn>
                <a:cxn ang="0">
                  <a:pos x="8462" y="165"/>
                </a:cxn>
                <a:cxn ang="0">
                  <a:pos x="8610" y="103"/>
                </a:cxn>
                <a:cxn ang="0">
                  <a:pos x="8757" y="45"/>
                </a:cxn>
                <a:cxn ang="0">
                  <a:pos x="8872" y="0"/>
                </a:cxn>
              </a:cxnLst>
              <a:rect l="0" t="0" r="r" b="b"/>
              <a:pathLst>
                <a:path w="8872" h="3554">
                  <a:moveTo>
                    <a:pt x="0" y="3554"/>
                  </a:moveTo>
                  <a:lnTo>
                    <a:pt x="55" y="3530"/>
                  </a:lnTo>
                  <a:lnTo>
                    <a:pt x="161" y="3490"/>
                  </a:lnTo>
                  <a:lnTo>
                    <a:pt x="269" y="3446"/>
                  </a:lnTo>
                  <a:lnTo>
                    <a:pt x="372" y="3386"/>
                  </a:lnTo>
                  <a:lnTo>
                    <a:pt x="475" y="3312"/>
                  </a:lnTo>
                  <a:lnTo>
                    <a:pt x="578" y="3250"/>
                  </a:lnTo>
                  <a:lnTo>
                    <a:pt x="681" y="3192"/>
                  </a:lnTo>
                  <a:lnTo>
                    <a:pt x="787" y="3151"/>
                  </a:lnTo>
                  <a:lnTo>
                    <a:pt x="890" y="3120"/>
                  </a:lnTo>
                  <a:lnTo>
                    <a:pt x="993" y="3057"/>
                  </a:lnTo>
                  <a:lnTo>
                    <a:pt x="1097" y="3057"/>
                  </a:lnTo>
                  <a:lnTo>
                    <a:pt x="1200" y="3074"/>
                  </a:lnTo>
                  <a:lnTo>
                    <a:pt x="1301" y="3033"/>
                  </a:lnTo>
                  <a:lnTo>
                    <a:pt x="1401" y="2993"/>
                  </a:lnTo>
                  <a:lnTo>
                    <a:pt x="1507" y="2952"/>
                  </a:lnTo>
                  <a:lnTo>
                    <a:pt x="1605" y="2911"/>
                  </a:lnTo>
                  <a:lnTo>
                    <a:pt x="1704" y="2870"/>
                  </a:lnTo>
                  <a:lnTo>
                    <a:pt x="1804" y="2832"/>
                  </a:lnTo>
                  <a:lnTo>
                    <a:pt x="1903" y="2791"/>
                  </a:lnTo>
                  <a:lnTo>
                    <a:pt x="2004" y="2750"/>
                  </a:lnTo>
                  <a:lnTo>
                    <a:pt x="2102" y="2714"/>
                  </a:lnTo>
                  <a:lnTo>
                    <a:pt x="2200" y="2673"/>
                  </a:lnTo>
                  <a:lnTo>
                    <a:pt x="2299" y="2633"/>
                  </a:lnTo>
                  <a:lnTo>
                    <a:pt x="2397" y="2594"/>
                  </a:lnTo>
                  <a:lnTo>
                    <a:pt x="2493" y="2553"/>
                  </a:lnTo>
                  <a:lnTo>
                    <a:pt x="2589" y="2517"/>
                  </a:lnTo>
                  <a:lnTo>
                    <a:pt x="2688" y="2477"/>
                  </a:lnTo>
                  <a:lnTo>
                    <a:pt x="2781" y="2438"/>
                  </a:lnTo>
                  <a:lnTo>
                    <a:pt x="2877" y="2402"/>
                  </a:lnTo>
                  <a:lnTo>
                    <a:pt x="2973" y="2364"/>
                  </a:lnTo>
                  <a:lnTo>
                    <a:pt x="3067" y="2325"/>
                  </a:lnTo>
                  <a:lnTo>
                    <a:pt x="3163" y="2287"/>
                  </a:lnTo>
                  <a:lnTo>
                    <a:pt x="3254" y="2249"/>
                  </a:lnTo>
                  <a:lnTo>
                    <a:pt x="3350" y="2213"/>
                  </a:lnTo>
                  <a:lnTo>
                    <a:pt x="3441" y="2174"/>
                  </a:lnTo>
                  <a:lnTo>
                    <a:pt x="3537" y="2138"/>
                  </a:lnTo>
                  <a:lnTo>
                    <a:pt x="3628" y="2100"/>
                  </a:lnTo>
                  <a:lnTo>
                    <a:pt x="3722" y="2061"/>
                  </a:lnTo>
                  <a:lnTo>
                    <a:pt x="3813" y="2028"/>
                  </a:lnTo>
                  <a:lnTo>
                    <a:pt x="3904" y="1989"/>
                  </a:lnTo>
                  <a:lnTo>
                    <a:pt x="3993" y="1953"/>
                  </a:lnTo>
                  <a:lnTo>
                    <a:pt x="4087" y="1917"/>
                  </a:lnTo>
                  <a:lnTo>
                    <a:pt x="4175" y="1881"/>
                  </a:lnTo>
                  <a:lnTo>
                    <a:pt x="4269" y="1843"/>
                  </a:lnTo>
                  <a:lnTo>
                    <a:pt x="4358" y="1809"/>
                  </a:lnTo>
                  <a:lnTo>
                    <a:pt x="4447" y="1771"/>
                  </a:lnTo>
                  <a:lnTo>
                    <a:pt x="4535" y="1737"/>
                  </a:lnTo>
                  <a:lnTo>
                    <a:pt x="4624" y="1701"/>
                  </a:lnTo>
                  <a:lnTo>
                    <a:pt x="4713" y="1665"/>
                  </a:lnTo>
                  <a:lnTo>
                    <a:pt x="4802" y="1629"/>
                  </a:lnTo>
                  <a:lnTo>
                    <a:pt x="4891" y="1596"/>
                  </a:lnTo>
                  <a:lnTo>
                    <a:pt x="4977" y="1562"/>
                  </a:lnTo>
                  <a:lnTo>
                    <a:pt x="5066" y="1524"/>
                  </a:lnTo>
                  <a:lnTo>
                    <a:pt x="5152" y="1490"/>
                  </a:lnTo>
                  <a:lnTo>
                    <a:pt x="5239" y="1454"/>
                  </a:lnTo>
                  <a:lnTo>
                    <a:pt x="5325" y="1421"/>
                  </a:lnTo>
                  <a:lnTo>
                    <a:pt x="5411" y="1385"/>
                  </a:lnTo>
                  <a:lnTo>
                    <a:pt x="5498" y="1351"/>
                  </a:lnTo>
                  <a:lnTo>
                    <a:pt x="5582" y="1320"/>
                  </a:lnTo>
                  <a:lnTo>
                    <a:pt x="5668" y="1284"/>
                  </a:lnTo>
                  <a:lnTo>
                    <a:pt x="5752" y="1250"/>
                  </a:lnTo>
                  <a:lnTo>
                    <a:pt x="5836" y="1214"/>
                  </a:lnTo>
                  <a:lnTo>
                    <a:pt x="5920" y="1181"/>
                  </a:lnTo>
                  <a:lnTo>
                    <a:pt x="6004" y="1149"/>
                  </a:lnTo>
                  <a:lnTo>
                    <a:pt x="6088" y="1113"/>
                  </a:lnTo>
                  <a:lnTo>
                    <a:pt x="6172" y="1082"/>
                  </a:lnTo>
                  <a:lnTo>
                    <a:pt x="6251" y="1049"/>
                  </a:lnTo>
                  <a:lnTo>
                    <a:pt x="6335" y="1017"/>
                  </a:lnTo>
                  <a:lnTo>
                    <a:pt x="6419" y="981"/>
                  </a:lnTo>
                  <a:lnTo>
                    <a:pt x="6501" y="950"/>
                  </a:lnTo>
                  <a:lnTo>
                    <a:pt x="6585" y="917"/>
                  </a:lnTo>
                  <a:lnTo>
                    <a:pt x="6664" y="885"/>
                  </a:lnTo>
                  <a:lnTo>
                    <a:pt x="6746" y="852"/>
                  </a:lnTo>
                  <a:lnTo>
                    <a:pt x="6825" y="818"/>
                  </a:lnTo>
                  <a:lnTo>
                    <a:pt x="6906" y="787"/>
                  </a:lnTo>
                  <a:lnTo>
                    <a:pt x="6988" y="753"/>
                  </a:lnTo>
                  <a:lnTo>
                    <a:pt x="7067" y="722"/>
                  </a:lnTo>
                  <a:lnTo>
                    <a:pt x="7149" y="691"/>
                  </a:lnTo>
                  <a:lnTo>
                    <a:pt x="7226" y="660"/>
                  </a:lnTo>
                  <a:lnTo>
                    <a:pt x="7307" y="629"/>
                  </a:lnTo>
                  <a:lnTo>
                    <a:pt x="7384" y="597"/>
                  </a:lnTo>
                  <a:lnTo>
                    <a:pt x="7461" y="564"/>
                  </a:lnTo>
                  <a:lnTo>
                    <a:pt x="7542" y="532"/>
                  </a:lnTo>
                  <a:lnTo>
                    <a:pt x="7619" y="501"/>
                  </a:lnTo>
                  <a:lnTo>
                    <a:pt x="7698" y="470"/>
                  </a:lnTo>
                  <a:lnTo>
                    <a:pt x="7775" y="439"/>
                  </a:lnTo>
                  <a:lnTo>
                    <a:pt x="7852" y="410"/>
                  </a:lnTo>
                  <a:lnTo>
                    <a:pt x="7929" y="376"/>
                  </a:lnTo>
                  <a:lnTo>
                    <a:pt x="8006" y="345"/>
                  </a:lnTo>
                  <a:lnTo>
                    <a:pt x="8080" y="316"/>
                  </a:lnTo>
                  <a:lnTo>
                    <a:pt x="8159" y="285"/>
                  </a:lnTo>
                  <a:lnTo>
                    <a:pt x="8234" y="256"/>
                  </a:lnTo>
                  <a:lnTo>
                    <a:pt x="8313" y="225"/>
                  </a:lnTo>
                  <a:lnTo>
                    <a:pt x="8387" y="196"/>
                  </a:lnTo>
                  <a:lnTo>
                    <a:pt x="8462" y="165"/>
                  </a:lnTo>
                  <a:lnTo>
                    <a:pt x="8536" y="134"/>
                  </a:lnTo>
                  <a:lnTo>
                    <a:pt x="8610" y="103"/>
                  </a:lnTo>
                  <a:lnTo>
                    <a:pt x="8685" y="74"/>
                  </a:lnTo>
                  <a:lnTo>
                    <a:pt x="8757" y="45"/>
                  </a:lnTo>
                  <a:lnTo>
                    <a:pt x="8833" y="14"/>
                  </a:lnTo>
                  <a:lnTo>
                    <a:pt x="887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39" name="Freeform 19"/>
            <p:cNvSpPr>
              <a:spLocks noChangeAspect="1"/>
            </p:cNvSpPr>
            <p:nvPr/>
          </p:nvSpPr>
          <p:spPr bwMode="auto">
            <a:xfrm>
              <a:off x="2503" y="2503"/>
              <a:ext cx="3776" cy="1511"/>
            </a:xfrm>
            <a:custGeom>
              <a:avLst/>
              <a:gdLst/>
              <a:ahLst/>
              <a:cxnLst>
                <a:cxn ang="0">
                  <a:pos x="50" y="3526"/>
                </a:cxn>
                <a:cxn ang="0">
                  <a:pos x="264" y="3442"/>
                </a:cxn>
                <a:cxn ang="0">
                  <a:pos x="472" y="3308"/>
                </a:cxn>
                <a:cxn ang="0">
                  <a:pos x="679" y="3185"/>
                </a:cxn>
                <a:cxn ang="0">
                  <a:pos x="885" y="3116"/>
                </a:cxn>
                <a:cxn ang="0">
                  <a:pos x="1094" y="3039"/>
                </a:cxn>
                <a:cxn ang="0">
                  <a:pos x="1298" y="3017"/>
                </a:cxn>
                <a:cxn ang="0">
                  <a:pos x="1502" y="2948"/>
                </a:cxn>
                <a:cxn ang="0">
                  <a:pos x="1701" y="2866"/>
                </a:cxn>
                <a:cxn ang="0">
                  <a:pos x="1900" y="2784"/>
                </a:cxn>
                <a:cxn ang="0">
                  <a:pos x="2099" y="2708"/>
                </a:cxn>
                <a:cxn ang="0">
                  <a:pos x="2294" y="2631"/>
                </a:cxn>
                <a:cxn ang="0">
                  <a:pos x="2488" y="2552"/>
                </a:cxn>
                <a:cxn ang="0">
                  <a:pos x="2680" y="2475"/>
                </a:cxn>
                <a:cxn ang="0">
                  <a:pos x="2872" y="2396"/>
                </a:cxn>
                <a:cxn ang="0">
                  <a:pos x="3064" y="2321"/>
                </a:cxn>
                <a:cxn ang="0">
                  <a:pos x="3251" y="2247"/>
                </a:cxn>
                <a:cxn ang="0">
                  <a:pos x="3436" y="2172"/>
                </a:cxn>
                <a:cxn ang="0">
                  <a:pos x="3623" y="2098"/>
                </a:cxn>
                <a:cxn ang="0">
                  <a:pos x="3808" y="2021"/>
                </a:cxn>
                <a:cxn ang="0">
                  <a:pos x="3990" y="1949"/>
                </a:cxn>
                <a:cxn ang="0">
                  <a:pos x="4173" y="1877"/>
                </a:cxn>
                <a:cxn ang="0">
                  <a:pos x="4353" y="1805"/>
                </a:cxn>
                <a:cxn ang="0">
                  <a:pos x="4533" y="1733"/>
                </a:cxn>
                <a:cxn ang="0">
                  <a:pos x="4708" y="1661"/>
                </a:cxn>
                <a:cxn ang="0">
                  <a:pos x="4883" y="1594"/>
                </a:cxn>
                <a:cxn ang="0">
                  <a:pos x="5058" y="1522"/>
                </a:cxn>
                <a:cxn ang="0">
                  <a:pos x="5231" y="1452"/>
                </a:cxn>
                <a:cxn ang="0">
                  <a:pos x="5404" y="1383"/>
                </a:cxn>
                <a:cxn ang="0">
                  <a:pos x="5577" y="1316"/>
                </a:cxn>
                <a:cxn ang="0">
                  <a:pos x="5747" y="1248"/>
                </a:cxn>
                <a:cxn ang="0">
                  <a:pos x="5915" y="1181"/>
                </a:cxn>
                <a:cxn ang="0">
                  <a:pos x="6081" y="1112"/>
                </a:cxn>
                <a:cxn ang="0">
                  <a:pos x="6249" y="1047"/>
                </a:cxn>
                <a:cxn ang="0">
                  <a:pos x="6412" y="980"/>
                </a:cxn>
                <a:cxn ang="0">
                  <a:pos x="6577" y="917"/>
                </a:cxn>
                <a:cxn ang="0">
                  <a:pos x="6738" y="850"/>
                </a:cxn>
                <a:cxn ang="0">
                  <a:pos x="6901" y="788"/>
                </a:cxn>
                <a:cxn ang="0">
                  <a:pos x="7060" y="720"/>
                </a:cxn>
                <a:cxn ang="0">
                  <a:pos x="7218" y="658"/>
                </a:cxn>
                <a:cxn ang="0">
                  <a:pos x="7377" y="593"/>
                </a:cxn>
                <a:cxn ang="0">
                  <a:pos x="7535" y="533"/>
                </a:cxn>
                <a:cxn ang="0">
                  <a:pos x="7691" y="471"/>
                </a:cxn>
                <a:cxn ang="0">
                  <a:pos x="7847" y="406"/>
                </a:cxn>
                <a:cxn ang="0">
                  <a:pos x="8001" y="346"/>
                </a:cxn>
                <a:cxn ang="0">
                  <a:pos x="8152" y="286"/>
                </a:cxn>
                <a:cxn ang="0">
                  <a:pos x="8305" y="226"/>
                </a:cxn>
                <a:cxn ang="0">
                  <a:pos x="8454" y="166"/>
                </a:cxn>
                <a:cxn ang="0">
                  <a:pos x="8603" y="103"/>
                </a:cxn>
                <a:cxn ang="0">
                  <a:pos x="8754" y="46"/>
                </a:cxn>
                <a:cxn ang="0">
                  <a:pos x="8864" y="0"/>
                </a:cxn>
              </a:cxnLst>
              <a:rect l="0" t="0" r="r" b="b"/>
              <a:pathLst>
                <a:path w="8864" h="3548">
                  <a:moveTo>
                    <a:pt x="0" y="3548"/>
                  </a:moveTo>
                  <a:lnTo>
                    <a:pt x="50" y="3526"/>
                  </a:lnTo>
                  <a:lnTo>
                    <a:pt x="158" y="3483"/>
                  </a:lnTo>
                  <a:lnTo>
                    <a:pt x="264" y="3442"/>
                  </a:lnTo>
                  <a:lnTo>
                    <a:pt x="367" y="3385"/>
                  </a:lnTo>
                  <a:lnTo>
                    <a:pt x="472" y="3308"/>
                  </a:lnTo>
                  <a:lnTo>
                    <a:pt x="576" y="3243"/>
                  </a:lnTo>
                  <a:lnTo>
                    <a:pt x="679" y="3185"/>
                  </a:lnTo>
                  <a:lnTo>
                    <a:pt x="782" y="3145"/>
                  </a:lnTo>
                  <a:lnTo>
                    <a:pt x="885" y="3116"/>
                  </a:lnTo>
                  <a:lnTo>
                    <a:pt x="988" y="3053"/>
                  </a:lnTo>
                  <a:lnTo>
                    <a:pt x="1094" y="3039"/>
                  </a:lnTo>
                  <a:lnTo>
                    <a:pt x="1197" y="3048"/>
                  </a:lnTo>
                  <a:lnTo>
                    <a:pt x="1298" y="3017"/>
                  </a:lnTo>
                  <a:lnTo>
                    <a:pt x="1401" y="2988"/>
                  </a:lnTo>
                  <a:lnTo>
                    <a:pt x="1502" y="2948"/>
                  </a:lnTo>
                  <a:lnTo>
                    <a:pt x="1603" y="2907"/>
                  </a:lnTo>
                  <a:lnTo>
                    <a:pt x="1701" y="2866"/>
                  </a:lnTo>
                  <a:lnTo>
                    <a:pt x="1802" y="2825"/>
                  </a:lnTo>
                  <a:lnTo>
                    <a:pt x="1900" y="2784"/>
                  </a:lnTo>
                  <a:lnTo>
                    <a:pt x="2001" y="2746"/>
                  </a:lnTo>
                  <a:lnTo>
                    <a:pt x="2099" y="2708"/>
                  </a:lnTo>
                  <a:lnTo>
                    <a:pt x="2195" y="2667"/>
                  </a:lnTo>
                  <a:lnTo>
                    <a:pt x="2294" y="2631"/>
                  </a:lnTo>
                  <a:lnTo>
                    <a:pt x="2392" y="2590"/>
                  </a:lnTo>
                  <a:lnTo>
                    <a:pt x="2488" y="2552"/>
                  </a:lnTo>
                  <a:lnTo>
                    <a:pt x="2584" y="2513"/>
                  </a:lnTo>
                  <a:lnTo>
                    <a:pt x="2680" y="2475"/>
                  </a:lnTo>
                  <a:lnTo>
                    <a:pt x="2779" y="2434"/>
                  </a:lnTo>
                  <a:lnTo>
                    <a:pt x="2872" y="2396"/>
                  </a:lnTo>
                  <a:lnTo>
                    <a:pt x="2968" y="2360"/>
                  </a:lnTo>
                  <a:lnTo>
                    <a:pt x="3064" y="2321"/>
                  </a:lnTo>
                  <a:lnTo>
                    <a:pt x="3158" y="2285"/>
                  </a:lnTo>
                  <a:lnTo>
                    <a:pt x="3251" y="2247"/>
                  </a:lnTo>
                  <a:lnTo>
                    <a:pt x="3345" y="2208"/>
                  </a:lnTo>
                  <a:lnTo>
                    <a:pt x="3436" y="2172"/>
                  </a:lnTo>
                  <a:lnTo>
                    <a:pt x="3532" y="2134"/>
                  </a:lnTo>
                  <a:lnTo>
                    <a:pt x="3623" y="2098"/>
                  </a:lnTo>
                  <a:lnTo>
                    <a:pt x="3717" y="2060"/>
                  </a:lnTo>
                  <a:lnTo>
                    <a:pt x="3808" y="2021"/>
                  </a:lnTo>
                  <a:lnTo>
                    <a:pt x="3899" y="1988"/>
                  </a:lnTo>
                  <a:lnTo>
                    <a:pt x="3990" y="1949"/>
                  </a:lnTo>
                  <a:lnTo>
                    <a:pt x="4082" y="1913"/>
                  </a:lnTo>
                  <a:lnTo>
                    <a:pt x="4173" y="1877"/>
                  </a:lnTo>
                  <a:lnTo>
                    <a:pt x="4262" y="1841"/>
                  </a:lnTo>
                  <a:lnTo>
                    <a:pt x="4353" y="1805"/>
                  </a:lnTo>
                  <a:lnTo>
                    <a:pt x="4442" y="1769"/>
                  </a:lnTo>
                  <a:lnTo>
                    <a:pt x="4533" y="1733"/>
                  </a:lnTo>
                  <a:lnTo>
                    <a:pt x="4622" y="1700"/>
                  </a:lnTo>
                  <a:lnTo>
                    <a:pt x="4708" y="1661"/>
                  </a:lnTo>
                  <a:lnTo>
                    <a:pt x="4797" y="1628"/>
                  </a:lnTo>
                  <a:lnTo>
                    <a:pt x="4883" y="1594"/>
                  </a:lnTo>
                  <a:lnTo>
                    <a:pt x="4972" y="1558"/>
                  </a:lnTo>
                  <a:lnTo>
                    <a:pt x="5058" y="1522"/>
                  </a:lnTo>
                  <a:lnTo>
                    <a:pt x="5145" y="1486"/>
                  </a:lnTo>
                  <a:lnTo>
                    <a:pt x="5231" y="1452"/>
                  </a:lnTo>
                  <a:lnTo>
                    <a:pt x="5318" y="1416"/>
                  </a:lnTo>
                  <a:lnTo>
                    <a:pt x="5404" y="1383"/>
                  </a:lnTo>
                  <a:lnTo>
                    <a:pt x="5490" y="1352"/>
                  </a:lnTo>
                  <a:lnTo>
                    <a:pt x="5577" y="1316"/>
                  </a:lnTo>
                  <a:lnTo>
                    <a:pt x="5661" y="1282"/>
                  </a:lnTo>
                  <a:lnTo>
                    <a:pt x="5747" y="1248"/>
                  </a:lnTo>
                  <a:lnTo>
                    <a:pt x="5831" y="1212"/>
                  </a:lnTo>
                  <a:lnTo>
                    <a:pt x="5915" y="1181"/>
                  </a:lnTo>
                  <a:lnTo>
                    <a:pt x="5999" y="1148"/>
                  </a:lnTo>
                  <a:lnTo>
                    <a:pt x="6081" y="1112"/>
                  </a:lnTo>
                  <a:lnTo>
                    <a:pt x="6165" y="1080"/>
                  </a:lnTo>
                  <a:lnTo>
                    <a:pt x="6249" y="1047"/>
                  </a:lnTo>
                  <a:lnTo>
                    <a:pt x="6333" y="1013"/>
                  </a:lnTo>
                  <a:lnTo>
                    <a:pt x="6412" y="980"/>
                  </a:lnTo>
                  <a:lnTo>
                    <a:pt x="6496" y="948"/>
                  </a:lnTo>
                  <a:lnTo>
                    <a:pt x="6577" y="917"/>
                  </a:lnTo>
                  <a:lnTo>
                    <a:pt x="6657" y="881"/>
                  </a:lnTo>
                  <a:lnTo>
                    <a:pt x="6738" y="850"/>
                  </a:lnTo>
                  <a:lnTo>
                    <a:pt x="6820" y="819"/>
                  </a:lnTo>
                  <a:lnTo>
                    <a:pt x="6901" y="788"/>
                  </a:lnTo>
                  <a:lnTo>
                    <a:pt x="6981" y="756"/>
                  </a:lnTo>
                  <a:lnTo>
                    <a:pt x="7060" y="720"/>
                  </a:lnTo>
                  <a:lnTo>
                    <a:pt x="7141" y="689"/>
                  </a:lnTo>
                  <a:lnTo>
                    <a:pt x="7218" y="658"/>
                  </a:lnTo>
                  <a:lnTo>
                    <a:pt x="7300" y="624"/>
                  </a:lnTo>
                  <a:lnTo>
                    <a:pt x="7377" y="593"/>
                  </a:lnTo>
                  <a:lnTo>
                    <a:pt x="7458" y="562"/>
                  </a:lnTo>
                  <a:lnTo>
                    <a:pt x="7535" y="533"/>
                  </a:lnTo>
                  <a:lnTo>
                    <a:pt x="7614" y="502"/>
                  </a:lnTo>
                  <a:lnTo>
                    <a:pt x="7691" y="471"/>
                  </a:lnTo>
                  <a:lnTo>
                    <a:pt x="7768" y="437"/>
                  </a:lnTo>
                  <a:lnTo>
                    <a:pt x="7847" y="406"/>
                  </a:lnTo>
                  <a:lnTo>
                    <a:pt x="7921" y="377"/>
                  </a:lnTo>
                  <a:lnTo>
                    <a:pt x="8001" y="346"/>
                  </a:lnTo>
                  <a:lnTo>
                    <a:pt x="8077" y="315"/>
                  </a:lnTo>
                  <a:lnTo>
                    <a:pt x="8152" y="286"/>
                  </a:lnTo>
                  <a:lnTo>
                    <a:pt x="8226" y="255"/>
                  </a:lnTo>
                  <a:lnTo>
                    <a:pt x="8305" y="226"/>
                  </a:lnTo>
                  <a:lnTo>
                    <a:pt x="8380" y="192"/>
                  </a:lnTo>
                  <a:lnTo>
                    <a:pt x="8454" y="166"/>
                  </a:lnTo>
                  <a:lnTo>
                    <a:pt x="8529" y="137"/>
                  </a:lnTo>
                  <a:lnTo>
                    <a:pt x="8603" y="103"/>
                  </a:lnTo>
                  <a:lnTo>
                    <a:pt x="8680" y="75"/>
                  </a:lnTo>
                  <a:lnTo>
                    <a:pt x="8754" y="46"/>
                  </a:lnTo>
                  <a:lnTo>
                    <a:pt x="8826" y="15"/>
                  </a:lnTo>
                  <a:lnTo>
                    <a:pt x="886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0" name="Freeform 20"/>
            <p:cNvSpPr>
              <a:spLocks noChangeAspect="1"/>
            </p:cNvSpPr>
            <p:nvPr/>
          </p:nvSpPr>
          <p:spPr bwMode="auto">
            <a:xfrm>
              <a:off x="2493" y="2497"/>
              <a:ext cx="3775" cy="1508"/>
            </a:xfrm>
            <a:custGeom>
              <a:avLst/>
              <a:gdLst/>
              <a:ahLst/>
              <a:cxnLst>
                <a:cxn ang="0">
                  <a:pos x="55" y="3519"/>
                </a:cxn>
                <a:cxn ang="0">
                  <a:pos x="264" y="3435"/>
                </a:cxn>
                <a:cxn ang="0">
                  <a:pos x="475" y="3300"/>
                </a:cxn>
                <a:cxn ang="0">
                  <a:pos x="684" y="3187"/>
                </a:cxn>
                <a:cxn ang="0">
                  <a:pos x="890" y="3106"/>
                </a:cxn>
                <a:cxn ang="0">
                  <a:pos x="1094" y="3026"/>
                </a:cxn>
                <a:cxn ang="0">
                  <a:pos x="1298" y="2993"/>
                </a:cxn>
                <a:cxn ang="0">
                  <a:pos x="1504" y="2940"/>
                </a:cxn>
                <a:cxn ang="0">
                  <a:pos x="1701" y="2861"/>
                </a:cxn>
                <a:cxn ang="0">
                  <a:pos x="1900" y="2779"/>
                </a:cxn>
                <a:cxn ang="0">
                  <a:pos x="2099" y="2702"/>
                </a:cxn>
                <a:cxn ang="0">
                  <a:pos x="2296" y="2623"/>
                </a:cxn>
                <a:cxn ang="0">
                  <a:pos x="2488" y="2546"/>
                </a:cxn>
                <a:cxn ang="0">
                  <a:pos x="2680" y="2467"/>
                </a:cxn>
                <a:cxn ang="0">
                  <a:pos x="2875" y="2393"/>
                </a:cxn>
                <a:cxn ang="0">
                  <a:pos x="3064" y="2316"/>
                </a:cxn>
                <a:cxn ang="0">
                  <a:pos x="3251" y="2242"/>
                </a:cxn>
                <a:cxn ang="0">
                  <a:pos x="3439" y="2167"/>
                </a:cxn>
                <a:cxn ang="0">
                  <a:pos x="3623" y="2095"/>
                </a:cxn>
                <a:cxn ang="0">
                  <a:pos x="3808" y="2018"/>
                </a:cxn>
                <a:cxn ang="0">
                  <a:pos x="3990" y="1946"/>
                </a:cxn>
                <a:cxn ang="0">
                  <a:pos x="4173" y="1874"/>
                </a:cxn>
                <a:cxn ang="0">
                  <a:pos x="4350" y="1802"/>
                </a:cxn>
                <a:cxn ang="0">
                  <a:pos x="4530" y="1730"/>
                </a:cxn>
                <a:cxn ang="0">
                  <a:pos x="4708" y="1658"/>
                </a:cxn>
                <a:cxn ang="0">
                  <a:pos x="4883" y="1591"/>
                </a:cxn>
                <a:cxn ang="0">
                  <a:pos x="5061" y="1522"/>
                </a:cxn>
                <a:cxn ang="0">
                  <a:pos x="5234" y="1450"/>
                </a:cxn>
                <a:cxn ang="0">
                  <a:pos x="5404" y="1382"/>
                </a:cxn>
                <a:cxn ang="0">
                  <a:pos x="5574" y="1313"/>
                </a:cxn>
                <a:cxn ang="0">
                  <a:pos x="5745" y="1243"/>
                </a:cxn>
                <a:cxn ang="0">
                  <a:pos x="5915" y="1178"/>
                </a:cxn>
                <a:cxn ang="0">
                  <a:pos x="6083" y="1111"/>
                </a:cxn>
                <a:cxn ang="0">
                  <a:pos x="6246" y="1046"/>
                </a:cxn>
                <a:cxn ang="0">
                  <a:pos x="6412" y="979"/>
                </a:cxn>
                <a:cxn ang="0">
                  <a:pos x="6575" y="914"/>
                </a:cxn>
                <a:cxn ang="0">
                  <a:pos x="6738" y="850"/>
                </a:cxn>
                <a:cxn ang="0">
                  <a:pos x="6899" y="782"/>
                </a:cxn>
                <a:cxn ang="0">
                  <a:pos x="7062" y="720"/>
                </a:cxn>
                <a:cxn ang="0">
                  <a:pos x="7221" y="658"/>
                </a:cxn>
                <a:cxn ang="0">
                  <a:pos x="7379" y="593"/>
                </a:cxn>
                <a:cxn ang="0">
                  <a:pos x="7535" y="530"/>
                </a:cxn>
                <a:cxn ang="0">
                  <a:pos x="7689" y="470"/>
                </a:cxn>
                <a:cxn ang="0">
                  <a:pos x="7845" y="405"/>
                </a:cxn>
                <a:cxn ang="0">
                  <a:pos x="7998" y="345"/>
                </a:cxn>
                <a:cxn ang="0">
                  <a:pos x="8149" y="285"/>
                </a:cxn>
                <a:cxn ang="0">
                  <a:pos x="8303" y="225"/>
                </a:cxn>
                <a:cxn ang="0">
                  <a:pos x="8452" y="163"/>
                </a:cxn>
                <a:cxn ang="0">
                  <a:pos x="8603" y="103"/>
                </a:cxn>
                <a:cxn ang="0">
                  <a:pos x="8752" y="43"/>
                </a:cxn>
                <a:cxn ang="0">
                  <a:pos x="8862" y="0"/>
                </a:cxn>
              </a:cxnLst>
              <a:rect l="0" t="0" r="r" b="b"/>
              <a:pathLst>
                <a:path w="8862" h="3540">
                  <a:moveTo>
                    <a:pt x="0" y="3540"/>
                  </a:moveTo>
                  <a:lnTo>
                    <a:pt x="55" y="3519"/>
                  </a:lnTo>
                  <a:lnTo>
                    <a:pt x="160" y="3475"/>
                  </a:lnTo>
                  <a:lnTo>
                    <a:pt x="264" y="3435"/>
                  </a:lnTo>
                  <a:lnTo>
                    <a:pt x="372" y="3379"/>
                  </a:lnTo>
                  <a:lnTo>
                    <a:pt x="475" y="3300"/>
                  </a:lnTo>
                  <a:lnTo>
                    <a:pt x="578" y="3238"/>
                  </a:lnTo>
                  <a:lnTo>
                    <a:pt x="684" y="3187"/>
                  </a:lnTo>
                  <a:lnTo>
                    <a:pt x="784" y="3139"/>
                  </a:lnTo>
                  <a:lnTo>
                    <a:pt x="890" y="3106"/>
                  </a:lnTo>
                  <a:lnTo>
                    <a:pt x="991" y="3055"/>
                  </a:lnTo>
                  <a:lnTo>
                    <a:pt x="1094" y="3026"/>
                  </a:lnTo>
                  <a:lnTo>
                    <a:pt x="1197" y="3007"/>
                  </a:lnTo>
                  <a:lnTo>
                    <a:pt x="1298" y="2993"/>
                  </a:lnTo>
                  <a:lnTo>
                    <a:pt x="1404" y="2981"/>
                  </a:lnTo>
                  <a:lnTo>
                    <a:pt x="1504" y="2940"/>
                  </a:lnTo>
                  <a:lnTo>
                    <a:pt x="1603" y="2899"/>
                  </a:lnTo>
                  <a:lnTo>
                    <a:pt x="1701" y="2861"/>
                  </a:lnTo>
                  <a:lnTo>
                    <a:pt x="1802" y="2820"/>
                  </a:lnTo>
                  <a:lnTo>
                    <a:pt x="1900" y="2779"/>
                  </a:lnTo>
                  <a:lnTo>
                    <a:pt x="2001" y="2743"/>
                  </a:lnTo>
                  <a:lnTo>
                    <a:pt x="2099" y="2702"/>
                  </a:lnTo>
                  <a:lnTo>
                    <a:pt x="2198" y="2662"/>
                  </a:lnTo>
                  <a:lnTo>
                    <a:pt x="2296" y="2623"/>
                  </a:lnTo>
                  <a:lnTo>
                    <a:pt x="2392" y="2582"/>
                  </a:lnTo>
                  <a:lnTo>
                    <a:pt x="2488" y="2546"/>
                  </a:lnTo>
                  <a:lnTo>
                    <a:pt x="2587" y="2508"/>
                  </a:lnTo>
                  <a:lnTo>
                    <a:pt x="2680" y="2467"/>
                  </a:lnTo>
                  <a:lnTo>
                    <a:pt x="2779" y="2431"/>
                  </a:lnTo>
                  <a:lnTo>
                    <a:pt x="2875" y="2393"/>
                  </a:lnTo>
                  <a:lnTo>
                    <a:pt x="2968" y="2354"/>
                  </a:lnTo>
                  <a:lnTo>
                    <a:pt x="3064" y="2316"/>
                  </a:lnTo>
                  <a:lnTo>
                    <a:pt x="3155" y="2278"/>
                  </a:lnTo>
                  <a:lnTo>
                    <a:pt x="3251" y="2242"/>
                  </a:lnTo>
                  <a:lnTo>
                    <a:pt x="3347" y="2203"/>
                  </a:lnTo>
                  <a:lnTo>
                    <a:pt x="3439" y="2167"/>
                  </a:lnTo>
                  <a:lnTo>
                    <a:pt x="3530" y="2129"/>
                  </a:lnTo>
                  <a:lnTo>
                    <a:pt x="3623" y="2095"/>
                  </a:lnTo>
                  <a:lnTo>
                    <a:pt x="3715" y="2057"/>
                  </a:lnTo>
                  <a:lnTo>
                    <a:pt x="3808" y="2018"/>
                  </a:lnTo>
                  <a:lnTo>
                    <a:pt x="3899" y="1982"/>
                  </a:lnTo>
                  <a:lnTo>
                    <a:pt x="3990" y="1946"/>
                  </a:lnTo>
                  <a:lnTo>
                    <a:pt x="4079" y="1910"/>
                  </a:lnTo>
                  <a:lnTo>
                    <a:pt x="4173" y="1874"/>
                  </a:lnTo>
                  <a:lnTo>
                    <a:pt x="4262" y="1838"/>
                  </a:lnTo>
                  <a:lnTo>
                    <a:pt x="4350" y="1802"/>
                  </a:lnTo>
                  <a:lnTo>
                    <a:pt x="4439" y="1766"/>
                  </a:lnTo>
                  <a:lnTo>
                    <a:pt x="4530" y="1730"/>
                  </a:lnTo>
                  <a:lnTo>
                    <a:pt x="4619" y="1694"/>
                  </a:lnTo>
                  <a:lnTo>
                    <a:pt x="4708" y="1658"/>
                  </a:lnTo>
                  <a:lnTo>
                    <a:pt x="4799" y="1625"/>
                  </a:lnTo>
                  <a:lnTo>
                    <a:pt x="4883" y="1591"/>
                  </a:lnTo>
                  <a:lnTo>
                    <a:pt x="4970" y="1555"/>
                  </a:lnTo>
                  <a:lnTo>
                    <a:pt x="5061" y="1522"/>
                  </a:lnTo>
                  <a:lnTo>
                    <a:pt x="5147" y="1483"/>
                  </a:lnTo>
                  <a:lnTo>
                    <a:pt x="5234" y="1450"/>
                  </a:lnTo>
                  <a:lnTo>
                    <a:pt x="5320" y="1414"/>
                  </a:lnTo>
                  <a:lnTo>
                    <a:pt x="5404" y="1382"/>
                  </a:lnTo>
                  <a:lnTo>
                    <a:pt x="5493" y="1349"/>
                  </a:lnTo>
                  <a:lnTo>
                    <a:pt x="5574" y="1313"/>
                  </a:lnTo>
                  <a:lnTo>
                    <a:pt x="5663" y="1279"/>
                  </a:lnTo>
                  <a:lnTo>
                    <a:pt x="5745" y="1243"/>
                  </a:lnTo>
                  <a:lnTo>
                    <a:pt x="5829" y="1212"/>
                  </a:lnTo>
                  <a:lnTo>
                    <a:pt x="5915" y="1178"/>
                  </a:lnTo>
                  <a:lnTo>
                    <a:pt x="5999" y="1142"/>
                  </a:lnTo>
                  <a:lnTo>
                    <a:pt x="6083" y="1111"/>
                  </a:lnTo>
                  <a:lnTo>
                    <a:pt x="6167" y="1078"/>
                  </a:lnTo>
                  <a:lnTo>
                    <a:pt x="6246" y="1046"/>
                  </a:lnTo>
                  <a:lnTo>
                    <a:pt x="6330" y="1010"/>
                  </a:lnTo>
                  <a:lnTo>
                    <a:pt x="6412" y="979"/>
                  </a:lnTo>
                  <a:lnTo>
                    <a:pt x="6493" y="946"/>
                  </a:lnTo>
                  <a:lnTo>
                    <a:pt x="6575" y="914"/>
                  </a:lnTo>
                  <a:lnTo>
                    <a:pt x="6659" y="881"/>
                  </a:lnTo>
                  <a:lnTo>
                    <a:pt x="6738" y="850"/>
                  </a:lnTo>
                  <a:lnTo>
                    <a:pt x="6820" y="816"/>
                  </a:lnTo>
                  <a:lnTo>
                    <a:pt x="6899" y="782"/>
                  </a:lnTo>
                  <a:lnTo>
                    <a:pt x="6981" y="751"/>
                  </a:lnTo>
                  <a:lnTo>
                    <a:pt x="7062" y="720"/>
                  </a:lnTo>
                  <a:lnTo>
                    <a:pt x="7139" y="689"/>
                  </a:lnTo>
                  <a:lnTo>
                    <a:pt x="7221" y="658"/>
                  </a:lnTo>
                  <a:lnTo>
                    <a:pt x="7297" y="626"/>
                  </a:lnTo>
                  <a:lnTo>
                    <a:pt x="7379" y="593"/>
                  </a:lnTo>
                  <a:lnTo>
                    <a:pt x="7456" y="561"/>
                  </a:lnTo>
                  <a:lnTo>
                    <a:pt x="7535" y="530"/>
                  </a:lnTo>
                  <a:lnTo>
                    <a:pt x="7612" y="499"/>
                  </a:lnTo>
                  <a:lnTo>
                    <a:pt x="7689" y="470"/>
                  </a:lnTo>
                  <a:lnTo>
                    <a:pt x="7768" y="439"/>
                  </a:lnTo>
                  <a:lnTo>
                    <a:pt x="7845" y="405"/>
                  </a:lnTo>
                  <a:lnTo>
                    <a:pt x="7924" y="374"/>
                  </a:lnTo>
                  <a:lnTo>
                    <a:pt x="7998" y="345"/>
                  </a:lnTo>
                  <a:lnTo>
                    <a:pt x="8075" y="314"/>
                  </a:lnTo>
                  <a:lnTo>
                    <a:pt x="8149" y="285"/>
                  </a:lnTo>
                  <a:lnTo>
                    <a:pt x="8229" y="254"/>
                  </a:lnTo>
                  <a:lnTo>
                    <a:pt x="8303" y="225"/>
                  </a:lnTo>
                  <a:lnTo>
                    <a:pt x="8377" y="194"/>
                  </a:lnTo>
                  <a:lnTo>
                    <a:pt x="8452" y="163"/>
                  </a:lnTo>
                  <a:lnTo>
                    <a:pt x="8529" y="132"/>
                  </a:lnTo>
                  <a:lnTo>
                    <a:pt x="8603" y="103"/>
                  </a:lnTo>
                  <a:lnTo>
                    <a:pt x="8677" y="74"/>
                  </a:lnTo>
                  <a:lnTo>
                    <a:pt x="8752" y="43"/>
                  </a:lnTo>
                  <a:lnTo>
                    <a:pt x="8824" y="14"/>
                  </a:lnTo>
                  <a:lnTo>
                    <a:pt x="886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1" name="Freeform 21"/>
            <p:cNvSpPr>
              <a:spLocks noChangeAspect="1"/>
            </p:cNvSpPr>
            <p:nvPr/>
          </p:nvSpPr>
          <p:spPr bwMode="auto">
            <a:xfrm>
              <a:off x="2484" y="2491"/>
              <a:ext cx="3773" cy="1505"/>
            </a:xfrm>
            <a:custGeom>
              <a:avLst/>
              <a:gdLst/>
              <a:ahLst/>
              <a:cxnLst>
                <a:cxn ang="0">
                  <a:pos x="51" y="3514"/>
                </a:cxn>
                <a:cxn ang="0">
                  <a:pos x="264" y="3428"/>
                </a:cxn>
                <a:cxn ang="0">
                  <a:pos x="471" y="3294"/>
                </a:cxn>
                <a:cxn ang="0">
                  <a:pos x="680" y="3190"/>
                </a:cxn>
                <a:cxn ang="0">
                  <a:pos x="886" y="3094"/>
                </a:cxn>
                <a:cxn ang="0">
                  <a:pos x="1092" y="3013"/>
                </a:cxn>
                <a:cxn ang="0">
                  <a:pos x="1296" y="2969"/>
                </a:cxn>
                <a:cxn ang="0">
                  <a:pos x="1500" y="2936"/>
                </a:cxn>
                <a:cxn ang="0">
                  <a:pos x="1702" y="2854"/>
                </a:cxn>
                <a:cxn ang="0">
                  <a:pos x="1901" y="2777"/>
                </a:cxn>
                <a:cxn ang="0">
                  <a:pos x="2095" y="2696"/>
                </a:cxn>
                <a:cxn ang="0">
                  <a:pos x="2292" y="2619"/>
                </a:cxn>
                <a:cxn ang="0">
                  <a:pos x="2484" y="2542"/>
                </a:cxn>
                <a:cxn ang="0">
                  <a:pos x="2679" y="2465"/>
                </a:cxn>
                <a:cxn ang="0">
                  <a:pos x="2871" y="2389"/>
                </a:cxn>
                <a:cxn ang="0">
                  <a:pos x="3060" y="2314"/>
                </a:cxn>
                <a:cxn ang="0">
                  <a:pos x="3247" y="2237"/>
                </a:cxn>
                <a:cxn ang="0">
                  <a:pos x="3435" y="2163"/>
                </a:cxn>
                <a:cxn ang="0">
                  <a:pos x="3619" y="2089"/>
                </a:cxn>
                <a:cxn ang="0">
                  <a:pos x="3804" y="2017"/>
                </a:cxn>
                <a:cxn ang="0">
                  <a:pos x="3989" y="1942"/>
                </a:cxn>
                <a:cxn ang="0">
                  <a:pos x="4171" y="1870"/>
                </a:cxn>
                <a:cxn ang="0">
                  <a:pos x="4349" y="1798"/>
                </a:cxn>
                <a:cxn ang="0">
                  <a:pos x="4526" y="1729"/>
                </a:cxn>
                <a:cxn ang="0">
                  <a:pos x="4704" y="1657"/>
                </a:cxn>
                <a:cxn ang="0">
                  <a:pos x="4882" y="1587"/>
                </a:cxn>
                <a:cxn ang="0">
                  <a:pos x="5054" y="1517"/>
                </a:cxn>
                <a:cxn ang="0">
                  <a:pos x="5230" y="1450"/>
                </a:cxn>
                <a:cxn ang="0">
                  <a:pos x="5400" y="1381"/>
                </a:cxn>
                <a:cxn ang="0">
                  <a:pos x="5573" y="1311"/>
                </a:cxn>
                <a:cxn ang="0">
                  <a:pos x="5743" y="1246"/>
                </a:cxn>
                <a:cxn ang="0">
                  <a:pos x="5909" y="1177"/>
                </a:cxn>
                <a:cxn ang="0">
                  <a:pos x="6077" y="1109"/>
                </a:cxn>
                <a:cxn ang="0">
                  <a:pos x="6242" y="1042"/>
                </a:cxn>
                <a:cxn ang="0">
                  <a:pos x="6408" y="977"/>
                </a:cxn>
                <a:cxn ang="0">
                  <a:pos x="6571" y="915"/>
                </a:cxn>
                <a:cxn ang="0">
                  <a:pos x="6732" y="848"/>
                </a:cxn>
                <a:cxn ang="0">
                  <a:pos x="6895" y="785"/>
                </a:cxn>
                <a:cxn ang="0">
                  <a:pos x="7056" y="721"/>
                </a:cxn>
                <a:cxn ang="0">
                  <a:pos x="7214" y="653"/>
                </a:cxn>
                <a:cxn ang="0">
                  <a:pos x="7373" y="593"/>
                </a:cxn>
                <a:cxn ang="0">
                  <a:pos x="7529" y="531"/>
                </a:cxn>
                <a:cxn ang="0">
                  <a:pos x="7682" y="466"/>
                </a:cxn>
                <a:cxn ang="0">
                  <a:pos x="7838" y="406"/>
                </a:cxn>
                <a:cxn ang="0">
                  <a:pos x="7994" y="346"/>
                </a:cxn>
                <a:cxn ang="0">
                  <a:pos x="8148" y="284"/>
                </a:cxn>
                <a:cxn ang="0">
                  <a:pos x="8297" y="221"/>
                </a:cxn>
                <a:cxn ang="0">
                  <a:pos x="8448" y="166"/>
                </a:cxn>
                <a:cxn ang="0">
                  <a:pos x="8597" y="104"/>
                </a:cxn>
                <a:cxn ang="0">
                  <a:pos x="8745" y="44"/>
                </a:cxn>
                <a:cxn ang="0">
                  <a:pos x="8856" y="0"/>
                </a:cxn>
              </a:cxnLst>
              <a:rect l="0" t="0" r="r" b="b"/>
              <a:pathLst>
                <a:path w="8856" h="3534">
                  <a:moveTo>
                    <a:pt x="0" y="3534"/>
                  </a:moveTo>
                  <a:lnTo>
                    <a:pt x="51" y="3514"/>
                  </a:lnTo>
                  <a:lnTo>
                    <a:pt x="156" y="3471"/>
                  </a:lnTo>
                  <a:lnTo>
                    <a:pt x="264" y="3428"/>
                  </a:lnTo>
                  <a:lnTo>
                    <a:pt x="368" y="3373"/>
                  </a:lnTo>
                  <a:lnTo>
                    <a:pt x="471" y="3294"/>
                  </a:lnTo>
                  <a:lnTo>
                    <a:pt x="576" y="3229"/>
                  </a:lnTo>
                  <a:lnTo>
                    <a:pt x="680" y="3190"/>
                  </a:lnTo>
                  <a:lnTo>
                    <a:pt x="783" y="3137"/>
                  </a:lnTo>
                  <a:lnTo>
                    <a:pt x="886" y="3094"/>
                  </a:lnTo>
                  <a:lnTo>
                    <a:pt x="992" y="3063"/>
                  </a:lnTo>
                  <a:lnTo>
                    <a:pt x="1092" y="3013"/>
                  </a:lnTo>
                  <a:lnTo>
                    <a:pt x="1196" y="2967"/>
                  </a:lnTo>
                  <a:lnTo>
                    <a:pt x="1296" y="2969"/>
                  </a:lnTo>
                  <a:lnTo>
                    <a:pt x="1400" y="2977"/>
                  </a:lnTo>
                  <a:lnTo>
                    <a:pt x="1500" y="2936"/>
                  </a:lnTo>
                  <a:lnTo>
                    <a:pt x="1601" y="2895"/>
                  </a:lnTo>
                  <a:lnTo>
                    <a:pt x="1702" y="2854"/>
                  </a:lnTo>
                  <a:lnTo>
                    <a:pt x="1800" y="2813"/>
                  </a:lnTo>
                  <a:lnTo>
                    <a:pt x="1901" y="2777"/>
                  </a:lnTo>
                  <a:lnTo>
                    <a:pt x="1999" y="2737"/>
                  </a:lnTo>
                  <a:lnTo>
                    <a:pt x="2095" y="2696"/>
                  </a:lnTo>
                  <a:lnTo>
                    <a:pt x="2194" y="2660"/>
                  </a:lnTo>
                  <a:lnTo>
                    <a:pt x="2292" y="2619"/>
                  </a:lnTo>
                  <a:lnTo>
                    <a:pt x="2391" y="2581"/>
                  </a:lnTo>
                  <a:lnTo>
                    <a:pt x="2484" y="2542"/>
                  </a:lnTo>
                  <a:lnTo>
                    <a:pt x="2583" y="2504"/>
                  </a:lnTo>
                  <a:lnTo>
                    <a:pt x="2679" y="2465"/>
                  </a:lnTo>
                  <a:lnTo>
                    <a:pt x="2777" y="2425"/>
                  </a:lnTo>
                  <a:lnTo>
                    <a:pt x="2871" y="2389"/>
                  </a:lnTo>
                  <a:lnTo>
                    <a:pt x="2967" y="2350"/>
                  </a:lnTo>
                  <a:lnTo>
                    <a:pt x="3060" y="2314"/>
                  </a:lnTo>
                  <a:lnTo>
                    <a:pt x="3154" y="2276"/>
                  </a:lnTo>
                  <a:lnTo>
                    <a:pt x="3247" y="2237"/>
                  </a:lnTo>
                  <a:lnTo>
                    <a:pt x="3341" y="2201"/>
                  </a:lnTo>
                  <a:lnTo>
                    <a:pt x="3435" y="2163"/>
                  </a:lnTo>
                  <a:lnTo>
                    <a:pt x="3528" y="2127"/>
                  </a:lnTo>
                  <a:lnTo>
                    <a:pt x="3619" y="2089"/>
                  </a:lnTo>
                  <a:lnTo>
                    <a:pt x="3713" y="2050"/>
                  </a:lnTo>
                  <a:lnTo>
                    <a:pt x="3804" y="2017"/>
                  </a:lnTo>
                  <a:lnTo>
                    <a:pt x="3895" y="1978"/>
                  </a:lnTo>
                  <a:lnTo>
                    <a:pt x="3989" y="1942"/>
                  </a:lnTo>
                  <a:lnTo>
                    <a:pt x="4078" y="1906"/>
                  </a:lnTo>
                  <a:lnTo>
                    <a:pt x="4171" y="1870"/>
                  </a:lnTo>
                  <a:lnTo>
                    <a:pt x="4260" y="1834"/>
                  </a:lnTo>
                  <a:lnTo>
                    <a:pt x="4349" y="1798"/>
                  </a:lnTo>
                  <a:lnTo>
                    <a:pt x="4438" y="1762"/>
                  </a:lnTo>
                  <a:lnTo>
                    <a:pt x="4526" y="1729"/>
                  </a:lnTo>
                  <a:lnTo>
                    <a:pt x="4615" y="1690"/>
                  </a:lnTo>
                  <a:lnTo>
                    <a:pt x="4704" y="1657"/>
                  </a:lnTo>
                  <a:lnTo>
                    <a:pt x="4793" y="1623"/>
                  </a:lnTo>
                  <a:lnTo>
                    <a:pt x="4882" y="1587"/>
                  </a:lnTo>
                  <a:lnTo>
                    <a:pt x="4968" y="1553"/>
                  </a:lnTo>
                  <a:lnTo>
                    <a:pt x="5054" y="1517"/>
                  </a:lnTo>
                  <a:lnTo>
                    <a:pt x="5141" y="1484"/>
                  </a:lnTo>
                  <a:lnTo>
                    <a:pt x="5230" y="1450"/>
                  </a:lnTo>
                  <a:lnTo>
                    <a:pt x="5314" y="1414"/>
                  </a:lnTo>
                  <a:lnTo>
                    <a:pt x="5400" y="1381"/>
                  </a:lnTo>
                  <a:lnTo>
                    <a:pt x="5486" y="1345"/>
                  </a:lnTo>
                  <a:lnTo>
                    <a:pt x="5573" y="1311"/>
                  </a:lnTo>
                  <a:lnTo>
                    <a:pt x="5657" y="1277"/>
                  </a:lnTo>
                  <a:lnTo>
                    <a:pt x="5743" y="1246"/>
                  </a:lnTo>
                  <a:lnTo>
                    <a:pt x="5827" y="1210"/>
                  </a:lnTo>
                  <a:lnTo>
                    <a:pt x="5909" y="1177"/>
                  </a:lnTo>
                  <a:lnTo>
                    <a:pt x="5993" y="1145"/>
                  </a:lnTo>
                  <a:lnTo>
                    <a:pt x="6077" y="1109"/>
                  </a:lnTo>
                  <a:lnTo>
                    <a:pt x="6161" y="1078"/>
                  </a:lnTo>
                  <a:lnTo>
                    <a:pt x="6242" y="1042"/>
                  </a:lnTo>
                  <a:lnTo>
                    <a:pt x="6324" y="1011"/>
                  </a:lnTo>
                  <a:lnTo>
                    <a:pt x="6408" y="977"/>
                  </a:lnTo>
                  <a:lnTo>
                    <a:pt x="6487" y="946"/>
                  </a:lnTo>
                  <a:lnTo>
                    <a:pt x="6571" y="915"/>
                  </a:lnTo>
                  <a:lnTo>
                    <a:pt x="6653" y="879"/>
                  </a:lnTo>
                  <a:lnTo>
                    <a:pt x="6732" y="848"/>
                  </a:lnTo>
                  <a:lnTo>
                    <a:pt x="6813" y="817"/>
                  </a:lnTo>
                  <a:lnTo>
                    <a:pt x="6895" y="785"/>
                  </a:lnTo>
                  <a:lnTo>
                    <a:pt x="6974" y="752"/>
                  </a:lnTo>
                  <a:lnTo>
                    <a:pt x="7056" y="721"/>
                  </a:lnTo>
                  <a:lnTo>
                    <a:pt x="7135" y="687"/>
                  </a:lnTo>
                  <a:lnTo>
                    <a:pt x="7214" y="653"/>
                  </a:lnTo>
                  <a:lnTo>
                    <a:pt x="7296" y="627"/>
                  </a:lnTo>
                  <a:lnTo>
                    <a:pt x="7373" y="593"/>
                  </a:lnTo>
                  <a:lnTo>
                    <a:pt x="7449" y="562"/>
                  </a:lnTo>
                  <a:lnTo>
                    <a:pt x="7529" y="531"/>
                  </a:lnTo>
                  <a:lnTo>
                    <a:pt x="7605" y="500"/>
                  </a:lnTo>
                  <a:lnTo>
                    <a:pt x="7682" y="466"/>
                  </a:lnTo>
                  <a:lnTo>
                    <a:pt x="7761" y="437"/>
                  </a:lnTo>
                  <a:lnTo>
                    <a:pt x="7838" y="406"/>
                  </a:lnTo>
                  <a:lnTo>
                    <a:pt x="7917" y="375"/>
                  </a:lnTo>
                  <a:lnTo>
                    <a:pt x="7994" y="346"/>
                  </a:lnTo>
                  <a:lnTo>
                    <a:pt x="8069" y="315"/>
                  </a:lnTo>
                  <a:lnTo>
                    <a:pt x="8148" y="284"/>
                  </a:lnTo>
                  <a:lnTo>
                    <a:pt x="8222" y="255"/>
                  </a:lnTo>
                  <a:lnTo>
                    <a:pt x="8297" y="221"/>
                  </a:lnTo>
                  <a:lnTo>
                    <a:pt x="8371" y="195"/>
                  </a:lnTo>
                  <a:lnTo>
                    <a:pt x="8448" y="166"/>
                  </a:lnTo>
                  <a:lnTo>
                    <a:pt x="8522" y="132"/>
                  </a:lnTo>
                  <a:lnTo>
                    <a:pt x="8597" y="104"/>
                  </a:lnTo>
                  <a:lnTo>
                    <a:pt x="8671" y="75"/>
                  </a:lnTo>
                  <a:lnTo>
                    <a:pt x="8745" y="44"/>
                  </a:lnTo>
                  <a:lnTo>
                    <a:pt x="8817" y="15"/>
                  </a:lnTo>
                  <a:lnTo>
                    <a:pt x="885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2" name="Freeform 22"/>
            <p:cNvSpPr>
              <a:spLocks noChangeAspect="1"/>
            </p:cNvSpPr>
            <p:nvPr/>
          </p:nvSpPr>
          <p:spPr bwMode="auto">
            <a:xfrm>
              <a:off x="2474" y="2485"/>
              <a:ext cx="3772" cy="1503"/>
            </a:xfrm>
            <a:custGeom>
              <a:avLst/>
              <a:gdLst/>
              <a:ahLst/>
              <a:cxnLst>
                <a:cxn ang="0">
                  <a:pos x="56" y="3504"/>
                </a:cxn>
                <a:cxn ang="0">
                  <a:pos x="264" y="3423"/>
                </a:cxn>
                <a:cxn ang="0">
                  <a:pos x="473" y="3286"/>
                </a:cxn>
                <a:cxn ang="0">
                  <a:pos x="680" y="3183"/>
                </a:cxn>
                <a:cxn ang="0">
                  <a:pos x="888" y="3087"/>
                </a:cxn>
                <a:cxn ang="0">
                  <a:pos x="1092" y="3000"/>
                </a:cxn>
                <a:cxn ang="0">
                  <a:pos x="1296" y="2947"/>
                </a:cxn>
                <a:cxn ang="0">
                  <a:pos x="1500" y="2921"/>
                </a:cxn>
                <a:cxn ang="0">
                  <a:pos x="1702" y="2849"/>
                </a:cxn>
                <a:cxn ang="0">
                  <a:pos x="1901" y="2772"/>
                </a:cxn>
                <a:cxn ang="0">
                  <a:pos x="2098" y="2693"/>
                </a:cxn>
                <a:cxn ang="0">
                  <a:pos x="2292" y="2616"/>
                </a:cxn>
                <a:cxn ang="0">
                  <a:pos x="2487" y="2537"/>
                </a:cxn>
                <a:cxn ang="0">
                  <a:pos x="2679" y="2460"/>
                </a:cxn>
                <a:cxn ang="0">
                  <a:pos x="2873" y="2386"/>
                </a:cxn>
                <a:cxn ang="0">
                  <a:pos x="3060" y="2307"/>
                </a:cxn>
                <a:cxn ang="0">
                  <a:pos x="3250" y="2232"/>
                </a:cxn>
                <a:cxn ang="0">
                  <a:pos x="3437" y="2160"/>
                </a:cxn>
                <a:cxn ang="0">
                  <a:pos x="3619" y="2086"/>
                </a:cxn>
                <a:cxn ang="0">
                  <a:pos x="3804" y="2011"/>
                </a:cxn>
                <a:cxn ang="0">
                  <a:pos x="3986" y="1939"/>
                </a:cxn>
                <a:cxn ang="0">
                  <a:pos x="4169" y="1867"/>
                </a:cxn>
                <a:cxn ang="0">
                  <a:pos x="4349" y="1795"/>
                </a:cxn>
                <a:cxn ang="0">
                  <a:pos x="4529" y="1726"/>
                </a:cxn>
                <a:cxn ang="0">
                  <a:pos x="4704" y="1654"/>
                </a:cxn>
                <a:cxn ang="0">
                  <a:pos x="4879" y="1584"/>
                </a:cxn>
                <a:cxn ang="0">
                  <a:pos x="5054" y="1515"/>
                </a:cxn>
                <a:cxn ang="0">
                  <a:pos x="5227" y="1447"/>
                </a:cxn>
                <a:cxn ang="0">
                  <a:pos x="5400" y="1378"/>
                </a:cxn>
                <a:cxn ang="0">
                  <a:pos x="5570" y="1308"/>
                </a:cxn>
                <a:cxn ang="0">
                  <a:pos x="5741" y="1241"/>
                </a:cxn>
                <a:cxn ang="0">
                  <a:pos x="5911" y="1171"/>
                </a:cxn>
                <a:cxn ang="0">
                  <a:pos x="6077" y="1107"/>
                </a:cxn>
                <a:cxn ang="0">
                  <a:pos x="6240" y="1039"/>
                </a:cxn>
                <a:cxn ang="0">
                  <a:pos x="6405" y="977"/>
                </a:cxn>
                <a:cxn ang="0">
                  <a:pos x="6571" y="910"/>
                </a:cxn>
                <a:cxn ang="0">
                  <a:pos x="6734" y="847"/>
                </a:cxn>
                <a:cxn ang="0">
                  <a:pos x="6895" y="780"/>
                </a:cxn>
                <a:cxn ang="0">
                  <a:pos x="7053" y="718"/>
                </a:cxn>
                <a:cxn ang="0">
                  <a:pos x="7214" y="648"/>
                </a:cxn>
                <a:cxn ang="0">
                  <a:pos x="7373" y="578"/>
                </a:cxn>
                <a:cxn ang="0">
                  <a:pos x="7529" y="511"/>
                </a:cxn>
                <a:cxn ang="0">
                  <a:pos x="7687" y="444"/>
                </a:cxn>
                <a:cxn ang="0">
                  <a:pos x="7841" y="386"/>
                </a:cxn>
                <a:cxn ang="0">
                  <a:pos x="7992" y="343"/>
                </a:cxn>
                <a:cxn ang="0">
                  <a:pos x="8145" y="283"/>
                </a:cxn>
                <a:cxn ang="0">
                  <a:pos x="8294" y="223"/>
                </a:cxn>
                <a:cxn ang="0">
                  <a:pos x="8448" y="163"/>
                </a:cxn>
                <a:cxn ang="0">
                  <a:pos x="8594" y="103"/>
                </a:cxn>
                <a:cxn ang="0">
                  <a:pos x="8743" y="43"/>
                </a:cxn>
                <a:cxn ang="0">
                  <a:pos x="8853" y="0"/>
                </a:cxn>
              </a:cxnLst>
              <a:rect l="0" t="0" r="r" b="b"/>
              <a:pathLst>
                <a:path w="8853" h="3528">
                  <a:moveTo>
                    <a:pt x="0" y="3528"/>
                  </a:moveTo>
                  <a:lnTo>
                    <a:pt x="56" y="3504"/>
                  </a:lnTo>
                  <a:lnTo>
                    <a:pt x="159" y="3466"/>
                  </a:lnTo>
                  <a:lnTo>
                    <a:pt x="264" y="3423"/>
                  </a:lnTo>
                  <a:lnTo>
                    <a:pt x="370" y="3370"/>
                  </a:lnTo>
                  <a:lnTo>
                    <a:pt x="473" y="3286"/>
                  </a:lnTo>
                  <a:lnTo>
                    <a:pt x="576" y="3221"/>
                  </a:lnTo>
                  <a:lnTo>
                    <a:pt x="680" y="3183"/>
                  </a:lnTo>
                  <a:lnTo>
                    <a:pt x="783" y="3127"/>
                  </a:lnTo>
                  <a:lnTo>
                    <a:pt x="888" y="3087"/>
                  </a:lnTo>
                  <a:lnTo>
                    <a:pt x="992" y="3055"/>
                  </a:lnTo>
                  <a:lnTo>
                    <a:pt x="1092" y="3000"/>
                  </a:lnTo>
                  <a:lnTo>
                    <a:pt x="1196" y="2952"/>
                  </a:lnTo>
                  <a:lnTo>
                    <a:pt x="1296" y="2947"/>
                  </a:lnTo>
                  <a:lnTo>
                    <a:pt x="1400" y="2943"/>
                  </a:lnTo>
                  <a:lnTo>
                    <a:pt x="1500" y="2921"/>
                  </a:lnTo>
                  <a:lnTo>
                    <a:pt x="1601" y="2890"/>
                  </a:lnTo>
                  <a:lnTo>
                    <a:pt x="1702" y="2849"/>
                  </a:lnTo>
                  <a:lnTo>
                    <a:pt x="1800" y="2811"/>
                  </a:lnTo>
                  <a:lnTo>
                    <a:pt x="1901" y="2772"/>
                  </a:lnTo>
                  <a:lnTo>
                    <a:pt x="1999" y="2731"/>
                  </a:lnTo>
                  <a:lnTo>
                    <a:pt x="2098" y="2693"/>
                  </a:lnTo>
                  <a:lnTo>
                    <a:pt x="2196" y="2652"/>
                  </a:lnTo>
                  <a:lnTo>
                    <a:pt x="2292" y="2616"/>
                  </a:lnTo>
                  <a:lnTo>
                    <a:pt x="2391" y="2575"/>
                  </a:lnTo>
                  <a:lnTo>
                    <a:pt x="2487" y="2537"/>
                  </a:lnTo>
                  <a:lnTo>
                    <a:pt x="2585" y="2496"/>
                  </a:lnTo>
                  <a:lnTo>
                    <a:pt x="2679" y="2460"/>
                  </a:lnTo>
                  <a:lnTo>
                    <a:pt x="2777" y="2422"/>
                  </a:lnTo>
                  <a:lnTo>
                    <a:pt x="2873" y="2386"/>
                  </a:lnTo>
                  <a:lnTo>
                    <a:pt x="2967" y="2345"/>
                  </a:lnTo>
                  <a:lnTo>
                    <a:pt x="3060" y="2307"/>
                  </a:lnTo>
                  <a:lnTo>
                    <a:pt x="3154" y="2271"/>
                  </a:lnTo>
                  <a:lnTo>
                    <a:pt x="3250" y="2232"/>
                  </a:lnTo>
                  <a:lnTo>
                    <a:pt x="3341" y="2196"/>
                  </a:lnTo>
                  <a:lnTo>
                    <a:pt x="3437" y="2160"/>
                  </a:lnTo>
                  <a:lnTo>
                    <a:pt x="3528" y="2124"/>
                  </a:lnTo>
                  <a:lnTo>
                    <a:pt x="3619" y="2086"/>
                  </a:lnTo>
                  <a:lnTo>
                    <a:pt x="3713" y="2047"/>
                  </a:lnTo>
                  <a:lnTo>
                    <a:pt x="3804" y="2011"/>
                  </a:lnTo>
                  <a:lnTo>
                    <a:pt x="3898" y="1975"/>
                  </a:lnTo>
                  <a:lnTo>
                    <a:pt x="3986" y="1939"/>
                  </a:lnTo>
                  <a:lnTo>
                    <a:pt x="4078" y="1903"/>
                  </a:lnTo>
                  <a:lnTo>
                    <a:pt x="4169" y="1867"/>
                  </a:lnTo>
                  <a:lnTo>
                    <a:pt x="4260" y="1831"/>
                  </a:lnTo>
                  <a:lnTo>
                    <a:pt x="4349" y="1795"/>
                  </a:lnTo>
                  <a:lnTo>
                    <a:pt x="4438" y="1759"/>
                  </a:lnTo>
                  <a:lnTo>
                    <a:pt x="4529" y="1726"/>
                  </a:lnTo>
                  <a:lnTo>
                    <a:pt x="4618" y="1687"/>
                  </a:lnTo>
                  <a:lnTo>
                    <a:pt x="4704" y="1654"/>
                  </a:lnTo>
                  <a:lnTo>
                    <a:pt x="4793" y="1620"/>
                  </a:lnTo>
                  <a:lnTo>
                    <a:pt x="4879" y="1584"/>
                  </a:lnTo>
                  <a:lnTo>
                    <a:pt x="4968" y="1551"/>
                  </a:lnTo>
                  <a:lnTo>
                    <a:pt x="5054" y="1515"/>
                  </a:lnTo>
                  <a:lnTo>
                    <a:pt x="5141" y="1481"/>
                  </a:lnTo>
                  <a:lnTo>
                    <a:pt x="5227" y="1447"/>
                  </a:lnTo>
                  <a:lnTo>
                    <a:pt x="5314" y="1411"/>
                  </a:lnTo>
                  <a:lnTo>
                    <a:pt x="5400" y="1378"/>
                  </a:lnTo>
                  <a:lnTo>
                    <a:pt x="5486" y="1342"/>
                  </a:lnTo>
                  <a:lnTo>
                    <a:pt x="5570" y="1308"/>
                  </a:lnTo>
                  <a:lnTo>
                    <a:pt x="5657" y="1272"/>
                  </a:lnTo>
                  <a:lnTo>
                    <a:pt x="5741" y="1241"/>
                  </a:lnTo>
                  <a:lnTo>
                    <a:pt x="5825" y="1207"/>
                  </a:lnTo>
                  <a:lnTo>
                    <a:pt x="5911" y="1171"/>
                  </a:lnTo>
                  <a:lnTo>
                    <a:pt x="5995" y="1140"/>
                  </a:lnTo>
                  <a:lnTo>
                    <a:pt x="6077" y="1107"/>
                  </a:lnTo>
                  <a:lnTo>
                    <a:pt x="6158" y="1075"/>
                  </a:lnTo>
                  <a:lnTo>
                    <a:pt x="6240" y="1039"/>
                  </a:lnTo>
                  <a:lnTo>
                    <a:pt x="6324" y="1008"/>
                  </a:lnTo>
                  <a:lnTo>
                    <a:pt x="6405" y="977"/>
                  </a:lnTo>
                  <a:lnTo>
                    <a:pt x="6489" y="943"/>
                  </a:lnTo>
                  <a:lnTo>
                    <a:pt x="6571" y="910"/>
                  </a:lnTo>
                  <a:lnTo>
                    <a:pt x="6650" y="879"/>
                  </a:lnTo>
                  <a:lnTo>
                    <a:pt x="6734" y="847"/>
                  </a:lnTo>
                  <a:lnTo>
                    <a:pt x="6816" y="811"/>
                  </a:lnTo>
                  <a:lnTo>
                    <a:pt x="6895" y="780"/>
                  </a:lnTo>
                  <a:lnTo>
                    <a:pt x="6972" y="749"/>
                  </a:lnTo>
                  <a:lnTo>
                    <a:pt x="7053" y="718"/>
                  </a:lnTo>
                  <a:lnTo>
                    <a:pt x="7135" y="687"/>
                  </a:lnTo>
                  <a:lnTo>
                    <a:pt x="7214" y="648"/>
                  </a:lnTo>
                  <a:lnTo>
                    <a:pt x="7293" y="614"/>
                  </a:lnTo>
                  <a:lnTo>
                    <a:pt x="7373" y="578"/>
                  </a:lnTo>
                  <a:lnTo>
                    <a:pt x="7452" y="545"/>
                  </a:lnTo>
                  <a:lnTo>
                    <a:pt x="7529" y="511"/>
                  </a:lnTo>
                  <a:lnTo>
                    <a:pt x="7608" y="475"/>
                  </a:lnTo>
                  <a:lnTo>
                    <a:pt x="7687" y="444"/>
                  </a:lnTo>
                  <a:lnTo>
                    <a:pt x="7761" y="413"/>
                  </a:lnTo>
                  <a:lnTo>
                    <a:pt x="7841" y="386"/>
                  </a:lnTo>
                  <a:lnTo>
                    <a:pt x="7915" y="367"/>
                  </a:lnTo>
                  <a:lnTo>
                    <a:pt x="7992" y="343"/>
                  </a:lnTo>
                  <a:lnTo>
                    <a:pt x="8069" y="314"/>
                  </a:lnTo>
                  <a:lnTo>
                    <a:pt x="8145" y="283"/>
                  </a:lnTo>
                  <a:lnTo>
                    <a:pt x="8220" y="254"/>
                  </a:lnTo>
                  <a:lnTo>
                    <a:pt x="8294" y="223"/>
                  </a:lnTo>
                  <a:lnTo>
                    <a:pt x="8373" y="192"/>
                  </a:lnTo>
                  <a:lnTo>
                    <a:pt x="8448" y="163"/>
                  </a:lnTo>
                  <a:lnTo>
                    <a:pt x="8522" y="132"/>
                  </a:lnTo>
                  <a:lnTo>
                    <a:pt x="8594" y="103"/>
                  </a:lnTo>
                  <a:lnTo>
                    <a:pt x="8668" y="74"/>
                  </a:lnTo>
                  <a:lnTo>
                    <a:pt x="8743" y="43"/>
                  </a:lnTo>
                  <a:lnTo>
                    <a:pt x="8820" y="14"/>
                  </a:lnTo>
                  <a:lnTo>
                    <a:pt x="885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3" name="Freeform 23"/>
            <p:cNvSpPr>
              <a:spLocks noChangeAspect="1"/>
            </p:cNvSpPr>
            <p:nvPr/>
          </p:nvSpPr>
          <p:spPr bwMode="auto">
            <a:xfrm>
              <a:off x="2465" y="2479"/>
              <a:ext cx="3772" cy="1498"/>
            </a:xfrm>
            <a:custGeom>
              <a:avLst/>
              <a:gdLst/>
              <a:ahLst/>
              <a:cxnLst>
                <a:cxn ang="0">
                  <a:pos x="51" y="3499"/>
                </a:cxn>
                <a:cxn ang="0">
                  <a:pos x="264" y="3415"/>
                </a:cxn>
                <a:cxn ang="0">
                  <a:pos x="471" y="3281"/>
                </a:cxn>
                <a:cxn ang="0">
                  <a:pos x="679" y="3173"/>
                </a:cxn>
                <a:cxn ang="0">
                  <a:pos x="883" y="3081"/>
                </a:cxn>
                <a:cxn ang="0">
                  <a:pos x="1090" y="2993"/>
                </a:cxn>
                <a:cxn ang="0">
                  <a:pos x="1291" y="2923"/>
                </a:cxn>
                <a:cxn ang="0">
                  <a:pos x="1495" y="2897"/>
                </a:cxn>
                <a:cxn ang="0">
                  <a:pos x="1699" y="2846"/>
                </a:cxn>
                <a:cxn ang="0">
                  <a:pos x="1898" y="2765"/>
                </a:cxn>
                <a:cxn ang="0">
                  <a:pos x="2093" y="2688"/>
                </a:cxn>
                <a:cxn ang="0">
                  <a:pos x="2290" y="2609"/>
                </a:cxn>
                <a:cxn ang="0">
                  <a:pos x="2482" y="2532"/>
                </a:cxn>
                <a:cxn ang="0">
                  <a:pos x="2676" y="2457"/>
                </a:cxn>
                <a:cxn ang="0">
                  <a:pos x="2868" y="2378"/>
                </a:cxn>
                <a:cxn ang="0">
                  <a:pos x="3055" y="2304"/>
                </a:cxn>
                <a:cxn ang="0">
                  <a:pos x="3245" y="2229"/>
                </a:cxn>
                <a:cxn ang="0">
                  <a:pos x="3432" y="2155"/>
                </a:cxn>
                <a:cxn ang="0">
                  <a:pos x="3617" y="2083"/>
                </a:cxn>
                <a:cxn ang="0">
                  <a:pos x="3802" y="2006"/>
                </a:cxn>
                <a:cxn ang="0">
                  <a:pos x="3981" y="1934"/>
                </a:cxn>
                <a:cxn ang="0">
                  <a:pos x="4164" y="1862"/>
                </a:cxn>
                <a:cxn ang="0">
                  <a:pos x="4341" y="1790"/>
                </a:cxn>
                <a:cxn ang="0">
                  <a:pos x="4521" y="1723"/>
                </a:cxn>
                <a:cxn ang="0">
                  <a:pos x="4699" y="1651"/>
                </a:cxn>
                <a:cxn ang="0">
                  <a:pos x="4874" y="1581"/>
                </a:cxn>
                <a:cxn ang="0">
                  <a:pos x="5052" y="1512"/>
                </a:cxn>
                <a:cxn ang="0">
                  <a:pos x="5225" y="1442"/>
                </a:cxn>
                <a:cxn ang="0">
                  <a:pos x="5393" y="1373"/>
                </a:cxn>
                <a:cxn ang="0">
                  <a:pos x="5565" y="1305"/>
                </a:cxn>
                <a:cxn ang="0">
                  <a:pos x="5736" y="1238"/>
                </a:cxn>
                <a:cxn ang="0">
                  <a:pos x="5904" y="1173"/>
                </a:cxn>
                <a:cxn ang="0">
                  <a:pos x="6069" y="1106"/>
                </a:cxn>
                <a:cxn ang="0">
                  <a:pos x="6237" y="1039"/>
                </a:cxn>
                <a:cxn ang="0">
                  <a:pos x="6403" y="974"/>
                </a:cxn>
                <a:cxn ang="0">
                  <a:pos x="6566" y="907"/>
                </a:cxn>
                <a:cxn ang="0">
                  <a:pos x="6727" y="845"/>
                </a:cxn>
                <a:cxn ang="0">
                  <a:pos x="6888" y="780"/>
                </a:cxn>
                <a:cxn ang="0">
                  <a:pos x="7051" y="717"/>
                </a:cxn>
                <a:cxn ang="0">
                  <a:pos x="7207" y="643"/>
                </a:cxn>
                <a:cxn ang="0">
                  <a:pos x="7365" y="561"/>
                </a:cxn>
                <a:cxn ang="0">
                  <a:pos x="7526" y="484"/>
                </a:cxn>
                <a:cxn ang="0">
                  <a:pos x="7682" y="405"/>
                </a:cxn>
                <a:cxn ang="0">
                  <a:pos x="7836" y="355"/>
                </a:cxn>
                <a:cxn ang="0">
                  <a:pos x="7987" y="343"/>
                </a:cxn>
                <a:cxn ang="0">
                  <a:pos x="8138" y="283"/>
                </a:cxn>
                <a:cxn ang="0">
                  <a:pos x="8292" y="223"/>
                </a:cxn>
                <a:cxn ang="0">
                  <a:pos x="8440" y="160"/>
                </a:cxn>
                <a:cxn ang="0">
                  <a:pos x="8592" y="103"/>
                </a:cxn>
                <a:cxn ang="0">
                  <a:pos x="8738" y="43"/>
                </a:cxn>
                <a:cxn ang="0">
                  <a:pos x="8851" y="0"/>
                </a:cxn>
              </a:cxnLst>
              <a:rect l="0" t="0" r="r" b="b"/>
              <a:pathLst>
                <a:path w="8851" h="3518">
                  <a:moveTo>
                    <a:pt x="0" y="3518"/>
                  </a:moveTo>
                  <a:lnTo>
                    <a:pt x="51" y="3499"/>
                  </a:lnTo>
                  <a:lnTo>
                    <a:pt x="159" y="3456"/>
                  </a:lnTo>
                  <a:lnTo>
                    <a:pt x="264" y="3415"/>
                  </a:lnTo>
                  <a:lnTo>
                    <a:pt x="367" y="3367"/>
                  </a:lnTo>
                  <a:lnTo>
                    <a:pt x="471" y="3281"/>
                  </a:lnTo>
                  <a:lnTo>
                    <a:pt x="571" y="3211"/>
                  </a:lnTo>
                  <a:lnTo>
                    <a:pt x="679" y="3173"/>
                  </a:lnTo>
                  <a:lnTo>
                    <a:pt x="780" y="3120"/>
                  </a:lnTo>
                  <a:lnTo>
                    <a:pt x="883" y="3081"/>
                  </a:lnTo>
                  <a:lnTo>
                    <a:pt x="987" y="3048"/>
                  </a:lnTo>
                  <a:lnTo>
                    <a:pt x="1090" y="2993"/>
                  </a:lnTo>
                  <a:lnTo>
                    <a:pt x="1191" y="2952"/>
                  </a:lnTo>
                  <a:lnTo>
                    <a:pt x="1291" y="2923"/>
                  </a:lnTo>
                  <a:lnTo>
                    <a:pt x="1397" y="2901"/>
                  </a:lnTo>
                  <a:lnTo>
                    <a:pt x="1495" y="2897"/>
                  </a:lnTo>
                  <a:lnTo>
                    <a:pt x="1599" y="2882"/>
                  </a:lnTo>
                  <a:lnTo>
                    <a:pt x="1699" y="2846"/>
                  </a:lnTo>
                  <a:lnTo>
                    <a:pt x="1795" y="2805"/>
                  </a:lnTo>
                  <a:lnTo>
                    <a:pt x="1898" y="2765"/>
                  </a:lnTo>
                  <a:lnTo>
                    <a:pt x="1994" y="2724"/>
                  </a:lnTo>
                  <a:lnTo>
                    <a:pt x="2093" y="2688"/>
                  </a:lnTo>
                  <a:lnTo>
                    <a:pt x="2191" y="2647"/>
                  </a:lnTo>
                  <a:lnTo>
                    <a:pt x="2290" y="2609"/>
                  </a:lnTo>
                  <a:lnTo>
                    <a:pt x="2386" y="2570"/>
                  </a:lnTo>
                  <a:lnTo>
                    <a:pt x="2482" y="2532"/>
                  </a:lnTo>
                  <a:lnTo>
                    <a:pt x="2580" y="2493"/>
                  </a:lnTo>
                  <a:lnTo>
                    <a:pt x="2676" y="2457"/>
                  </a:lnTo>
                  <a:lnTo>
                    <a:pt x="2770" y="2417"/>
                  </a:lnTo>
                  <a:lnTo>
                    <a:pt x="2868" y="2378"/>
                  </a:lnTo>
                  <a:lnTo>
                    <a:pt x="2964" y="2342"/>
                  </a:lnTo>
                  <a:lnTo>
                    <a:pt x="3055" y="2304"/>
                  </a:lnTo>
                  <a:lnTo>
                    <a:pt x="3151" y="2265"/>
                  </a:lnTo>
                  <a:lnTo>
                    <a:pt x="3245" y="2229"/>
                  </a:lnTo>
                  <a:lnTo>
                    <a:pt x="3338" y="2191"/>
                  </a:lnTo>
                  <a:lnTo>
                    <a:pt x="3432" y="2155"/>
                  </a:lnTo>
                  <a:lnTo>
                    <a:pt x="3523" y="2117"/>
                  </a:lnTo>
                  <a:lnTo>
                    <a:pt x="3617" y="2083"/>
                  </a:lnTo>
                  <a:lnTo>
                    <a:pt x="3710" y="2045"/>
                  </a:lnTo>
                  <a:lnTo>
                    <a:pt x="3802" y="2006"/>
                  </a:lnTo>
                  <a:lnTo>
                    <a:pt x="3890" y="1973"/>
                  </a:lnTo>
                  <a:lnTo>
                    <a:pt x="3981" y="1934"/>
                  </a:lnTo>
                  <a:lnTo>
                    <a:pt x="4075" y="1898"/>
                  </a:lnTo>
                  <a:lnTo>
                    <a:pt x="4164" y="1862"/>
                  </a:lnTo>
                  <a:lnTo>
                    <a:pt x="4253" y="1829"/>
                  </a:lnTo>
                  <a:lnTo>
                    <a:pt x="4341" y="1790"/>
                  </a:lnTo>
                  <a:lnTo>
                    <a:pt x="4430" y="1757"/>
                  </a:lnTo>
                  <a:lnTo>
                    <a:pt x="4521" y="1723"/>
                  </a:lnTo>
                  <a:lnTo>
                    <a:pt x="4610" y="1685"/>
                  </a:lnTo>
                  <a:lnTo>
                    <a:pt x="4699" y="1651"/>
                  </a:lnTo>
                  <a:lnTo>
                    <a:pt x="4785" y="1615"/>
                  </a:lnTo>
                  <a:lnTo>
                    <a:pt x="4874" y="1581"/>
                  </a:lnTo>
                  <a:lnTo>
                    <a:pt x="4961" y="1545"/>
                  </a:lnTo>
                  <a:lnTo>
                    <a:pt x="5052" y="1512"/>
                  </a:lnTo>
                  <a:lnTo>
                    <a:pt x="5138" y="1478"/>
                  </a:lnTo>
                  <a:lnTo>
                    <a:pt x="5225" y="1442"/>
                  </a:lnTo>
                  <a:lnTo>
                    <a:pt x="5311" y="1409"/>
                  </a:lnTo>
                  <a:lnTo>
                    <a:pt x="5393" y="1373"/>
                  </a:lnTo>
                  <a:lnTo>
                    <a:pt x="5479" y="1339"/>
                  </a:lnTo>
                  <a:lnTo>
                    <a:pt x="5565" y="1305"/>
                  </a:lnTo>
                  <a:lnTo>
                    <a:pt x="5649" y="1274"/>
                  </a:lnTo>
                  <a:lnTo>
                    <a:pt x="5736" y="1238"/>
                  </a:lnTo>
                  <a:lnTo>
                    <a:pt x="5820" y="1205"/>
                  </a:lnTo>
                  <a:lnTo>
                    <a:pt x="5904" y="1173"/>
                  </a:lnTo>
                  <a:lnTo>
                    <a:pt x="5988" y="1137"/>
                  </a:lnTo>
                  <a:lnTo>
                    <a:pt x="6069" y="1106"/>
                  </a:lnTo>
                  <a:lnTo>
                    <a:pt x="6153" y="1070"/>
                  </a:lnTo>
                  <a:lnTo>
                    <a:pt x="6237" y="1039"/>
                  </a:lnTo>
                  <a:lnTo>
                    <a:pt x="6319" y="1005"/>
                  </a:lnTo>
                  <a:lnTo>
                    <a:pt x="6403" y="974"/>
                  </a:lnTo>
                  <a:lnTo>
                    <a:pt x="6482" y="943"/>
                  </a:lnTo>
                  <a:lnTo>
                    <a:pt x="6566" y="907"/>
                  </a:lnTo>
                  <a:lnTo>
                    <a:pt x="6645" y="876"/>
                  </a:lnTo>
                  <a:lnTo>
                    <a:pt x="6727" y="845"/>
                  </a:lnTo>
                  <a:lnTo>
                    <a:pt x="6808" y="813"/>
                  </a:lnTo>
                  <a:lnTo>
                    <a:pt x="6888" y="780"/>
                  </a:lnTo>
                  <a:lnTo>
                    <a:pt x="6969" y="749"/>
                  </a:lnTo>
                  <a:lnTo>
                    <a:pt x="7051" y="717"/>
                  </a:lnTo>
                  <a:lnTo>
                    <a:pt x="7128" y="686"/>
                  </a:lnTo>
                  <a:lnTo>
                    <a:pt x="7207" y="643"/>
                  </a:lnTo>
                  <a:lnTo>
                    <a:pt x="7288" y="597"/>
                  </a:lnTo>
                  <a:lnTo>
                    <a:pt x="7365" y="561"/>
                  </a:lnTo>
                  <a:lnTo>
                    <a:pt x="7447" y="520"/>
                  </a:lnTo>
                  <a:lnTo>
                    <a:pt x="7526" y="484"/>
                  </a:lnTo>
                  <a:lnTo>
                    <a:pt x="7605" y="444"/>
                  </a:lnTo>
                  <a:lnTo>
                    <a:pt x="7682" y="405"/>
                  </a:lnTo>
                  <a:lnTo>
                    <a:pt x="7761" y="372"/>
                  </a:lnTo>
                  <a:lnTo>
                    <a:pt x="7836" y="355"/>
                  </a:lnTo>
                  <a:lnTo>
                    <a:pt x="7910" y="355"/>
                  </a:lnTo>
                  <a:lnTo>
                    <a:pt x="7987" y="343"/>
                  </a:lnTo>
                  <a:lnTo>
                    <a:pt x="8064" y="314"/>
                  </a:lnTo>
                  <a:lnTo>
                    <a:pt x="8138" y="283"/>
                  </a:lnTo>
                  <a:lnTo>
                    <a:pt x="8212" y="254"/>
                  </a:lnTo>
                  <a:lnTo>
                    <a:pt x="8292" y="223"/>
                  </a:lnTo>
                  <a:lnTo>
                    <a:pt x="8366" y="194"/>
                  </a:lnTo>
                  <a:lnTo>
                    <a:pt x="8440" y="160"/>
                  </a:lnTo>
                  <a:lnTo>
                    <a:pt x="8515" y="132"/>
                  </a:lnTo>
                  <a:lnTo>
                    <a:pt x="8592" y="103"/>
                  </a:lnTo>
                  <a:lnTo>
                    <a:pt x="8664" y="72"/>
                  </a:lnTo>
                  <a:lnTo>
                    <a:pt x="8738" y="43"/>
                  </a:lnTo>
                  <a:lnTo>
                    <a:pt x="8812" y="14"/>
                  </a:lnTo>
                  <a:lnTo>
                    <a:pt x="885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4" name="Freeform 24"/>
            <p:cNvSpPr>
              <a:spLocks noChangeAspect="1"/>
            </p:cNvSpPr>
            <p:nvPr/>
          </p:nvSpPr>
          <p:spPr bwMode="auto">
            <a:xfrm>
              <a:off x="2456" y="2472"/>
              <a:ext cx="3770" cy="1497"/>
            </a:xfrm>
            <a:custGeom>
              <a:avLst/>
              <a:gdLst/>
              <a:ahLst/>
              <a:cxnLst>
                <a:cxn ang="0">
                  <a:pos x="55" y="3495"/>
                </a:cxn>
                <a:cxn ang="0">
                  <a:pos x="267" y="3411"/>
                </a:cxn>
                <a:cxn ang="0">
                  <a:pos x="473" y="3277"/>
                </a:cxn>
                <a:cxn ang="0">
                  <a:pos x="679" y="3166"/>
                </a:cxn>
                <a:cxn ang="0">
                  <a:pos x="888" y="3077"/>
                </a:cxn>
                <a:cxn ang="0">
                  <a:pos x="1092" y="2981"/>
                </a:cxn>
                <a:cxn ang="0">
                  <a:pos x="1294" y="2897"/>
                </a:cxn>
                <a:cxn ang="0">
                  <a:pos x="1498" y="2878"/>
                </a:cxn>
                <a:cxn ang="0">
                  <a:pos x="1699" y="2840"/>
                </a:cxn>
                <a:cxn ang="0">
                  <a:pos x="1898" y="2760"/>
                </a:cxn>
                <a:cxn ang="0">
                  <a:pos x="2095" y="2681"/>
                </a:cxn>
                <a:cxn ang="0">
                  <a:pos x="2290" y="2604"/>
                </a:cxn>
                <a:cxn ang="0">
                  <a:pos x="2482" y="2530"/>
                </a:cxn>
                <a:cxn ang="0">
                  <a:pos x="2676" y="2451"/>
                </a:cxn>
                <a:cxn ang="0">
                  <a:pos x="2868" y="2376"/>
                </a:cxn>
                <a:cxn ang="0">
                  <a:pos x="3055" y="2302"/>
                </a:cxn>
                <a:cxn ang="0">
                  <a:pos x="3247" y="2228"/>
                </a:cxn>
                <a:cxn ang="0">
                  <a:pos x="3430" y="2153"/>
                </a:cxn>
                <a:cxn ang="0">
                  <a:pos x="3617" y="2076"/>
                </a:cxn>
                <a:cxn ang="0">
                  <a:pos x="3802" y="2004"/>
                </a:cxn>
                <a:cxn ang="0">
                  <a:pos x="3984" y="1932"/>
                </a:cxn>
                <a:cxn ang="0">
                  <a:pos x="4166" y="1860"/>
                </a:cxn>
                <a:cxn ang="0">
                  <a:pos x="4344" y="1788"/>
                </a:cxn>
                <a:cxn ang="0">
                  <a:pos x="4521" y="1716"/>
                </a:cxn>
                <a:cxn ang="0">
                  <a:pos x="4699" y="1649"/>
                </a:cxn>
                <a:cxn ang="0">
                  <a:pos x="4877" y="1580"/>
                </a:cxn>
                <a:cxn ang="0">
                  <a:pos x="5049" y="1510"/>
                </a:cxn>
                <a:cxn ang="0">
                  <a:pos x="5222" y="1440"/>
                </a:cxn>
                <a:cxn ang="0">
                  <a:pos x="5395" y="1371"/>
                </a:cxn>
                <a:cxn ang="0">
                  <a:pos x="5563" y="1306"/>
                </a:cxn>
                <a:cxn ang="0">
                  <a:pos x="5733" y="1236"/>
                </a:cxn>
                <a:cxn ang="0">
                  <a:pos x="5904" y="1169"/>
                </a:cxn>
                <a:cxn ang="0">
                  <a:pos x="6072" y="1104"/>
                </a:cxn>
                <a:cxn ang="0">
                  <a:pos x="6235" y="1037"/>
                </a:cxn>
                <a:cxn ang="0">
                  <a:pos x="6400" y="972"/>
                </a:cxn>
                <a:cxn ang="0">
                  <a:pos x="6564" y="908"/>
                </a:cxn>
                <a:cxn ang="0">
                  <a:pos x="6724" y="840"/>
                </a:cxn>
                <a:cxn ang="0">
                  <a:pos x="6885" y="778"/>
                </a:cxn>
                <a:cxn ang="0">
                  <a:pos x="7048" y="716"/>
                </a:cxn>
                <a:cxn ang="0">
                  <a:pos x="7209" y="634"/>
                </a:cxn>
                <a:cxn ang="0">
                  <a:pos x="7368" y="543"/>
                </a:cxn>
                <a:cxn ang="0">
                  <a:pos x="7528" y="456"/>
                </a:cxn>
                <a:cxn ang="0">
                  <a:pos x="7687" y="370"/>
                </a:cxn>
                <a:cxn ang="0">
                  <a:pos x="7840" y="324"/>
                </a:cxn>
                <a:cxn ang="0">
                  <a:pos x="7984" y="343"/>
                </a:cxn>
                <a:cxn ang="0">
                  <a:pos x="8136" y="283"/>
                </a:cxn>
                <a:cxn ang="0">
                  <a:pos x="8289" y="221"/>
                </a:cxn>
                <a:cxn ang="0">
                  <a:pos x="8438" y="161"/>
                </a:cxn>
                <a:cxn ang="0">
                  <a:pos x="8589" y="103"/>
                </a:cxn>
                <a:cxn ang="0">
                  <a:pos x="8735" y="43"/>
                </a:cxn>
                <a:cxn ang="0">
                  <a:pos x="8848" y="0"/>
                </a:cxn>
              </a:cxnLst>
              <a:rect l="0" t="0" r="r" b="b"/>
              <a:pathLst>
                <a:path w="8848" h="3514">
                  <a:moveTo>
                    <a:pt x="0" y="3514"/>
                  </a:moveTo>
                  <a:lnTo>
                    <a:pt x="55" y="3495"/>
                  </a:lnTo>
                  <a:lnTo>
                    <a:pt x="159" y="3452"/>
                  </a:lnTo>
                  <a:lnTo>
                    <a:pt x="267" y="3411"/>
                  </a:lnTo>
                  <a:lnTo>
                    <a:pt x="367" y="3368"/>
                  </a:lnTo>
                  <a:lnTo>
                    <a:pt x="473" y="3277"/>
                  </a:lnTo>
                  <a:lnTo>
                    <a:pt x="576" y="3200"/>
                  </a:lnTo>
                  <a:lnTo>
                    <a:pt x="679" y="3166"/>
                  </a:lnTo>
                  <a:lnTo>
                    <a:pt x="783" y="3111"/>
                  </a:lnTo>
                  <a:lnTo>
                    <a:pt x="888" y="3077"/>
                  </a:lnTo>
                  <a:lnTo>
                    <a:pt x="989" y="3036"/>
                  </a:lnTo>
                  <a:lnTo>
                    <a:pt x="1092" y="2981"/>
                  </a:lnTo>
                  <a:lnTo>
                    <a:pt x="1193" y="2952"/>
                  </a:lnTo>
                  <a:lnTo>
                    <a:pt x="1294" y="2897"/>
                  </a:lnTo>
                  <a:lnTo>
                    <a:pt x="1397" y="2854"/>
                  </a:lnTo>
                  <a:lnTo>
                    <a:pt x="1498" y="2878"/>
                  </a:lnTo>
                  <a:lnTo>
                    <a:pt x="1599" y="2880"/>
                  </a:lnTo>
                  <a:lnTo>
                    <a:pt x="1699" y="2840"/>
                  </a:lnTo>
                  <a:lnTo>
                    <a:pt x="1798" y="2801"/>
                  </a:lnTo>
                  <a:lnTo>
                    <a:pt x="1898" y="2760"/>
                  </a:lnTo>
                  <a:lnTo>
                    <a:pt x="1997" y="2722"/>
                  </a:lnTo>
                  <a:lnTo>
                    <a:pt x="2095" y="2681"/>
                  </a:lnTo>
                  <a:lnTo>
                    <a:pt x="2191" y="2645"/>
                  </a:lnTo>
                  <a:lnTo>
                    <a:pt x="2290" y="2604"/>
                  </a:lnTo>
                  <a:lnTo>
                    <a:pt x="2388" y="2566"/>
                  </a:lnTo>
                  <a:lnTo>
                    <a:pt x="2482" y="2530"/>
                  </a:lnTo>
                  <a:lnTo>
                    <a:pt x="2580" y="2489"/>
                  </a:lnTo>
                  <a:lnTo>
                    <a:pt x="2676" y="2451"/>
                  </a:lnTo>
                  <a:lnTo>
                    <a:pt x="2772" y="2415"/>
                  </a:lnTo>
                  <a:lnTo>
                    <a:pt x="2868" y="2376"/>
                  </a:lnTo>
                  <a:lnTo>
                    <a:pt x="2964" y="2340"/>
                  </a:lnTo>
                  <a:lnTo>
                    <a:pt x="3055" y="2302"/>
                  </a:lnTo>
                  <a:lnTo>
                    <a:pt x="3151" y="2264"/>
                  </a:lnTo>
                  <a:lnTo>
                    <a:pt x="3247" y="2228"/>
                  </a:lnTo>
                  <a:lnTo>
                    <a:pt x="3338" y="2189"/>
                  </a:lnTo>
                  <a:lnTo>
                    <a:pt x="3430" y="2153"/>
                  </a:lnTo>
                  <a:lnTo>
                    <a:pt x="3526" y="2115"/>
                  </a:lnTo>
                  <a:lnTo>
                    <a:pt x="3617" y="2076"/>
                  </a:lnTo>
                  <a:lnTo>
                    <a:pt x="3710" y="2043"/>
                  </a:lnTo>
                  <a:lnTo>
                    <a:pt x="3802" y="2004"/>
                  </a:lnTo>
                  <a:lnTo>
                    <a:pt x="3890" y="1968"/>
                  </a:lnTo>
                  <a:lnTo>
                    <a:pt x="3984" y="1932"/>
                  </a:lnTo>
                  <a:lnTo>
                    <a:pt x="4073" y="1896"/>
                  </a:lnTo>
                  <a:lnTo>
                    <a:pt x="4166" y="1860"/>
                  </a:lnTo>
                  <a:lnTo>
                    <a:pt x="4255" y="1824"/>
                  </a:lnTo>
                  <a:lnTo>
                    <a:pt x="4344" y="1788"/>
                  </a:lnTo>
                  <a:lnTo>
                    <a:pt x="4433" y="1755"/>
                  </a:lnTo>
                  <a:lnTo>
                    <a:pt x="4521" y="1716"/>
                  </a:lnTo>
                  <a:lnTo>
                    <a:pt x="4610" y="1683"/>
                  </a:lnTo>
                  <a:lnTo>
                    <a:pt x="4699" y="1649"/>
                  </a:lnTo>
                  <a:lnTo>
                    <a:pt x="4788" y="1613"/>
                  </a:lnTo>
                  <a:lnTo>
                    <a:pt x="4877" y="1580"/>
                  </a:lnTo>
                  <a:lnTo>
                    <a:pt x="4963" y="1544"/>
                  </a:lnTo>
                  <a:lnTo>
                    <a:pt x="5049" y="1510"/>
                  </a:lnTo>
                  <a:lnTo>
                    <a:pt x="5136" y="1476"/>
                  </a:lnTo>
                  <a:lnTo>
                    <a:pt x="5222" y="1440"/>
                  </a:lnTo>
                  <a:lnTo>
                    <a:pt x="5309" y="1407"/>
                  </a:lnTo>
                  <a:lnTo>
                    <a:pt x="5395" y="1371"/>
                  </a:lnTo>
                  <a:lnTo>
                    <a:pt x="5481" y="1337"/>
                  </a:lnTo>
                  <a:lnTo>
                    <a:pt x="5563" y="1306"/>
                  </a:lnTo>
                  <a:lnTo>
                    <a:pt x="5652" y="1270"/>
                  </a:lnTo>
                  <a:lnTo>
                    <a:pt x="5733" y="1236"/>
                  </a:lnTo>
                  <a:lnTo>
                    <a:pt x="5817" y="1205"/>
                  </a:lnTo>
                  <a:lnTo>
                    <a:pt x="5904" y="1169"/>
                  </a:lnTo>
                  <a:lnTo>
                    <a:pt x="5988" y="1136"/>
                  </a:lnTo>
                  <a:lnTo>
                    <a:pt x="6072" y="1104"/>
                  </a:lnTo>
                  <a:lnTo>
                    <a:pt x="6151" y="1073"/>
                  </a:lnTo>
                  <a:lnTo>
                    <a:pt x="6235" y="1037"/>
                  </a:lnTo>
                  <a:lnTo>
                    <a:pt x="6319" y="1006"/>
                  </a:lnTo>
                  <a:lnTo>
                    <a:pt x="6400" y="972"/>
                  </a:lnTo>
                  <a:lnTo>
                    <a:pt x="6482" y="939"/>
                  </a:lnTo>
                  <a:lnTo>
                    <a:pt x="6564" y="908"/>
                  </a:lnTo>
                  <a:lnTo>
                    <a:pt x="6643" y="876"/>
                  </a:lnTo>
                  <a:lnTo>
                    <a:pt x="6724" y="840"/>
                  </a:lnTo>
                  <a:lnTo>
                    <a:pt x="6806" y="809"/>
                  </a:lnTo>
                  <a:lnTo>
                    <a:pt x="6885" y="778"/>
                  </a:lnTo>
                  <a:lnTo>
                    <a:pt x="6967" y="747"/>
                  </a:lnTo>
                  <a:lnTo>
                    <a:pt x="7048" y="716"/>
                  </a:lnTo>
                  <a:lnTo>
                    <a:pt x="7128" y="684"/>
                  </a:lnTo>
                  <a:lnTo>
                    <a:pt x="7209" y="634"/>
                  </a:lnTo>
                  <a:lnTo>
                    <a:pt x="7291" y="579"/>
                  </a:lnTo>
                  <a:lnTo>
                    <a:pt x="7368" y="543"/>
                  </a:lnTo>
                  <a:lnTo>
                    <a:pt x="7447" y="502"/>
                  </a:lnTo>
                  <a:lnTo>
                    <a:pt x="7528" y="456"/>
                  </a:lnTo>
                  <a:lnTo>
                    <a:pt x="7605" y="408"/>
                  </a:lnTo>
                  <a:lnTo>
                    <a:pt x="7687" y="370"/>
                  </a:lnTo>
                  <a:lnTo>
                    <a:pt x="7766" y="334"/>
                  </a:lnTo>
                  <a:lnTo>
                    <a:pt x="7840" y="324"/>
                  </a:lnTo>
                  <a:lnTo>
                    <a:pt x="7912" y="343"/>
                  </a:lnTo>
                  <a:lnTo>
                    <a:pt x="7984" y="343"/>
                  </a:lnTo>
                  <a:lnTo>
                    <a:pt x="8061" y="312"/>
                  </a:lnTo>
                  <a:lnTo>
                    <a:pt x="8136" y="283"/>
                  </a:lnTo>
                  <a:lnTo>
                    <a:pt x="8215" y="252"/>
                  </a:lnTo>
                  <a:lnTo>
                    <a:pt x="8289" y="221"/>
                  </a:lnTo>
                  <a:lnTo>
                    <a:pt x="8364" y="192"/>
                  </a:lnTo>
                  <a:lnTo>
                    <a:pt x="8438" y="161"/>
                  </a:lnTo>
                  <a:lnTo>
                    <a:pt x="8515" y="132"/>
                  </a:lnTo>
                  <a:lnTo>
                    <a:pt x="8589" y="103"/>
                  </a:lnTo>
                  <a:lnTo>
                    <a:pt x="8664" y="72"/>
                  </a:lnTo>
                  <a:lnTo>
                    <a:pt x="8735" y="43"/>
                  </a:lnTo>
                  <a:lnTo>
                    <a:pt x="8810" y="15"/>
                  </a:lnTo>
                  <a:lnTo>
                    <a:pt x="884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5" name="Freeform 25"/>
            <p:cNvSpPr>
              <a:spLocks noChangeAspect="1"/>
            </p:cNvSpPr>
            <p:nvPr/>
          </p:nvSpPr>
          <p:spPr bwMode="auto">
            <a:xfrm>
              <a:off x="2447" y="2466"/>
              <a:ext cx="3766" cy="1495"/>
            </a:xfrm>
            <a:custGeom>
              <a:avLst/>
              <a:gdLst/>
              <a:ahLst/>
              <a:cxnLst>
                <a:cxn ang="0">
                  <a:pos x="50" y="3485"/>
                </a:cxn>
                <a:cxn ang="0">
                  <a:pos x="262" y="3401"/>
                </a:cxn>
                <a:cxn ang="0">
                  <a:pos x="468" y="3274"/>
                </a:cxn>
                <a:cxn ang="0">
                  <a:pos x="674" y="3156"/>
                </a:cxn>
                <a:cxn ang="0">
                  <a:pos x="883" y="3074"/>
                </a:cxn>
                <a:cxn ang="0">
                  <a:pos x="1087" y="2964"/>
                </a:cxn>
                <a:cxn ang="0">
                  <a:pos x="1294" y="2880"/>
                </a:cxn>
                <a:cxn ang="0">
                  <a:pos x="1493" y="2846"/>
                </a:cxn>
                <a:cxn ang="0">
                  <a:pos x="1694" y="2834"/>
                </a:cxn>
                <a:cxn ang="0">
                  <a:pos x="1893" y="2755"/>
                </a:cxn>
                <a:cxn ang="0">
                  <a:pos x="2090" y="2678"/>
                </a:cxn>
                <a:cxn ang="0">
                  <a:pos x="2285" y="2602"/>
                </a:cxn>
                <a:cxn ang="0">
                  <a:pos x="2479" y="2522"/>
                </a:cxn>
                <a:cxn ang="0">
                  <a:pos x="2671" y="2446"/>
                </a:cxn>
                <a:cxn ang="0">
                  <a:pos x="2865" y="2371"/>
                </a:cxn>
                <a:cxn ang="0">
                  <a:pos x="3053" y="2294"/>
                </a:cxn>
                <a:cxn ang="0">
                  <a:pos x="3242" y="2220"/>
                </a:cxn>
                <a:cxn ang="0">
                  <a:pos x="3427" y="2148"/>
                </a:cxn>
                <a:cxn ang="0">
                  <a:pos x="3614" y="2074"/>
                </a:cxn>
                <a:cxn ang="0">
                  <a:pos x="3794" y="2002"/>
                </a:cxn>
                <a:cxn ang="0">
                  <a:pos x="3979" y="1930"/>
                </a:cxn>
                <a:cxn ang="0">
                  <a:pos x="4161" y="1858"/>
                </a:cxn>
                <a:cxn ang="0">
                  <a:pos x="4339" y="1786"/>
                </a:cxn>
                <a:cxn ang="0">
                  <a:pos x="4519" y="1714"/>
                </a:cxn>
                <a:cxn ang="0">
                  <a:pos x="4694" y="1644"/>
                </a:cxn>
                <a:cxn ang="0">
                  <a:pos x="4869" y="1574"/>
                </a:cxn>
                <a:cxn ang="0">
                  <a:pos x="5044" y="1507"/>
                </a:cxn>
                <a:cxn ang="0">
                  <a:pos x="5217" y="1438"/>
                </a:cxn>
                <a:cxn ang="0">
                  <a:pos x="5390" y="1368"/>
                </a:cxn>
                <a:cxn ang="0">
                  <a:pos x="5560" y="1303"/>
                </a:cxn>
                <a:cxn ang="0">
                  <a:pos x="5731" y="1234"/>
                </a:cxn>
                <a:cxn ang="0">
                  <a:pos x="5896" y="1166"/>
                </a:cxn>
                <a:cxn ang="0">
                  <a:pos x="6064" y="1099"/>
                </a:cxn>
                <a:cxn ang="0">
                  <a:pos x="6230" y="1034"/>
                </a:cxn>
                <a:cxn ang="0">
                  <a:pos x="6395" y="972"/>
                </a:cxn>
                <a:cxn ang="0">
                  <a:pos x="6556" y="905"/>
                </a:cxn>
                <a:cxn ang="0">
                  <a:pos x="6722" y="833"/>
                </a:cxn>
                <a:cxn ang="0">
                  <a:pos x="6883" y="761"/>
                </a:cxn>
                <a:cxn ang="0">
                  <a:pos x="7043" y="698"/>
                </a:cxn>
                <a:cxn ang="0">
                  <a:pos x="7202" y="617"/>
                </a:cxn>
                <a:cxn ang="0">
                  <a:pos x="7363" y="528"/>
                </a:cxn>
                <a:cxn ang="0">
                  <a:pos x="7521" y="444"/>
                </a:cxn>
                <a:cxn ang="0">
                  <a:pos x="7679" y="350"/>
                </a:cxn>
                <a:cxn ang="0">
                  <a:pos x="7833" y="312"/>
                </a:cxn>
                <a:cxn ang="0">
                  <a:pos x="7979" y="333"/>
                </a:cxn>
                <a:cxn ang="0">
                  <a:pos x="8133" y="283"/>
                </a:cxn>
                <a:cxn ang="0">
                  <a:pos x="8282" y="223"/>
                </a:cxn>
                <a:cxn ang="0">
                  <a:pos x="8433" y="161"/>
                </a:cxn>
                <a:cxn ang="0">
                  <a:pos x="8582" y="103"/>
                </a:cxn>
                <a:cxn ang="0">
                  <a:pos x="8730" y="43"/>
                </a:cxn>
                <a:cxn ang="0">
                  <a:pos x="8841" y="0"/>
                </a:cxn>
              </a:cxnLst>
              <a:rect l="0" t="0" r="r" b="b"/>
              <a:pathLst>
                <a:path w="8841" h="3509">
                  <a:moveTo>
                    <a:pt x="0" y="3509"/>
                  </a:moveTo>
                  <a:lnTo>
                    <a:pt x="50" y="3485"/>
                  </a:lnTo>
                  <a:lnTo>
                    <a:pt x="158" y="3444"/>
                  </a:lnTo>
                  <a:lnTo>
                    <a:pt x="262" y="3401"/>
                  </a:lnTo>
                  <a:lnTo>
                    <a:pt x="367" y="3363"/>
                  </a:lnTo>
                  <a:lnTo>
                    <a:pt x="468" y="3274"/>
                  </a:lnTo>
                  <a:lnTo>
                    <a:pt x="574" y="3194"/>
                  </a:lnTo>
                  <a:lnTo>
                    <a:pt x="674" y="3156"/>
                  </a:lnTo>
                  <a:lnTo>
                    <a:pt x="780" y="3110"/>
                  </a:lnTo>
                  <a:lnTo>
                    <a:pt x="883" y="3074"/>
                  </a:lnTo>
                  <a:lnTo>
                    <a:pt x="986" y="3031"/>
                  </a:lnTo>
                  <a:lnTo>
                    <a:pt x="1087" y="2964"/>
                  </a:lnTo>
                  <a:lnTo>
                    <a:pt x="1188" y="2923"/>
                  </a:lnTo>
                  <a:lnTo>
                    <a:pt x="1294" y="2880"/>
                  </a:lnTo>
                  <a:lnTo>
                    <a:pt x="1394" y="2837"/>
                  </a:lnTo>
                  <a:lnTo>
                    <a:pt x="1493" y="2846"/>
                  </a:lnTo>
                  <a:lnTo>
                    <a:pt x="1594" y="2858"/>
                  </a:lnTo>
                  <a:lnTo>
                    <a:pt x="1694" y="2834"/>
                  </a:lnTo>
                  <a:lnTo>
                    <a:pt x="1797" y="2794"/>
                  </a:lnTo>
                  <a:lnTo>
                    <a:pt x="1893" y="2755"/>
                  </a:lnTo>
                  <a:lnTo>
                    <a:pt x="1992" y="2717"/>
                  </a:lnTo>
                  <a:lnTo>
                    <a:pt x="2090" y="2678"/>
                  </a:lnTo>
                  <a:lnTo>
                    <a:pt x="2189" y="2638"/>
                  </a:lnTo>
                  <a:lnTo>
                    <a:pt x="2285" y="2602"/>
                  </a:lnTo>
                  <a:lnTo>
                    <a:pt x="2383" y="2561"/>
                  </a:lnTo>
                  <a:lnTo>
                    <a:pt x="2479" y="2522"/>
                  </a:lnTo>
                  <a:lnTo>
                    <a:pt x="2577" y="2486"/>
                  </a:lnTo>
                  <a:lnTo>
                    <a:pt x="2671" y="2446"/>
                  </a:lnTo>
                  <a:lnTo>
                    <a:pt x="2767" y="2407"/>
                  </a:lnTo>
                  <a:lnTo>
                    <a:pt x="2865" y="2371"/>
                  </a:lnTo>
                  <a:lnTo>
                    <a:pt x="2957" y="2333"/>
                  </a:lnTo>
                  <a:lnTo>
                    <a:pt x="3053" y="2294"/>
                  </a:lnTo>
                  <a:lnTo>
                    <a:pt x="3146" y="2258"/>
                  </a:lnTo>
                  <a:lnTo>
                    <a:pt x="3242" y="2220"/>
                  </a:lnTo>
                  <a:lnTo>
                    <a:pt x="3333" y="2184"/>
                  </a:lnTo>
                  <a:lnTo>
                    <a:pt x="3427" y="2148"/>
                  </a:lnTo>
                  <a:lnTo>
                    <a:pt x="3521" y="2112"/>
                  </a:lnTo>
                  <a:lnTo>
                    <a:pt x="3614" y="2074"/>
                  </a:lnTo>
                  <a:lnTo>
                    <a:pt x="3705" y="2035"/>
                  </a:lnTo>
                  <a:lnTo>
                    <a:pt x="3794" y="2002"/>
                  </a:lnTo>
                  <a:lnTo>
                    <a:pt x="3888" y="1963"/>
                  </a:lnTo>
                  <a:lnTo>
                    <a:pt x="3979" y="1930"/>
                  </a:lnTo>
                  <a:lnTo>
                    <a:pt x="4068" y="1891"/>
                  </a:lnTo>
                  <a:lnTo>
                    <a:pt x="4161" y="1858"/>
                  </a:lnTo>
                  <a:lnTo>
                    <a:pt x="4250" y="1819"/>
                  </a:lnTo>
                  <a:lnTo>
                    <a:pt x="4339" y="1786"/>
                  </a:lnTo>
                  <a:lnTo>
                    <a:pt x="4428" y="1752"/>
                  </a:lnTo>
                  <a:lnTo>
                    <a:pt x="4519" y="1714"/>
                  </a:lnTo>
                  <a:lnTo>
                    <a:pt x="4608" y="1680"/>
                  </a:lnTo>
                  <a:lnTo>
                    <a:pt x="4694" y="1644"/>
                  </a:lnTo>
                  <a:lnTo>
                    <a:pt x="4783" y="1610"/>
                  </a:lnTo>
                  <a:lnTo>
                    <a:pt x="4869" y="1574"/>
                  </a:lnTo>
                  <a:lnTo>
                    <a:pt x="4958" y="1541"/>
                  </a:lnTo>
                  <a:lnTo>
                    <a:pt x="5044" y="1507"/>
                  </a:lnTo>
                  <a:lnTo>
                    <a:pt x="5131" y="1471"/>
                  </a:lnTo>
                  <a:lnTo>
                    <a:pt x="5217" y="1438"/>
                  </a:lnTo>
                  <a:lnTo>
                    <a:pt x="5304" y="1402"/>
                  </a:lnTo>
                  <a:lnTo>
                    <a:pt x="5390" y="1368"/>
                  </a:lnTo>
                  <a:lnTo>
                    <a:pt x="5474" y="1337"/>
                  </a:lnTo>
                  <a:lnTo>
                    <a:pt x="5560" y="1303"/>
                  </a:lnTo>
                  <a:lnTo>
                    <a:pt x="5644" y="1267"/>
                  </a:lnTo>
                  <a:lnTo>
                    <a:pt x="5731" y="1234"/>
                  </a:lnTo>
                  <a:lnTo>
                    <a:pt x="5815" y="1202"/>
                  </a:lnTo>
                  <a:lnTo>
                    <a:pt x="5896" y="1166"/>
                  </a:lnTo>
                  <a:lnTo>
                    <a:pt x="5980" y="1135"/>
                  </a:lnTo>
                  <a:lnTo>
                    <a:pt x="6064" y="1099"/>
                  </a:lnTo>
                  <a:lnTo>
                    <a:pt x="6148" y="1068"/>
                  </a:lnTo>
                  <a:lnTo>
                    <a:pt x="6230" y="1034"/>
                  </a:lnTo>
                  <a:lnTo>
                    <a:pt x="6312" y="1003"/>
                  </a:lnTo>
                  <a:lnTo>
                    <a:pt x="6395" y="972"/>
                  </a:lnTo>
                  <a:lnTo>
                    <a:pt x="6477" y="938"/>
                  </a:lnTo>
                  <a:lnTo>
                    <a:pt x="6556" y="905"/>
                  </a:lnTo>
                  <a:lnTo>
                    <a:pt x="6640" y="874"/>
                  </a:lnTo>
                  <a:lnTo>
                    <a:pt x="6722" y="833"/>
                  </a:lnTo>
                  <a:lnTo>
                    <a:pt x="6801" y="790"/>
                  </a:lnTo>
                  <a:lnTo>
                    <a:pt x="6883" y="761"/>
                  </a:lnTo>
                  <a:lnTo>
                    <a:pt x="6962" y="730"/>
                  </a:lnTo>
                  <a:lnTo>
                    <a:pt x="7043" y="698"/>
                  </a:lnTo>
                  <a:lnTo>
                    <a:pt x="7120" y="665"/>
                  </a:lnTo>
                  <a:lnTo>
                    <a:pt x="7202" y="617"/>
                  </a:lnTo>
                  <a:lnTo>
                    <a:pt x="7286" y="564"/>
                  </a:lnTo>
                  <a:lnTo>
                    <a:pt x="7363" y="528"/>
                  </a:lnTo>
                  <a:lnTo>
                    <a:pt x="7444" y="487"/>
                  </a:lnTo>
                  <a:lnTo>
                    <a:pt x="7521" y="444"/>
                  </a:lnTo>
                  <a:lnTo>
                    <a:pt x="7603" y="398"/>
                  </a:lnTo>
                  <a:lnTo>
                    <a:pt x="7679" y="350"/>
                  </a:lnTo>
                  <a:lnTo>
                    <a:pt x="7759" y="324"/>
                  </a:lnTo>
                  <a:lnTo>
                    <a:pt x="7833" y="312"/>
                  </a:lnTo>
                  <a:lnTo>
                    <a:pt x="7907" y="329"/>
                  </a:lnTo>
                  <a:lnTo>
                    <a:pt x="7979" y="333"/>
                  </a:lnTo>
                  <a:lnTo>
                    <a:pt x="8054" y="312"/>
                  </a:lnTo>
                  <a:lnTo>
                    <a:pt x="8133" y="283"/>
                  </a:lnTo>
                  <a:lnTo>
                    <a:pt x="8207" y="252"/>
                  </a:lnTo>
                  <a:lnTo>
                    <a:pt x="8282" y="223"/>
                  </a:lnTo>
                  <a:lnTo>
                    <a:pt x="8356" y="194"/>
                  </a:lnTo>
                  <a:lnTo>
                    <a:pt x="8433" y="161"/>
                  </a:lnTo>
                  <a:lnTo>
                    <a:pt x="8507" y="132"/>
                  </a:lnTo>
                  <a:lnTo>
                    <a:pt x="8582" y="103"/>
                  </a:lnTo>
                  <a:lnTo>
                    <a:pt x="8656" y="72"/>
                  </a:lnTo>
                  <a:lnTo>
                    <a:pt x="8730" y="43"/>
                  </a:lnTo>
                  <a:lnTo>
                    <a:pt x="8805" y="14"/>
                  </a:lnTo>
                  <a:lnTo>
                    <a:pt x="884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6" name="Freeform 26"/>
            <p:cNvSpPr>
              <a:spLocks noChangeAspect="1"/>
            </p:cNvSpPr>
            <p:nvPr/>
          </p:nvSpPr>
          <p:spPr bwMode="auto">
            <a:xfrm>
              <a:off x="2437" y="2460"/>
              <a:ext cx="3765" cy="1492"/>
            </a:xfrm>
            <a:custGeom>
              <a:avLst/>
              <a:gdLst/>
              <a:ahLst/>
              <a:cxnLst>
                <a:cxn ang="0">
                  <a:pos x="55" y="3481"/>
                </a:cxn>
                <a:cxn ang="0">
                  <a:pos x="264" y="3397"/>
                </a:cxn>
                <a:cxn ang="0">
                  <a:pos x="473" y="3279"/>
                </a:cxn>
                <a:cxn ang="0">
                  <a:pos x="679" y="3145"/>
                </a:cxn>
                <a:cxn ang="0">
                  <a:pos x="886" y="3073"/>
                </a:cxn>
                <a:cxn ang="0">
                  <a:pos x="1090" y="2945"/>
                </a:cxn>
                <a:cxn ang="0">
                  <a:pos x="1294" y="2864"/>
                </a:cxn>
                <a:cxn ang="0">
                  <a:pos x="1495" y="2811"/>
                </a:cxn>
                <a:cxn ang="0">
                  <a:pos x="1697" y="2830"/>
                </a:cxn>
                <a:cxn ang="0">
                  <a:pos x="1896" y="2751"/>
                </a:cxn>
                <a:cxn ang="0">
                  <a:pos x="2093" y="2674"/>
                </a:cxn>
                <a:cxn ang="0">
                  <a:pos x="2287" y="2595"/>
                </a:cxn>
                <a:cxn ang="0">
                  <a:pos x="2481" y="2518"/>
                </a:cxn>
                <a:cxn ang="0">
                  <a:pos x="2673" y="2444"/>
                </a:cxn>
                <a:cxn ang="0">
                  <a:pos x="2865" y="2369"/>
                </a:cxn>
                <a:cxn ang="0">
                  <a:pos x="3053" y="2293"/>
                </a:cxn>
                <a:cxn ang="0">
                  <a:pos x="3240" y="2218"/>
                </a:cxn>
                <a:cxn ang="0">
                  <a:pos x="3427" y="2144"/>
                </a:cxn>
                <a:cxn ang="0">
                  <a:pos x="3612" y="2072"/>
                </a:cxn>
                <a:cxn ang="0">
                  <a:pos x="3797" y="2000"/>
                </a:cxn>
                <a:cxn ang="0">
                  <a:pos x="3977" y="1925"/>
                </a:cxn>
                <a:cxn ang="0">
                  <a:pos x="4159" y="1856"/>
                </a:cxn>
                <a:cxn ang="0">
                  <a:pos x="4341" y="1784"/>
                </a:cxn>
                <a:cxn ang="0">
                  <a:pos x="4519" y="1712"/>
                </a:cxn>
                <a:cxn ang="0">
                  <a:pos x="4694" y="1642"/>
                </a:cxn>
                <a:cxn ang="0">
                  <a:pos x="4869" y="1573"/>
                </a:cxn>
                <a:cxn ang="0">
                  <a:pos x="5042" y="1505"/>
                </a:cxn>
                <a:cxn ang="0">
                  <a:pos x="5220" y="1436"/>
                </a:cxn>
                <a:cxn ang="0">
                  <a:pos x="5388" y="1366"/>
                </a:cxn>
                <a:cxn ang="0">
                  <a:pos x="5558" y="1299"/>
                </a:cxn>
                <a:cxn ang="0">
                  <a:pos x="5728" y="1234"/>
                </a:cxn>
                <a:cxn ang="0">
                  <a:pos x="5899" y="1167"/>
                </a:cxn>
                <a:cxn ang="0">
                  <a:pos x="6064" y="1102"/>
                </a:cxn>
                <a:cxn ang="0">
                  <a:pos x="6230" y="1035"/>
                </a:cxn>
                <a:cxn ang="0">
                  <a:pos x="6393" y="968"/>
                </a:cxn>
                <a:cxn ang="0">
                  <a:pos x="6559" y="905"/>
                </a:cxn>
                <a:cxn ang="0">
                  <a:pos x="6722" y="819"/>
                </a:cxn>
                <a:cxn ang="0">
                  <a:pos x="6883" y="737"/>
                </a:cxn>
                <a:cxn ang="0">
                  <a:pos x="7046" y="675"/>
                </a:cxn>
                <a:cxn ang="0">
                  <a:pos x="7202" y="600"/>
                </a:cxn>
                <a:cxn ang="0">
                  <a:pos x="7365" y="514"/>
                </a:cxn>
                <a:cxn ang="0">
                  <a:pos x="7523" y="437"/>
                </a:cxn>
                <a:cxn ang="0">
                  <a:pos x="7682" y="346"/>
                </a:cxn>
                <a:cxn ang="0">
                  <a:pos x="7833" y="310"/>
                </a:cxn>
                <a:cxn ang="0">
                  <a:pos x="7977" y="327"/>
                </a:cxn>
                <a:cxn ang="0">
                  <a:pos x="8131" y="284"/>
                </a:cxn>
                <a:cxn ang="0">
                  <a:pos x="8279" y="221"/>
                </a:cxn>
                <a:cxn ang="0">
                  <a:pos x="8433" y="161"/>
                </a:cxn>
                <a:cxn ang="0">
                  <a:pos x="8579" y="104"/>
                </a:cxn>
                <a:cxn ang="0">
                  <a:pos x="8731" y="44"/>
                </a:cxn>
                <a:cxn ang="0">
                  <a:pos x="8838" y="0"/>
                </a:cxn>
              </a:cxnLst>
              <a:rect l="0" t="0" r="r" b="b"/>
              <a:pathLst>
                <a:path w="8838" h="3502">
                  <a:moveTo>
                    <a:pt x="0" y="3502"/>
                  </a:moveTo>
                  <a:lnTo>
                    <a:pt x="55" y="3481"/>
                  </a:lnTo>
                  <a:lnTo>
                    <a:pt x="158" y="3440"/>
                  </a:lnTo>
                  <a:lnTo>
                    <a:pt x="264" y="3397"/>
                  </a:lnTo>
                  <a:lnTo>
                    <a:pt x="370" y="3356"/>
                  </a:lnTo>
                  <a:lnTo>
                    <a:pt x="473" y="3279"/>
                  </a:lnTo>
                  <a:lnTo>
                    <a:pt x="574" y="3190"/>
                  </a:lnTo>
                  <a:lnTo>
                    <a:pt x="679" y="3145"/>
                  </a:lnTo>
                  <a:lnTo>
                    <a:pt x="782" y="3113"/>
                  </a:lnTo>
                  <a:lnTo>
                    <a:pt x="886" y="3073"/>
                  </a:lnTo>
                  <a:lnTo>
                    <a:pt x="986" y="3025"/>
                  </a:lnTo>
                  <a:lnTo>
                    <a:pt x="1090" y="2945"/>
                  </a:lnTo>
                  <a:lnTo>
                    <a:pt x="1190" y="2890"/>
                  </a:lnTo>
                  <a:lnTo>
                    <a:pt x="1294" y="2864"/>
                  </a:lnTo>
                  <a:lnTo>
                    <a:pt x="1394" y="2830"/>
                  </a:lnTo>
                  <a:lnTo>
                    <a:pt x="1495" y="2811"/>
                  </a:lnTo>
                  <a:lnTo>
                    <a:pt x="1596" y="2833"/>
                  </a:lnTo>
                  <a:lnTo>
                    <a:pt x="1697" y="2830"/>
                  </a:lnTo>
                  <a:lnTo>
                    <a:pt x="1797" y="2792"/>
                  </a:lnTo>
                  <a:lnTo>
                    <a:pt x="1896" y="2751"/>
                  </a:lnTo>
                  <a:lnTo>
                    <a:pt x="1994" y="2710"/>
                  </a:lnTo>
                  <a:lnTo>
                    <a:pt x="2093" y="2674"/>
                  </a:lnTo>
                  <a:lnTo>
                    <a:pt x="2189" y="2633"/>
                  </a:lnTo>
                  <a:lnTo>
                    <a:pt x="2287" y="2595"/>
                  </a:lnTo>
                  <a:lnTo>
                    <a:pt x="2385" y="2559"/>
                  </a:lnTo>
                  <a:lnTo>
                    <a:pt x="2481" y="2518"/>
                  </a:lnTo>
                  <a:lnTo>
                    <a:pt x="2577" y="2480"/>
                  </a:lnTo>
                  <a:lnTo>
                    <a:pt x="2673" y="2444"/>
                  </a:lnTo>
                  <a:lnTo>
                    <a:pt x="2767" y="2405"/>
                  </a:lnTo>
                  <a:lnTo>
                    <a:pt x="2865" y="2369"/>
                  </a:lnTo>
                  <a:lnTo>
                    <a:pt x="2959" y="2331"/>
                  </a:lnTo>
                  <a:lnTo>
                    <a:pt x="3053" y="2293"/>
                  </a:lnTo>
                  <a:lnTo>
                    <a:pt x="3149" y="2257"/>
                  </a:lnTo>
                  <a:lnTo>
                    <a:pt x="3240" y="2218"/>
                  </a:lnTo>
                  <a:lnTo>
                    <a:pt x="3336" y="2182"/>
                  </a:lnTo>
                  <a:lnTo>
                    <a:pt x="3427" y="2144"/>
                  </a:lnTo>
                  <a:lnTo>
                    <a:pt x="3518" y="2105"/>
                  </a:lnTo>
                  <a:lnTo>
                    <a:pt x="3612" y="2072"/>
                  </a:lnTo>
                  <a:lnTo>
                    <a:pt x="3705" y="2033"/>
                  </a:lnTo>
                  <a:lnTo>
                    <a:pt x="3797" y="2000"/>
                  </a:lnTo>
                  <a:lnTo>
                    <a:pt x="3888" y="1961"/>
                  </a:lnTo>
                  <a:lnTo>
                    <a:pt x="3977" y="1925"/>
                  </a:lnTo>
                  <a:lnTo>
                    <a:pt x="4070" y="1889"/>
                  </a:lnTo>
                  <a:lnTo>
                    <a:pt x="4159" y="1856"/>
                  </a:lnTo>
                  <a:lnTo>
                    <a:pt x="4250" y="1817"/>
                  </a:lnTo>
                  <a:lnTo>
                    <a:pt x="4341" y="1784"/>
                  </a:lnTo>
                  <a:lnTo>
                    <a:pt x="4430" y="1750"/>
                  </a:lnTo>
                  <a:lnTo>
                    <a:pt x="4519" y="1712"/>
                  </a:lnTo>
                  <a:lnTo>
                    <a:pt x="4605" y="1678"/>
                  </a:lnTo>
                  <a:lnTo>
                    <a:pt x="4694" y="1642"/>
                  </a:lnTo>
                  <a:lnTo>
                    <a:pt x="4785" y="1609"/>
                  </a:lnTo>
                  <a:lnTo>
                    <a:pt x="4869" y="1573"/>
                  </a:lnTo>
                  <a:lnTo>
                    <a:pt x="4956" y="1539"/>
                  </a:lnTo>
                  <a:lnTo>
                    <a:pt x="5042" y="1505"/>
                  </a:lnTo>
                  <a:lnTo>
                    <a:pt x="5133" y="1469"/>
                  </a:lnTo>
                  <a:lnTo>
                    <a:pt x="5220" y="1436"/>
                  </a:lnTo>
                  <a:lnTo>
                    <a:pt x="5301" y="1400"/>
                  </a:lnTo>
                  <a:lnTo>
                    <a:pt x="5388" y="1366"/>
                  </a:lnTo>
                  <a:lnTo>
                    <a:pt x="5474" y="1335"/>
                  </a:lnTo>
                  <a:lnTo>
                    <a:pt x="5558" y="1299"/>
                  </a:lnTo>
                  <a:lnTo>
                    <a:pt x="5644" y="1265"/>
                  </a:lnTo>
                  <a:lnTo>
                    <a:pt x="5728" y="1234"/>
                  </a:lnTo>
                  <a:lnTo>
                    <a:pt x="5812" y="1198"/>
                  </a:lnTo>
                  <a:lnTo>
                    <a:pt x="5899" y="1167"/>
                  </a:lnTo>
                  <a:lnTo>
                    <a:pt x="5983" y="1133"/>
                  </a:lnTo>
                  <a:lnTo>
                    <a:pt x="6064" y="1102"/>
                  </a:lnTo>
                  <a:lnTo>
                    <a:pt x="6146" y="1066"/>
                  </a:lnTo>
                  <a:lnTo>
                    <a:pt x="6230" y="1035"/>
                  </a:lnTo>
                  <a:lnTo>
                    <a:pt x="6314" y="1004"/>
                  </a:lnTo>
                  <a:lnTo>
                    <a:pt x="6393" y="968"/>
                  </a:lnTo>
                  <a:lnTo>
                    <a:pt x="6477" y="937"/>
                  </a:lnTo>
                  <a:lnTo>
                    <a:pt x="6559" y="905"/>
                  </a:lnTo>
                  <a:lnTo>
                    <a:pt x="6638" y="874"/>
                  </a:lnTo>
                  <a:lnTo>
                    <a:pt x="6722" y="819"/>
                  </a:lnTo>
                  <a:lnTo>
                    <a:pt x="6803" y="764"/>
                  </a:lnTo>
                  <a:lnTo>
                    <a:pt x="6883" y="737"/>
                  </a:lnTo>
                  <a:lnTo>
                    <a:pt x="6964" y="709"/>
                  </a:lnTo>
                  <a:lnTo>
                    <a:pt x="7046" y="675"/>
                  </a:lnTo>
                  <a:lnTo>
                    <a:pt x="7125" y="641"/>
                  </a:lnTo>
                  <a:lnTo>
                    <a:pt x="7202" y="600"/>
                  </a:lnTo>
                  <a:lnTo>
                    <a:pt x="7283" y="550"/>
                  </a:lnTo>
                  <a:lnTo>
                    <a:pt x="7365" y="514"/>
                  </a:lnTo>
                  <a:lnTo>
                    <a:pt x="7442" y="478"/>
                  </a:lnTo>
                  <a:lnTo>
                    <a:pt x="7523" y="437"/>
                  </a:lnTo>
                  <a:lnTo>
                    <a:pt x="7600" y="389"/>
                  </a:lnTo>
                  <a:lnTo>
                    <a:pt x="7682" y="346"/>
                  </a:lnTo>
                  <a:lnTo>
                    <a:pt x="7759" y="322"/>
                  </a:lnTo>
                  <a:lnTo>
                    <a:pt x="7833" y="310"/>
                  </a:lnTo>
                  <a:lnTo>
                    <a:pt x="7905" y="312"/>
                  </a:lnTo>
                  <a:lnTo>
                    <a:pt x="7977" y="327"/>
                  </a:lnTo>
                  <a:lnTo>
                    <a:pt x="8054" y="312"/>
                  </a:lnTo>
                  <a:lnTo>
                    <a:pt x="8131" y="284"/>
                  </a:lnTo>
                  <a:lnTo>
                    <a:pt x="8205" y="250"/>
                  </a:lnTo>
                  <a:lnTo>
                    <a:pt x="8279" y="221"/>
                  </a:lnTo>
                  <a:lnTo>
                    <a:pt x="8359" y="190"/>
                  </a:lnTo>
                  <a:lnTo>
                    <a:pt x="8433" y="161"/>
                  </a:lnTo>
                  <a:lnTo>
                    <a:pt x="8507" y="132"/>
                  </a:lnTo>
                  <a:lnTo>
                    <a:pt x="8579" y="104"/>
                  </a:lnTo>
                  <a:lnTo>
                    <a:pt x="8654" y="72"/>
                  </a:lnTo>
                  <a:lnTo>
                    <a:pt x="8731" y="44"/>
                  </a:lnTo>
                  <a:lnTo>
                    <a:pt x="8802" y="15"/>
                  </a:lnTo>
                  <a:lnTo>
                    <a:pt x="883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7" name="Freeform 27"/>
            <p:cNvSpPr>
              <a:spLocks noChangeAspect="1"/>
            </p:cNvSpPr>
            <p:nvPr/>
          </p:nvSpPr>
          <p:spPr bwMode="auto">
            <a:xfrm>
              <a:off x="2428" y="2454"/>
              <a:ext cx="3764" cy="1489"/>
            </a:xfrm>
            <a:custGeom>
              <a:avLst/>
              <a:gdLst/>
              <a:ahLst/>
              <a:cxnLst>
                <a:cxn ang="0">
                  <a:pos x="53" y="3473"/>
                </a:cxn>
                <a:cxn ang="0">
                  <a:pos x="264" y="3392"/>
                </a:cxn>
                <a:cxn ang="0">
                  <a:pos x="476" y="3279"/>
                </a:cxn>
                <a:cxn ang="0">
                  <a:pos x="680" y="3137"/>
                </a:cxn>
                <a:cxn ang="0">
                  <a:pos x="886" y="3072"/>
                </a:cxn>
                <a:cxn ang="0">
                  <a:pos x="1088" y="2921"/>
                </a:cxn>
                <a:cxn ang="0">
                  <a:pos x="1292" y="2847"/>
                </a:cxn>
                <a:cxn ang="0">
                  <a:pos x="1493" y="2777"/>
                </a:cxn>
                <a:cxn ang="0">
                  <a:pos x="1700" y="2823"/>
                </a:cxn>
                <a:cxn ang="0">
                  <a:pos x="1894" y="2746"/>
                </a:cxn>
                <a:cxn ang="0">
                  <a:pos x="2093" y="2667"/>
                </a:cxn>
                <a:cxn ang="0">
                  <a:pos x="2285" y="2590"/>
                </a:cxn>
                <a:cxn ang="0">
                  <a:pos x="2482" y="2515"/>
                </a:cxn>
                <a:cxn ang="0">
                  <a:pos x="2671" y="2436"/>
                </a:cxn>
                <a:cxn ang="0">
                  <a:pos x="2863" y="2362"/>
                </a:cxn>
                <a:cxn ang="0">
                  <a:pos x="3053" y="2287"/>
                </a:cxn>
                <a:cxn ang="0">
                  <a:pos x="3240" y="2213"/>
                </a:cxn>
                <a:cxn ang="0">
                  <a:pos x="3427" y="2141"/>
                </a:cxn>
                <a:cxn ang="0">
                  <a:pos x="3610" y="2069"/>
                </a:cxn>
                <a:cxn ang="0">
                  <a:pos x="3795" y="1992"/>
                </a:cxn>
                <a:cxn ang="0">
                  <a:pos x="3977" y="1920"/>
                </a:cxn>
                <a:cxn ang="0">
                  <a:pos x="4159" y="1848"/>
                </a:cxn>
                <a:cxn ang="0">
                  <a:pos x="4337" y="1781"/>
                </a:cxn>
                <a:cxn ang="0">
                  <a:pos x="4514" y="1709"/>
                </a:cxn>
                <a:cxn ang="0">
                  <a:pos x="4692" y="1639"/>
                </a:cxn>
                <a:cxn ang="0">
                  <a:pos x="4870" y="1570"/>
                </a:cxn>
                <a:cxn ang="0">
                  <a:pos x="5042" y="1500"/>
                </a:cxn>
                <a:cxn ang="0">
                  <a:pos x="5215" y="1431"/>
                </a:cxn>
                <a:cxn ang="0">
                  <a:pos x="5388" y="1366"/>
                </a:cxn>
                <a:cxn ang="0">
                  <a:pos x="5556" y="1296"/>
                </a:cxn>
                <a:cxn ang="0">
                  <a:pos x="5726" y="1231"/>
                </a:cxn>
                <a:cxn ang="0">
                  <a:pos x="5894" y="1164"/>
                </a:cxn>
                <a:cxn ang="0">
                  <a:pos x="6060" y="1097"/>
                </a:cxn>
                <a:cxn ang="0">
                  <a:pos x="6228" y="1032"/>
                </a:cxn>
                <a:cxn ang="0">
                  <a:pos x="6394" y="967"/>
                </a:cxn>
                <a:cxn ang="0">
                  <a:pos x="6554" y="903"/>
                </a:cxn>
                <a:cxn ang="0">
                  <a:pos x="6720" y="804"/>
                </a:cxn>
                <a:cxn ang="0">
                  <a:pos x="6883" y="718"/>
                </a:cxn>
                <a:cxn ang="0">
                  <a:pos x="7044" y="650"/>
                </a:cxn>
                <a:cxn ang="0">
                  <a:pos x="7202" y="578"/>
                </a:cxn>
                <a:cxn ang="0">
                  <a:pos x="7363" y="499"/>
                </a:cxn>
                <a:cxn ang="0">
                  <a:pos x="7519" y="432"/>
                </a:cxn>
                <a:cxn ang="0">
                  <a:pos x="7677" y="336"/>
                </a:cxn>
                <a:cxn ang="0">
                  <a:pos x="7831" y="302"/>
                </a:cxn>
                <a:cxn ang="0">
                  <a:pos x="7977" y="317"/>
                </a:cxn>
                <a:cxn ang="0">
                  <a:pos x="8126" y="281"/>
                </a:cxn>
                <a:cxn ang="0">
                  <a:pos x="8280" y="223"/>
                </a:cxn>
                <a:cxn ang="0">
                  <a:pos x="8429" y="161"/>
                </a:cxn>
                <a:cxn ang="0">
                  <a:pos x="8580" y="103"/>
                </a:cxn>
                <a:cxn ang="0">
                  <a:pos x="8726" y="43"/>
                </a:cxn>
                <a:cxn ang="0">
                  <a:pos x="8834" y="0"/>
                </a:cxn>
              </a:cxnLst>
              <a:rect l="0" t="0" r="r" b="b"/>
              <a:pathLst>
                <a:path w="8834" h="3495">
                  <a:moveTo>
                    <a:pt x="0" y="3495"/>
                  </a:moveTo>
                  <a:lnTo>
                    <a:pt x="53" y="3473"/>
                  </a:lnTo>
                  <a:lnTo>
                    <a:pt x="161" y="3432"/>
                  </a:lnTo>
                  <a:lnTo>
                    <a:pt x="264" y="3392"/>
                  </a:lnTo>
                  <a:lnTo>
                    <a:pt x="370" y="3351"/>
                  </a:lnTo>
                  <a:lnTo>
                    <a:pt x="476" y="3279"/>
                  </a:lnTo>
                  <a:lnTo>
                    <a:pt x="576" y="3183"/>
                  </a:lnTo>
                  <a:lnTo>
                    <a:pt x="680" y="3137"/>
                  </a:lnTo>
                  <a:lnTo>
                    <a:pt x="783" y="3113"/>
                  </a:lnTo>
                  <a:lnTo>
                    <a:pt x="886" y="3072"/>
                  </a:lnTo>
                  <a:lnTo>
                    <a:pt x="987" y="3015"/>
                  </a:lnTo>
                  <a:lnTo>
                    <a:pt x="1088" y="2921"/>
                  </a:lnTo>
                  <a:lnTo>
                    <a:pt x="1188" y="2851"/>
                  </a:lnTo>
                  <a:lnTo>
                    <a:pt x="1292" y="2847"/>
                  </a:lnTo>
                  <a:lnTo>
                    <a:pt x="1392" y="2818"/>
                  </a:lnTo>
                  <a:lnTo>
                    <a:pt x="1493" y="2777"/>
                  </a:lnTo>
                  <a:lnTo>
                    <a:pt x="1594" y="2806"/>
                  </a:lnTo>
                  <a:lnTo>
                    <a:pt x="1700" y="2823"/>
                  </a:lnTo>
                  <a:lnTo>
                    <a:pt x="1795" y="2784"/>
                  </a:lnTo>
                  <a:lnTo>
                    <a:pt x="1894" y="2746"/>
                  </a:lnTo>
                  <a:lnTo>
                    <a:pt x="1995" y="2707"/>
                  </a:lnTo>
                  <a:lnTo>
                    <a:pt x="2093" y="2667"/>
                  </a:lnTo>
                  <a:lnTo>
                    <a:pt x="2191" y="2631"/>
                  </a:lnTo>
                  <a:lnTo>
                    <a:pt x="2285" y="2590"/>
                  </a:lnTo>
                  <a:lnTo>
                    <a:pt x="2383" y="2551"/>
                  </a:lnTo>
                  <a:lnTo>
                    <a:pt x="2482" y="2515"/>
                  </a:lnTo>
                  <a:lnTo>
                    <a:pt x="2575" y="2477"/>
                  </a:lnTo>
                  <a:lnTo>
                    <a:pt x="2671" y="2436"/>
                  </a:lnTo>
                  <a:lnTo>
                    <a:pt x="2767" y="2400"/>
                  </a:lnTo>
                  <a:lnTo>
                    <a:pt x="2863" y="2362"/>
                  </a:lnTo>
                  <a:lnTo>
                    <a:pt x="2957" y="2323"/>
                  </a:lnTo>
                  <a:lnTo>
                    <a:pt x="3053" y="2287"/>
                  </a:lnTo>
                  <a:lnTo>
                    <a:pt x="3147" y="2249"/>
                  </a:lnTo>
                  <a:lnTo>
                    <a:pt x="3240" y="2213"/>
                  </a:lnTo>
                  <a:lnTo>
                    <a:pt x="3334" y="2177"/>
                  </a:lnTo>
                  <a:lnTo>
                    <a:pt x="3427" y="2141"/>
                  </a:lnTo>
                  <a:lnTo>
                    <a:pt x="3519" y="2103"/>
                  </a:lnTo>
                  <a:lnTo>
                    <a:pt x="3610" y="2069"/>
                  </a:lnTo>
                  <a:lnTo>
                    <a:pt x="3703" y="2031"/>
                  </a:lnTo>
                  <a:lnTo>
                    <a:pt x="3795" y="1992"/>
                  </a:lnTo>
                  <a:lnTo>
                    <a:pt x="3888" y="1959"/>
                  </a:lnTo>
                  <a:lnTo>
                    <a:pt x="3977" y="1920"/>
                  </a:lnTo>
                  <a:lnTo>
                    <a:pt x="4068" y="1887"/>
                  </a:lnTo>
                  <a:lnTo>
                    <a:pt x="4159" y="1848"/>
                  </a:lnTo>
                  <a:lnTo>
                    <a:pt x="4248" y="1815"/>
                  </a:lnTo>
                  <a:lnTo>
                    <a:pt x="4337" y="1781"/>
                  </a:lnTo>
                  <a:lnTo>
                    <a:pt x="4426" y="1745"/>
                  </a:lnTo>
                  <a:lnTo>
                    <a:pt x="4514" y="1709"/>
                  </a:lnTo>
                  <a:lnTo>
                    <a:pt x="4603" y="1673"/>
                  </a:lnTo>
                  <a:lnTo>
                    <a:pt x="4692" y="1639"/>
                  </a:lnTo>
                  <a:lnTo>
                    <a:pt x="4781" y="1603"/>
                  </a:lnTo>
                  <a:lnTo>
                    <a:pt x="4870" y="1570"/>
                  </a:lnTo>
                  <a:lnTo>
                    <a:pt x="4956" y="1536"/>
                  </a:lnTo>
                  <a:lnTo>
                    <a:pt x="5042" y="1500"/>
                  </a:lnTo>
                  <a:lnTo>
                    <a:pt x="5129" y="1467"/>
                  </a:lnTo>
                  <a:lnTo>
                    <a:pt x="5215" y="1431"/>
                  </a:lnTo>
                  <a:lnTo>
                    <a:pt x="5302" y="1397"/>
                  </a:lnTo>
                  <a:lnTo>
                    <a:pt x="5388" y="1366"/>
                  </a:lnTo>
                  <a:lnTo>
                    <a:pt x="5472" y="1332"/>
                  </a:lnTo>
                  <a:lnTo>
                    <a:pt x="5556" y="1296"/>
                  </a:lnTo>
                  <a:lnTo>
                    <a:pt x="5640" y="1265"/>
                  </a:lnTo>
                  <a:lnTo>
                    <a:pt x="5726" y="1231"/>
                  </a:lnTo>
                  <a:lnTo>
                    <a:pt x="5810" y="1195"/>
                  </a:lnTo>
                  <a:lnTo>
                    <a:pt x="5894" y="1164"/>
                  </a:lnTo>
                  <a:lnTo>
                    <a:pt x="5978" y="1128"/>
                  </a:lnTo>
                  <a:lnTo>
                    <a:pt x="6060" y="1097"/>
                  </a:lnTo>
                  <a:lnTo>
                    <a:pt x="6144" y="1066"/>
                  </a:lnTo>
                  <a:lnTo>
                    <a:pt x="6228" y="1032"/>
                  </a:lnTo>
                  <a:lnTo>
                    <a:pt x="6310" y="1001"/>
                  </a:lnTo>
                  <a:lnTo>
                    <a:pt x="6394" y="967"/>
                  </a:lnTo>
                  <a:lnTo>
                    <a:pt x="6473" y="934"/>
                  </a:lnTo>
                  <a:lnTo>
                    <a:pt x="6554" y="903"/>
                  </a:lnTo>
                  <a:lnTo>
                    <a:pt x="6636" y="871"/>
                  </a:lnTo>
                  <a:lnTo>
                    <a:pt x="6720" y="804"/>
                  </a:lnTo>
                  <a:lnTo>
                    <a:pt x="6804" y="737"/>
                  </a:lnTo>
                  <a:lnTo>
                    <a:pt x="6883" y="718"/>
                  </a:lnTo>
                  <a:lnTo>
                    <a:pt x="6962" y="689"/>
                  </a:lnTo>
                  <a:lnTo>
                    <a:pt x="7044" y="650"/>
                  </a:lnTo>
                  <a:lnTo>
                    <a:pt x="7123" y="617"/>
                  </a:lnTo>
                  <a:lnTo>
                    <a:pt x="7202" y="578"/>
                  </a:lnTo>
                  <a:lnTo>
                    <a:pt x="7284" y="535"/>
                  </a:lnTo>
                  <a:lnTo>
                    <a:pt x="7363" y="499"/>
                  </a:lnTo>
                  <a:lnTo>
                    <a:pt x="7440" y="470"/>
                  </a:lnTo>
                  <a:lnTo>
                    <a:pt x="7519" y="432"/>
                  </a:lnTo>
                  <a:lnTo>
                    <a:pt x="7598" y="379"/>
                  </a:lnTo>
                  <a:lnTo>
                    <a:pt x="7677" y="336"/>
                  </a:lnTo>
                  <a:lnTo>
                    <a:pt x="7754" y="324"/>
                  </a:lnTo>
                  <a:lnTo>
                    <a:pt x="7831" y="302"/>
                  </a:lnTo>
                  <a:lnTo>
                    <a:pt x="7905" y="295"/>
                  </a:lnTo>
                  <a:lnTo>
                    <a:pt x="7977" y="317"/>
                  </a:lnTo>
                  <a:lnTo>
                    <a:pt x="8052" y="312"/>
                  </a:lnTo>
                  <a:lnTo>
                    <a:pt x="8126" y="281"/>
                  </a:lnTo>
                  <a:lnTo>
                    <a:pt x="8201" y="252"/>
                  </a:lnTo>
                  <a:lnTo>
                    <a:pt x="8280" y="223"/>
                  </a:lnTo>
                  <a:lnTo>
                    <a:pt x="8354" y="190"/>
                  </a:lnTo>
                  <a:lnTo>
                    <a:pt x="8429" y="161"/>
                  </a:lnTo>
                  <a:lnTo>
                    <a:pt x="8503" y="132"/>
                  </a:lnTo>
                  <a:lnTo>
                    <a:pt x="8580" y="103"/>
                  </a:lnTo>
                  <a:lnTo>
                    <a:pt x="8652" y="72"/>
                  </a:lnTo>
                  <a:lnTo>
                    <a:pt x="8726" y="43"/>
                  </a:lnTo>
                  <a:lnTo>
                    <a:pt x="8800" y="14"/>
                  </a:lnTo>
                  <a:lnTo>
                    <a:pt x="883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8" name="Freeform 28"/>
            <p:cNvSpPr>
              <a:spLocks noChangeAspect="1"/>
            </p:cNvSpPr>
            <p:nvPr/>
          </p:nvSpPr>
          <p:spPr bwMode="auto">
            <a:xfrm>
              <a:off x="2419" y="2448"/>
              <a:ext cx="3763" cy="1485"/>
            </a:xfrm>
            <a:custGeom>
              <a:avLst/>
              <a:gdLst/>
              <a:ahLst/>
              <a:cxnLst>
                <a:cxn ang="0">
                  <a:pos x="55" y="3468"/>
                </a:cxn>
                <a:cxn ang="0">
                  <a:pos x="264" y="3384"/>
                </a:cxn>
                <a:cxn ang="0">
                  <a:pos x="473" y="3281"/>
                </a:cxn>
                <a:cxn ang="0">
                  <a:pos x="677" y="3127"/>
                </a:cxn>
                <a:cxn ang="0">
                  <a:pos x="885" y="3067"/>
                </a:cxn>
                <a:cxn ang="0">
                  <a:pos x="1085" y="2918"/>
                </a:cxn>
                <a:cxn ang="0">
                  <a:pos x="1291" y="2829"/>
                </a:cxn>
                <a:cxn ang="0">
                  <a:pos x="1493" y="2762"/>
                </a:cxn>
                <a:cxn ang="0">
                  <a:pos x="1694" y="2777"/>
                </a:cxn>
                <a:cxn ang="0">
                  <a:pos x="1896" y="2741"/>
                </a:cxn>
                <a:cxn ang="0">
                  <a:pos x="2090" y="2664"/>
                </a:cxn>
                <a:cxn ang="0">
                  <a:pos x="2287" y="2587"/>
                </a:cxn>
                <a:cxn ang="0">
                  <a:pos x="2479" y="2508"/>
                </a:cxn>
                <a:cxn ang="0">
                  <a:pos x="2668" y="2433"/>
                </a:cxn>
                <a:cxn ang="0">
                  <a:pos x="2863" y="2359"/>
                </a:cxn>
                <a:cxn ang="0">
                  <a:pos x="3050" y="2285"/>
                </a:cxn>
                <a:cxn ang="0">
                  <a:pos x="3237" y="2210"/>
                </a:cxn>
                <a:cxn ang="0">
                  <a:pos x="3424" y="2138"/>
                </a:cxn>
                <a:cxn ang="0">
                  <a:pos x="3609" y="2061"/>
                </a:cxn>
                <a:cxn ang="0">
                  <a:pos x="3794" y="1989"/>
                </a:cxn>
                <a:cxn ang="0">
                  <a:pos x="3974" y="1917"/>
                </a:cxn>
                <a:cxn ang="0">
                  <a:pos x="4156" y="1845"/>
                </a:cxn>
                <a:cxn ang="0">
                  <a:pos x="4334" y="1778"/>
                </a:cxn>
                <a:cxn ang="0">
                  <a:pos x="4514" y="1706"/>
                </a:cxn>
                <a:cxn ang="0">
                  <a:pos x="4689" y="1637"/>
                </a:cxn>
                <a:cxn ang="0">
                  <a:pos x="4864" y="1567"/>
                </a:cxn>
                <a:cxn ang="0">
                  <a:pos x="5039" y="1497"/>
                </a:cxn>
                <a:cxn ang="0">
                  <a:pos x="5212" y="1428"/>
                </a:cxn>
                <a:cxn ang="0">
                  <a:pos x="5383" y="1363"/>
                </a:cxn>
                <a:cxn ang="0">
                  <a:pos x="5555" y="1293"/>
                </a:cxn>
                <a:cxn ang="0">
                  <a:pos x="5721" y="1226"/>
                </a:cxn>
                <a:cxn ang="0">
                  <a:pos x="5891" y="1161"/>
                </a:cxn>
                <a:cxn ang="0">
                  <a:pos x="6059" y="1094"/>
                </a:cxn>
                <a:cxn ang="0">
                  <a:pos x="6225" y="1032"/>
                </a:cxn>
                <a:cxn ang="0">
                  <a:pos x="6388" y="965"/>
                </a:cxn>
                <a:cxn ang="0">
                  <a:pos x="6551" y="893"/>
                </a:cxn>
                <a:cxn ang="0">
                  <a:pos x="6717" y="804"/>
                </a:cxn>
                <a:cxn ang="0">
                  <a:pos x="6878" y="727"/>
                </a:cxn>
                <a:cxn ang="0">
                  <a:pos x="7038" y="645"/>
                </a:cxn>
                <a:cxn ang="0">
                  <a:pos x="7199" y="559"/>
                </a:cxn>
                <a:cxn ang="0">
                  <a:pos x="7358" y="487"/>
                </a:cxn>
                <a:cxn ang="0">
                  <a:pos x="7516" y="415"/>
                </a:cxn>
                <a:cxn ang="0">
                  <a:pos x="7674" y="326"/>
                </a:cxn>
                <a:cxn ang="0">
                  <a:pos x="7828" y="295"/>
                </a:cxn>
                <a:cxn ang="0">
                  <a:pos x="7974" y="304"/>
                </a:cxn>
                <a:cxn ang="0">
                  <a:pos x="8121" y="278"/>
                </a:cxn>
                <a:cxn ang="0">
                  <a:pos x="8274" y="223"/>
                </a:cxn>
                <a:cxn ang="0">
                  <a:pos x="8423" y="160"/>
                </a:cxn>
                <a:cxn ang="0">
                  <a:pos x="8574" y="100"/>
                </a:cxn>
                <a:cxn ang="0">
                  <a:pos x="8721" y="43"/>
                </a:cxn>
                <a:cxn ang="0">
                  <a:pos x="8833" y="0"/>
                </a:cxn>
              </a:cxnLst>
              <a:rect l="0" t="0" r="r" b="b"/>
              <a:pathLst>
                <a:path w="8833" h="3487">
                  <a:moveTo>
                    <a:pt x="0" y="3487"/>
                  </a:moveTo>
                  <a:lnTo>
                    <a:pt x="55" y="3468"/>
                  </a:lnTo>
                  <a:lnTo>
                    <a:pt x="158" y="3425"/>
                  </a:lnTo>
                  <a:lnTo>
                    <a:pt x="264" y="3384"/>
                  </a:lnTo>
                  <a:lnTo>
                    <a:pt x="369" y="3343"/>
                  </a:lnTo>
                  <a:lnTo>
                    <a:pt x="473" y="3281"/>
                  </a:lnTo>
                  <a:lnTo>
                    <a:pt x="573" y="3185"/>
                  </a:lnTo>
                  <a:lnTo>
                    <a:pt x="677" y="3127"/>
                  </a:lnTo>
                  <a:lnTo>
                    <a:pt x="780" y="3110"/>
                  </a:lnTo>
                  <a:lnTo>
                    <a:pt x="885" y="3067"/>
                  </a:lnTo>
                  <a:lnTo>
                    <a:pt x="989" y="3012"/>
                  </a:lnTo>
                  <a:lnTo>
                    <a:pt x="1085" y="2918"/>
                  </a:lnTo>
                  <a:lnTo>
                    <a:pt x="1185" y="2841"/>
                  </a:lnTo>
                  <a:lnTo>
                    <a:pt x="1291" y="2829"/>
                  </a:lnTo>
                  <a:lnTo>
                    <a:pt x="1389" y="2798"/>
                  </a:lnTo>
                  <a:lnTo>
                    <a:pt x="1493" y="2762"/>
                  </a:lnTo>
                  <a:lnTo>
                    <a:pt x="1593" y="2774"/>
                  </a:lnTo>
                  <a:lnTo>
                    <a:pt x="1694" y="2777"/>
                  </a:lnTo>
                  <a:lnTo>
                    <a:pt x="1795" y="2760"/>
                  </a:lnTo>
                  <a:lnTo>
                    <a:pt x="1896" y="2741"/>
                  </a:lnTo>
                  <a:lnTo>
                    <a:pt x="1992" y="2702"/>
                  </a:lnTo>
                  <a:lnTo>
                    <a:pt x="2090" y="2664"/>
                  </a:lnTo>
                  <a:lnTo>
                    <a:pt x="2188" y="2623"/>
                  </a:lnTo>
                  <a:lnTo>
                    <a:pt x="2287" y="2587"/>
                  </a:lnTo>
                  <a:lnTo>
                    <a:pt x="2380" y="2549"/>
                  </a:lnTo>
                  <a:lnTo>
                    <a:pt x="2479" y="2508"/>
                  </a:lnTo>
                  <a:lnTo>
                    <a:pt x="2575" y="2472"/>
                  </a:lnTo>
                  <a:lnTo>
                    <a:pt x="2668" y="2433"/>
                  </a:lnTo>
                  <a:lnTo>
                    <a:pt x="2767" y="2397"/>
                  </a:lnTo>
                  <a:lnTo>
                    <a:pt x="2863" y="2359"/>
                  </a:lnTo>
                  <a:lnTo>
                    <a:pt x="2954" y="2321"/>
                  </a:lnTo>
                  <a:lnTo>
                    <a:pt x="3050" y="2285"/>
                  </a:lnTo>
                  <a:lnTo>
                    <a:pt x="3146" y="2246"/>
                  </a:lnTo>
                  <a:lnTo>
                    <a:pt x="3237" y="2210"/>
                  </a:lnTo>
                  <a:lnTo>
                    <a:pt x="3333" y="2172"/>
                  </a:lnTo>
                  <a:lnTo>
                    <a:pt x="3424" y="2138"/>
                  </a:lnTo>
                  <a:lnTo>
                    <a:pt x="3516" y="2100"/>
                  </a:lnTo>
                  <a:lnTo>
                    <a:pt x="3609" y="2061"/>
                  </a:lnTo>
                  <a:lnTo>
                    <a:pt x="3700" y="2028"/>
                  </a:lnTo>
                  <a:lnTo>
                    <a:pt x="3794" y="1989"/>
                  </a:lnTo>
                  <a:lnTo>
                    <a:pt x="3885" y="1956"/>
                  </a:lnTo>
                  <a:lnTo>
                    <a:pt x="3974" y="1917"/>
                  </a:lnTo>
                  <a:lnTo>
                    <a:pt x="4065" y="1884"/>
                  </a:lnTo>
                  <a:lnTo>
                    <a:pt x="4156" y="1845"/>
                  </a:lnTo>
                  <a:lnTo>
                    <a:pt x="4245" y="1812"/>
                  </a:lnTo>
                  <a:lnTo>
                    <a:pt x="4334" y="1778"/>
                  </a:lnTo>
                  <a:lnTo>
                    <a:pt x="4423" y="1742"/>
                  </a:lnTo>
                  <a:lnTo>
                    <a:pt x="4514" y="1706"/>
                  </a:lnTo>
                  <a:lnTo>
                    <a:pt x="4603" y="1670"/>
                  </a:lnTo>
                  <a:lnTo>
                    <a:pt x="4689" y="1637"/>
                  </a:lnTo>
                  <a:lnTo>
                    <a:pt x="4778" y="1601"/>
                  </a:lnTo>
                  <a:lnTo>
                    <a:pt x="4864" y="1567"/>
                  </a:lnTo>
                  <a:lnTo>
                    <a:pt x="4953" y="1533"/>
                  </a:lnTo>
                  <a:lnTo>
                    <a:pt x="5039" y="1497"/>
                  </a:lnTo>
                  <a:lnTo>
                    <a:pt x="5126" y="1464"/>
                  </a:lnTo>
                  <a:lnTo>
                    <a:pt x="5212" y="1428"/>
                  </a:lnTo>
                  <a:lnTo>
                    <a:pt x="5299" y="1397"/>
                  </a:lnTo>
                  <a:lnTo>
                    <a:pt x="5383" y="1363"/>
                  </a:lnTo>
                  <a:lnTo>
                    <a:pt x="5469" y="1327"/>
                  </a:lnTo>
                  <a:lnTo>
                    <a:pt x="5555" y="1293"/>
                  </a:lnTo>
                  <a:lnTo>
                    <a:pt x="5639" y="1262"/>
                  </a:lnTo>
                  <a:lnTo>
                    <a:pt x="5721" y="1226"/>
                  </a:lnTo>
                  <a:lnTo>
                    <a:pt x="5810" y="1195"/>
                  </a:lnTo>
                  <a:lnTo>
                    <a:pt x="5891" y="1161"/>
                  </a:lnTo>
                  <a:lnTo>
                    <a:pt x="5975" y="1130"/>
                  </a:lnTo>
                  <a:lnTo>
                    <a:pt x="6059" y="1094"/>
                  </a:lnTo>
                  <a:lnTo>
                    <a:pt x="6141" y="1063"/>
                  </a:lnTo>
                  <a:lnTo>
                    <a:pt x="6225" y="1032"/>
                  </a:lnTo>
                  <a:lnTo>
                    <a:pt x="6307" y="996"/>
                  </a:lnTo>
                  <a:lnTo>
                    <a:pt x="6388" y="965"/>
                  </a:lnTo>
                  <a:lnTo>
                    <a:pt x="6472" y="931"/>
                  </a:lnTo>
                  <a:lnTo>
                    <a:pt x="6551" y="893"/>
                  </a:lnTo>
                  <a:lnTo>
                    <a:pt x="6633" y="854"/>
                  </a:lnTo>
                  <a:lnTo>
                    <a:pt x="6717" y="804"/>
                  </a:lnTo>
                  <a:lnTo>
                    <a:pt x="6801" y="751"/>
                  </a:lnTo>
                  <a:lnTo>
                    <a:pt x="6878" y="727"/>
                  </a:lnTo>
                  <a:lnTo>
                    <a:pt x="6957" y="688"/>
                  </a:lnTo>
                  <a:lnTo>
                    <a:pt x="7038" y="645"/>
                  </a:lnTo>
                  <a:lnTo>
                    <a:pt x="7120" y="602"/>
                  </a:lnTo>
                  <a:lnTo>
                    <a:pt x="7199" y="559"/>
                  </a:lnTo>
                  <a:lnTo>
                    <a:pt x="7281" y="520"/>
                  </a:lnTo>
                  <a:lnTo>
                    <a:pt x="7358" y="487"/>
                  </a:lnTo>
                  <a:lnTo>
                    <a:pt x="7439" y="453"/>
                  </a:lnTo>
                  <a:lnTo>
                    <a:pt x="7516" y="415"/>
                  </a:lnTo>
                  <a:lnTo>
                    <a:pt x="7598" y="369"/>
                  </a:lnTo>
                  <a:lnTo>
                    <a:pt x="7674" y="326"/>
                  </a:lnTo>
                  <a:lnTo>
                    <a:pt x="7754" y="312"/>
                  </a:lnTo>
                  <a:lnTo>
                    <a:pt x="7828" y="295"/>
                  </a:lnTo>
                  <a:lnTo>
                    <a:pt x="7902" y="278"/>
                  </a:lnTo>
                  <a:lnTo>
                    <a:pt x="7974" y="304"/>
                  </a:lnTo>
                  <a:lnTo>
                    <a:pt x="8046" y="312"/>
                  </a:lnTo>
                  <a:lnTo>
                    <a:pt x="8121" y="278"/>
                  </a:lnTo>
                  <a:lnTo>
                    <a:pt x="8200" y="249"/>
                  </a:lnTo>
                  <a:lnTo>
                    <a:pt x="8274" y="223"/>
                  </a:lnTo>
                  <a:lnTo>
                    <a:pt x="8349" y="189"/>
                  </a:lnTo>
                  <a:lnTo>
                    <a:pt x="8423" y="160"/>
                  </a:lnTo>
                  <a:lnTo>
                    <a:pt x="8500" y="132"/>
                  </a:lnTo>
                  <a:lnTo>
                    <a:pt x="8574" y="100"/>
                  </a:lnTo>
                  <a:lnTo>
                    <a:pt x="8649" y="72"/>
                  </a:lnTo>
                  <a:lnTo>
                    <a:pt x="8721" y="43"/>
                  </a:lnTo>
                  <a:lnTo>
                    <a:pt x="8795" y="14"/>
                  </a:lnTo>
                  <a:lnTo>
                    <a:pt x="883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49" name="Freeform 29"/>
            <p:cNvSpPr>
              <a:spLocks noChangeAspect="1"/>
            </p:cNvSpPr>
            <p:nvPr/>
          </p:nvSpPr>
          <p:spPr bwMode="auto">
            <a:xfrm>
              <a:off x="2411" y="2442"/>
              <a:ext cx="3760" cy="1483"/>
            </a:xfrm>
            <a:custGeom>
              <a:avLst/>
              <a:gdLst/>
              <a:ahLst/>
              <a:cxnLst>
                <a:cxn ang="0">
                  <a:pos x="50" y="3461"/>
                </a:cxn>
                <a:cxn ang="0">
                  <a:pos x="261" y="3380"/>
                </a:cxn>
                <a:cxn ang="0">
                  <a:pos x="472" y="3286"/>
                </a:cxn>
                <a:cxn ang="0">
                  <a:pos x="676" y="3123"/>
                </a:cxn>
                <a:cxn ang="0">
                  <a:pos x="883" y="3065"/>
                </a:cxn>
                <a:cxn ang="0">
                  <a:pos x="1084" y="2916"/>
                </a:cxn>
                <a:cxn ang="0">
                  <a:pos x="1286" y="2808"/>
                </a:cxn>
                <a:cxn ang="0">
                  <a:pos x="1488" y="2753"/>
                </a:cxn>
                <a:cxn ang="0">
                  <a:pos x="1689" y="2724"/>
                </a:cxn>
                <a:cxn ang="0">
                  <a:pos x="1891" y="2736"/>
                </a:cxn>
                <a:cxn ang="0">
                  <a:pos x="2087" y="2660"/>
                </a:cxn>
                <a:cxn ang="0">
                  <a:pos x="2282" y="2580"/>
                </a:cxn>
                <a:cxn ang="0">
                  <a:pos x="2476" y="2506"/>
                </a:cxn>
                <a:cxn ang="0">
                  <a:pos x="2666" y="2429"/>
                </a:cxn>
                <a:cxn ang="0">
                  <a:pos x="2858" y="2352"/>
                </a:cxn>
                <a:cxn ang="0">
                  <a:pos x="3045" y="2280"/>
                </a:cxn>
                <a:cxn ang="0">
                  <a:pos x="3232" y="2206"/>
                </a:cxn>
                <a:cxn ang="0">
                  <a:pos x="3419" y="2132"/>
                </a:cxn>
                <a:cxn ang="0">
                  <a:pos x="3604" y="2060"/>
                </a:cxn>
                <a:cxn ang="0">
                  <a:pos x="3789" y="1988"/>
                </a:cxn>
                <a:cxn ang="0">
                  <a:pos x="3971" y="1916"/>
                </a:cxn>
                <a:cxn ang="0">
                  <a:pos x="4151" y="1844"/>
                </a:cxn>
                <a:cxn ang="0">
                  <a:pos x="4331" y="1774"/>
                </a:cxn>
                <a:cxn ang="0">
                  <a:pos x="4509" y="1702"/>
                </a:cxn>
                <a:cxn ang="0">
                  <a:pos x="4684" y="1632"/>
                </a:cxn>
                <a:cxn ang="0">
                  <a:pos x="4859" y="1565"/>
                </a:cxn>
                <a:cxn ang="0">
                  <a:pos x="5037" y="1496"/>
                </a:cxn>
                <a:cxn ang="0">
                  <a:pos x="5210" y="1428"/>
                </a:cxn>
                <a:cxn ang="0">
                  <a:pos x="5378" y="1361"/>
                </a:cxn>
                <a:cxn ang="0">
                  <a:pos x="5548" y="1294"/>
                </a:cxn>
                <a:cxn ang="0">
                  <a:pos x="5718" y="1227"/>
                </a:cxn>
                <a:cxn ang="0">
                  <a:pos x="5884" y="1162"/>
                </a:cxn>
                <a:cxn ang="0">
                  <a:pos x="6052" y="1095"/>
                </a:cxn>
                <a:cxn ang="0">
                  <a:pos x="6220" y="1030"/>
                </a:cxn>
                <a:cxn ang="0">
                  <a:pos x="6383" y="965"/>
                </a:cxn>
                <a:cxn ang="0">
                  <a:pos x="6549" y="879"/>
                </a:cxn>
                <a:cxn ang="0">
                  <a:pos x="6709" y="807"/>
                </a:cxn>
                <a:cxn ang="0">
                  <a:pos x="6870" y="742"/>
                </a:cxn>
                <a:cxn ang="0">
                  <a:pos x="7036" y="643"/>
                </a:cxn>
                <a:cxn ang="0">
                  <a:pos x="7197" y="543"/>
                </a:cxn>
                <a:cxn ang="0">
                  <a:pos x="7355" y="473"/>
                </a:cxn>
                <a:cxn ang="0">
                  <a:pos x="7513" y="399"/>
                </a:cxn>
                <a:cxn ang="0">
                  <a:pos x="7672" y="315"/>
                </a:cxn>
                <a:cxn ang="0">
                  <a:pos x="7821" y="286"/>
                </a:cxn>
                <a:cxn ang="0">
                  <a:pos x="7972" y="293"/>
                </a:cxn>
                <a:cxn ang="0">
                  <a:pos x="8118" y="281"/>
                </a:cxn>
                <a:cxn ang="0">
                  <a:pos x="8267" y="219"/>
                </a:cxn>
                <a:cxn ang="0">
                  <a:pos x="8416" y="161"/>
                </a:cxn>
                <a:cxn ang="0">
                  <a:pos x="8567" y="101"/>
                </a:cxn>
                <a:cxn ang="0">
                  <a:pos x="8716" y="43"/>
                </a:cxn>
                <a:cxn ang="0">
                  <a:pos x="8826" y="0"/>
                </a:cxn>
              </a:cxnLst>
              <a:rect l="0" t="0" r="r" b="b"/>
              <a:pathLst>
                <a:path w="8826" h="3483">
                  <a:moveTo>
                    <a:pt x="0" y="3483"/>
                  </a:moveTo>
                  <a:lnTo>
                    <a:pt x="50" y="3461"/>
                  </a:lnTo>
                  <a:lnTo>
                    <a:pt x="158" y="3421"/>
                  </a:lnTo>
                  <a:lnTo>
                    <a:pt x="261" y="3380"/>
                  </a:lnTo>
                  <a:lnTo>
                    <a:pt x="367" y="3337"/>
                  </a:lnTo>
                  <a:lnTo>
                    <a:pt x="472" y="3286"/>
                  </a:lnTo>
                  <a:lnTo>
                    <a:pt x="571" y="3188"/>
                  </a:lnTo>
                  <a:lnTo>
                    <a:pt x="676" y="3123"/>
                  </a:lnTo>
                  <a:lnTo>
                    <a:pt x="780" y="3106"/>
                  </a:lnTo>
                  <a:lnTo>
                    <a:pt x="883" y="3065"/>
                  </a:lnTo>
                  <a:lnTo>
                    <a:pt x="984" y="3008"/>
                  </a:lnTo>
                  <a:lnTo>
                    <a:pt x="1084" y="2916"/>
                  </a:lnTo>
                  <a:lnTo>
                    <a:pt x="1185" y="2837"/>
                  </a:lnTo>
                  <a:lnTo>
                    <a:pt x="1286" y="2808"/>
                  </a:lnTo>
                  <a:lnTo>
                    <a:pt x="1387" y="2782"/>
                  </a:lnTo>
                  <a:lnTo>
                    <a:pt x="1488" y="2753"/>
                  </a:lnTo>
                  <a:lnTo>
                    <a:pt x="1588" y="2739"/>
                  </a:lnTo>
                  <a:lnTo>
                    <a:pt x="1689" y="2724"/>
                  </a:lnTo>
                  <a:lnTo>
                    <a:pt x="1790" y="2734"/>
                  </a:lnTo>
                  <a:lnTo>
                    <a:pt x="1891" y="2736"/>
                  </a:lnTo>
                  <a:lnTo>
                    <a:pt x="1989" y="2696"/>
                  </a:lnTo>
                  <a:lnTo>
                    <a:pt x="2087" y="2660"/>
                  </a:lnTo>
                  <a:lnTo>
                    <a:pt x="2183" y="2621"/>
                  </a:lnTo>
                  <a:lnTo>
                    <a:pt x="2282" y="2580"/>
                  </a:lnTo>
                  <a:lnTo>
                    <a:pt x="2378" y="2544"/>
                  </a:lnTo>
                  <a:lnTo>
                    <a:pt x="2476" y="2506"/>
                  </a:lnTo>
                  <a:lnTo>
                    <a:pt x="2570" y="2468"/>
                  </a:lnTo>
                  <a:lnTo>
                    <a:pt x="2666" y="2429"/>
                  </a:lnTo>
                  <a:lnTo>
                    <a:pt x="2764" y="2391"/>
                  </a:lnTo>
                  <a:lnTo>
                    <a:pt x="2858" y="2352"/>
                  </a:lnTo>
                  <a:lnTo>
                    <a:pt x="2951" y="2316"/>
                  </a:lnTo>
                  <a:lnTo>
                    <a:pt x="3045" y="2280"/>
                  </a:lnTo>
                  <a:lnTo>
                    <a:pt x="3141" y="2244"/>
                  </a:lnTo>
                  <a:lnTo>
                    <a:pt x="3232" y="2206"/>
                  </a:lnTo>
                  <a:lnTo>
                    <a:pt x="3328" y="2170"/>
                  </a:lnTo>
                  <a:lnTo>
                    <a:pt x="3419" y="2132"/>
                  </a:lnTo>
                  <a:lnTo>
                    <a:pt x="3513" y="2098"/>
                  </a:lnTo>
                  <a:lnTo>
                    <a:pt x="3604" y="2060"/>
                  </a:lnTo>
                  <a:lnTo>
                    <a:pt x="3695" y="2021"/>
                  </a:lnTo>
                  <a:lnTo>
                    <a:pt x="3789" y="1988"/>
                  </a:lnTo>
                  <a:lnTo>
                    <a:pt x="3878" y="1949"/>
                  </a:lnTo>
                  <a:lnTo>
                    <a:pt x="3971" y="1916"/>
                  </a:lnTo>
                  <a:lnTo>
                    <a:pt x="4060" y="1882"/>
                  </a:lnTo>
                  <a:lnTo>
                    <a:pt x="4151" y="1844"/>
                  </a:lnTo>
                  <a:lnTo>
                    <a:pt x="4240" y="1810"/>
                  </a:lnTo>
                  <a:lnTo>
                    <a:pt x="4331" y="1774"/>
                  </a:lnTo>
                  <a:lnTo>
                    <a:pt x="4420" y="1738"/>
                  </a:lnTo>
                  <a:lnTo>
                    <a:pt x="4509" y="1702"/>
                  </a:lnTo>
                  <a:lnTo>
                    <a:pt x="4598" y="1668"/>
                  </a:lnTo>
                  <a:lnTo>
                    <a:pt x="4684" y="1632"/>
                  </a:lnTo>
                  <a:lnTo>
                    <a:pt x="4775" y="1599"/>
                  </a:lnTo>
                  <a:lnTo>
                    <a:pt x="4859" y="1565"/>
                  </a:lnTo>
                  <a:lnTo>
                    <a:pt x="4946" y="1529"/>
                  </a:lnTo>
                  <a:lnTo>
                    <a:pt x="5037" y="1496"/>
                  </a:lnTo>
                  <a:lnTo>
                    <a:pt x="5123" y="1460"/>
                  </a:lnTo>
                  <a:lnTo>
                    <a:pt x="5210" y="1428"/>
                  </a:lnTo>
                  <a:lnTo>
                    <a:pt x="5291" y="1395"/>
                  </a:lnTo>
                  <a:lnTo>
                    <a:pt x="5378" y="1361"/>
                  </a:lnTo>
                  <a:lnTo>
                    <a:pt x="5464" y="1325"/>
                  </a:lnTo>
                  <a:lnTo>
                    <a:pt x="5548" y="1294"/>
                  </a:lnTo>
                  <a:lnTo>
                    <a:pt x="5634" y="1260"/>
                  </a:lnTo>
                  <a:lnTo>
                    <a:pt x="5718" y="1227"/>
                  </a:lnTo>
                  <a:lnTo>
                    <a:pt x="5802" y="1193"/>
                  </a:lnTo>
                  <a:lnTo>
                    <a:pt x="5884" y="1162"/>
                  </a:lnTo>
                  <a:lnTo>
                    <a:pt x="5968" y="1126"/>
                  </a:lnTo>
                  <a:lnTo>
                    <a:pt x="6052" y="1095"/>
                  </a:lnTo>
                  <a:lnTo>
                    <a:pt x="6136" y="1061"/>
                  </a:lnTo>
                  <a:lnTo>
                    <a:pt x="6220" y="1030"/>
                  </a:lnTo>
                  <a:lnTo>
                    <a:pt x="6299" y="996"/>
                  </a:lnTo>
                  <a:lnTo>
                    <a:pt x="6383" y="965"/>
                  </a:lnTo>
                  <a:lnTo>
                    <a:pt x="6465" y="929"/>
                  </a:lnTo>
                  <a:lnTo>
                    <a:pt x="6549" y="879"/>
                  </a:lnTo>
                  <a:lnTo>
                    <a:pt x="6628" y="838"/>
                  </a:lnTo>
                  <a:lnTo>
                    <a:pt x="6709" y="807"/>
                  </a:lnTo>
                  <a:lnTo>
                    <a:pt x="6791" y="773"/>
                  </a:lnTo>
                  <a:lnTo>
                    <a:pt x="6870" y="742"/>
                  </a:lnTo>
                  <a:lnTo>
                    <a:pt x="6954" y="694"/>
                  </a:lnTo>
                  <a:lnTo>
                    <a:pt x="7036" y="643"/>
                  </a:lnTo>
                  <a:lnTo>
                    <a:pt x="7115" y="588"/>
                  </a:lnTo>
                  <a:lnTo>
                    <a:pt x="7197" y="543"/>
                  </a:lnTo>
                  <a:lnTo>
                    <a:pt x="7276" y="504"/>
                  </a:lnTo>
                  <a:lnTo>
                    <a:pt x="7355" y="473"/>
                  </a:lnTo>
                  <a:lnTo>
                    <a:pt x="7434" y="435"/>
                  </a:lnTo>
                  <a:lnTo>
                    <a:pt x="7513" y="399"/>
                  </a:lnTo>
                  <a:lnTo>
                    <a:pt x="7590" y="358"/>
                  </a:lnTo>
                  <a:lnTo>
                    <a:pt x="7672" y="315"/>
                  </a:lnTo>
                  <a:lnTo>
                    <a:pt x="7746" y="300"/>
                  </a:lnTo>
                  <a:lnTo>
                    <a:pt x="7821" y="286"/>
                  </a:lnTo>
                  <a:lnTo>
                    <a:pt x="7900" y="264"/>
                  </a:lnTo>
                  <a:lnTo>
                    <a:pt x="7972" y="293"/>
                  </a:lnTo>
                  <a:lnTo>
                    <a:pt x="8039" y="312"/>
                  </a:lnTo>
                  <a:lnTo>
                    <a:pt x="8118" y="281"/>
                  </a:lnTo>
                  <a:lnTo>
                    <a:pt x="8193" y="252"/>
                  </a:lnTo>
                  <a:lnTo>
                    <a:pt x="8267" y="219"/>
                  </a:lnTo>
                  <a:lnTo>
                    <a:pt x="8341" y="190"/>
                  </a:lnTo>
                  <a:lnTo>
                    <a:pt x="8416" y="161"/>
                  </a:lnTo>
                  <a:lnTo>
                    <a:pt x="8493" y="132"/>
                  </a:lnTo>
                  <a:lnTo>
                    <a:pt x="8567" y="101"/>
                  </a:lnTo>
                  <a:lnTo>
                    <a:pt x="8641" y="72"/>
                  </a:lnTo>
                  <a:lnTo>
                    <a:pt x="8716" y="43"/>
                  </a:lnTo>
                  <a:lnTo>
                    <a:pt x="8788" y="15"/>
                  </a:lnTo>
                  <a:lnTo>
                    <a:pt x="882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0" name="Freeform 30"/>
            <p:cNvSpPr>
              <a:spLocks noChangeAspect="1"/>
            </p:cNvSpPr>
            <p:nvPr/>
          </p:nvSpPr>
          <p:spPr bwMode="auto">
            <a:xfrm>
              <a:off x="2400" y="2436"/>
              <a:ext cx="3760" cy="1480"/>
            </a:xfrm>
            <a:custGeom>
              <a:avLst/>
              <a:gdLst/>
              <a:ahLst/>
              <a:cxnLst>
                <a:cxn ang="0">
                  <a:pos x="55" y="3456"/>
                </a:cxn>
                <a:cxn ang="0">
                  <a:pos x="264" y="3372"/>
                </a:cxn>
                <a:cxn ang="0">
                  <a:pos x="475" y="3291"/>
                </a:cxn>
                <a:cxn ang="0">
                  <a:pos x="676" y="3115"/>
                </a:cxn>
                <a:cxn ang="0">
                  <a:pos x="883" y="3058"/>
                </a:cxn>
                <a:cxn ang="0">
                  <a:pos x="1084" y="2911"/>
                </a:cxn>
                <a:cxn ang="0">
                  <a:pos x="1288" y="2789"/>
                </a:cxn>
                <a:cxn ang="0">
                  <a:pos x="1492" y="2746"/>
                </a:cxn>
                <a:cxn ang="0">
                  <a:pos x="1692" y="2674"/>
                </a:cxn>
                <a:cxn ang="0">
                  <a:pos x="1891" y="2731"/>
                </a:cxn>
                <a:cxn ang="0">
                  <a:pos x="2087" y="2652"/>
                </a:cxn>
                <a:cxn ang="0">
                  <a:pos x="2284" y="2578"/>
                </a:cxn>
                <a:cxn ang="0">
                  <a:pos x="2476" y="2501"/>
                </a:cxn>
                <a:cxn ang="0">
                  <a:pos x="2668" y="2426"/>
                </a:cxn>
                <a:cxn ang="0">
                  <a:pos x="2860" y="2350"/>
                </a:cxn>
                <a:cxn ang="0">
                  <a:pos x="3047" y="2275"/>
                </a:cxn>
                <a:cxn ang="0">
                  <a:pos x="3235" y="2203"/>
                </a:cxn>
                <a:cxn ang="0">
                  <a:pos x="3422" y="2129"/>
                </a:cxn>
                <a:cxn ang="0">
                  <a:pos x="3604" y="2057"/>
                </a:cxn>
                <a:cxn ang="0">
                  <a:pos x="3791" y="1985"/>
                </a:cxn>
                <a:cxn ang="0">
                  <a:pos x="3971" y="1913"/>
                </a:cxn>
                <a:cxn ang="0">
                  <a:pos x="4151" y="1841"/>
                </a:cxn>
                <a:cxn ang="0">
                  <a:pos x="4331" y="1771"/>
                </a:cxn>
                <a:cxn ang="0">
                  <a:pos x="4511" y="1699"/>
                </a:cxn>
                <a:cxn ang="0">
                  <a:pos x="4684" y="1630"/>
                </a:cxn>
                <a:cxn ang="0">
                  <a:pos x="4862" y="1562"/>
                </a:cxn>
                <a:cxn ang="0">
                  <a:pos x="5034" y="1493"/>
                </a:cxn>
                <a:cxn ang="0">
                  <a:pos x="5207" y="1426"/>
                </a:cxn>
                <a:cxn ang="0">
                  <a:pos x="5380" y="1356"/>
                </a:cxn>
                <a:cxn ang="0">
                  <a:pos x="5548" y="1291"/>
                </a:cxn>
                <a:cxn ang="0">
                  <a:pos x="5718" y="1224"/>
                </a:cxn>
                <a:cxn ang="0">
                  <a:pos x="5886" y="1159"/>
                </a:cxn>
                <a:cxn ang="0">
                  <a:pos x="6052" y="1092"/>
                </a:cxn>
                <a:cxn ang="0">
                  <a:pos x="6218" y="1027"/>
                </a:cxn>
                <a:cxn ang="0">
                  <a:pos x="6383" y="962"/>
                </a:cxn>
                <a:cxn ang="0">
                  <a:pos x="6549" y="866"/>
                </a:cxn>
                <a:cxn ang="0">
                  <a:pos x="6709" y="806"/>
                </a:cxn>
                <a:cxn ang="0">
                  <a:pos x="6868" y="756"/>
                </a:cxn>
                <a:cxn ang="0">
                  <a:pos x="7033" y="638"/>
                </a:cxn>
                <a:cxn ang="0">
                  <a:pos x="7197" y="521"/>
                </a:cxn>
                <a:cxn ang="0">
                  <a:pos x="7355" y="458"/>
                </a:cxn>
                <a:cxn ang="0">
                  <a:pos x="7513" y="384"/>
                </a:cxn>
                <a:cxn ang="0">
                  <a:pos x="7669" y="302"/>
                </a:cxn>
                <a:cxn ang="0">
                  <a:pos x="7823" y="276"/>
                </a:cxn>
                <a:cxn ang="0">
                  <a:pos x="7969" y="278"/>
                </a:cxn>
                <a:cxn ang="0">
                  <a:pos x="8116" y="278"/>
                </a:cxn>
                <a:cxn ang="0">
                  <a:pos x="8267" y="218"/>
                </a:cxn>
                <a:cxn ang="0">
                  <a:pos x="8418" y="161"/>
                </a:cxn>
                <a:cxn ang="0">
                  <a:pos x="8567" y="101"/>
                </a:cxn>
                <a:cxn ang="0">
                  <a:pos x="8716" y="43"/>
                </a:cxn>
                <a:cxn ang="0">
                  <a:pos x="8824" y="0"/>
                </a:cxn>
              </a:cxnLst>
              <a:rect l="0" t="0" r="r" b="b"/>
              <a:pathLst>
                <a:path w="8824" h="3475">
                  <a:moveTo>
                    <a:pt x="0" y="3475"/>
                  </a:moveTo>
                  <a:lnTo>
                    <a:pt x="55" y="3456"/>
                  </a:lnTo>
                  <a:lnTo>
                    <a:pt x="158" y="3413"/>
                  </a:lnTo>
                  <a:lnTo>
                    <a:pt x="264" y="3372"/>
                  </a:lnTo>
                  <a:lnTo>
                    <a:pt x="369" y="3329"/>
                  </a:lnTo>
                  <a:lnTo>
                    <a:pt x="475" y="3291"/>
                  </a:lnTo>
                  <a:lnTo>
                    <a:pt x="576" y="3192"/>
                  </a:lnTo>
                  <a:lnTo>
                    <a:pt x="676" y="3115"/>
                  </a:lnTo>
                  <a:lnTo>
                    <a:pt x="780" y="3098"/>
                  </a:lnTo>
                  <a:lnTo>
                    <a:pt x="883" y="3058"/>
                  </a:lnTo>
                  <a:lnTo>
                    <a:pt x="984" y="3005"/>
                  </a:lnTo>
                  <a:lnTo>
                    <a:pt x="1084" y="2911"/>
                  </a:lnTo>
                  <a:lnTo>
                    <a:pt x="1188" y="2834"/>
                  </a:lnTo>
                  <a:lnTo>
                    <a:pt x="1288" y="2789"/>
                  </a:lnTo>
                  <a:lnTo>
                    <a:pt x="1387" y="2762"/>
                  </a:lnTo>
                  <a:lnTo>
                    <a:pt x="1492" y="2746"/>
                  </a:lnTo>
                  <a:lnTo>
                    <a:pt x="1588" y="2707"/>
                  </a:lnTo>
                  <a:lnTo>
                    <a:pt x="1692" y="2674"/>
                  </a:lnTo>
                  <a:lnTo>
                    <a:pt x="1792" y="2707"/>
                  </a:lnTo>
                  <a:lnTo>
                    <a:pt x="1891" y="2731"/>
                  </a:lnTo>
                  <a:lnTo>
                    <a:pt x="1989" y="2693"/>
                  </a:lnTo>
                  <a:lnTo>
                    <a:pt x="2087" y="2652"/>
                  </a:lnTo>
                  <a:lnTo>
                    <a:pt x="2186" y="2616"/>
                  </a:lnTo>
                  <a:lnTo>
                    <a:pt x="2284" y="2578"/>
                  </a:lnTo>
                  <a:lnTo>
                    <a:pt x="2378" y="2537"/>
                  </a:lnTo>
                  <a:lnTo>
                    <a:pt x="2476" y="2501"/>
                  </a:lnTo>
                  <a:lnTo>
                    <a:pt x="2572" y="2462"/>
                  </a:lnTo>
                  <a:lnTo>
                    <a:pt x="2668" y="2426"/>
                  </a:lnTo>
                  <a:lnTo>
                    <a:pt x="2764" y="2388"/>
                  </a:lnTo>
                  <a:lnTo>
                    <a:pt x="2860" y="2350"/>
                  </a:lnTo>
                  <a:lnTo>
                    <a:pt x="2951" y="2314"/>
                  </a:lnTo>
                  <a:lnTo>
                    <a:pt x="3047" y="2275"/>
                  </a:lnTo>
                  <a:lnTo>
                    <a:pt x="3141" y="2239"/>
                  </a:lnTo>
                  <a:lnTo>
                    <a:pt x="3235" y="2203"/>
                  </a:lnTo>
                  <a:lnTo>
                    <a:pt x="3328" y="2167"/>
                  </a:lnTo>
                  <a:lnTo>
                    <a:pt x="3422" y="2129"/>
                  </a:lnTo>
                  <a:lnTo>
                    <a:pt x="3513" y="2090"/>
                  </a:lnTo>
                  <a:lnTo>
                    <a:pt x="3604" y="2057"/>
                  </a:lnTo>
                  <a:lnTo>
                    <a:pt x="3698" y="2018"/>
                  </a:lnTo>
                  <a:lnTo>
                    <a:pt x="3791" y="1985"/>
                  </a:lnTo>
                  <a:lnTo>
                    <a:pt x="3880" y="1946"/>
                  </a:lnTo>
                  <a:lnTo>
                    <a:pt x="3971" y="1913"/>
                  </a:lnTo>
                  <a:lnTo>
                    <a:pt x="4060" y="1874"/>
                  </a:lnTo>
                  <a:lnTo>
                    <a:pt x="4151" y="1841"/>
                  </a:lnTo>
                  <a:lnTo>
                    <a:pt x="4242" y="1807"/>
                  </a:lnTo>
                  <a:lnTo>
                    <a:pt x="4331" y="1771"/>
                  </a:lnTo>
                  <a:lnTo>
                    <a:pt x="4420" y="1735"/>
                  </a:lnTo>
                  <a:lnTo>
                    <a:pt x="4511" y="1699"/>
                  </a:lnTo>
                  <a:lnTo>
                    <a:pt x="4595" y="1666"/>
                  </a:lnTo>
                  <a:lnTo>
                    <a:pt x="4684" y="1630"/>
                  </a:lnTo>
                  <a:lnTo>
                    <a:pt x="4773" y="1596"/>
                  </a:lnTo>
                  <a:lnTo>
                    <a:pt x="4862" y="1562"/>
                  </a:lnTo>
                  <a:lnTo>
                    <a:pt x="4948" y="1526"/>
                  </a:lnTo>
                  <a:lnTo>
                    <a:pt x="5034" y="1493"/>
                  </a:lnTo>
                  <a:lnTo>
                    <a:pt x="5121" y="1459"/>
                  </a:lnTo>
                  <a:lnTo>
                    <a:pt x="5207" y="1426"/>
                  </a:lnTo>
                  <a:lnTo>
                    <a:pt x="5294" y="1392"/>
                  </a:lnTo>
                  <a:lnTo>
                    <a:pt x="5380" y="1356"/>
                  </a:lnTo>
                  <a:lnTo>
                    <a:pt x="5464" y="1325"/>
                  </a:lnTo>
                  <a:lnTo>
                    <a:pt x="5548" y="1291"/>
                  </a:lnTo>
                  <a:lnTo>
                    <a:pt x="5632" y="1255"/>
                  </a:lnTo>
                  <a:lnTo>
                    <a:pt x="5718" y="1224"/>
                  </a:lnTo>
                  <a:lnTo>
                    <a:pt x="5802" y="1190"/>
                  </a:lnTo>
                  <a:lnTo>
                    <a:pt x="5886" y="1159"/>
                  </a:lnTo>
                  <a:lnTo>
                    <a:pt x="5970" y="1126"/>
                  </a:lnTo>
                  <a:lnTo>
                    <a:pt x="6052" y="1092"/>
                  </a:lnTo>
                  <a:lnTo>
                    <a:pt x="6136" y="1061"/>
                  </a:lnTo>
                  <a:lnTo>
                    <a:pt x="6218" y="1027"/>
                  </a:lnTo>
                  <a:lnTo>
                    <a:pt x="6302" y="994"/>
                  </a:lnTo>
                  <a:lnTo>
                    <a:pt x="6383" y="962"/>
                  </a:lnTo>
                  <a:lnTo>
                    <a:pt x="6465" y="924"/>
                  </a:lnTo>
                  <a:lnTo>
                    <a:pt x="6549" y="866"/>
                  </a:lnTo>
                  <a:lnTo>
                    <a:pt x="6628" y="823"/>
                  </a:lnTo>
                  <a:lnTo>
                    <a:pt x="6709" y="806"/>
                  </a:lnTo>
                  <a:lnTo>
                    <a:pt x="6789" y="792"/>
                  </a:lnTo>
                  <a:lnTo>
                    <a:pt x="6868" y="756"/>
                  </a:lnTo>
                  <a:lnTo>
                    <a:pt x="6952" y="701"/>
                  </a:lnTo>
                  <a:lnTo>
                    <a:pt x="7033" y="638"/>
                  </a:lnTo>
                  <a:lnTo>
                    <a:pt x="7115" y="576"/>
                  </a:lnTo>
                  <a:lnTo>
                    <a:pt x="7197" y="521"/>
                  </a:lnTo>
                  <a:lnTo>
                    <a:pt x="7278" y="487"/>
                  </a:lnTo>
                  <a:lnTo>
                    <a:pt x="7355" y="458"/>
                  </a:lnTo>
                  <a:lnTo>
                    <a:pt x="7432" y="420"/>
                  </a:lnTo>
                  <a:lnTo>
                    <a:pt x="7513" y="384"/>
                  </a:lnTo>
                  <a:lnTo>
                    <a:pt x="7590" y="345"/>
                  </a:lnTo>
                  <a:lnTo>
                    <a:pt x="7669" y="302"/>
                  </a:lnTo>
                  <a:lnTo>
                    <a:pt x="7746" y="288"/>
                  </a:lnTo>
                  <a:lnTo>
                    <a:pt x="7823" y="276"/>
                  </a:lnTo>
                  <a:lnTo>
                    <a:pt x="7900" y="252"/>
                  </a:lnTo>
                  <a:lnTo>
                    <a:pt x="7969" y="278"/>
                  </a:lnTo>
                  <a:lnTo>
                    <a:pt x="8041" y="307"/>
                  </a:lnTo>
                  <a:lnTo>
                    <a:pt x="8116" y="278"/>
                  </a:lnTo>
                  <a:lnTo>
                    <a:pt x="8190" y="252"/>
                  </a:lnTo>
                  <a:lnTo>
                    <a:pt x="8267" y="218"/>
                  </a:lnTo>
                  <a:lnTo>
                    <a:pt x="8344" y="189"/>
                  </a:lnTo>
                  <a:lnTo>
                    <a:pt x="8418" y="161"/>
                  </a:lnTo>
                  <a:lnTo>
                    <a:pt x="8493" y="132"/>
                  </a:lnTo>
                  <a:lnTo>
                    <a:pt x="8567" y="101"/>
                  </a:lnTo>
                  <a:lnTo>
                    <a:pt x="8639" y="72"/>
                  </a:lnTo>
                  <a:lnTo>
                    <a:pt x="8716" y="43"/>
                  </a:lnTo>
                  <a:lnTo>
                    <a:pt x="8790" y="14"/>
                  </a:lnTo>
                  <a:lnTo>
                    <a:pt x="882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1" name="Freeform 31"/>
            <p:cNvSpPr>
              <a:spLocks noChangeAspect="1"/>
            </p:cNvSpPr>
            <p:nvPr/>
          </p:nvSpPr>
          <p:spPr bwMode="auto">
            <a:xfrm>
              <a:off x="2392" y="2429"/>
              <a:ext cx="3758" cy="1479"/>
            </a:xfrm>
            <a:custGeom>
              <a:avLst/>
              <a:gdLst/>
              <a:ahLst/>
              <a:cxnLst>
                <a:cxn ang="0">
                  <a:pos x="51" y="3450"/>
                </a:cxn>
                <a:cxn ang="0">
                  <a:pos x="262" y="3368"/>
                </a:cxn>
                <a:cxn ang="0">
                  <a:pos x="471" y="3284"/>
                </a:cxn>
                <a:cxn ang="0">
                  <a:pos x="677" y="3113"/>
                </a:cxn>
                <a:cxn ang="0">
                  <a:pos x="884" y="3058"/>
                </a:cxn>
                <a:cxn ang="0">
                  <a:pos x="1085" y="2929"/>
                </a:cxn>
                <a:cxn ang="0">
                  <a:pos x="1287" y="2797"/>
                </a:cxn>
                <a:cxn ang="0">
                  <a:pos x="1488" y="2725"/>
                </a:cxn>
                <a:cxn ang="0">
                  <a:pos x="1688" y="2665"/>
                </a:cxn>
                <a:cxn ang="0">
                  <a:pos x="1889" y="2691"/>
                </a:cxn>
                <a:cxn ang="0">
                  <a:pos x="2083" y="2650"/>
                </a:cxn>
                <a:cxn ang="0">
                  <a:pos x="2280" y="2573"/>
                </a:cxn>
                <a:cxn ang="0">
                  <a:pos x="2472" y="2497"/>
                </a:cxn>
                <a:cxn ang="0">
                  <a:pos x="2667" y="2422"/>
                </a:cxn>
                <a:cxn ang="0">
                  <a:pos x="2856" y="2348"/>
                </a:cxn>
                <a:cxn ang="0">
                  <a:pos x="3043" y="2273"/>
                </a:cxn>
                <a:cxn ang="0">
                  <a:pos x="3231" y="2199"/>
                </a:cxn>
                <a:cxn ang="0">
                  <a:pos x="3418" y="2127"/>
                </a:cxn>
                <a:cxn ang="0">
                  <a:pos x="3603" y="2055"/>
                </a:cxn>
                <a:cxn ang="0">
                  <a:pos x="3787" y="1983"/>
                </a:cxn>
                <a:cxn ang="0">
                  <a:pos x="3967" y="1911"/>
                </a:cxn>
                <a:cxn ang="0">
                  <a:pos x="4147" y="1839"/>
                </a:cxn>
                <a:cxn ang="0">
                  <a:pos x="4327" y="1769"/>
                </a:cxn>
                <a:cxn ang="0">
                  <a:pos x="4505" y="1697"/>
                </a:cxn>
                <a:cxn ang="0">
                  <a:pos x="4682" y="1628"/>
                </a:cxn>
                <a:cxn ang="0">
                  <a:pos x="4858" y="1558"/>
                </a:cxn>
                <a:cxn ang="0">
                  <a:pos x="5030" y="1493"/>
                </a:cxn>
                <a:cxn ang="0">
                  <a:pos x="5203" y="1424"/>
                </a:cxn>
                <a:cxn ang="0">
                  <a:pos x="5374" y="1357"/>
                </a:cxn>
                <a:cxn ang="0">
                  <a:pos x="5546" y="1289"/>
                </a:cxn>
                <a:cxn ang="0">
                  <a:pos x="5712" y="1222"/>
                </a:cxn>
                <a:cxn ang="0">
                  <a:pos x="5882" y="1155"/>
                </a:cxn>
                <a:cxn ang="0">
                  <a:pos x="6048" y="1093"/>
                </a:cxn>
                <a:cxn ang="0">
                  <a:pos x="6216" y="1025"/>
                </a:cxn>
                <a:cxn ang="0">
                  <a:pos x="6379" y="953"/>
                </a:cxn>
                <a:cxn ang="0">
                  <a:pos x="6542" y="874"/>
                </a:cxn>
                <a:cxn ang="0">
                  <a:pos x="6703" y="817"/>
                </a:cxn>
                <a:cxn ang="0">
                  <a:pos x="6864" y="744"/>
                </a:cxn>
                <a:cxn ang="0">
                  <a:pos x="7029" y="627"/>
                </a:cxn>
                <a:cxn ang="0">
                  <a:pos x="7195" y="514"/>
                </a:cxn>
                <a:cxn ang="0">
                  <a:pos x="7351" y="442"/>
                </a:cxn>
                <a:cxn ang="0">
                  <a:pos x="7512" y="375"/>
                </a:cxn>
                <a:cxn ang="0">
                  <a:pos x="7665" y="305"/>
                </a:cxn>
                <a:cxn ang="0">
                  <a:pos x="7819" y="274"/>
                </a:cxn>
                <a:cxn ang="0">
                  <a:pos x="7965" y="262"/>
                </a:cxn>
                <a:cxn ang="0">
                  <a:pos x="8112" y="281"/>
                </a:cxn>
                <a:cxn ang="0">
                  <a:pos x="8263" y="219"/>
                </a:cxn>
                <a:cxn ang="0">
                  <a:pos x="8412" y="161"/>
                </a:cxn>
                <a:cxn ang="0">
                  <a:pos x="8563" y="101"/>
                </a:cxn>
                <a:cxn ang="0">
                  <a:pos x="8709" y="44"/>
                </a:cxn>
                <a:cxn ang="0">
                  <a:pos x="8820" y="0"/>
                </a:cxn>
              </a:cxnLst>
              <a:rect l="0" t="0" r="r" b="b"/>
              <a:pathLst>
                <a:path w="8820" h="3471">
                  <a:moveTo>
                    <a:pt x="0" y="3471"/>
                  </a:moveTo>
                  <a:lnTo>
                    <a:pt x="51" y="3450"/>
                  </a:lnTo>
                  <a:lnTo>
                    <a:pt x="156" y="3409"/>
                  </a:lnTo>
                  <a:lnTo>
                    <a:pt x="262" y="3368"/>
                  </a:lnTo>
                  <a:lnTo>
                    <a:pt x="368" y="3325"/>
                  </a:lnTo>
                  <a:lnTo>
                    <a:pt x="471" y="3284"/>
                  </a:lnTo>
                  <a:lnTo>
                    <a:pt x="572" y="3193"/>
                  </a:lnTo>
                  <a:lnTo>
                    <a:pt x="677" y="3113"/>
                  </a:lnTo>
                  <a:lnTo>
                    <a:pt x="780" y="3092"/>
                  </a:lnTo>
                  <a:lnTo>
                    <a:pt x="884" y="3058"/>
                  </a:lnTo>
                  <a:lnTo>
                    <a:pt x="984" y="3017"/>
                  </a:lnTo>
                  <a:lnTo>
                    <a:pt x="1085" y="2929"/>
                  </a:lnTo>
                  <a:lnTo>
                    <a:pt x="1186" y="2842"/>
                  </a:lnTo>
                  <a:lnTo>
                    <a:pt x="1287" y="2797"/>
                  </a:lnTo>
                  <a:lnTo>
                    <a:pt x="1388" y="2761"/>
                  </a:lnTo>
                  <a:lnTo>
                    <a:pt x="1488" y="2725"/>
                  </a:lnTo>
                  <a:lnTo>
                    <a:pt x="1589" y="2698"/>
                  </a:lnTo>
                  <a:lnTo>
                    <a:pt x="1688" y="2665"/>
                  </a:lnTo>
                  <a:lnTo>
                    <a:pt x="1788" y="2674"/>
                  </a:lnTo>
                  <a:lnTo>
                    <a:pt x="1889" y="2691"/>
                  </a:lnTo>
                  <a:lnTo>
                    <a:pt x="1987" y="2674"/>
                  </a:lnTo>
                  <a:lnTo>
                    <a:pt x="2083" y="2650"/>
                  </a:lnTo>
                  <a:lnTo>
                    <a:pt x="2182" y="2609"/>
                  </a:lnTo>
                  <a:lnTo>
                    <a:pt x="2280" y="2573"/>
                  </a:lnTo>
                  <a:lnTo>
                    <a:pt x="2379" y="2535"/>
                  </a:lnTo>
                  <a:lnTo>
                    <a:pt x="2472" y="2497"/>
                  </a:lnTo>
                  <a:lnTo>
                    <a:pt x="2568" y="2461"/>
                  </a:lnTo>
                  <a:lnTo>
                    <a:pt x="2667" y="2422"/>
                  </a:lnTo>
                  <a:lnTo>
                    <a:pt x="2760" y="2386"/>
                  </a:lnTo>
                  <a:lnTo>
                    <a:pt x="2856" y="2348"/>
                  </a:lnTo>
                  <a:lnTo>
                    <a:pt x="2952" y="2309"/>
                  </a:lnTo>
                  <a:lnTo>
                    <a:pt x="3043" y="2273"/>
                  </a:lnTo>
                  <a:lnTo>
                    <a:pt x="3139" y="2235"/>
                  </a:lnTo>
                  <a:lnTo>
                    <a:pt x="3231" y="2199"/>
                  </a:lnTo>
                  <a:lnTo>
                    <a:pt x="3327" y="2161"/>
                  </a:lnTo>
                  <a:lnTo>
                    <a:pt x="3418" y="2127"/>
                  </a:lnTo>
                  <a:lnTo>
                    <a:pt x="3511" y="2089"/>
                  </a:lnTo>
                  <a:lnTo>
                    <a:pt x="3603" y="2055"/>
                  </a:lnTo>
                  <a:lnTo>
                    <a:pt x="3694" y="2017"/>
                  </a:lnTo>
                  <a:lnTo>
                    <a:pt x="3787" y="1983"/>
                  </a:lnTo>
                  <a:lnTo>
                    <a:pt x="3876" y="1945"/>
                  </a:lnTo>
                  <a:lnTo>
                    <a:pt x="3967" y="1911"/>
                  </a:lnTo>
                  <a:lnTo>
                    <a:pt x="4056" y="1873"/>
                  </a:lnTo>
                  <a:lnTo>
                    <a:pt x="4147" y="1839"/>
                  </a:lnTo>
                  <a:lnTo>
                    <a:pt x="4238" y="1803"/>
                  </a:lnTo>
                  <a:lnTo>
                    <a:pt x="4327" y="1769"/>
                  </a:lnTo>
                  <a:lnTo>
                    <a:pt x="4416" y="1731"/>
                  </a:lnTo>
                  <a:lnTo>
                    <a:pt x="4505" y="1697"/>
                  </a:lnTo>
                  <a:lnTo>
                    <a:pt x="4594" y="1661"/>
                  </a:lnTo>
                  <a:lnTo>
                    <a:pt x="4682" y="1628"/>
                  </a:lnTo>
                  <a:lnTo>
                    <a:pt x="4769" y="1594"/>
                  </a:lnTo>
                  <a:lnTo>
                    <a:pt x="4858" y="1558"/>
                  </a:lnTo>
                  <a:lnTo>
                    <a:pt x="4944" y="1525"/>
                  </a:lnTo>
                  <a:lnTo>
                    <a:pt x="5030" y="1493"/>
                  </a:lnTo>
                  <a:lnTo>
                    <a:pt x="5117" y="1457"/>
                  </a:lnTo>
                  <a:lnTo>
                    <a:pt x="5203" y="1424"/>
                  </a:lnTo>
                  <a:lnTo>
                    <a:pt x="5290" y="1390"/>
                  </a:lnTo>
                  <a:lnTo>
                    <a:pt x="5374" y="1357"/>
                  </a:lnTo>
                  <a:lnTo>
                    <a:pt x="5460" y="1323"/>
                  </a:lnTo>
                  <a:lnTo>
                    <a:pt x="5546" y="1289"/>
                  </a:lnTo>
                  <a:lnTo>
                    <a:pt x="5630" y="1256"/>
                  </a:lnTo>
                  <a:lnTo>
                    <a:pt x="5712" y="1222"/>
                  </a:lnTo>
                  <a:lnTo>
                    <a:pt x="5796" y="1191"/>
                  </a:lnTo>
                  <a:lnTo>
                    <a:pt x="5882" y="1155"/>
                  </a:lnTo>
                  <a:lnTo>
                    <a:pt x="5966" y="1124"/>
                  </a:lnTo>
                  <a:lnTo>
                    <a:pt x="6048" y="1093"/>
                  </a:lnTo>
                  <a:lnTo>
                    <a:pt x="6132" y="1059"/>
                  </a:lnTo>
                  <a:lnTo>
                    <a:pt x="6216" y="1025"/>
                  </a:lnTo>
                  <a:lnTo>
                    <a:pt x="6295" y="992"/>
                  </a:lnTo>
                  <a:lnTo>
                    <a:pt x="6379" y="953"/>
                  </a:lnTo>
                  <a:lnTo>
                    <a:pt x="6458" y="917"/>
                  </a:lnTo>
                  <a:lnTo>
                    <a:pt x="6542" y="874"/>
                  </a:lnTo>
                  <a:lnTo>
                    <a:pt x="6624" y="836"/>
                  </a:lnTo>
                  <a:lnTo>
                    <a:pt x="6703" y="817"/>
                  </a:lnTo>
                  <a:lnTo>
                    <a:pt x="6785" y="790"/>
                  </a:lnTo>
                  <a:lnTo>
                    <a:pt x="6864" y="744"/>
                  </a:lnTo>
                  <a:lnTo>
                    <a:pt x="6948" y="689"/>
                  </a:lnTo>
                  <a:lnTo>
                    <a:pt x="7029" y="627"/>
                  </a:lnTo>
                  <a:lnTo>
                    <a:pt x="7113" y="564"/>
                  </a:lnTo>
                  <a:lnTo>
                    <a:pt x="7195" y="514"/>
                  </a:lnTo>
                  <a:lnTo>
                    <a:pt x="7272" y="476"/>
                  </a:lnTo>
                  <a:lnTo>
                    <a:pt x="7351" y="442"/>
                  </a:lnTo>
                  <a:lnTo>
                    <a:pt x="7430" y="406"/>
                  </a:lnTo>
                  <a:lnTo>
                    <a:pt x="7512" y="375"/>
                  </a:lnTo>
                  <a:lnTo>
                    <a:pt x="7589" y="341"/>
                  </a:lnTo>
                  <a:lnTo>
                    <a:pt x="7665" y="305"/>
                  </a:lnTo>
                  <a:lnTo>
                    <a:pt x="7740" y="291"/>
                  </a:lnTo>
                  <a:lnTo>
                    <a:pt x="7819" y="274"/>
                  </a:lnTo>
                  <a:lnTo>
                    <a:pt x="7893" y="245"/>
                  </a:lnTo>
                  <a:lnTo>
                    <a:pt x="7965" y="262"/>
                  </a:lnTo>
                  <a:lnTo>
                    <a:pt x="8037" y="291"/>
                  </a:lnTo>
                  <a:lnTo>
                    <a:pt x="8112" y="281"/>
                  </a:lnTo>
                  <a:lnTo>
                    <a:pt x="8189" y="250"/>
                  </a:lnTo>
                  <a:lnTo>
                    <a:pt x="8263" y="219"/>
                  </a:lnTo>
                  <a:lnTo>
                    <a:pt x="8337" y="190"/>
                  </a:lnTo>
                  <a:lnTo>
                    <a:pt x="8412" y="161"/>
                  </a:lnTo>
                  <a:lnTo>
                    <a:pt x="8486" y="132"/>
                  </a:lnTo>
                  <a:lnTo>
                    <a:pt x="8563" y="101"/>
                  </a:lnTo>
                  <a:lnTo>
                    <a:pt x="8637" y="72"/>
                  </a:lnTo>
                  <a:lnTo>
                    <a:pt x="8709" y="44"/>
                  </a:lnTo>
                  <a:lnTo>
                    <a:pt x="8784" y="15"/>
                  </a:lnTo>
                  <a:lnTo>
                    <a:pt x="882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2" name="Freeform 32"/>
            <p:cNvSpPr>
              <a:spLocks noChangeAspect="1"/>
            </p:cNvSpPr>
            <p:nvPr/>
          </p:nvSpPr>
          <p:spPr bwMode="auto">
            <a:xfrm>
              <a:off x="2383" y="2423"/>
              <a:ext cx="3757" cy="1476"/>
            </a:xfrm>
            <a:custGeom>
              <a:avLst/>
              <a:gdLst/>
              <a:ahLst/>
              <a:cxnLst>
                <a:cxn ang="0">
                  <a:pos x="53" y="3442"/>
                </a:cxn>
                <a:cxn ang="0">
                  <a:pos x="261" y="3360"/>
                </a:cxn>
                <a:cxn ang="0">
                  <a:pos x="473" y="3279"/>
                </a:cxn>
                <a:cxn ang="0">
                  <a:pos x="674" y="3111"/>
                </a:cxn>
                <a:cxn ang="0">
                  <a:pos x="881" y="3055"/>
                </a:cxn>
                <a:cxn ang="0">
                  <a:pos x="1085" y="2943"/>
                </a:cxn>
                <a:cxn ang="0">
                  <a:pos x="1284" y="2806"/>
                </a:cxn>
                <a:cxn ang="0">
                  <a:pos x="1485" y="2705"/>
                </a:cxn>
                <a:cxn ang="0">
                  <a:pos x="1689" y="2655"/>
                </a:cxn>
                <a:cxn ang="0">
                  <a:pos x="1886" y="2647"/>
                </a:cxn>
                <a:cxn ang="0">
                  <a:pos x="2085" y="2645"/>
                </a:cxn>
                <a:cxn ang="0">
                  <a:pos x="2277" y="2568"/>
                </a:cxn>
                <a:cxn ang="0">
                  <a:pos x="2472" y="2491"/>
                </a:cxn>
                <a:cxn ang="0">
                  <a:pos x="2664" y="2417"/>
                </a:cxn>
                <a:cxn ang="0">
                  <a:pos x="2853" y="2343"/>
                </a:cxn>
                <a:cxn ang="0">
                  <a:pos x="3040" y="2268"/>
                </a:cxn>
                <a:cxn ang="0">
                  <a:pos x="3230" y="2196"/>
                </a:cxn>
                <a:cxn ang="0">
                  <a:pos x="3417" y="2124"/>
                </a:cxn>
                <a:cxn ang="0">
                  <a:pos x="3600" y="2047"/>
                </a:cxn>
                <a:cxn ang="0">
                  <a:pos x="3784" y="1975"/>
                </a:cxn>
                <a:cxn ang="0">
                  <a:pos x="3967" y="1908"/>
                </a:cxn>
                <a:cxn ang="0">
                  <a:pos x="4144" y="1836"/>
                </a:cxn>
                <a:cxn ang="0">
                  <a:pos x="4327" y="1767"/>
                </a:cxn>
                <a:cxn ang="0">
                  <a:pos x="4502" y="1695"/>
                </a:cxn>
                <a:cxn ang="0">
                  <a:pos x="4679" y="1625"/>
                </a:cxn>
                <a:cxn ang="0">
                  <a:pos x="4852" y="1555"/>
                </a:cxn>
                <a:cxn ang="0">
                  <a:pos x="5030" y="1488"/>
                </a:cxn>
                <a:cxn ang="0">
                  <a:pos x="5203" y="1421"/>
                </a:cxn>
                <a:cxn ang="0">
                  <a:pos x="5371" y="1354"/>
                </a:cxn>
                <a:cxn ang="0">
                  <a:pos x="5541" y="1287"/>
                </a:cxn>
                <a:cxn ang="0">
                  <a:pos x="5711" y="1222"/>
                </a:cxn>
                <a:cxn ang="0">
                  <a:pos x="5877" y="1155"/>
                </a:cxn>
                <a:cxn ang="0">
                  <a:pos x="6045" y="1090"/>
                </a:cxn>
                <a:cxn ang="0">
                  <a:pos x="6211" y="1023"/>
                </a:cxn>
                <a:cxn ang="0">
                  <a:pos x="6376" y="946"/>
                </a:cxn>
                <a:cxn ang="0">
                  <a:pos x="6537" y="879"/>
                </a:cxn>
                <a:cxn ang="0">
                  <a:pos x="6700" y="823"/>
                </a:cxn>
                <a:cxn ang="0">
                  <a:pos x="6863" y="734"/>
                </a:cxn>
                <a:cxn ang="0">
                  <a:pos x="7029" y="612"/>
                </a:cxn>
                <a:cxn ang="0">
                  <a:pos x="7190" y="504"/>
                </a:cxn>
                <a:cxn ang="0">
                  <a:pos x="7350" y="427"/>
                </a:cxn>
                <a:cxn ang="0">
                  <a:pos x="7506" y="367"/>
                </a:cxn>
                <a:cxn ang="0">
                  <a:pos x="7660" y="305"/>
                </a:cxn>
                <a:cxn ang="0">
                  <a:pos x="7814" y="271"/>
                </a:cxn>
                <a:cxn ang="0">
                  <a:pos x="7965" y="242"/>
                </a:cxn>
                <a:cxn ang="0">
                  <a:pos x="8109" y="281"/>
                </a:cxn>
                <a:cxn ang="0">
                  <a:pos x="8258" y="218"/>
                </a:cxn>
                <a:cxn ang="0">
                  <a:pos x="8406" y="161"/>
                </a:cxn>
                <a:cxn ang="0">
                  <a:pos x="8558" y="101"/>
                </a:cxn>
                <a:cxn ang="0">
                  <a:pos x="8706" y="43"/>
                </a:cxn>
                <a:cxn ang="0">
                  <a:pos x="8817" y="0"/>
                </a:cxn>
              </a:cxnLst>
              <a:rect l="0" t="0" r="r" b="b"/>
              <a:pathLst>
                <a:path w="8817" h="3464">
                  <a:moveTo>
                    <a:pt x="0" y="3464"/>
                  </a:moveTo>
                  <a:lnTo>
                    <a:pt x="53" y="3442"/>
                  </a:lnTo>
                  <a:lnTo>
                    <a:pt x="158" y="3401"/>
                  </a:lnTo>
                  <a:lnTo>
                    <a:pt x="261" y="3360"/>
                  </a:lnTo>
                  <a:lnTo>
                    <a:pt x="367" y="3320"/>
                  </a:lnTo>
                  <a:lnTo>
                    <a:pt x="473" y="3279"/>
                  </a:lnTo>
                  <a:lnTo>
                    <a:pt x="573" y="3192"/>
                  </a:lnTo>
                  <a:lnTo>
                    <a:pt x="674" y="3111"/>
                  </a:lnTo>
                  <a:lnTo>
                    <a:pt x="777" y="3082"/>
                  </a:lnTo>
                  <a:lnTo>
                    <a:pt x="881" y="3055"/>
                  </a:lnTo>
                  <a:lnTo>
                    <a:pt x="986" y="3024"/>
                  </a:lnTo>
                  <a:lnTo>
                    <a:pt x="1085" y="2943"/>
                  </a:lnTo>
                  <a:lnTo>
                    <a:pt x="1185" y="2854"/>
                  </a:lnTo>
                  <a:lnTo>
                    <a:pt x="1284" y="2806"/>
                  </a:lnTo>
                  <a:lnTo>
                    <a:pt x="1385" y="2753"/>
                  </a:lnTo>
                  <a:lnTo>
                    <a:pt x="1485" y="2705"/>
                  </a:lnTo>
                  <a:lnTo>
                    <a:pt x="1589" y="2688"/>
                  </a:lnTo>
                  <a:lnTo>
                    <a:pt x="1689" y="2655"/>
                  </a:lnTo>
                  <a:lnTo>
                    <a:pt x="1785" y="2638"/>
                  </a:lnTo>
                  <a:lnTo>
                    <a:pt x="1886" y="2647"/>
                  </a:lnTo>
                  <a:lnTo>
                    <a:pt x="1984" y="2652"/>
                  </a:lnTo>
                  <a:lnTo>
                    <a:pt x="2085" y="2645"/>
                  </a:lnTo>
                  <a:lnTo>
                    <a:pt x="2181" y="2607"/>
                  </a:lnTo>
                  <a:lnTo>
                    <a:pt x="2277" y="2568"/>
                  </a:lnTo>
                  <a:lnTo>
                    <a:pt x="2376" y="2530"/>
                  </a:lnTo>
                  <a:lnTo>
                    <a:pt x="2472" y="2491"/>
                  </a:lnTo>
                  <a:lnTo>
                    <a:pt x="2570" y="2455"/>
                  </a:lnTo>
                  <a:lnTo>
                    <a:pt x="2664" y="2417"/>
                  </a:lnTo>
                  <a:lnTo>
                    <a:pt x="2760" y="2379"/>
                  </a:lnTo>
                  <a:lnTo>
                    <a:pt x="2853" y="2343"/>
                  </a:lnTo>
                  <a:lnTo>
                    <a:pt x="2949" y="2304"/>
                  </a:lnTo>
                  <a:lnTo>
                    <a:pt x="3040" y="2268"/>
                  </a:lnTo>
                  <a:lnTo>
                    <a:pt x="3136" y="2232"/>
                  </a:lnTo>
                  <a:lnTo>
                    <a:pt x="3230" y="2196"/>
                  </a:lnTo>
                  <a:lnTo>
                    <a:pt x="3324" y="2158"/>
                  </a:lnTo>
                  <a:lnTo>
                    <a:pt x="3417" y="2124"/>
                  </a:lnTo>
                  <a:lnTo>
                    <a:pt x="3508" y="2086"/>
                  </a:lnTo>
                  <a:lnTo>
                    <a:pt x="3600" y="2047"/>
                  </a:lnTo>
                  <a:lnTo>
                    <a:pt x="3693" y="2014"/>
                  </a:lnTo>
                  <a:lnTo>
                    <a:pt x="3784" y="1975"/>
                  </a:lnTo>
                  <a:lnTo>
                    <a:pt x="3873" y="1942"/>
                  </a:lnTo>
                  <a:lnTo>
                    <a:pt x="3967" y="1908"/>
                  </a:lnTo>
                  <a:lnTo>
                    <a:pt x="4056" y="1870"/>
                  </a:lnTo>
                  <a:lnTo>
                    <a:pt x="4144" y="1836"/>
                  </a:lnTo>
                  <a:lnTo>
                    <a:pt x="4233" y="1800"/>
                  </a:lnTo>
                  <a:lnTo>
                    <a:pt x="4327" y="1767"/>
                  </a:lnTo>
                  <a:lnTo>
                    <a:pt x="4413" y="1728"/>
                  </a:lnTo>
                  <a:lnTo>
                    <a:pt x="4502" y="1695"/>
                  </a:lnTo>
                  <a:lnTo>
                    <a:pt x="4591" y="1659"/>
                  </a:lnTo>
                  <a:lnTo>
                    <a:pt x="4679" y="1625"/>
                  </a:lnTo>
                  <a:lnTo>
                    <a:pt x="4768" y="1591"/>
                  </a:lnTo>
                  <a:lnTo>
                    <a:pt x="4852" y="1555"/>
                  </a:lnTo>
                  <a:lnTo>
                    <a:pt x="4941" y="1524"/>
                  </a:lnTo>
                  <a:lnTo>
                    <a:pt x="5030" y="1488"/>
                  </a:lnTo>
                  <a:lnTo>
                    <a:pt x="5116" y="1455"/>
                  </a:lnTo>
                  <a:lnTo>
                    <a:pt x="5203" y="1421"/>
                  </a:lnTo>
                  <a:lnTo>
                    <a:pt x="5284" y="1385"/>
                  </a:lnTo>
                  <a:lnTo>
                    <a:pt x="5371" y="1354"/>
                  </a:lnTo>
                  <a:lnTo>
                    <a:pt x="5457" y="1320"/>
                  </a:lnTo>
                  <a:lnTo>
                    <a:pt x="5541" y="1287"/>
                  </a:lnTo>
                  <a:lnTo>
                    <a:pt x="5627" y="1253"/>
                  </a:lnTo>
                  <a:lnTo>
                    <a:pt x="5711" y="1222"/>
                  </a:lnTo>
                  <a:lnTo>
                    <a:pt x="5795" y="1188"/>
                  </a:lnTo>
                  <a:lnTo>
                    <a:pt x="5877" y="1155"/>
                  </a:lnTo>
                  <a:lnTo>
                    <a:pt x="5961" y="1121"/>
                  </a:lnTo>
                  <a:lnTo>
                    <a:pt x="6045" y="1090"/>
                  </a:lnTo>
                  <a:lnTo>
                    <a:pt x="6129" y="1056"/>
                  </a:lnTo>
                  <a:lnTo>
                    <a:pt x="6211" y="1023"/>
                  </a:lnTo>
                  <a:lnTo>
                    <a:pt x="6292" y="984"/>
                  </a:lnTo>
                  <a:lnTo>
                    <a:pt x="6376" y="946"/>
                  </a:lnTo>
                  <a:lnTo>
                    <a:pt x="6458" y="910"/>
                  </a:lnTo>
                  <a:lnTo>
                    <a:pt x="6537" y="879"/>
                  </a:lnTo>
                  <a:lnTo>
                    <a:pt x="6621" y="850"/>
                  </a:lnTo>
                  <a:lnTo>
                    <a:pt x="6700" y="823"/>
                  </a:lnTo>
                  <a:lnTo>
                    <a:pt x="6784" y="787"/>
                  </a:lnTo>
                  <a:lnTo>
                    <a:pt x="6863" y="734"/>
                  </a:lnTo>
                  <a:lnTo>
                    <a:pt x="6947" y="674"/>
                  </a:lnTo>
                  <a:lnTo>
                    <a:pt x="7029" y="612"/>
                  </a:lnTo>
                  <a:lnTo>
                    <a:pt x="7108" y="552"/>
                  </a:lnTo>
                  <a:lnTo>
                    <a:pt x="7190" y="504"/>
                  </a:lnTo>
                  <a:lnTo>
                    <a:pt x="7269" y="461"/>
                  </a:lnTo>
                  <a:lnTo>
                    <a:pt x="7350" y="427"/>
                  </a:lnTo>
                  <a:lnTo>
                    <a:pt x="7427" y="391"/>
                  </a:lnTo>
                  <a:lnTo>
                    <a:pt x="7506" y="367"/>
                  </a:lnTo>
                  <a:lnTo>
                    <a:pt x="7583" y="334"/>
                  </a:lnTo>
                  <a:lnTo>
                    <a:pt x="7660" y="305"/>
                  </a:lnTo>
                  <a:lnTo>
                    <a:pt x="7737" y="295"/>
                  </a:lnTo>
                  <a:lnTo>
                    <a:pt x="7814" y="271"/>
                  </a:lnTo>
                  <a:lnTo>
                    <a:pt x="7893" y="240"/>
                  </a:lnTo>
                  <a:lnTo>
                    <a:pt x="7965" y="242"/>
                  </a:lnTo>
                  <a:lnTo>
                    <a:pt x="8037" y="274"/>
                  </a:lnTo>
                  <a:lnTo>
                    <a:pt x="8109" y="281"/>
                  </a:lnTo>
                  <a:lnTo>
                    <a:pt x="8183" y="247"/>
                  </a:lnTo>
                  <a:lnTo>
                    <a:pt x="8258" y="218"/>
                  </a:lnTo>
                  <a:lnTo>
                    <a:pt x="8332" y="190"/>
                  </a:lnTo>
                  <a:lnTo>
                    <a:pt x="8406" y="161"/>
                  </a:lnTo>
                  <a:lnTo>
                    <a:pt x="8481" y="132"/>
                  </a:lnTo>
                  <a:lnTo>
                    <a:pt x="8558" y="101"/>
                  </a:lnTo>
                  <a:lnTo>
                    <a:pt x="8632" y="72"/>
                  </a:lnTo>
                  <a:lnTo>
                    <a:pt x="8706" y="43"/>
                  </a:lnTo>
                  <a:lnTo>
                    <a:pt x="8778" y="14"/>
                  </a:lnTo>
                  <a:lnTo>
                    <a:pt x="881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3" name="Freeform 33"/>
            <p:cNvSpPr>
              <a:spLocks noChangeAspect="1"/>
            </p:cNvSpPr>
            <p:nvPr/>
          </p:nvSpPr>
          <p:spPr bwMode="auto">
            <a:xfrm>
              <a:off x="2374" y="2417"/>
              <a:ext cx="3753" cy="1473"/>
            </a:xfrm>
            <a:custGeom>
              <a:avLst/>
              <a:gdLst/>
              <a:ahLst/>
              <a:cxnLst>
                <a:cxn ang="0">
                  <a:pos x="53" y="3437"/>
                </a:cxn>
                <a:cxn ang="0">
                  <a:pos x="264" y="3355"/>
                </a:cxn>
                <a:cxn ang="0">
                  <a:pos x="471" y="3271"/>
                </a:cxn>
                <a:cxn ang="0">
                  <a:pos x="677" y="3108"/>
                </a:cxn>
                <a:cxn ang="0">
                  <a:pos x="883" y="3055"/>
                </a:cxn>
                <a:cxn ang="0">
                  <a:pos x="1085" y="2957"/>
                </a:cxn>
                <a:cxn ang="0">
                  <a:pos x="1287" y="2813"/>
                </a:cxn>
                <a:cxn ang="0">
                  <a:pos x="1486" y="2685"/>
                </a:cxn>
                <a:cxn ang="0">
                  <a:pos x="1687" y="2645"/>
                </a:cxn>
                <a:cxn ang="0">
                  <a:pos x="1886" y="2606"/>
                </a:cxn>
                <a:cxn ang="0">
                  <a:pos x="2083" y="2635"/>
                </a:cxn>
                <a:cxn ang="0">
                  <a:pos x="2278" y="2563"/>
                </a:cxn>
                <a:cxn ang="0">
                  <a:pos x="2470" y="2489"/>
                </a:cxn>
                <a:cxn ang="0">
                  <a:pos x="2664" y="2414"/>
                </a:cxn>
                <a:cxn ang="0">
                  <a:pos x="2854" y="2337"/>
                </a:cxn>
                <a:cxn ang="0">
                  <a:pos x="3041" y="2263"/>
                </a:cxn>
                <a:cxn ang="0">
                  <a:pos x="3228" y="2191"/>
                </a:cxn>
                <a:cxn ang="0">
                  <a:pos x="3415" y="2117"/>
                </a:cxn>
                <a:cxn ang="0">
                  <a:pos x="3600" y="2045"/>
                </a:cxn>
                <a:cxn ang="0">
                  <a:pos x="3782" y="1973"/>
                </a:cxn>
                <a:cxn ang="0">
                  <a:pos x="3965" y="1903"/>
                </a:cxn>
                <a:cxn ang="0">
                  <a:pos x="4142" y="1831"/>
                </a:cxn>
                <a:cxn ang="0">
                  <a:pos x="4322" y="1761"/>
                </a:cxn>
                <a:cxn ang="0">
                  <a:pos x="4502" y="1689"/>
                </a:cxn>
                <a:cxn ang="0">
                  <a:pos x="4675" y="1622"/>
                </a:cxn>
                <a:cxn ang="0">
                  <a:pos x="4853" y="1555"/>
                </a:cxn>
                <a:cxn ang="0">
                  <a:pos x="5025" y="1485"/>
                </a:cxn>
                <a:cxn ang="0">
                  <a:pos x="5198" y="1418"/>
                </a:cxn>
                <a:cxn ang="0">
                  <a:pos x="5371" y="1351"/>
                </a:cxn>
                <a:cxn ang="0">
                  <a:pos x="5539" y="1284"/>
                </a:cxn>
                <a:cxn ang="0">
                  <a:pos x="5709" y="1219"/>
                </a:cxn>
                <a:cxn ang="0">
                  <a:pos x="5877" y="1152"/>
                </a:cxn>
                <a:cxn ang="0">
                  <a:pos x="6043" y="1087"/>
                </a:cxn>
                <a:cxn ang="0">
                  <a:pos x="6209" y="1022"/>
                </a:cxn>
                <a:cxn ang="0">
                  <a:pos x="6374" y="938"/>
                </a:cxn>
                <a:cxn ang="0">
                  <a:pos x="6537" y="885"/>
                </a:cxn>
                <a:cxn ang="0">
                  <a:pos x="6698" y="830"/>
                </a:cxn>
                <a:cxn ang="0">
                  <a:pos x="6861" y="722"/>
                </a:cxn>
                <a:cxn ang="0">
                  <a:pos x="7027" y="600"/>
                </a:cxn>
                <a:cxn ang="0">
                  <a:pos x="7188" y="494"/>
                </a:cxn>
                <a:cxn ang="0">
                  <a:pos x="7348" y="412"/>
                </a:cxn>
                <a:cxn ang="0">
                  <a:pos x="7504" y="357"/>
                </a:cxn>
                <a:cxn ang="0">
                  <a:pos x="7660" y="309"/>
                </a:cxn>
                <a:cxn ang="0">
                  <a:pos x="7814" y="268"/>
                </a:cxn>
                <a:cxn ang="0">
                  <a:pos x="7963" y="225"/>
                </a:cxn>
                <a:cxn ang="0">
                  <a:pos x="8104" y="276"/>
                </a:cxn>
                <a:cxn ang="0">
                  <a:pos x="8256" y="218"/>
                </a:cxn>
                <a:cxn ang="0">
                  <a:pos x="8407" y="160"/>
                </a:cxn>
                <a:cxn ang="0">
                  <a:pos x="8556" y="100"/>
                </a:cxn>
                <a:cxn ang="0">
                  <a:pos x="8702" y="43"/>
                </a:cxn>
                <a:cxn ang="0">
                  <a:pos x="8812" y="0"/>
                </a:cxn>
              </a:cxnLst>
              <a:rect l="0" t="0" r="r" b="b"/>
              <a:pathLst>
                <a:path w="8812" h="3456">
                  <a:moveTo>
                    <a:pt x="0" y="3456"/>
                  </a:moveTo>
                  <a:lnTo>
                    <a:pt x="53" y="3437"/>
                  </a:lnTo>
                  <a:lnTo>
                    <a:pt x="159" y="3396"/>
                  </a:lnTo>
                  <a:lnTo>
                    <a:pt x="264" y="3355"/>
                  </a:lnTo>
                  <a:lnTo>
                    <a:pt x="367" y="3312"/>
                  </a:lnTo>
                  <a:lnTo>
                    <a:pt x="471" y="3271"/>
                  </a:lnTo>
                  <a:lnTo>
                    <a:pt x="571" y="3192"/>
                  </a:lnTo>
                  <a:lnTo>
                    <a:pt x="677" y="3108"/>
                  </a:lnTo>
                  <a:lnTo>
                    <a:pt x="780" y="3074"/>
                  </a:lnTo>
                  <a:lnTo>
                    <a:pt x="883" y="3055"/>
                  </a:lnTo>
                  <a:lnTo>
                    <a:pt x="984" y="3036"/>
                  </a:lnTo>
                  <a:lnTo>
                    <a:pt x="1085" y="2957"/>
                  </a:lnTo>
                  <a:lnTo>
                    <a:pt x="1186" y="2863"/>
                  </a:lnTo>
                  <a:lnTo>
                    <a:pt x="1287" y="2813"/>
                  </a:lnTo>
                  <a:lnTo>
                    <a:pt x="1385" y="2748"/>
                  </a:lnTo>
                  <a:lnTo>
                    <a:pt x="1486" y="2685"/>
                  </a:lnTo>
                  <a:lnTo>
                    <a:pt x="1587" y="2678"/>
                  </a:lnTo>
                  <a:lnTo>
                    <a:pt x="1687" y="2645"/>
                  </a:lnTo>
                  <a:lnTo>
                    <a:pt x="1783" y="2604"/>
                  </a:lnTo>
                  <a:lnTo>
                    <a:pt x="1886" y="2606"/>
                  </a:lnTo>
                  <a:lnTo>
                    <a:pt x="1982" y="2630"/>
                  </a:lnTo>
                  <a:lnTo>
                    <a:pt x="2083" y="2635"/>
                  </a:lnTo>
                  <a:lnTo>
                    <a:pt x="2182" y="2601"/>
                  </a:lnTo>
                  <a:lnTo>
                    <a:pt x="2278" y="2563"/>
                  </a:lnTo>
                  <a:lnTo>
                    <a:pt x="2376" y="2525"/>
                  </a:lnTo>
                  <a:lnTo>
                    <a:pt x="2470" y="2489"/>
                  </a:lnTo>
                  <a:lnTo>
                    <a:pt x="2568" y="2450"/>
                  </a:lnTo>
                  <a:lnTo>
                    <a:pt x="2664" y="2414"/>
                  </a:lnTo>
                  <a:lnTo>
                    <a:pt x="2758" y="2376"/>
                  </a:lnTo>
                  <a:lnTo>
                    <a:pt x="2854" y="2337"/>
                  </a:lnTo>
                  <a:lnTo>
                    <a:pt x="2947" y="2301"/>
                  </a:lnTo>
                  <a:lnTo>
                    <a:pt x="3041" y="2263"/>
                  </a:lnTo>
                  <a:lnTo>
                    <a:pt x="3134" y="2227"/>
                  </a:lnTo>
                  <a:lnTo>
                    <a:pt x="3228" y="2191"/>
                  </a:lnTo>
                  <a:lnTo>
                    <a:pt x="3324" y="2155"/>
                  </a:lnTo>
                  <a:lnTo>
                    <a:pt x="3415" y="2117"/>
                  </a:lnTo>
                  <a:lnTo>
                    <a:pt x="3506" y="2083"/>
                  </a:lnTo>
                  <a:lnTo>
                    <a:pt x="3600" y="2045"/>
                  </a:lnTo>
                  <a:lnTo>
                    <a:pt x="3691" y="2011"/>
                  </a:lnTo>
                  <a:lnTo>
                    <a:pt x="3782" y="1973"/>
                  </a:lnTo>
                  <a:lnTo>
                    <a:pt x="3874" y="1939"/>
                  </a:lnTo>
                  <a:lnTo>
                    <a:pt x="3965" y="1903"/>
                  </a:lnTo>
                  <a:lnTo>
                    <a:pt x="4054" y="1867"/>
                  </a:lnTo>
                  <a:lnTo>
                    <a:pt x="4142" y="1831"/>
                  </a:lnTo>
                  <a:lnTo>
                    <a:pt x="4233" y="1797"/>
                  </a:lnTo>
                  <a:lnTo>
                    <a:pt x="4322" y="1761"/>
                  </a:lnTo>
                  <a:lnTo>
                    <a:pt x="4411" y="1725"/>
                  </a:lnTo>
                  <a:lnTo>
                    <a:pt x="4502" y="1689"/>
                  </a:lnTo>
                  <a:lnTo>
                    <a:pt x="4591" y="1656"/>
                  </a:lnTo>
                  <a:lnTo>
                    <a:pt x="4675" y="1622"/>
                  </a:lnTo>
                  <a:lnTo>
                    <a:pt x="4766" y="1586"/>
                  </a:lnTo>
                  <a:lnTo>
                    <a:pt x="4853" y="1555"/>
                  </a:lnTo>
                  <a:lnTo>
                    <a:pt x="4939" y="1521"/>
                  </a:lnTo>
                  <a:lnTo>
                    <a:pt x="5025" y="1485"/>
                  </a:lnTo>
                  <a:lnTo>
                    <a:pt x="5114" y="1452"/>
                  </a:lnTo>
                  <a:lnTo>
                    <a:pt x="5198" y="1418"/>
                  </a:lnTo>
                  <a:lnTo>
                    <a:pt x="5285" y="1385"/>
                  </a:lnTo>
                  <a:lnTo>
                    <a:pt x="5371" y="1351"/>
                  </a:lnTo>
                  <a:lnTo>
                    <a:pt x="5455" y="1317"/>
                  </a:lnTo>
                  <a:lnTo>
                    <a:pt x="5539" y="1284"/>
                  </a:lnTo>
                  <a:lnTo>
                    <a:pt x="5623" y="1250"/>
                  </a:lnTo>
                  <a:lnTo>
                    <a:pt x="5709" y="1219"/>
                  </a:lnTo>
                  <a:lnTo>
                    <a:pt x="5793" y="1183"/>
                  </a:lnTo>
                  <a:lnTo>
                    <a:pt x="5877" y="1152"/>
                  </a:lnTo>
                  <a:lnTo>
                    <a:pt x="5961" y="1121"/>
                  </a:lnTo>
                  <a:lnTo>
                    <a:pt x="6043" y="1087"/>
                  </a:lnTo>
                  <a:lnTo>
                    <a:pt x="6125" y="1053"/>
                  </a:lnTo>
                  <a:lnTo>
                    <a:pt x="6209" y="1022"/>
                  </a:lnTo>
                  <a:lnTo>
                    <a:pt x="6293" y="981"/>
                  </a:lnTo>
                  <a:lnTo>
                    <a:pt x="6374" y="938"/>
                  </a:lnTo>
                  <a:lnTo>
                    <a:pt x="6456" y="905"/>
                  </a:lnTo>
                  <a:lnTo>
                    <a:pt x="6537" y="885"/>
                  </a:lnTo>
                  <a:lnTo>
                    <a:pt x="6619" y="861"/>
                  </a:lnTo>
                  <a:lnTo>
                    <a:pt x="6698" y="830"/>
                  </a:lnTo>
                  <a:lnTo>
                    <a:pt x="6780" y="782"/>
                  </a:lnTo>
                  <a:lnTo>
                    <a:pt x="6861" y="722"/>
                  </a:lnTo>
                  <a:lnTo>
                    <a:pt x="6943" y="662"/>
                  </a:lnTo>
                  <a:lnTo>
                    <a:pt x="7027" y="600"/>
                  </a:lnTo>
                  <a:lnTo>
                    <a:pt x="7106" y="542"/>
                  </a:lnTo>
                  <a:lnTo>
                    <a:pt x="7188" y="494"/>
                  </a:lnTo>
                  <a:lnTo>
                    <a:pt x="7269" y="448"/>
                  </a:lnTo>
                  <a:lnTo>
                    <a:pt x="7348" y="412"/>
                  </a:lnTo>
                  <a:lnTo>
                    <a:pt x="7428" y="381"/>
                  </a:lnTo>
                  <a:lnTo>
                    <a:pt x="7504" y="357"/>
                  </a:lnTo>
                  <a:lnTo>
                    <a:pt x="7581" y="328"/>
                  </a:lnTo>
                  <a:lnTo>
                    <a:pt x="7660" y="309"/>
                  </a:lnTo>
                  <a:lnTo>
                    <a:pt x="7735" y="297"/>
                  </a:lnTo>
                  <a:lnTo>
                    <a:pt x="7814" y="268"/>
                  </a:lnTo>
                  <a:lnTo>
                    <a:pt x="7888" y="237"/>
                  </a:lnTo>
                  <a:lnTo>
                    <a:pt x="7963" y="225"/>
                  </a:lnTo>
                  <a:lnTo>
                    <a:pt x="8035" y="256"/>
                  </a:lnTo>
                  <a:lnTo>
                    <a:pt x="8104" y="276"/>
                  </a:lnTo>
                  <a:lnTo>
                    <a:pt x="8181" y="247"/>
                  </a:lnTo>
                  <a:lnTo>
                    <a:pt x="8256" y="218"/>
                  </a:lnTo>
                  <a:lnTo>
                    <a:pt x="8330" y="189"/>
                  </a:lnTo>
                  <a:lnTo>
                    <a:pt x="8407" y="160"/>
                  </a:lnTo>
                  <a:lnTo>
                    <a:pt x="8481" y="132"/>
                  </a:lnTo>
                  <a:lnTo>
                    <a:pt x="8556" y="100"/>
                  </a:lnTo>
                  <a:lnTo>
                    <a:pt x="8628" y="72"/>
                  </a:lnTo>
                  <a:lnTo>
                    <a:pt x="8702" y="43"/>
                  </a:lnTo>
                  <a:lnTo>
                    <a:pt x="8779" y="14"/>
                  </a:lnTo>
                  <a:lnTo>
                    <a:pt x="881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4" name="Freeform 34"/>
            <p:cNvSpPr>
              <a:spLocks noChangeAspect="1"/>
            </p:cNvSpPr>
            <p:nvPr/>
          </p:nvSpPr>
          <p:spPr bwMode="auto">
            <a:xfrm>
              <a:off x="2365" y="2411"/>
              <a:ext cx="3753" cy="1471"/>
            </a:xfrm>
            <a:custGeom>
              <a:avLst/>
              <a:gdLst/>
              <a:ahLst/>
              <a:cxnLst>
                <a:cxn ang="0">
                  <a:pos x="52" y="3430"/>
                </a:cxn>
                <a:cxn ang="0">
                  <a:pos x="264" y="3349"/>
                </a:cxn>
                <a:cxn ang="0">
                  <a:pos x="472" y="3267"/>
                </a:cxn>
                <a:cxn ang="0">
                  <a:pos x="674" y="3108"/>
                </a:cxn>
                <a:cxn ang="0">
                  <a:pos x="880" y="3060"/>
                </a:cxn>
                <a:cxn ang="0">
                  <a:pos x="1084" y="2962"/>
                </a:cxn>
                <a:cxn ang="0">
                  <a:pos x="1284" y="2808"/>
                </a:cxn>
                <a:cxn ang="0">
                  <a:pos x="1483" y="2679"/>
                </a:cxn>
                <a:cxn ang="0">
                  <a:pos x="1684" y="2619"/>
                </a:cxn>
                <a:cxn ang="0">
                  <a:pos x="1883" y="2580"/>
                </a:cxn>
                <a:cxn ang="0">
                  <a:pos x="2083" y="2588"/>
                </a:cxn>
                <a:cxn ang="0">
                  <a:pos x="2279" y="2561"/>
                </a:cxn>
                <a:cxn ang="0">
                  <a:pos x="2471" y="2484"/>
                </a:cxn>
                <a:cxn ang="0">
                  <a:pos x="2661" y="2408"/>
                </a:cxn>
                <a:cxn ang="0">
                  <a:pos x="2851" y="2333"/>
                </a:cxn>
                <a:cxn ang="0">
                  <a:pos x="3038" y="2261"/>
                </a:cxn>
                <a:cxn ang="0">
                  <a:pos x="3225" y="2187"/>
                </a:cxn>
                <a:cxn ang="0">
                  <a:pos x="3412" y="2115"/>
                </a:cxn>
                <a:cxn ang="0">
                  <a:pos x="3597" y="2043"/>
                </a:cxn>
                <a:cxn ang="0">
                  <a:pos x="3779" y="1971"/>
                </a:cxn>
                <a:cxn ang="0">
                  <a:pos x="3964" y="1899"/>
                </a:cxn>
                <a:cxn ang="0">
                  <a:pos x="4142" y="1829"/>
                </a:cxn>
                <a:cxn ang="0">
                  <a:pos x="4319" y="1760"/>
                </a:cxn>
                <a:cxn ang="0">
                  <a:pos x="4499" y="1688"/>
                </a:cxn>
                <a:cxn ang="0">
                  <a:pos x="4674" y="1620"/>
                </a:cxn>
                <a:cxn ang="0">
                  <a:pos x="4850" y="1553"/>
                </a:cxn>
                <a:cxn ang="0">
                  <a:pos x="5022" y="1484"/>
                </a:cxn>
                <a:cxn ang="0">
                  <a:pos x="5195" y="1416"/>
                </a:cxn>
                <a:cxn ang="0">
                  <a:pos x="5368" y="1349"/>
                </a:cxn>
                <a:cxn ang="0">
                  <a:pos x="5538" y="1282"/>
                </a:cxn>
                <a:cxn ang="0">
                  <a:pos x="5704" y="1217"/>
                </a:cxn>
                <a:cxn ang="0">
                  <a:pos x="5872" y="1150"/>
                </a:cxn>
                <a:cxn ang="0">
                  <a:pos x="6040" y="1085"/>
                </a:cxn>
                <a:cxn ang="0">
                  <a:pos x="6208" y="1020"/>
                </a:cxn>
                <a:cxn ang="0">
                  <a:pos x="6371" y="939"/>
                </a:cxn>
                <a:cxn ang="0">
                  <a:pos x="6532" y="886"/>
                </a:cxn>
                <a:cxn ang="0">
                  <a:pos x="6695" y="821"/>
                </a:cxn>
                <a:cxn ang="0">
                  <a:pos x="6861" y="708"/>
                </a:cxn>
                <a:cxn ang="0">
                  <a:pos x="7024" y="591"/>
                </a:cxn>
                <a:cxn ang="0">
                  <a:pos x="7187" y="480"/>
                </a:cxn>
                <a:cxn ang="0">
                  <a:pos x="7343" y="415"/>
                </a:cxn>
                <a:cxn ang="0">
                  <a:pos x="7499" y="360"/>
                </a:cxn>
                <a:cxn ang="0">
                  <a:pos x="7655" y="305"/>
                </a:cxn>
                <a:cxn ang="0">
                  <a:pos x="7809" y="264"/>
                </a:cxn>
                <a:cxn ang="0">
                  <a:pos x="7960" y="216"/>
                </a:cxn>
                <a:cxn ang="0">
                  <a:pos x="8101" y="269"/>
                </a:cxn>
                <a:cxn ang="0">
                  <a:pos x="8253" y="219"/>
                </a:cxn>
                <a:cxn ang="0">
                  <a:pos x="8401" y="161"/>
                </a:cxn>
                <a:cxn ang="0">
                  <a:pos x="8550" y="101"/>
                </a:cxn>
                <a:cxn ang="0">
                  <a:pos x="8699" y="43"/>
                </a:cxn>
                <a:cxn ang="0">
                  <a:pos x="8809" y="0"/>
                </a:cxn>
              </a:cxnLst>
              <a:rect l="0" t="0" r="r" b="b"/>
              <a:pathLst>
                <a:path w="8809" h="3452">
                  <a:moveTo>
                    <a:pt x="0" y="3452"/>
                  </a:moveTo>
                  <a:lnTo>
                    <a:pt x="52" y="3430"/>
                  </a:lnTo>
                  <a:lnTo>
                    <a:pt x="158" y="3389"/>
                  </a:lnTo>
                  <a:lnTo>
                    <a:pt x="264" y="3349"/>
                  </a:lnTo>
                  <a:lnTo>
                    <a:pt x="364" y="3308"/>
                  </a:lnTo>
                  <a:lnTo>
                    <a:pt x="472" y="3267"/>
                  </a:lnTo>
                  <a:lnTo>
                    <a:pt x="573" y="3192"/>
                  </a:lnTo>
                  <a:lnTo>
                    <a:pt x="674" y="3108"/>
                  </a:lnTo>
                  <a:lnTo>
                    <a:pt x="777" y="3070"/>
                  </a:lnTo>
                  <a:lnTo>
                    <a:pt x="880" y="3060"/>
                  </a:lnTo>
                  <a:lnTo>
                    <a:pt x="986" y="3041"/>
                  </a:lnTo>
                  <a:lnTo>
                    <a:pt x="1084" y="2962"/>
                  </a:lnTo>
                  <a:lnTo>
                    <a:pt x="1183" y="2864"/>
                  </a:lnTo>
                  <a:lnTo>
                    <a:pt x="1284" y="2808"/>
                  </a:lnTo>
                  <a:lnTo>
                    <a:pt x="1384" y="2746"/>
                  </a:lnTo>
                  <a:lnTo>
                    <a:pt x="1483" y="2679"/>
                  </a:lnTo>
                  <a:lnTo>
                    <a:pt x="1584" y="2652"/>
                  </a:lnTo>
                  <a:lnTo>
                    <a:pt x="1684" y="2619"/>
                  </a:lnTo>
                  <a:lnTo>
                    <a:pt x="1783" y="2590"/>
                  </a:lnTo>
                  <a:lnTo>
                    <a:pt x="1883" y="2580"/>
                  </a:lnTo>
                  <a:lnTo>
                    <a:pt x="1982" y="2585"/>
                  </a:lnTo>
                  <a:lnTo>
                    <a:pt x="2083" y="2588"/>
                  </a:lnTo>
                  <a:lnTo>
                    <a:pt x="2181" y="2578"/>
                  </a:lnTo>
                  <a:lnTo>
                    <a:pt x="2279" y="2561"/>
                  </a:lnTo>
                  <a:lnTo>
                    <a:pt x="2373" y="2520"/>
                  </a:lnTo>
                  <a:lnTo>
                    <a:pt x="2471" y="2484"/>
                  </a:lnTo>
                  <a:lnTo>
                    <a:pt x="2567" y="2446"/>
                  </a:lnTo>
                  <a:lnTo>
                    <a:pt x="2661" y="2408"/>
                  </a:lnTo>
                  <a:lnTo>
                    <a:pt x="2757" y="2372"/>
                  </a:lnTo>
                  <a:lnTo>
                    <a:pt x="2851" y="2333"/>
                  </a:lnTo>
                  <a:lnTo>
                    <a:pt x="2947" y="2300"/>
                  </a:lnTo>
                  <a:lnTo>
                    <a:pt x="3038" y="2261"/>
                  </a:lnTo>
                  <a:lnTo>
                    <a:pt x="3134" y="2225"/>
                  </a:lnTo>
                  <a:lnTo>
                    <a:pt x="3225" y="2187"/>
                  </a:lnTo>
                  <a:lnTo>
                    <a:pt x="3321" y="2153"/>
                  </a:lnTo>
                  <a:lnTo>
                    <a:pt x="3412" y="2115"/>
                  </a:lnTo>
                  <a:lnTo>
                    <a:pt x="3506" y="2081"/>
                  </a:lnTo>
                  <a:lnTo>
                    <a:pt x="3597" y="2043"/>
                  </a:lnTo>
                  <a:lnTo>
                    <a:pt x="3688" y="2009"/>
                  </a:lnTo>
                  <a:lnTo>
                    <a:pt x="3779" y="1971"/>
                  </a:lnTo>
                  <a:lnTo>
                    <a:pt x="3871" y="1937"/>
                  </a:lnTo>
                  <a:lnTo>
                    <a:pt x="3964" y="1899"/>
                  </a:lnTo>
                  <a:lnTo>
                    <a:pt x="4053" y="1865"/>
                  </a:lnTo>
                  <a:lnTo>
                    <a:pt x="4142" y="1829"/>
                  </a:lnTo>
                  <a:lnTo>
                    <a:pt x="4230" y="1796"/>
                  </a:lnTo>
                  <a:lnTo>
                    <a:pt x="4319" y="1760"/>
                  </a:lnTo>
                  <a:lnTo>
                    <a:pt x="4408" y="1724"/>
                  </a:lnTo>
                  <a:lnTo>
                    <a:pt x="4499" y="1688"/>
                  </a:lnTo>
                  <a:lnTo>
                    <a:pt x="4588" y="1654"/>
                  </a:lnTo>
                  <a:lnTo>
                    <a:pt x="4674" y="1620"/>
                  </a:lnTo>
                  <a:lnTo>
                    <a:pt x="4763" y="1587"/>
                  </a:lnTo>
                  <a:lnTo>
                    <a:pt x="4850" y="1553"/>
                  </a:lnTo>
                  <a:lnTo>
                    <a:pt x="4936" y="1517"/>
                  </a:lnTo>
                  <a:lnTo>
                    <a:pt x="5022" y="1484"/>
                  </a:lnTo>
                  <a:lnTo>
                    <a:pt x="5109" y="1450"/>
                  </a:lnTo>
                  <a:lnTo>
                    <a:pt x="5195" y="1416"/>
                  </a:lnTo>
                  <a:lnTo>
                    <a:pt x="5282" y="1383"/>
                  </a:lnTo>
                  <a:lnTo>
                    <a:pt x="5368" y="1349"/>
                  </a:lnTo>
                  <a:lnTo>
                    <a:pt x="5452" y="1316"/>
                  </a:lnTo>
                  <a:lnTo>
                    <a:pt x="5538" y="1282"/>
                  </a:lnTo>
                  <a:lnTo>
                    <a:pt x="5622" y="1251"/>
                  </a:lnTo>
                  <a:lnTo>
                    <a:pt x="5704" y="1217"/>
                  </a:lnTo>
                  <a:lnTo>
                    <a:pt x="5788" y="1184"/>
                  </a:lnTo>
                  <a:lnTo>
                    <a:pt x="5872" y="1150"/>
                  </a:lnTo>
                  <a:lnTo>
                    <a:pt x="5956" y="1119"/>
                  </a:lnTo>
                  <a:lnTo>
                    <a:pt x="6040" y="1085"/>
                  </a:lnTo>
                  <a:lnTo>
                    <a:pt x="6124" y="1054"/>
                  </a:lnTo>
                  <a:lnTo>
                    <a:pt x="6208" y="1020"/>
                  </a:lnTo>
                  <a:lnTo>
                    <a:pt x="6287" y="980"/>
                  </a:lnTo>
                  <a:lnTo>
                    <a:pt x="6371" y="939"/>
                  </a:lnTo>
                  <a:lnTo>
                    <a:pt x="6450" y="910"/>
                  </a:lnTo>
                  <a:lnTo>
                    <a:pt x="6532" y="886"/>
                  </a:lnTo>
                  <a:lnTo>
                    <a:pt x="6613" y="860"/>
                  </a:lnTo>
                  <a:lnTo>
                    <a:pt x="6695" y="821"/>
                  </a:lnTo>
                  <a:lnTo>
                    <a:pt x="6777" y="768"/>
                  </a:lnTo>
                  <a:lnTo>
                    <a:pt x="6861" y="708"/>
                  </a:lnTo>
                  <a:lnTo>
                    <a:pt x="6940" y="648"/>
                  </a:lnTo>
                  <a:lnTo>
                    <a:pt x="7024" y="591"/>
                  </a:lnTo>
                  <a:lnTo>
                    <a:pt x="7105" y="531"/>
                  </a:lnTo>
                  <a:lnTo>
                    <a:pt x="7187" y="480"/>
                  </a:lnTo>
                  <a:lnTo>
                    <a:pt x="7266" y="447"/>
                  </a:lnTo>
                  <a:lnTo>
                    <a:pt x="7343" y="415"/>
                  </a:lnTo>
                  <a:lnTo>
                    <a:pt x="7422" y="384"/>
                  </a:lnTo>
                  <a:lnTo>
                    <a:pt x="7499" y="360"/>
                  </a:lnTo>
                  <a:lnTo>
                    <a:pt x="7578" y="331"/>
                  </a:lnTo>
                  <a:lnTo>
                    <a:pt x="7655" y="305"/>
                  </a:lnTo>
                  <a:lnTo>
                    <a:pt x="7729" y="288"/>
                  </a:lnTo>
                  <a:lnTo>
                    <a:pt x="7809" y="264"/>
                  </a:lnTo>
                  <a:lnTo>
                    <a:pt x="7885" y="231"/>
                  </a:lnTo>
                  <a:lnTo>
                    <a:pt x="7960" y="216"/>
                  </a:lnTo>
                  <a:lnTo>
                    <a:pt x="8029" y="245"/>
                  </a:lnTo>
                  <a:lnTo>
                    <a:pt x="8101" y="269"/>
                  </a:lnTo>
                  <a:lnTo>
                    <a:pt x="8176" y="247"/>
                  </a:lnTo>
                  <a:lnTo>
                    <a:pt x="8253" y="219"/>
                  </a:lnTo>
                  <a:lnTo>
                    <a:pt x="8327" y="190"/>
                  </a:lnTo>
                  <a:lnTo>
                    <a:pt x="8401" y="161"/>
                  </a:lnTo>
                  <a:lnTo>
                    <a:pt x="8476" y="130"/>
                  </a:lnTo>
                  <a:lnTo>
                    <a:pt x="8550" y="101"/>
                  </a:lnTo>
                  <a:lnTo>
                    <a:pt x="8627" y="72"/>
                  </a:lnTo>
                  <a:lnTo>
                    <a:pt x="8699" y="43"/>
                  </a:lnTo>
                  <a:lnTo>
                    <a:pt x="8773" y="15"/>
                  </a:lnTo>
                  <a:lnTo>
                    <a:pt x="880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5" name="Freeform 35"/>
            <p:cNvSpPr>
              <a:spLocks noChangeAspect="1"/>
            </p:cNvSpPr>
            <p:nvPr/>
          </p:nvSpPr>
          <p:spPr bwMode="auto">
            <a:xfrm>
              <a:off x="2355" y="2405"/>
              <a:ext cx="3752" cy="1467"/>
            </a:xfrm>
            <a:custGeom>
              <a:avLst/>
              <a:gdLst/>
              <a:ahLst/>
              <a:cxnLst>
                <a:cxn ang="0">
                  <a:pos x="53" y="3425"/>
                </a:cxn>
                <a:cxn ang="0">
                  <a:pos x="264" y="3341"/>
                </a:cxn>
                <a:cxn ang="0">
                  <a:pos x="470" y="3259"/>
                </a:cxn>
                <a:cxn ang="0">
                  <a:pos x="674" y="3108"/>
                </a:cxn>
                <a:cxn ang="0">
                  <a:pos x="883" y="3065"/>
                </a:cxn>
                <a:cxn ang="0">
                  <a:pos x="1085" y="2962"/>
                </a:cxn>
                <a:cxn ang="0">
                  <a:pos x="1284" y="2806"/>
                </a:cxn>
                <a:cxn ang="0">
                  <a:pos x="1486" y="2674"/>
                </a:cxn>
                <a:cxn ang="0">
                  <a:pos x="1682" y="2590"/>
                </a:cxn>
                <a:cxn ang="0">
                  <a:pos x="1881" y="2554"/>
                </a:cxn>
                <a:cxn ang="0">
                  <a:pos x="2081" y="2537"/>
                </a:cxn>
                <a:cxn ang="0">
                  <a:pos x="2277" y="2554"/>
                </a:cxn>
                <a:cxn ang="0">
                  <a:pos x="2469" y="2479"/>
                </a:cxn>
                <a:cxn ang="0">
                  <a:pos x="2661" y="2405"/>
                </a:cxn>
                <a:cxn ang="0">
                  <a:pos x="2851" y="2330"/>
                </a:cxn>
                <a:cxn ang="0">
                  <a:pos x="3041" y="2256"/>
                </a:cxn>
                <a:cxn ang="0">
                  <a:pos x="3228" y="2184"/>
                </a:cxn>
                <a:cxn ang="0">
                  <a:pos x="3413" y="2112"/>
                </a:cxn>
                <a:cxn ang="0">
                  <a:pos x="3597" y="2040"/>
                </a:cxn>
                <a:cxn ang="0">
                  <a:pos x="3777" y="1968"/>
                </a:cxn>
                <a:cxn ang="0">
                  <a:pos x="3960" y="1896"/>
                </a:cxn>
                <a:cxn ang="0">
                  <a:pos x="4140" y="1826"/>
                </a:cxn>
                <a:cxn ang="0">
                  <a:pos x="4320" y="1757"/>
                </a:cxn>
                <a:cxn ang="0">
                  <a:pos x="4497" y="1685"/>
                </a:cxn>
                <a:cxn ang="0">
                  <a:pos x="4672" y="1618"/>
                </a:cxn>
                <a:cxn ang="0">
                  <a:pos x="4850" y="1550"/>
                </a:cxn>
                <a:cxn ang="0">
                  <a:pos x="5023" y="1481"/>
                </a:cxn>
                <a:cxn ang="0">
                  <a:pos x="5196" y="1414"/>
                </a:cxn>
                <a:cxn ang="0">
                  <a:pos x="5364" y="1349"/>
                </a:cxn>
                <a:cxn ang="0">
                  <a:pos x="5534" y="1279"/>
                </a:cxn>
                <a:cxn ang="0">
                  <a:pos x="5704" y="1214"/>
                </a:cxn>
                <a:cxn ang="0">
                  <a:pos x="5870" y="1150"/>
                </a:cxn>
                <a:cxn ang="0">
                  <a:pos x="6038" y="1082"/>
                </a:cxn>
                <a:cxn ang="0">
                  <a:pos x="6204" y="1020"/>
                </a:cxn>
                <a:cxn ang="0">
                  <a:pos x="6369" y="943"/>
                </a:cxn>
                <a:cxn ang="0">
                  <a:pos x="6530" y="888"/>
                </a:cxn>
                <a:cxn ang="0">
                  <a:pos x="6693" y="811"/>
                </a:cxn>
                <a:cxn ang="0">
                  <a:pos x="6859" y="693"/>
                </a:cxn>
                <a:cxn ang="0">
                  <a:pos x="7022" y="583"/>
                </a:cxn>
                <a:cxn ang="0">
                  <a:pos x="7185" y="470"/>
                </a:cxn>
                <a:cxn ang="0">
                  <a:pos x="7341" y="417"/>
                </a:cxn>
                <a:cxn ang="0">
                  <a:pos x="7499" y="362"/>
                </a:cxn>
                <a:cxn ang="0">
                  <a:pos x="7653" y="302"/>
                </a:cxn>
                <a:cxn ang="0">
                  <a:pos x="7807" y="261"/>
                </a:cxn>
                <a:cxn ang="0">
                  <a:pos x="7960" y="211"/>
                </a:cxn>
                <a:cxn ang="0">
                  <a:pos x="8102" y="257"/>
                </a:cxn>
                <a:cxn ang="0">
                  <a:pos x="8251" y="218"/>
                </a:cxn>
                <a:cxn ang="0">
                  <a:pos x="8399" y="161"/>
                </a:cxn>
                <a:cxn ang="0">
                  <a:pos x="8546" y="101"/>
                </a:cxn>
                <a:cxn ang="0">
                  <a:pos x="8697" y="43"/>
                </a:cxn>
                <a:cxn ang="0">
                  <a:pos x="8805" y="0"/>
                </a:cxn>
              </a:cxnLst>
              <a:rect l="0" t="0" r="r" b="b"/>
              <a:pathLst>
                <a:path w="8805" h="3444">
                  <a:moveTo>
                    <a:pt x="0" y="3444"/>
                  </a:moveTo>
                  <a:lnTo>
                    <a:pt x="53" y="3425"/>
                  </a:lnTo>
                  <a:lnTo>
                    <a:pt x="158" y="3384"/>
                  </a:lnTo>
                  <a:lnTo>
                    <a:pt x="264" y="3341"/>
                  </a:lnTo>
                  <a:lnTo>
                    <a:pt x="367" y="3300"/>
                  </a:lnTo>
                  <a:lnTo>
                    <a:pt x="470" y="3259"/>
                  </a:lnTo>
                  <a:lnTo>
                    <a:pt x="576" y="3194"/>
                  </a:lnTo>
                  <a:lnTo>
                    <a:pt x="674" y="3108"/>
                  </a:lnTo>
                  <a:lnTo>
                    <a:pt x="780" y="3067"/>
                  </a:lnTo>
                  <a:lnTo>
                    <a:pt x="883" y="3065"/>
                  </a:lnTo>
                  <a:lnTo>
                    <a:pt x="986" y="3048"/>
                  </a:lnTo>
                  <a:lnTo>
                    <a:pt x="1085" y="2962"/>
                  </a:lnTo>
                  <a:lnTo>
                    <a:pt x="1186" y="2861"/>
                  </a:lnTo>
                  <a:lnTo>
                    <a:pt x="1284" y="2806"/>
                  </a:lnTo>
                  <a:lnTo>
                    <a:pt x="1385" y="2738"/>
                  </a:lnTo>
                  <a:lnTo>
                    <a:pt x="1486" y="2674"/>
                  </a:lnTo>
                  <a:lnTo>
                    <a:pt x="1584" y="2626"/>
                  </a:lnTo>
                  <a:lnTo>
                    <a:pt x="1682" y="2590"/>
                  </a:lnTo>
                  <a:lnTo>
                    <a:pt x="1786" y="2575"/>
                  </a:lnTo>
                  <a:lnTo>
                    <a:pt x="1881" y="2554"/>
                  </a:lnTo>
                  <a:lnTo>
                    <a:pt x="1980" y="2534"/>
                  </a:lnTo>
                  <a:lnTo>
                    <a:pt x="2081" y="2537"/>
                  </a:lnTo>
                  <a:lnTo>
                    <a:pt x="2179" y="2558"/>
                  </a:lnTo>
                  <a:lnTo>
                    <a:pt x="2277" y="2554"/>
                  </a:lnTo>
                  <a:lnTo>
                    <a:pt x="2373" y="2518"/>
                  </a:lnTo>
                  <a:lnTo>
                    <a:pt x="2469" y="2479"/>
                  </a:lnTo>
                  <a:lnTo>
                    <a:pt x="2565" y="2443"/>
                  </a:lnTo>
                  <a:lnTo>
                    <a:pt x="2661" y="2405"/>
                  </a:lnTo>
                  <a:lnTo>
                    <a:pt x="2755" y="2366"/>
                  </a:lnTo>
                  <a:lnTo>
                    <a:pt x="2851" y="2330"/>
                  </a:lnTo>
                  <a:lnTo>
                    <a:pt x="2945" y="2292"/>
                  </a:lnTo>
                  <a:lnTo>
                    <a:pt x="3041" y="2256"/>
                  </a:lnTo>
                  <a:lnTo>
                    <a:pt x="3132" y="2220"/>
                  </a:lnTo>
                  <a:lnTo>
                    <a:pt x="3228" y="2184"/>
                  </a:lnTo>
                  <a:lnTo>
                    <a:pt x="3319" y="2146"/>
                  </a:lnTo>
                  <a:lnTo>
                    <a:pt x="3413" y="2112"/>
                  </a:lnTo>
                  <a:lnTo>
                    <a:pt x="3504" y="2074"/>
                  </a:lnTo>
                  <a:lnTo>
                    <a:pt x="3597" y="2040"/>
                  </a:lnTo>
                  <a:lnTo>
                    <a:pt x="3689" y="2002"/>
                  </a:lnTo>
                  <a:lnTo>
                    <a:pt x="3777" y="1968"/>
                  </a:lnTo>
                  <a:lnTo>
                    <a:pt x="3871" y="1932"/>
                  </a:lnTo>
                  <a:lnTo>
                    <a:pt x="3960" y="1896"/>
                  </a:lnTo>
                  <a:lnTo>
                    <a:pt x="4051" y="1860"/>
                  </a:lnTo>
                  <a:lnTo>
                    <a:pt x="4140" y="1826"/>
                  </a:lnTo>
                  <a:lnTo>
                    <a:pt x="4231" y="1790"/>
                  </a:lnTo>
                  <a:lnTo>
                    <a:pt x="4320" y="1757"/>
                  </a:lnTo>
                  <a:lnTo>
                    <a:pt x="4408" y="1723"/>
                  </a:lnTo>
                  <a:lnTo>
                    <a:pt x="4497" y="1685"/>
                  </a:lnTo>
                  <a:lnTo>
                    <a:pt x="4584" y="1654"/>
                  </a:lnTo>
                  <a:lnTo>
                    <a:pt x="4672" y="1618"/>
                  </a:lnTo>
                  <a:lnTo>
                    <a:pt x="4761" y="1584"/>
                  </a:lnTo>
                  <a:lnTo>
                    <a:pt x="4850" y="1550"/>
                  </a:lnTo>
                  <a:lnTo>
                    <a:pt x="4934" y="1514"/>
                  </a:lnTo>
                  <a:lnTo>
                    <a:pt x="5023" y="1481"/>
                  </a:lnTo>
                  <a:lnTo>
                    <a:pt x="5109" y="1447"/>
                  </a:lnTo>
                  <a:lnTo>
                    <a:pt x="5196" y="1414"/>
                  </a:lnTo>
                  <a:lnTo>
                    <a:pt x="5282" y="1380"/>
                  </a:lnTo>
                  <a:lnTo>
                    <a:pt x="5364" y="1349"/>
                  </a:lnTo>
                  <a:lnTo>
                    <a:pt x="5450" y="1313"/>
                  </a:lnTo>
                  <a:lnTo>
                    <a:pt x="5534" y="1279"/>
                  </a:lnTo>
                  <a:lnTo>
                    <a:pt x="5620" y="1248"/>
                  </a:lnTo>
                  <a:lnTo>
                    <a:pt x="5704" y="1214"/>
                  </a:lnTo>
                  <a:lnTo>
                    <a:pt x="5788" y="1181"/>
                  </a:lnTo>
                  <a:lnTo>
                    <a:pt x="5870" y="1150"/>
                  </a:lnTo>
                  <a:lnTo>
                    <a:pt x="5954" y="1116"/>
                  </a:lnTo>
                  <a:lnTo>
                    <a:pt x="6038" y="1082"/>
                  </a:lnTo>
                  <a:lnTo>
                    <a:pt x="6122" y="1051"/>
                  </a:lnTo>
                  <a:lnTo>
                    <a:pt x="6204" y="1020"/>
                  </a:lnTo>
                  <a:lnTo>
                    <a:pt x="6285" y="977"/>
                  </a:lnTo>
                  <a:lnTo>
                    <a:pt x="6369" y="943"/>
                  </a:lnTo>
                  <a:lnTo>
                    <a:pt x="6451" y="917"/>
                  </a:lnTo>
                  <a:lnTo>
                    <a:pt x="6530" y="888"/>
                  </a:lnTo>
                  <a:lnTo>
                    <a:pt x="6611" y="854"/>
                  </a:lnTo>
                  <a:lnTo>
                    <a:pt x="6693" y="811"/>
                  </a:lnTo>
                  <a:lnTo>
                    <a:pt x="6777" y="756"/>
                  </a:lnTo>
                  <a:lnTo>
                    <a:pt x="6859" y="693"/>
                  </a:lnTo>
                  <a:lnTo>
                    <a:pt x="6940" y="636"/>
                  </a:lnTo>
                  <a:lnTo>
                    <a:pt x="7022" y="583"/>
                  </a:lnTo>
                  <a:lnTo>
                    <a:pt x="7103" y="518"/>
                  </a:lnTo>
                  <a:lnTo>
                    <a:pt x="7185" y="470"/>
                  </a:lnTo>
                  <a:lnTo>
                    <a:pt x="7262" y="444"/>
                  </a:lnTo>
                  <a:lnTo>
                    <a:pt x="7341" y="417"/>
                  </a:lnTo>
                  <a:lnTo>
                    <a:pt x="7420" y="386"/>
                  </a:lnTo>
                  <a:lnTo>
                    <a:pt x="7499" y="362"/>
                  </a:lnTo>
                  <a:lnTo>
                    <a:pt x="7576" y="331"/>
                  </a:lnTo>
                  <a:lnTo>
                    <a:pt x="7653" y="302"/>
                  </a:lnTo>
                  <a:lnTo>
                    <a:pt x="7730" y="278"/>
                  </a:lnTo>
                  <a:lnTo>
                    <a:pt x="7807" y="261"/>
                  </a:lnTo>
                  <a:lnTo>
                    <a:pt x="7881" y="228"/>
                  </a:lnTo>
                  <a:lnTo>
                    <a:pt x="7960" y="211"/>
                  </a:lnTo>
                  <a:lnTo>
                    <a:pt x="8030" y="235"/>
                  </a:lnTo>
                  <a:lnTo>
                    <a:pt x="8102" y="257"/>
                  </a:lnTo>
                  <a:lnTo>
                    <a:pt x="8174" y="247"/>
                  </a:lnTo>
                  <a:lnTo>
                    <a:pt x="8251" y="218"/>
                  </a:lnTo>
                  <a:lnTo>
                    <a:pt x="8325" y="189"/>
                  </a:lnTo>
                  <a:lnTo>
                    <a:pt x="8399" y="161"/>
                  </a:lnTo>
                  <a:lnTo>
                    <a:pt x="8471" y="129"/>
                  </a:lnTo>
                  <a:lnTo>
                    <a:pt x="8546" y="101"/>
                  </a:lnTo>
                  <a:lnTo>
                    <a:pt x="8623" y="72"/>
                  </a:lnTo>
                  <a:lnTo>
                    <a:pt x="8697" y="43"/>
                  </a:lnTo>
                  <a:lnTo>
                    <a:pt x="8769" y="14"/>
                  </a:lnTo>
                  <a:lnTo>
                    <a:pt x="88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6" name="Freeform 36"/>
            <p:cNvSpPr>
              <a:spLocks noChangeAspect="1"/>
            </p:cNvSpPr>
            <p:nvPr/>
          </p:nvSpPr>
          <p:spPr bwMode="auto">
            <a:xfrm>
              <a:off x="2346" y="2399"/>
              <a:ext cx="3750" cy="1465"/>
            </a:xfrm>
            <a:custGeom>
              <a:avLst/>
              <a:gdLst/>
              <a:ahLst/>
              <a:cxnLst>
                <a:cxn ang="0">
                  <a:pos x="53" y="3418"/>
                </a:cxn>
                <a:cxn ang="0">
                  <a:pos x="262" y="3337"/>
                </a:cxn>
                <a:cxn ang="0">
                  <a:pos x="473" y="3255"/>
                </a:cxn>
                <a:cxn ang="0">
                  <a:pos x="675" y="3109"/>
                </a:cxn>
                <a:cxn ang="0">
                  <a:pos x="884" y="3068"/>
                </a:cxn>
                <a:cxn ang="0">
                  <a:pos x="1088" y="2967"/>
                </a:cxn>
                <a:cxn ang="0">
                  <a:pos x="1284" y="2801"/>
                </a:cxn>
                <a:cxn ang="0">
                  <a:pos x="1484" y="2667"/>
                </a:cxn>
                <a:cxn ang="0">
                  <a:pos x="1683" y="2566"/>
                </a:cxn>
                <a:cxn ang="0">
                  <a:pos x="1882" y="2533"/>
                </a:cxn>
                <a:cxn ang="0">
                  <a:pos x="2081" y="2494"/>
                </a:cxn>
                <a:cxn ang="0">
                  <a:pos x="2275" y="2545"/>
                </a:cxn>
                <a:cxn ang="0">
                  <a:pos x="2470" y="2475"/>
                </a:cxn>
                <a:cxn ang="0">
                  <a:pos x="2659" y="2401"/>
                </a:cxn>
                <a:cxn ang="0">
                  <a:pos x="2849" y="2329"/>
                </a:cxn>
                <a:cxn ang="0">
                  <a:pos x="3039" y="2254"/>
                </a:cxn>
                <a:cxn ang="0">
                  <a:pos x="3226" y="2182"/>
                </a:cxn>
                <a:cxn ang="0">
                  <a:pos x="3411" y="2110"/>
                </a:cxn>
                <a:cxn ang="0">
                  <a:pos x="3595" y="2038"/>
                </a:cxn>
                <a:cxn ang="0">
                  <a:pos x="3775" y="1966"/>
                </a:cxn>
                <a:cxn ang="0">
                  <a:pos x="3958" y="1894"/>
                </a:cxn>
                <a:cxn ang="0">
                  <a:pos x="4140" y="1825"/>
                </a:cxn>
                <a:cxn ang="0">
                  <a:pos x="4318" y="1755"/>
                </a:cxn>
                <a:cxn ang="0">
                  <a:pos x="4495" y="1685"/>
                </a:cxn>
                <a:cxn ang="0">
                  <a:pos x="4673" y="1616"/>
                </a:cxn>
                <a:cxn ang="0">
                  <a:pos x="4848" y="1546"/>
                </a:cxn>
                <a:cxn ang="0">
                  <a:pos x="5021" y="1479"/>
                </a:cxn>
                <a:cxn ang="0">
                  <a:pos x="5194" y="1412"/>
                </a:cxn>
                <a:cxn ang="0">
                  <a:pos x="5364" y="1345"/>
                </a:cxn>
                <a:cxn ang="0">
                  <a:pos x="5532" y="1280"/>
                </a:cxn>
                <a:cxn ang="0">
                  <a:pos x="5702" y="1213"/>
                </a:cxn>
                <a:cxn ang="0">
                  <a:pos x="5870" y="1148"/>
                </a:cxn>
                <a:cxn ang="0">
                  <a:pos x="6036" y="1083"/>
                </a:cxn>
                <a:cxn ang="0">
                  <a:pos x="6202" y="1018"/>
                </a:cxn>
                <a:cxn ang="0">
                  <a:pos x="6367" y="946"/>
                </a:cxn>
                <a:cxn ang="0">
                  <a:pos x="6528" y="891"/>
                </a:cxn>
                <a:cxn ang="0">
                  <a:pos x="6691" y="807"/>
                </a:cxn>
                <a:cxn ang="0">
                  <a:pos x="6854" y="680"/>
                </a:cxn>
                <a:cxn ang="0">
                  <a:pos x="7020" y="572"/>
                </a:cxn>
                <a:cxn ang="0">
                  <a:pos x="7183" y="459"/>
                </a:cxn>
                <a:cxn ang="0">
                  <a:pos x="7339" y="418"/>
                </a:cxn>
                <a:cxn ang="0">
                  <a:pos x="7495" y="365"/>
                </a:cxn>
                <a:cxn ang="0">
                  <a:pos x="7651" y="300"/>
                </a:cxn>
                <a:cxn ang="0">
                  <a:pos x="7802" y="260"/>
                </a:cxn>
                <a:cxn ang="0">
                  <a:pos x="7956" y="204"/>
                </a:cxn>
                <a:cxn ang="0">
                  <a:pos x="8100" y="248"/>
                </a:cxn>
                <a:cxn ang="0">
                  <a:pos x="8246" y="219"/>
                </a:cxn>
                <a:cxn ang="0">
                  <a:pos x="8395" y="161"/>
                </a:cxn>
                <a:cxn ang="0">
                  <a:pos x="8546" y="101"/>
                </a:cxn>
                <a:cxn ang="0">
                  <a:pos x="8693" y="44"/>
                </a:cxn>
                <a:cxn ang="0">
                  <a:pos x="8803" y="0"/>
                </a:cxn>
              </a:cxnLst>
              <a:rect l="0" t="0" r="r" b="b"/>
              <a:pathLst>
                <a:path w="8803" h="3440">
                  <a:moveTo>
                    <a:pt x="0" y="3440"/>
                  </a:moveTo>
                  <a:lnTo>
                    <a:pt x="53" y="3418"/>
                  </a:lnTo>
                  <a:lnTo>
                    <a:pt x="159" y="3380"/>
                  </a:lnTo>
                  <a:lnTo>
                    <a:pt x="262" y="3337"/>
                  </a:lnTo>
                  <a:lnTo>
                    <a:pt x="370" y="3296"/>
                  </a:lnTo>
                  <a:lnTo>
                    <a:pt x="473" y="3255"/>
                  </a:lnTo>
                  <a:lnTo>
                    <a:pt x="574" y="3195"/>
                  </a:lnTo>
                  <a:lnTo>
                    <a:pt x="675" y="3109"/>
                  </a:lnTo>
                  <a:lnTo>
                    <a:pt x="778" y="3065"/>
                  </a:lnTo>
                  <a:lnTo>
                    <a:pt x="884" y="3068"/>
                  </a:lnTo>
                  <a:lnTo>
                    <a:pt x="984" y="3053"/>
                  </a:lnTo>
                  <a:lnTo>
                    <a:pt x="1088" y="2967"/>
                  </a:lnTo>
                  <a:lnTo>
                    <a:pt x="1184" y="2864"/>
                  </a:lnTo>
                  <a:lnTo>
                    <a:pt x="1284" y="2801"/>
                  </a:lnTo>
                  <a:lnTo>
                    <a:pt x="1383" y="2737"/>
                  </a:lnTo>
                  <a:lnTo>
                    <a:pt x="1484" y="2667"/>
                  </a:lnTo>
                  <a:lnTo>
                    <a:pt x="1582" y="2607"/>
                  </a:lnTo>
                  <a:lnTo>
                    <a:pt x="1683" y="2566"/>
                  </a:lnTo>
                  <a:lnTo>
                    <a:pt x="1784" y="2559"/>
                  </a:lnTo>
                  <a:lnTo>
                    <a:pt x="1882" y="2533"/>
                  </a:lnTo>
                  <a:lnTo>
                    <a:pt x="1980" y="2494"/>
                  </a:lnTo>
                  <a:lnTo>
                    <a:pt x="2081" y="2494"/>
                  </a:lnTo>
                  <a:lnTo>
                    <a:pt x="2179" y="2535"/>
                  </a:lnTo>
                  <a:lnTo>
                    <a:pt x="2275" y="2545"/>
                  </a:lnTo>
                  <a:lnTo>
                    <a:pt x="2374" y="2509"/>
                  </a:lnTo>
                  <a:lnTo>
                    <a:pt x="2470" y="2475"/>
                  </a:lnTo>
                  <a:lnTo>
                    <a:pt x="2563" y="2437"/>
                  </a:lnTo>
                  <a:lnTo>
                    <a:pt x="2659" y="2401"/>
                  </a:lnTo>
                  <a:lnTo>
                    <a:pt x="2755" y="2365"/>
                  </a:lnTo>
                  <a:lnTo>
                    <a:pt x="2849" y="2329"/>
                  </a:lnTo>
                  <a:lnTo>
                    <a:pt x="2945" y="2290"/>
                  </a:lnTo>
                  <a:lnTo>
                    <a:pt x="3039" y="2254"/>
                  </a:lnTo>
                  <a:lnTo>
                    <a:pt x="3132" y="2216"/>
                  </a:lnTo>
                  <a:lnTo>
                    <a:pt x="3226" y="2182"/>
                  </a:lnTo>
                  <a:lnTo>
                    <a:pt x="3319" y="2144"/>
                  </a:lnTo>
                  <a:lnTo>
                    <a:pt x="3411" y="2110"/>
                  </a:lnTo>
                  <a:lnTo>
                    <a:pt x="3504" y="2072"/>
                  </a:lnTo>
                  <a:lnTo>
                    <a:pt x="3595" y="2038"/>
                  </a:lnTo>
                  <a:lnTo>
                    <a:pt x="3687" y="2000"/>
                  </a:lnTo>
                  <a:lnTo>
                    <a:pt x="3775" y="1966"/>
                  </a:lnTo>
                  <a:lnTo>
                    <a:pt x="3869" y="1930"/>
                  </a:lnTo>
                  <a:lnTo>
                    <a:pt x="3958" y="1894"/>
                  </a:lnTo>
                  <a:lnTo>
                    <a:pt x="4051" y="1858"/>
                  </a:lnTo>
                  <a:lnTo>
                    <a:pt x="4140" y="1825"/>
                  </a:lnTo>
                  <a:lnTo>
                    <a:pt x="4229" y="1789"/>
                  </a:lnTo>
                  <a:lnTo>
                    <a:pt x="4318" y="1755"/>
                  </a:lnTo>
                  <a:lnTo>
                    <a:pt x="4406" y="1721"/>
                  </a:lnTo>
                  <a:lnTo>
                    <a:pt x="4495" y="1685"/>
                  </a:lnTo>
                  <a:lnTo>
                    <a:pt x="4584" y="1652"/>
                  </a:lnTo>
                  <a:lnTo>
                    <a:pt x="4673" y="1616"/>
                  </a:lnTo>
                  <a:lnTo>
                    <a:pt x="4759" y="1582"/>
                  </a:lnTo>
                  <a:lnTo>
                    <a:pt x="4848" y="1546"/>
                  </a:lnTo>
                  <a:lnTo>
                    <a:pt x="4934" y="1513"/>
                  </a:lnTo>
                  <a:lnTo>
                    <a:pt x="5021" y="1479"/>
                  </a:lnTo>
                  <a:lnTo>
                    <a:pt x="5107" y="1445"/>
                  </a:lnTo>
                  <a:lnTo>
                    <a:pt x="5194" y="1412"/>
                  </a:lnTo>
                  <a:lnTo>
                    <a:pt x="5278" y="1378"/>
                  </a:lnTo>
                  <a:lnTo>
                    <a:pt x="5364" y="1345"/>
                  </a:lnTo>
                  <a:lnTo>
                    <a:pt x="5450" y="1311"/>
                  </a:lnTo>
                  <a:lnTo>
                    <a:pt x="5532" y="1280"/>
                  </a:lnTo>
                  <a:lnTo>
                    <a:pt x="5616" y="1246"/>
                  </a:lnTo>
                  <a:lnTo>
                    <a:pt x="5702" y="1213"/>
                  </a:lnTo>
                  <a:lnTo>
                    <a:pt x="5786" y="1179"/>
                  </a:lnTo>
                  <a:lnTo>
                    <a:pt x="5870" y="1148"/>
                  </a:lnTo>
                  <a:lnTo>
                    <a:pt x="5954" y="1114"/>
                  </a:lnTo>
                  <a:lnTo>
                    <a:pt x="6036" y="1083"/>
                  </a:lnTo>
                  <a:lnTo>
                    <a:pt x="6118" y="1049"/>
                  </a:lnTo>
                  <a:lnTo>
                    <a:pt x="6202" y="1018"/>
                  </a:lnTo>
                  <a:lnTo>
                    <a:pt x="6286" y="977"/>
                  </a:lnTo>
                  <a:lnTo>
                    <a:pt x="6367" y="946"/>
                  </a:lnTo>
                  <a:lnTo>
                    <a:pt x="6446" y="922"/>
                  </a:lnTo>
                  <a:lnTo>
                    <a:pt x="6528" y="891"/>
                  </a:lnTo>
                  <a:lnTo>
                    <a:pt x="6612" y="853"/>
                  </a:lnTo>
                  <a:lnTo>
                    <a:pt x="6691" y="807"/>
                  </a:lnTo>
                  <a:lnTo>
                    <a:pt x="6775" y="744"/>
                  </a:lnTo>
                  <a:lnTo>
                    <a:pt x="6854" y="680"/>
                  </a:lnTo>
                  <a:lnTo>
                    <a:pt x="6938" y="627"/>
                  </a:lnTo>
                  <a:lnTo>
                    <a:pt x="7020" y="572"/>
                  </a:lnTo>
                  <a:lnTo>
                    <a:pt x="7104" y="507"/>
                  </a:lnTo>
                  <a:lnTo>
                    <a:pt x="7183" y="459"/>
                  </a:lnTo>
                  <a:lnTo>
                    <a:pt x="7262" y="442"/>
                  </a:lnTo>
                  <a:lnTo>
                    <a:pt x="7339" y="418"/>
                  </a:lnTo>
                  <a:lnTo>
                    <a:pt x="7416" y="389"/>
                  </a:lnTo>
                  <a:lnTo>
                    <a:pt x="7495" y="365"/>
                  </a:lnTo>
                  <a:lnTo>
                    <a:pt x="7572" y="332"/>
                  </a:lnTo>
                  <a:lnTo>
                    <a:pt x="7651" y="300"/>
                  </a:lnTo>
                  <a:lnTo>
                    <a:pt x="7728" y="274"/>
                  </a:lnTo>
                  <a:lnTo>
                    <a:pt x="7802" y="260"/>
                  </a:lnTo>
                  <a:lnTo>
                    <a:pt x="7881" y="221"/>
                  </a:lnTo>
                  <a:lnTo>
                    <a:pt x="7956" y="204"/>
                  </a:lnTo>
                  <a:lnTo>
                    <a:pt x="8028" y="226"/>
                  </a:lnTo>
                  <a:lnTo>
                    <a:pt x="8100" y="248"/>
                  </a:lnTo>
                  <a:lnTo>
                    <a:pt x="8172" y="248"/>
                  </a:lnTo>
                  <a:lnTo>
                    <a:pt x="8246" y="219"/>
                  </a:lnTo>
                  <a:lnTo>
                    <a:pt x="8321" y="190"/>
                  </a:lnTo>
                  <a:lnTo>
                    <a:pt x="8395" y="161"/>
                  </a:lnTo>
                  <a:lnTo>
                    <a:pt x="8472" y="132"/>
                  </a:lnTo>
                  <a:lnTo>
                    <a:pt x="8546" y="101"/>
                  </a:lnTo>
                  <a:lnTo>
                    <a:pt x="8618" y="72"/>
                  </a:lnTo>
                  <a:lnTo>
                    <a:pt x="8693" y="44"/>
                  </a:lnTo>
                  <a:lnTo>
                    <a:pt x="8767" y="15"/>
                  </a:lnTo>
                  <a:lnTo>
                    <a:pt x="880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7" name="Freeform 37"/>
            <p:cNvSpPr>
              <a:spLocks noChangeAspect="1"/>
            </p:cNvSpPr>
            <p:nvPr/>
          </p:nvSpPr>
          <p:spPr bwMode="auto">
            <a:xfrm>
              <a:off x="2338" y="2393"/>
              <a:ext cx="3749" cy="1462"/>
            </a:xfrm>
            <a:custGeom>
              <a:avLst/>
              <a:gdLst/>
              <a:ahLst/>
              <a:cxnLst>
                <a:cxn ang="0">
                  <a:pos x="51" y="3411"/>
                </a:cxn>
                <a:cxn ang="0">
                  <a:pos x="262" y="3327"/>
                </a:cxn>
                <a:cxn ang="0">
                  <a:pos x="471" y="3248"/>
                </a:cxn>
                <a:cxn ang="0">
                  <a:pos x="675" y="3111"/>
                </a:cxn>
                <a:cxn ang="0">
                  <a:pos x="881" y="3068"/>
                </a:cxn>
                <a:cxn ang="0">
                  <a:pos x="1083" y="2974"/>
                </a:cxn>
                <a:cxn ang="0">
                  <a:pos x="1282" y="2797"/>
                </a:cxn>
                <a:cxn ang="0">
                  <a:pos x="1481" y="2665"/>
                </a:cxn>
                <a:cxn ang="0">
                  <a:pos x="1678" y="2557"/>
                </a:cxn>
                <a:cxn ang="0">
                  <a:pos x="1877" y="2509"/>
                </a:cxn>
                <a:cxn ang="0">
                  <a:pos x="2076" y="2477"/>
                </a:cxn>
                <a:cxn ang="0">
                  <a:pos x="2273" y="2494"/>
                </a:cxn>
                <a:cxn ang="0">
                  <a:pos x="2465" y="2470"/>
                </a:cxn>
                <a:cxn ang="0">
                  <a:pos x="2659" y="2393"/>
                </a:cxn>
                <a:cxn ang="0">
                  <a:pos x="2846" y="2319"/>
                </a:cxn>
                <a:cxn ang="0">
                  <a:pos x="3036" y="2247"/>
                </a:cxn>
                <a:cxn ang="0">
                  <a:pos x="3223" y="2175"/>
                </a:cxn>
                <a:cxn ang="0">
                  <a:pos x="3408" y="2101"/>
                </a:cxn>
                <a:cxn ang="0">
                  <a:pos x="3590" y="2031"/>
                </a:cxn>
                <a:cxn ang="0">
                  <a:pos x="3773" y="1959"/>
                </a:cxn>
                <a:cxn ang="0">
                  <a:pos x="3955" y="1887"/>
                </a:cxn>
                <a:cxn ang="0">
                  <a:pos x="4135" y="1817"/>
                </a:cxn>
                <a:cxn ang="0">
                  <a:pos x="4315" y="1750"/>
                </a:cxn>
                <a:cxn ang="0">
                  <a:pos x="4493" y="1681"/>
                </a:cxn>
                <a:cxn ang="0">
                  <a:pos x="4668" y="1611"/>
                </a:cxn>
                <a:cxn ang="0">
                  <a:pos x="4841" y="1541"/>
                </a:cxn>
                <a:cxn ang="0">
                  <a:pos x="5018" y="1477"/>
                </a:cxn>
                <a:cxn ang="0">
                  <a:pos x="5189" y="1407"/>
                </a:cxn>
                <a:cxn ang="0">
                  <a:pos x="5359" y="1340"/>
                </a:cxn>
                <a:cxn ang="0">
                  <a:pos x="5529" y="1275"/>
                </a:cxn>
                <a:cxn ang="0">
                  <a:pos x="5695" y="1208"/>
                </a:cxn>
                <a:cxn ang="0">
                  <a:pos x="5865" y="1138"/>
                </a:cxn>
                <a:cxn ang="0">
                  <a:pos x="6031" y="1078"/>
                </a:cxn>
                <a:cxn ang="0">
                  <a:pos x="6199" y="1016"/>
                </a:cxn>
                <a:cxn ang="0">
                  <a:pos x="6362" y="944"/>
                </a:cxn>
                <a:cxn ang="0">
                  <a:pos x="6523" y="886"/>
                </a:cxn>
                <a:cxn ang="0">
                  <a:pos x="6686" y="792"/>
                </a:cxn>
                <a:cxn ang="0">
                  <a:pos x="6852" y="670"/>
                </a:cxn>
                <a:cxn ang="0">
                  <a:pos x="7015" y="555"/>
                </a:cxn>
                <a:cxn ang="0">
                  <a:pos x="7178" y="459"/>
                </a:cxn>
                <a:cxn ang="0">
                  <a:pos x="7332" y="418"/>
                </a:cxn>
                <a:cxn ang="0">
                  <a:pos x="7488" y="365"/>
                </a:cxn>
                <a:cxn ang="0">
                  <a:pos x="7646" y="298"/>
                </a:cxn>
                <a:cxn ang="0">
                  <a:pos x="7800" y="250"/>
                </a:cxn>
                <a:cxn ang="0">
                  <a:pos x="7951" y="202"/>
                </a:cxn>
                <a:cxn ang="0">
                  <a:pos x="8092" y="238"/>
                </a:cxn>
                <a:cxn ang="0">
                  <a:pos x="8239" y="216"/>
                </a:cxn>
                <a:cxn ang="0">
                  <a:pos x="8390" y="159"/>
                </a:cxn>
                <a:cxn ang="0">
                  <a:pos x="8539" y="99"/>
                </a:cxn>
                <a:cxn ang="0">
                  <a:pos x="8685" y="41"/>
                </a:cxn>
                <a:cxn ang="0">
                  <a:pos x="8798" y="0"/>
                </a:cxn>
              </a:cxnLst>
              <a:rect l="0" t="0" r="r" b="b"/>
              <a:pathLst>
                <a:path w="8798" h="3430">
                  <a:moveTo>
                    <a:pt x="0" y="3430"/>
                  </a:moveTo>
                  <a:lnTo>
                    <a:pt x="51" y="3411"/>
                  </a:lnTo>
                  <a:lnTo>
                    <a:pt x="159" y="3370"/>
                  </a:lnTo>
                  <a:lnTo>
                    <a:pt x="262" y="3327"/>
                  </a:lnTo>
                  <a:lnTo>
                    <a:pt x="365" y="3286"/>
                  </a:lnTo>
                  <a:lnTo>
                    <a:pt x="471" y="3248"/>
                  </a:lnTo>
                  <a:lnTo>
                    <a:pt x="571" y="3195"/>
                  </a:lnTo>
                  <a:lnTo>
                    <a:pt x="675" y="3111"/>
                  </a:lnTo>
                  <a:lnTo>
                    <a:pt x="778" y="3068"/>
                  </a:lnTo>
                  <a:lnTo>
                    <a:pt x="881" y="3068"/>
                  </a:lnTo>
                  <a:lnTo>
                    <a:pt x="984" y="3046"/>
                  </a:lnTo>
                  <a:lnTo>
                    <a:pt x="1083" y="2974"/>
                  </a:lnTo>
                  <a:lnTo>
                    <a:pt x="1183" y="2869"/>
                  </a:lnTo>
                  <a:lnTo>
                    <a:pt x="1282" y="2797"/>
                  </a:lnTo>
                  <a:lnTo>
                    <a:pt x="1383" y="2737"/>
                  </a:lnTo>
                  <a:lnTo>
                    <a:pt x="1481" y="2665"/>
                  </a:lnTo>
                  <a:lnTo>
                    <a:pt x="1579" y="2602"/>
                  </a:lnTo>
                  <a:lnTo>
                    <a:pt x="1678" y="2557"/>
                  </a:lnTo>
                  <a:lnTo>
                    <a:pt x="1779" y="2537"/>
                  </a:lnTo>
                  <a:lnTo>
                    <a:pt x="1877" y="2509"/>
                  </a:lnTo>
                  <a:lnTo>
                    <a:pt x="1978" y="2482"/>
                  </a:lnTo>
                  <a:lnTo>
                    <a:pt x="2076" y="2477"/>
                  </a:lnTo>
                  <a:lnTo>
                    <a:pt x="2174" y="2494"/>
                  </a:lnTo>
                  <a:lnTo>
                    <a:pt x="2273" y="2494"/>
                  </a:lnTo>
                  <a:lnTo>
                    <a:pt x="2371" y="2487"/>
                  </a:lnTo>
                  <a:lnTo>
                    <a:pt x="2465" y="2470"/>
                  </a:lnTo>
                  <a:lnTo>
                    <a:pt x="2561" y="2432"/>
                  </a:lnTo>
                  <a:lnTo>
                    <a:pt x="2659" y="2393"/>
                  </a:lnTo>
                  <a:lnTo>
                    <a:pt x="2753" y="2357"/>
                  </a:lnTo>
                  <a:lnTo>
                    <a:pt x="2846" y="2319"/>
                  </a:lnTo>
                  <a:lnTo>
                    <a:pt x="2940" y="2285"/>
                  </a:lnTo>
                  <a:lnTo>
                    <a:pt x="3036" y="2247"/>
                  </a:lnTo>
                  <a:lnTo>
                    <a:pt x="3127" y="2211"/>
                  </a:lnTo>
                  <a:lnTo>
                    <a:pt x="3223" y="2175"/>
                  </a:lnTo>
                  <a:lnTo>
                    <a:pt x="3314" y="2139"/>
                  </a:lnTo>
                  <a:lnTo>
                    <a:pt x="3408" y="2101"/>
                  </a:lnTo>
                  <a:lnTo>
                    <a:pt x="3499" y="2067"/>
                  </a:lnTo>
                  <a:lnTo>
                    <a:pt x="3590" y="2031"/>
                  </a:lnTo>
                  <a:lnTo>
                    <a:pt x="3684" y="1995"/>
                  </a:lnTo>
                  <a:lnTo>
                    <a:pt x="3773" y="1959"/>
                  </a:lnTo>
                  <a:lnTo>
                    <a:pt x="3866" y="1925"/>
                  </a:lnTo>
                  <a:lnTo>
                    <a:pt x="3955" y="1887"/>
                  </a:lnTo>
                  <a:lnTo>
                    <a:pt x="4046" y="1853"/>
                  </a:lnTo>
                  <a:lnTo>
                    <a:pt x="4135" y="1817"/>
                  </a:lnTo>
                  <a:lnTo>
                    <a:pt x="4226" y="1784"/>
                  </a:lnTo>
                  <a:lnTo>
                    <a:pt x="4315" y="1750"/>
                  </a:lnTo>
                  <a:lnTo>
                    <a:pt x="4404" y="1714"/>
                  </a:lnTo>
                  <a:lnTo>
                    <a:pt x="4493" y="1681"/>
                  </a:lnTo>
                  <a:lnTo>
                    <a:pt x="4579" y="1645"/>
                  </a:lnTo>
                  <a:lnTo>
                    <a:pt x="4668" y="1611"/>
                  </a:lnTo>
                  <a:lnTo>
                    <a:pt x="4754" y="1577"/>
                  </a:lnTo>
                  <a:lnTo>
                    <a:pt x="4841" y="1541"/>
                  </a:lnTo>
                  <a:lnTo>
                    <a:pt x="4929" y="1508"/>
                  </a:lnTo>
                  <a:lnTo>
                    <a:pt x="5018" y="1477"/>
                  </a:lnTo>
                  <a:lnTo>
                    <a:pt x="5102" y="1441"/>
                  </a:lnTo>
                  <a:lnTo>
                    <a:pt x="5189" y="1407"/>
                  </a:lnTo>
                  <a:lnTo>
                    <a:pt x="5273" y="1376"/>
                  </a:lnTo>
                  <a:lnTo>
                    <a:pt x="5359" y="1340"/>
                  </a:lnTo>
                  <a:lnTo>
                    <a:pt x="5443" y="1309"/>
                  </a:lnTo>
                  <a:lnTo>
                    <a:pt x="5529" y="1275"/>
                  </a:lnTo>
                  <a:lnTo>
                    <a:pt x="5613" y="1241"/>
                  </a:lnTo>
                  <a:lnTo>
                    <a:pt x="5695" y="1208"/>
                  </a:lnTo>
                  <a:lnTo>
                    <a:pt x="5784" y="1174"/>
                  </a:lnTo>
                  <a:lnTo>
                    <a:pt x="5865" y="1138"/>
                  </a:lnTo>
                  <a:lnTo>
                    <a:pt x="5949" y="1109"/>
                  </a:lnTo>
                  <a:lnTo>
                    <a:pt x="6031" y="1078"/>
                  </a:lnTo>
                  <a:lnTo>
                    <a:pt x="6115" y="1047"/>
                  </a:lnTo>
                  <a:lnTo>
                    <a:pt x="6199" y="1016"/>
                  </a:lnTo>
                  <a:lnTo>
                    <a:pt x="6278" y="975"/>
                  </a:lnTo>
                  <a:lnTo>
                    <a:pt x="6362" y="944"/>
                  </a:lnTo>
                  <a:lnTo>
                    <a:pt x="6441" y="920"/>
                  </a:lnTo>
                  <a:lnTo>
                    <a:pt x="6523" y="886"/>
                  </a:lnTo>
                  <a:lnTo>
                    <a:pt x="6605" y="848"/>
                  </a:lnTo>
                  <a:lnTo>
                    <a:pt x="6686" y="792"/>
                  </a:lnTo>
                  <a:lnTo>
                    <a:pt x="6770" y="728"/>
                  </a:lnTo>
                  <a:lnTo>
                    <a:pt x="6852" y="670"/>
                  </a:lnTo>
                  <a:lnTo>
                    <a:pt x="6936" y="615"/>
                  </a:lnTo>
                  <a:lnTo>
                    <a:pt x="7015" y="555"/>
                  </a:lnTo>
                  <a:lnTo>
                    <a:pt x="7096" y="500"/>
                  </a:lnTo>
                  <a:lnTo>
                    <a:pt x="7178" y="459"/>
                  </a:lnTo>
                  <a:lnTo>
                    <a:pt x="7255" y="442"/>
                  </a:lnTo>
                  <a:lnTo>
                    <a:pt x="7332" y="418"/>
                  </a:lnTo>
                  <a:lnTo>
                    <a:pt x="7411" y="389"/>
                  </a:lnTo>
                  <a:lnTo>
                    <a:pt x="7488" y="365"/>
                  </a:lnTo>
                  <a:lnTo>
                    <a:pt x="7569" y="329"/>
                  </a:lnTo>
                  <a:lnTo>
                    <a:pt x="7646" y="298"/>
                  </a:lnTo>
                  <a:lnTo>
                    <a:pt x="7720" y="272"/>
                  </a:lnTo>
                  <a:lnTo>
                    <a:pt x="7800" y="250"/>
                  </a:lnTo>
                  <a:lnTo>
                    <a:pt x="7876" y="214"/>
                  </a:lnTo>
                  <a:lnTo>
                    <a:pt x="7951" y="202"/>
                  </a:lnTo>
                  <a:lnTo>
                    <a:pt x="8023" y="212"/>
                  </a:lnTo>
                  <a:lnTo>
                    <a:pt x="8092" y="238"/>
                  </a:lnTo>
                  <a:lnTo>
                    <a:pt x="8164" y="245"/>
                  </a:lnTo>
                  <a:lnTo>
                    <a:pt x="8239" y="216"/>
                  </a:lnTo>
                  <a:lnTo>
                    <a:pt x="8316" y="188"/>
                  </a:lnTo>
                  <a:lnTo>
                    <a:pt x="8390" y="159"/>
                  </a:lnTo>
                  <a:lnTo>
                    <a:pt x="8464" y="130"/>
                  </a:lnTo>
                  <a:lnTo>
                    <a:pt x="8539" y="99"/>
                  </a:lnTo>
                  <a:lnTo>
                    <a:pt x="8613" y="70"/>
                  </a:lnTo>
                  <a:lnTo>
                    <a:pt x="8685" y="41"/>
                  </a:lnTo>
                  <a:lnTo>
                    <a:pt x="8762" y="12"/>
                  </a:lnTo>
                  <a:lnTo>
                    <a:pt x="879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8" name="Freeform 38"/>
            <p:cNvSpPr>
              <a:spLocks noChangeAspect="1"/>
            </p:cNvSpPr>
            <p:nvPr/>
          </p:nvSpPr>
          <p:spPr bwMode="auto">
            <a:xfrm>
              <a:off x="2329" y="2388"/>
              <a:ext cx="3746" cy="1459"/>
            </a:xfrm>
            <a:custGeom>
              <a:avLst/>
              <a:gdLst/>
              <a:ahLst/>
              <a:cxnLst>
                <a:cxn ang="0">
                  <a:pos x="52" y="3406"/>
                </a:cxn>
                <a:cxn ang="0">
                  <a:pos x="264" y="3322"/>
                </a:cxn>
                <a:cxn ang="0">
                  <a:pos x="470" y="3240"/>
                </a:cxn>
                <a:cxn ang="0">
                  <a:pos x="674" y="3120"/>
                </a:cxn>
                <a:cxn ang="0">
                  <a:pos x="880" y="3072"/>
                </a:cxn>
                <a:cxn ang="0">
                  <a:pos x="1084" y="2981"/>
                </a:cxn>
                <a:cxn ang="0">
                  <a:pos x="1284" y="2796"/>
                </a:cxn>
                <a:cxn ang="0">
                  <a:pos x="1480" y="2662"/>
                </a:cxn>
                <a:cxn ang="0">
                  <a:pos x="1680" y="2547"/>
                </a:cxn>
                <a:cxn ang="0">
                  <a:pos x="1879" y="2489"/>
                </a:cxn>
                <a:cxn ang="0">
                  <a:pos x="2075" y="2463"/>
                </a:cxn>
                <a:cxn ang="0">
                  <a:pos x="2270" y="2451"/>
                </a:cxn>
                <a:cxn ang="0">
                  <a:pos x="2464" y="2467"/>
                </a:cxn>
                <a:cxn ang="0">
                  <a:pos x="2656" y="2391"/>
                </a:cxn>
                <a:cxn ang="0">
                  <a:pos x="2846" y="2316"/>
                </a:cxn>
                <a:cxn ang="0">
                  <a:pos x="3033" y="2244"/>
                </a:cxn>
                <a:cxn ang="0">
                  <a:pos x="3220" y="2170"/>
                </a:cxn>
                <a:cxn ang="0">
                  <a:pos x="3405" y="2098"/>
                </a:cxn>
                <a:cxn ang="0">
                  <a:pos x="3590" y="2026"/>
                </a:cxn>
                <a:cxn ang="0">
                  <a:pos x="3770" y="1956"/>
                </a:cxn>
                <a:cxn ang="0">
                  <a:pos x="3952" y="1884"/>
                </a:cxn>
                <a:cxn ang="0">
                  <a:pos x="4132" y="1815"/>
                </a:cxn>
                <a:cxn ang="0">
                  <a:pos x="4312" y="1747"/>
                </a:cxn>
                <a:cxn ang="0">
                  <a:pos x="4487" y="1678"/>
                </a:cxn>
                <a:cxn ang="0">
                  <a:pos x="4667" y="1608"/>
                </a:cxn>
                <a:cxn ang="0">
                  <a:pos x="4840" y="1539"/>
                </a:cxn>
                <a:cxn ang="0">
                  <a:pos x="5015" y="1471"/>
                </a:cxn>
                <a:cxn ang="0">
                  <a:pos x="5186" y="1407"/>
                </a:cxn>
                <a:cxn ang="0">
                  <a:pos x="5356" y="1337"/>
                </a:cxn>
                <a:cxn ang="0">
                  <a:pos x="5526" y="1272"/>
                </a:cxn>
                <a:cxn ang="0">
                  <a:pos x="5694" y="1207"/>
                </a:cxn>
                <a:cxn ang="0">
                  <a:pos x="5860" y="1133"/>
                </a:cxn>
                <a:cxn ang="0">
                  <a:pos x="6028" y="1078"/>
                </a:cxn>
                <a:cxn ang="0">
                  <a:pos x="6194" y="1013"/>
                </a:cxn>
                <a:cxn ang="0">
                  <a:pos x="6357" y="946"/>
                </a:cxn>
                <a:cxn ang="0">
                  <a:pos x="6520" y="886"/>
                </a:cxn>
                <a:cxn ang="0">
                  <a:pos x="6685" y="780"/>
                </a:cxn>
                <a:cxn ang="0">
                  <a:pos x="6849" y="662"/>
                </a:cxn>
                <a:cxn ang="0">
                  <a:pos x="7012" y="540"/>
                </a:cxn>
                <a:cxn ang="0">
                  <a:pos x="7173" y="463"/>
                </a:cxn>
                <a:cxn ang="0">
                  <a:pos x="7331" y="418"/>
                </a:cxn>
                <a:cxn ang="0">
                  <a:pos x="7487" y="365"/>
                </a:cxn>
                <a:cxn ang="0">
                  <a:pos x="7641" y="298"/>
                </a:cxn>
                <a:cxn ang="0">
                  <a:pos x="7794" y="242"/>
                </a:cxn>
                <a:cxn ang="0">
                  <a:pos x="7948" y="202"/>
                </a:cxn>
                <a:cxn ang="0">
                  <a:pos x="8092" y="226"/>
                </a:cxn>
                <a:cxn ang="0">
                  <a:pos x="8238" y="216"/>
                </a:cxn>
                <a:cxn ang="0">
                  <a:pos x="8387" y="158"/>
                </a:cxn>
                <a:cxn ang="0">
                  <a:pos x="8536" y="98"/>
                </a:cxn>
                <a:cxn ang="0">
                  <a:pos x="8685" y="43"/>
                </a:cxn>
                <a:cxn ang="0">
                  <a:pos x="8793" y="0"/>
                </a:cxn>
              </a:cxnLst>
              <a:rect l="0" t="0" r="r" b="b"/>
              <a:pathLst>
                <a:path w="8793" h="3425">
                  <a:moveTo>
                    <a:pt x="0" y="3425"/>
                  </a:moveTo>
                  <a:lnTo>
                    <a:pt x="52" y="3406"/>
                  </a:lnTo>
                  <a:lnTo>
                    <a:pt x="156" y="3365"/>
                  </a:lnTo>
                  <a:lnTo>
                    <a:pt x="264" y="3322"/>
                  </a:lnTo>
                  <a:lnTo>
                    <a:pt x="367" y="3281"/>
                  </a:lnTo>
                  <a:lnTo>
                    <a:pt x="470" y="3240"/>
                  </a:lnTo>
                  <a:lnTo>
                    <a:pt x="573" y="3197"/>
                  </a:lnTo>
                  <a:lnTo>
                    <a:pt x="674" y="3120"/>
                  </a:lnTo>
                  <a:lnTo>
                    <a:pt x="780" y="3075"/>
                  </a:lnTo>
                  <a:lnTo>
                    <a:pt x="880" y="3072"/>
                  </a:lnTo>
                  <a:lnTo>
                    <a:pt x="984" y="3043"/>
                  </a:lnTo>
                  <a:lnTo>
                    <a:pt x="1084" y="2981"/>
                  </a:lnTo>
                  <a:lnTo>
                    <a:pt x="1180" y="2878"/>
                  </a:lnTo>
                  <a:lnTo>
                    <a:pt x="1284" y="2796"/>
                  </a:lnTo>
                  <a:lnTo>
                    <a:pt x="1380" y="2739"/>
                  </a:lnTo>
                  <a:lnTo>
                    <a:pt x="1480" y="2662"/>
                  </a:lnTo>
                  <a:lnTo>
                    <a:pt x="1579" y="2599"/>
                  </a:lnTo>
                  <a:lnTo>
                    <a:pt x="1680" y="2547"/>
                  </a:lnTo>
                  <a:lnTo>
                    <a:pt x="1778" y="2518"/>
                  </a:lnTo>
                  <a:lnTo>
                    <a:pt x="1879" y="2489"/>
                  </a:lnTo>
                  <a:lnTo>
                    <a:pt x="1977" y="2467"/>
                  </a:lnTo>
                  <a:lnTo>
                    <a:pt x="2075" y="2463"/>
                  </a:lnTo>
                  <a:lnTo>
                    <a:pt x="2171" y="2460"/>
                  </a:lnTo>
                  <a:lnTo>
                    <a:pt x="2270" y="2451"/>
                  </a:lnTo>
                  <a:lnTo>
                    <a:pt x="2368" y="2463"/>
                  </a:lnTo>
                  <a:lnTo>
                    <a:pt x="2464" y="2467"/>
                  </a:lnTo>
                  <a:lnTo>
                    <a:pt x="2560" y="2429"/>
                  </a:lnTo>
                  <a:lnTo>
                    <a:pt x="2656" y="2391"/>
                  </a:lnTo>
                  <a:lnTo>
                    <a:pt x="2752" y="2355"/>
                  </a:lnTo>
                  <a:lnTo>
                    <a:pt x="2846" y="2316"/>
                  </a:lnTo>
                  <a:lnTo>
                    <a:pt x="2939" y="2280"/>
                  </a:lnTo>
                  <a:lnTo>
                    <a:pt x="3033" y="2244"/>
                  </a:lnTo>
                  <a:lnTo>
                    <a:pt x="3124" y="2208"/>
                  </a:lnTo>
                  <a:lnTo>
                    <a:pt x="3220" y="2170"/>
                  </a:lnTo>
                  <a:lnTo>
                    <a:pt x="3311" y="2136"/>
                  </a:lnTo>
                  <a:lnTo>
                    <a:pt x="3405" y="2098"/>
                  </a:lnTo>
                  <a:lnTo>
                    <a:pt x="3496" y="2064"/>
                  </a:lnTo>
                  <a:lnTo>
                    <a:pt x="3590" y="2026"/>
                  </a:lnTo>
                  <a:lnTo>
                    <a:pt x="3681" y="1992"/>
                  </a:lnTo>
                  <a:lnTo>
                    <a:pt x="3770" y="1956"/>
                  </a:lnTo>
                  <a:lnTo>
                    <a:pt x="3863" y="1920"/>
                  </a:lnTo>
                  <a:lnTo>
                    <a:pt x="3952" y="1884"/>
                  </a:lnTo>
                  <a:lnTo>
                    <a:pt x="4043" y="1851"/>
                  </a:lnTo>
                  <a:lnTo>
                    <a:pt x="4132" y="1815"/>
                  </a:lnTo>
                  <a:lnTo>
                    <a:pt x="4223" y="1781"/>
                  </a:lnTo>
                  <a:lnTo>
                    <a:pt x="4312" y="1747"/>
                  </a:lnTo>
                  <a:lnTo>
                    <a:pt x="4401" y="1711"/>
                  </a:lnTo>
                  <a:lnTo>
                    <a:pt x="4487" y="1678"/>
                  </a:lnTo>
                  <a:lnTo>
                    <a:pt x="4576" y="1642"/>
                  </a:lnTo>
                  <a:lnTo>
                    <a:pt x="4667" y="1608"/>
                  </a:lnTo>
                  <a:lnTo>
                    <a:pt x="4751" y="1572"/>
                  </a:lnTo>
                  <a:lnTo>
                    <a:pt x="4840" y="1539"/>
                  </a:lnTo>
                  <a:lnTo>
                    <a:pt x="4924" y="1507"/>
                  </a:lnTo>
                  <a:lnTo>
                    <a:pt x="5015" y="1471"/>
                  </a:lnTo>
                  <a:lnTo>
                    <a:pt x="5099" y="1438"/>
                  </a:lnTo>
                  <a:lnTo>
                    <a:pt x="5186" y="1407"/>
                  </a:lnTo>
                  <a:lnTo>
                    <a:pt x="5272" y="1371"/>
                  </a:lnTo>
                  <a:lnTo>
                    <a:pt x="5356" y="1337"/>
                  </a:lnTo>
                  <a:lnTo>
                    <a:pt x="5440" y="1306"/>
                  </a:lnTo>
                  <a:lnTo>
                    <a:pt x="5526" y="1272"/>
                  </a:lnTo>
                  <a:lnTo>
                    <a:pt x="5610" y="1239"/>
                  </a:lnTo>
                  <a:lnTo>
                    <a:pt x="5694" y="1207"/>
                  </a:lnTo>
                  <a:lnTo>
                    <a:pt x="5778" y="1167"/>
                  </a:lnTo>
                  <a:lnTo>
                    <a:pt x="5860" y="1133"/>
                  </a:lnTo>
                  <a:lnTo>
                    <a:pt x="5944" y="1107"/>
                  </a:lnTo>
                  <a:lnTo>
                    <a:pt x="6028" y="1078"/>
                  </a:lnTo>
                  <a:lnTo>
                    <a:pt x="6112" y="1044"/>
                  </a:lnTo>
                  <a:lnTo>
                    <a:pt x="6194" y="1013"/>
                  </a:lnTo>
                  <a:lnTo>
                    <a:pt x="6275" y="977"/>
                  </a:lnTo>
                  <a:lnTo>
                    <a:pt x="6357" y="946"/>
                  </a:lnTo>
                  <a:lnTo>
                    <a:pt x="6436" y="917"/>
                  </a:lnTo>
                  <a:lnTo>
                    <a:pt x="6520" y="886"/>
                  </a:lnTo>
                  <a:lnTo>
                    <a:pt x="6602" y="847"/>
                  </a:lnTo>
                  <a:lnTo>
                    <a:pt x="6685" y="780"/>
                  </a:lnTo>
                  <a:lnTo>
                    <a:pt x="6769" y="715"/>
                  </a:lnTo>
                  <a:lnTo>
                    <a:pt x="6849" y="662"/>
                  </a:lnTo>
                  <a:lnTo>
                    <a:pt x="6930" y="602"/>
                  </a:lnTo>
                  <a:lnTo>
                    <a:pt x="7012" y="540"/>
                  </a:lnTo>
                  <a:lnTo>
                    <a:pt x="7093" y="490"/>
                  </a:lnTo>
                  <a:lnTo>
                    <a:pt x="7173" y="463"/>
                  </a:lnTo>
                  <a:lnTo>
                    <a:pt x="7249" y="444"/>
                  </a:lnTo>
                  <a:lnTo>
                    <a:pt x="7331" y="418"/>
                  </a:lnTo>
                  <a:lnTo>
                    <a:pt x="7408" y="391"/>
                  </a:lnTo>
                  <a:lnTo>
                    <a:pt x="7487" y="365"/>
                  </a:lnTo>
                  <a:lnTo>
                    <a:pt x="7564" y="329"/>
                  </a:lnTo>
                  <a:lnTo>
                    <a:pt x="7641" y="298"/>
                  </a:lnTo>
                  <a:lnTo>
                    <a:pt x="7720" y="269"/>
                  </a:lnTo>
                  <a:lnTo>
                    <a:pt x="7794" y="242"/>
                  </a:lnTo>
                  <a:lnTo>
                    <a:pt x="7871" y="209"/>
                  </a:lnTo>
                  <a:lnTo>
                    <a:pt x="7948" y="202"/>
                  </a:lnTo>
                  <a:lnTo>
                    <a:pt x="8022" y="202"/>
                  </a:lnTo>
                  <a:lnTo>
                    <a:pt x="8092" y="226"/>
                  </a:lnTo>
                  <a:lnTo>
                    <a:pt x="8164" y="245"/>
                  </a:lnTo>
                  <a:lnTo>
                    <a:pt x="8238" y="216"/>
                  </a:lnTo>
                  <a:lnTo>
                    <a:pt x="8313" y="187"/>
                  </a:lnTo>
                  <a:lnTo>
                    <a:pt x="8387" y="158"/>
                  </a:lnTo>
                  <a:lnTo>
                    <a:pt x="8461" y="130"/>
                  </a:lnTo>
                  <a:lnTo>
                    <a:pt x="8536" y="98"/>
                  </a:lnTo>
                  <a:lnTo>
                    <a:pt x="8608" y="70"/>
                  </a:lnTo>
                  <a:lnTo>
                    <a:pt x="8685" y="43"/>
                  </a:lnTo>
                  <a:lnTo>
                    <a:pt x="8757" y="14"/>
                  </a:lnTo>
                  <a:lnTo>
                    <a:pt x="879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59" name="Freeform 39"/>
            <p:cNvSpPr>
              <a:spLocks noChangeAspect="1"/>
            </p:cNvSpPr>
            <p:nvPr/>
          </p:nvSpPr>
          <p:spPr bwMode="auto">
            <a:xfrm>
              <a:off x="2320" y="2382"/>
              <a:ext cx="3746" cy="1456"/>
            </a:xfrm>
            <a:custGeom>
              <a:avLst/>
              <a:gdLst/>
              <a:ahLst/>
              <a:cxnLst>
                <a:cxn ang="0">
                  <a:pos x="55" y="3398"/>
                </a:cxn>
                <a:cxn ang="0">
                  <a:pos x="262" y="3314"/>
                </a:cxn>
                <a:cxn ang="0">
                  <a:pos x="470" y="3235"/>
                </a:cxn>
                <a:cxn ang="0">
                  <a:pos x="677" y="3122"/>
                </a:cxn>
                <a:cxn ang="0">
                  <a:pos x="881" y="3067"/>
                </a:cxn>
                <a:cxn ang="0">
                  <a:pos x="1085" y="2988"/>
                </a:cxn>
                <a:cxn ang="0">
                  <a:pos x="1282" y="2798"/>
                </a:cxn>
                <a:cxn ang="0">
                  <a:pos x="1478" y="2664"/>
                </a:cxn>
                <a:cxn ang="0">
                  <a:pos x="1678" y="2541"/>
                </a:cxn>
                <a:cxn ang="0">
                  <a:pos x="1877" y="2477"/>
                </a:cxn>
                <a:cxn ang="0">
                  <a:pos x="2073" y="2441"/>
                </a:cxn>
                <a:cxn ang="0">
                  <a:pos x="2270" y="2412"/>
                </a:cxn>
                <a:cxn ang="0">
                  <a:pos x="2465" y="2445"/>
                </a:cxn>
                <a:cxn ang="0">
                  <a:pos x="2654" y="2385"/>
                </a:cxn>
                <a:cxn ang="0">
                  <a:pos x="2846" y="2313"/>
                </a:cxn>
                <a:cxn ang="0">
                  <a:pos x="3033" y="2239"/>
                </a:cxn>
                <a:cxn ang="0">
                  <a:pos x="3218" y="2167"/>
                </a:cxn>
                <a:cxn ang="0">
                  <a:pos x="3403" y="2095"/>
                </a:cxn>
                <a:cxn ang="0">
                  <a:pos x="3588" y="2023"/>
                </a:cxn>
                <a:cxn ang="0">
                  <a:pos x="3770" y="1953"/>
                </a:cxn>
                <a:cxn ang="0">
                  <a:pos x="3950" y="1881"/>
                </a:cxn>
                <a:cxn ang="0">
                  <a:pos x="4133" y="1812"/>
                </a:cxn>
                <a:cxn ang="0">
                  <a:pos x="4310" y="1742"/>
                </a:cxn>
                <a:cxn ang="0">
                  <a:pos x="4485" y="1673"/>
                </a:cxn>
                <a:cxn ang="0">
                  <a:pos x="4665" y="1605"/>
                </a:cxn>
                <a:cxn ang="0">
                  <a:pos x="4838" y="1536"/>
                </a:cxn>
                <a:cxn ang="0">
                  <a:pos x="5011" y="1469"/>
                </a:cxn>
                <a:cxn ang="0">
                  <a:pos x="5184" y="1404"/>
                </a:cxn>
                <a:cxn ang="0">
                  <a:pos x="5356" y="1337"/>
                </a:cxn>
                <a:cxn ang="0">
                  <a:pos x="5522" y="1269"/>
                </a:cxn>
                <a:cxn ang="0">
                  <a:pos x="5692" y="1202"/>
                </a:cxn>
                <a:cxn ang="0">
                  <a:pos x="5860" y="1130"/>
                </a:cxn>
                <a:cxn ang="0">
                  <a:pos x="6026" y="1075"/>
                </a:cxn>
                <a:cxn ang="0">
                  <a:pos x="6192" y="1010"/>
                </a:cxn>
                <a:cxn ang="0">
                  <a:pos x="6357" y="948"/>
                </a:cxn>
                <a:cxn ang="0">
                  <a:pos x="6518" y="883"/>
                </a:cxn>
                <a:cxn ang="0">
                  <a:pos x="6683" y="770"/>
                </a:cxn>
                <a:cxn ang="0">
                  <a:pos x="6849" y="650"/>
                </a:cxn>
                <a:cxn ang="0">
                  <a:pos x="7012" y="528"/>
                </a:cxn>
                <a:cxn ang="0">
                  <a:pos x="7171" y="465"/>
                </a:cxn>
                <a:cxn ang="0">
                  <a:pos x="7327" y="417"/>
                </a:cxn>
                <a:cxn ang="0">
                  <a:pos x="7483" y="362"/>
                </a:cxn>
                <a:cxn ang="0">
                  <a:pos x="7641" y="297"/>
                </a:cxn>
                <a:cxn ang="0">
                  <a:pos x="7792" y="237"/>
                </a:cxn>
                <a:cxn ang="0">
                  <a:pos x="7943" y="201"/>
                </a:cxn>
                <a:cxn ang="0">
                  <a:pos x="8090" y="216"/>
                </a:cxn>
                <a:cxn ang="0">
                  <a:pos x="8234" y="216"/>
                </a:cxn>
                <a:cxn ang="0">
                  <a:pos x="8383" y="158"/>
                </a:cxn>
                <a:cxn ang="0">
                  <a:pos x="8534" y="100"/>
                </a:cxn>
                <a:cxn ang="0">
                  <a:pos x="8680" y="43"/>
                </a:cxn>
                <a:cxn ang="0">
                  <a:pos x="8793" y="0"/>
                </a:cxn>
              </a:cxnLst>
              <a:rect l="0" t="0" r="r" b="b"/>
              <a:pathLst>
                <a:path w="8793" h="3420">
                  <a:moveTo>
                    <a:pt x="0" y="3420"/>
                  </a:moveTo>
                  <a:lnTo>
                    <a:pt x="55" y="3398"/>
                  </a:lnTo>
                  <a:lnTo>
                    <a:pt x="158" y="3357"/>
                  </a:lnTo>
                  <a:lnTo>
                    <a:pt x="262" y="3314"/>
                  </a:lnTo>
                  <a:lnTo>
                    <a:pt x="370" y="3276"/>
                  </a:lnTo>
                  <a:lnTo>
                    <a:pt x="470" y="3235"/>
                  </a:lnTo>
                  <a:lnTo>
                    <a:pt x="574" y="3194"/>
                  </a:lnTo>
                  <a:lnTo>
                    <a:pt x="677" y="3122"/>
                  </a:lnTo>
                  <a:lnTo>
                    <a:pt x="778" y="3077"/>
                  </a:lnTo>
                  <a:lnTo>
                    <a:pt x="881" y="3067"/>
                  </a:lnTo>
                  <a:lnTo>
                    <a:pt x="984" y="3036"/>
                  </a:lnTo>
                  <a:lnTo>
                    <a:pt x="1085" y="2988"/>
                  </a:lnTo>
                  <a:lnTo>
                    <a:pt x="1183" y="2887"/>
                  </a:lnTo>
                  <a:lnTo>
                    <a:pt x="1282" y="2798"/>
                  </a:lnTo>
                  <a:lnTo>
                    <a:pt x="1382" y="2738"/>
                  </a:lnTo>
                  <a:lnTo>
                    <a:pt x="1478" y="2664"/>
                  </a:lnTo>
                  <a:lnTo>
                    <a:pt x="1582" y="2599"/>
                  </a:lnTo>
                  <a:lnTo>
                    <a:pt x="1678" y="2541"/>
                  </a:lnTo>
                  <a:lnTo>
                    <a:pt x="1776" y="2503"/>
                  </a:lnTo>
                  <a:lnTo>
                    <a:pt x="1877" y="2477"/>
                  </a:lnTo>
                  <a:lnTo>
                    <a:pt x="1975" y="2455"/>
                  </a:lnTo>
                  <a:lnTo>
                    <a:pt x="2073" y="2441"/>
                  </a:lnTo>
                  <a:lnTo>
                    <a:pt x="2172" y="2426"/>
                  </a:lnTo>
                  <a:lnTo>
                    <a:pt x="2270" y="2412"/>
                  </a:lnTo>
                  <a:lnTo>
                    <a:pt x="2366" y="2433"/>
                  </a:lnTo>
                  <a:lnTo>
                    <a:pt x="2465" y="2445"/>
                  </a:lnTo>
                  <a:lnTo>
                    <a:pt x="2561" y="2417"/>
                  </a:lnTo>
                  <a:lnTo>
                    <a:pt x="2654" y="2385"/>
                  </a:lnTo>
                  <a:lnTo>
                    <a:pt x="2750" y="2349"/>
                  </a:lnTo>
                  <a:lnTo>
                    <a:pt x="2846" y="2313"/>
                  </a:lnTo>
                  <a:lnTo>
                    <a:pt x="2937" y="2275"/>
                  </a:lnTo>
                  <a:lnTo>
                    <a:pt x="3033" y="2239"/>
                  </a:lnTo>
                  <a:lnTo>
                    <a:pt x="3127" y="2203"/>
                  </a:lnTo>
                  <a:lnTo>
                    <a:pt x="3218" y="2167"/>
                  </a:lnTo>
                  <a:lnTo>
                    <a:pt x="3312" y="2131"/>
                  </a:lnTo>
                  <a:lnTo>
                    <a:pt x="3403" y="2095"/>
                  </a:lnTo>
                  <a:lnTo>
                    <a:pt x="3497" y="2059"/>
                  </a:lnTo>
                  <a:lnTo>
                    <a:pt x="3588" y="2023"/>
                  </a:lnTo>
                  <a:lnTo>
                    <a:pt x="3681" y="1987"/>
                  </a:lnTo>
                  <a:lnTo>
                    <a:pt x="3770" y="1953"/>
                  </a:lnTo>
                  <a:lnTo>
                    <a:pt x="3861" y="1915"/>
                  </a:lnTo>
                  <a:lnTo>
                    <a:pt x="3950" y="1881"/>
                  </a:lnTo>
                  <a:lnTo>
                    <a:pt x="4044" y="1845"/>
                  </a:lnTo>
                  <a:lnTo>
                    <a:pt x="4133" y="1812"/>
                  </a:lnTo>
                  <a:lnTo>
                    <a:pt x="4221" y="1778"/>
                  </a:lnTo>
                  <a:lnTo>
                    <a:pt x="4310" y="1742"/>
                  </a:lnTo>
                  <a:lnTo>
                    <a:pt x="4401" y="1709"/>
                  </a:lnTo>
                  <a:lnTo>
                    <a:pt x="4485" y="1673"/>
                  </a:lnTo>
                  <a:lnTo>
                    <a:pt x="4576" y="1639"/>
                  </a:lnTo>
                  <a:lnTo>
                    <a:pt x="4665" y="1605"/>
                  </a:lnTo>
                  <a:lnTo>
                    <a:pt x="4752" y="1569"/>
                  </a:lnTo>
                  <a:lnTo>
                    <a:pt x="4838" y="1536"/>
                  </a:lnTo>
                  <a:lnTo>
                    <a:pt x="4924" y="1505"/>
                  </a:lnTo>
                  <a:lnTo>
                    <a:pt x="5011" y="1469"/>
                  </a:lnTo>
                  <a:lnTo>
                    <a:pt x="5097" y="1435"/>
                  </a:lnTo>
                  <a:lnTo>
                    <a:pt x="5184" y="1404"/>
                  </a:lnTo>
                  <a:lnTo>
                    <a:pt x="5270" y="1368"/>
                  </a:lnTo>
                  <a:lnTo>
                    <a:pt x="5356" y="1337"/>
                  </a:lnTo>
                  <a:lnTo>
                    <a:pt x="5440" y="1303"/>
                  </a:lnTo>
                  <a:lnTo>
                    <a:pt x="5522" y="1269"/>
                  </a:lnTo>
                  <a:lnTo>
                    <a:pt x="5611" y="1236"/>
                  </a:lnTo>
                  <a:lnTo>
                    <a:pt x="5692" y="1202"/>
                  </a:lnTo>
                  <a:lnTo>
                    <a:pt x="5776" y="1164"/>
                  </a:lnTo>
                  <a:lnTo>
                    <a:pt x="5860" y="1130"/>
                  </a:lnTo>
                  <a:lnTo>
                    <a:pt x="5944" y="1104"/>
                  </a:lnTo>
                  <a:lnTo>
                    <a:pt x="6026" y="1075"/>
                  </a:lnTo>
                  <a:lnTo>
                    <a:pt x="6108" y="1044"/>
                  </a:lnTo>
                  <a:lnTo>
                    <a:pt x="6192" y="1010"/>
                  </a:lnTo>
                  <a:lnTo>
                    <a:pt x="6273" y="979"/>
                  </a:lnTo>
                  <a:lnTo>
                    <a:pt x="6357" y="948"/>
                  </a:lnTo>
                  <a:lnTo>
                    <a:pt x="6436" y="917"/>
                  </a:lnTo>
                  <a:lnTo>
                    <a:pt x="6518" y="883"/>
                  </a:lnTo>
                  <a:lnTo>
                    <a:pt x="6602" y="837"/>
                  </a:lnTo>
                  <a:lnTo>
                    <a:pt x="6683" y="770"/>
                  </a:lnTo>
                  <a:lnTo>
                    <a:pt x="6765" y="703"/>
                  </a:lnTo>
                  <a:lnTo>
                    <a:pt x="6849" y="650"/>
                  </a:lnTo>
                  <a:lnTo>
                    <a:pt x="6928" y="590"/>
                  </a:lnTo>
                  <a:lnTo>
                    <a:pt x="7012" y="528"/>
                  </a:lnTo>
                  <a:lnTo>
                    <a:pt x="7094" y="484"/>
                  </a:lnTo>
                  <a:lnTo>
                    <a:pt x="7171" y="465"/>
                  </a:lnTo>
                  <a:lnTo>
                    <a:pt x="7250" y="446"/>
                  </a:lnTo>
                  <a:lnTo>
                    <a:pt x="7327" y="417"/>
                  </a:lnTo>
                  <a:lnTo>
                    <a:pt x="7403" y="393"/>
                  </a:lnTo>
                  <a:lnTo>
                    <a:pt x="7483" y="362"/>
                  </a:lnTo>
                  <a:lnTo>
                    <a:pt x="7562" y="328"/>
                  </a:lnTo>
                  <a:lnTo>
                    <a:pt x="7641" y="297"/>
                  </a:lnTo>
                  <a:lnTo>
                    <a:pt x="7715" y="266"/>
                  </a:lnTo>
                  <a:lnTo>
                    <a:pt x="7792" y="237"/>
                  </a:lnTo>
                  <a:lnTo>
                    <a:pt x="7871" y="206"/>
                  </a:lnTo>
                  <a:lnTo>
                    <a:pt x="7943" y="201"/>
                  </a:lnTo>
                  <a:lnTo>
                    <a:pt x="8018" y="196"/>
                  </a:lnTo>
                  <a:lnTo>
                    <a:pt x="8090" y="216"/>
                  </a:lnTo>
                  <a:lnTo>
                    <a:pt x="8159" y="242"/>
                  </a:lnTo>
                  <a:lnTo>
                    <a:pt x="8234" y="216"/>
                  </a:lnTo>
                  <a:lnTo>
                    <a:pt x="8308" y="187"/>
                  </a:lnTo>
                  <a:lnTo>
                    <a:pt x="8383" y="158"/>
                  </a:lnTo>
                  <a:lnTo>
                    <a:pt x="8457" y="129"/>
                  </a:lnTo>
                  <a:lnTo>
                    <a:pt x="8534" y="100"/>
                  </a:lnTo>
                  <a:lnTo>
                    <a:pt x="8608" y="72"/>
                  </a:lnTo>
                  <a:lnTo>
                    <a:pt x="8680" y="43"/>
                  </a:lnTo>
                  <a:lnTo>
                    <a:pt x="8755" y="14"/>
                  </a:lnTo>
                  <a:lnTo>
                    <a:pt x="879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0" name="Freeform 40"/>
            <p:cNvSpPr>
              <a:spLocks noChangeAspect="1"/>
            </p:cNvSpPr>
            <p:nvPr/>
          </p:nvSpPr>
          <p:spPr bwMode="auto">
            <a:xfrm>
              <a:off x="2309" y="2375"/>
              <a:ext cx="3746" cy="1454"/>
            </a:xfrm>
            <a:custGeom>
              <a:avLst/>
              <a:gdLst/>
              <a:ahLst/>
              <a:cxnLst>
                <a:cxn ang="0">
                  <a:pos x="53" y="3394"/>
                </a:cxn>
                <a:cxn ang="0">
                  <a:pos x="264" y="3310"/>
                </a:cxn>
                <a:cxn ang="0">
                  <a:pos x="471" y="3228"/>
                </a:cxn>
                <a:cxn ang="0">
                  <a:pos x="675" y="3123"/>
                </a:cxn>
                <a:cxn ang="0">
                  <a:pos x="884" y="3056"/>
                </a:cxn>
                <a:cxn ang="0">
                  <a:pos x="1085" y="2984"/>
                </a:cxn>
                <a:cxn ang="0">
                  <a:pos x="1284" y="2796"/>
                </a:cxn>
                <a:cxn ang="0">
                  <a:pos x="1481" y="2674"/>
                </a:cxn>
                <a:cxn ang="0">
                  <a:pos x="1678" y="2544"/>
                </a:cxn>
                <a:cxn ang="0">
                  <a:pos x="1877" y="2477"/>
                </a:cxn>
                <a:cxn ang="0">
                  <a:pos x="2071" y="2403"/>
                </a:cxn>
                <a:cxn ang="0">
                  <a:pos x="2268" y="2384"/>
                </a:cxn>
                <a:cxn ang="0">
                  <a:pos x="2463" y="2393"/>
                </a:cxn>
                <a:cxn ang="0">
                  <a:pos x="2655" y="2384"/>
                </a:cxn>
                <a:cxn ang="0">
                  <a:pos x="2844" y="2309"/>
                </a:cxn>
                <a:cxn ang="0">
                  <a:pos x="3031" y="2237"/>
                </a:cxn>
                <a:cxn ang="0">
                  <a:pos x="3219" y="2165"/>
                </a:cxn>
                <a:cxn ang="0">
                  <a:pos x="3403" y="2093"/>
                </a:cxn>
                <a:cxn ang="0">
                  <a:pos x="3588" y="2021"/>
                </a:cxn>
                <a:cxn ang="0">
                  <a:pos x="3771" y="1952"/>
                </a:cxn>
                <a:cxn ang="0">
                  <a:pos x="3951" y="1880"/>
                </a:cxn>
                <a:cxn ang="0">
                  <a:pos x="4131" y="1810"/>
                </a:cxn>
                <a:cxn ang="0">
                  <a:pos x="4311" y="1740"/>
                </a:cxn>
                <a:cxn ang="0">
                  <a:pos x="4486" y="1671"/>
                </a:cxn>
                <a:cxn ang="0">
                  <a:pos x="4661" y="1601"/>
                </a:cxn>
                <a:cxn ang="0">
                  <a:pos x="4836" y="1536"/>
                </a:cxn>
                <a:cxn ang="0">
                  <a:pos x="5011" y="1467"/>
                </a:cxn>
                <a:cxn ang="0">
                  <a:pos x="5182" y="1400"/>
                </a:cxn>
                <a:cxn ang="0">
                  <a:pos x="5352" y="1335"/>
                </a:cxn>
                <a:cxn ang="0">
                  <a:pos x="5522" y="1268"/>
                </a:cxn>
                <a:cxn ang="0">
                  <a:pos x="5693" y="1196"/>
                </a:cxn>
                <a:cxn ang="0">
                  <a:pos x="5858" y="1133"/>
                </a:cxn>
                <a:cxn ang="0">
                  <a:pos x="6024" y="1076"/>
                </a:cxn>
                <a:cxn ang="0">
                  <a:pos x="6192" y="1008"/>
                </a:cxn>
                <a:cxn ang="0">
                  <a:pos x="6355" y="946"/>
                </a:cxn>
                <a:cxn ang="0">
                  <a:pos x="6516" y="876"/>
                </a:cxn>
                <a:cxn ang="0">
                  <a:pos x="6684" y="749"/>
                </a:cxn>
                <a:cxn ang="0">
                  <a:pos x="6847" y="634"/>
                </a:cxn>
                <a:cxn ang="0">
                  <a:pos x="7010" y="519"/>
                </a:cxn>
                <a:cxn ang="0">
                  <a:pos x="7166" y="466"/>
                </a:cxn>
                <a:cxn ang="0">
                  <a:pos x="7325" y="415"/>
                </a:cxn>
                <a:cxn ang="0">
                  <a:pos x="7481" y="360"/>
                </a:cxn>
                <a:cxn ang="0">
                  <a:pos x="7637" y="295"/>
                </a:cxn>
                <a:cxn ang="0">
                  <a:pos x="7793" y="238"/>
                </a:cxn>
                <a:cxn ang="0">
                  <a:pos x="7941" y="204"/>
                </a:cxn>
                <a:cxn ang="0">
                  <a:pos x="8088" y="204"/>
                </a:cxn>
                <a:cxn ang="0">
                  <a:pos x="8232" y="216"/>
                </a:cxn>
                <a:cxn ang="0">
                  <a:pos x="8383" y="159"/>
                </a:cxn>
                <a:cxn ang="0">
                  <a:pos x="8529" y="101"/>
                </a:cxn>
                <a:cxn ang="0">
                  <a:pos x="8678" y="43"/>
                </a:cxn>
                <a:cxn ang="0">
                  <a:pos x="8789" y="0"/>
                </a:cxn>
              </a:cxnLst>
              <a:rect l="0" t="0" r="r" b="b"/>
              <a:pathLst>
                <a:path w="8789" h="3413">
                  <a:moveTo>
                    <a:pt x="0" y="3413"/>
                  </a:moveTo>
                  <a:lnTo>
                    <a:pt x="53" y="3394"/>
                  </a:lnTo>
                  <a:lnTo>
                    <a:pt x="159" y="3353"/>
                  </a:lnTo>
                  <a:lnTo>
                    <a:pt x="264" y="3310"/>
                  </a:lnTo>
                  <a:lnTo>
                    <a:pt x="368" y="3269"/>
                  </a:lnTo>
                  <a:lnTo>
                    <a:pt x="471" y="3228"/>
                  </a:lnTo>
                  <a:lnTo>
                    <a:pt x="574" y="3192"/>
                  </a:lnTo>
                  <a:lnTo>
                    <a:pt x="675" y="3123"/>
                  </a:lnTo>
                  <a:lnTo>
                    <a:pt x="780" y="3072"/>
                  </a:lnTo>
                  <a:lnTo>
                    <a:pt x="884" y="3056"/>
                  </a:lnTo>
                  <a:lnTo>
                    <a:pt x="984" y="3032"/>
                  </a:lnTo>
                  <a:lnTo>
                    <a:pt x="1085" y="2984"/>
                  </a:lnTo>
                  <a:lnTo>
                    <a:pt x="1186" y="2888"/>
                  </a:lnTo>
                  <a:lnTo>
                    <a:pt x="1284" y="2796"/>
                  </a:lnTo>
                  <a:lnTo>
                    <a:pt x="1380" y="2744"/>
                  </a:lnTo>
                  <a:lnTo>
                    <a:pt x="1481" y="2674"/>
                  </a:lnTo>
                  <a:lnTo>
                    <a:pt x="1580" y="2609"/>
                  </a:lnTo>
                  <a:lnTo>
                    <a:pt x="1678" y="2544"/>
                  </a:lnTo>
                  <a:lnTo>
                    <a:pt x="1779" y="2506"/>
                  </a:lnTo>
                  <a:lnTo>
                    <a:pt x="1877" y="2477"/>
                  </a:lnTo>
                  <a:lnTo>
                    <a:pt x="1976" y="2444"/>
                  </a:lnTo>
                  <a:lnTo>
                    <a:pt x="2071" y="2403"/>
                  </a:lnTo>
                  <a:lnTo>
                    <a:pt x="2170" y="2391"/>
                  </a:lnTo>
                  <a:lnTo>
                    <a:pt x="2268" y="2384"/>
                  </a:lnTo>
                  <a:lnTo>
                    <a:pt x="2367" y="2386"/>
                  </a:lnTo>
                  <a:lnTo>
                    <a:pt x="2463" y="2393"/>
                  </a:lnTo>
                  <a:lnTo>
                    <a:pt x="2559" y="2393"/>
                  </a:lnTo>
                  <a:lnTo>
                    <a:pt x="2655" y="2384"/>
                  </a:lnTo>
                  <a:lnTo>
                    <a:pt x="2748" y="2345"/>
                  </a:lnTo>
                  <a:lnTo>
                    <a:pt x="2844" y="2309"/>
                  </a:lnTo>
                  <a:lnTo>
                    <a:pt x="2940" y="2273"/>
                  </a:lnTo>
                  <a:lnTo>
                    <a:pt x="3031" y="2237"/>
                  </a:lnTo>
                  <a:lnTo>
                    <a:pt x="3127" y="2201"/>
                  </a:lnTo>
                  <a:lnTo>
                    <a:pt x="3219" y="2165"/>
                  </a:lnTo>
                  <a:lnTo>
                    <a:pt x="3310" y="2127"/>
                  </a:lnTo>
                  <a:lnTo>
                    <a:pt x="3403" y="2093"/>
                  </a:lnTo>
                  <a:lnTo>
                    <a:pt x="3495" y="2057"/>
                  </a:lnTo>
                  <a:lnTo>
                    <a:pt x="3588" y="2021"/>
                  </a:lnTo>
                  <a:lnTo>
                    <a:pt x="3679" y="1985"/>
                  </a:lnTo>
                  <a:lnTo>
                    <a:pt x="3771" y="1952"/>
                  </a:lnTo>
                  <a:lnTo>
                    <a:pt x="3859" y="1913"/>
                  </a:lnTo>
                  <a:lnTo>
                    <a:pt x="3951" y="1880"/>
                  </a:lnTo>
                  <a:lnTo>
                    <a:pt x="4042" y="1844"/>
                  </a:lnTo>
                  <a:lnTo>
                    <a:pt x="4131" y="1810"/>
                  </a:lnTo>
                  <a:lnTo>
                    <a:pt x="4219" y="1776"/>
                  </a:lnTo>
                  <a:lnTo>
                    <a:pt x="4311" y="1740"/>
                  </a:lnTo>
                  <a:lnTo>
                    <a:pt x="4399" y="1707"/>
                  </a:lnTo>
                  <a:lnTo>
                    <a:pt x="4486" y="1671"/>
                  </a:lnTo>
                  <a:lnTo>
                    <a:pt x="4574" y="1637"/>
                  </a:lnTo>
                  <a:lnTo>
                    <a:pt x="4661" y="1601"/>
                  </a:lnTo>
                  <a:lnTo>
                    <a:pt x="4750" y="1568"/>
                  </a:lnTo>
                  <a:lnTo>
                    <a:pt x="4836" y="1536"/>
                  </a:lnTo>
                  <a:lnTo>
                    <a:pt x="4922" y="1500"/>
                  </a:lnTo>
                  <a:lnTo>
                    <a:pt x="5011" y="1467"/>
                  </a:lnTo>
                  <a:lnTo>
                    <a:pt x="5095" y="1436"/>
                  </a:lnTo>
                  <a:lnTo>
                    <a:pt x="5182" y="1400"/>
                  </a:lnTo>
                  <a:lnTo>
                    <a:pt x="5268" y="1368"/>
                  </a:lnTo>
                  <a:lnTo>
                    <a:pt x="5352" y="1335"/>
                  </a:lnTo>
                  <a:lnTo>
                    <a:pt x="5438" y="1304"/>
                  </a:lnTo>
                  <a:lnTo>
                    <a:pt x="5522" y="1268"/>
                  </a:lnTo>
                  <a:lnTo>
                    <a:pt x="5609" y="1232"/>
                  </a:lnTo>
                  <a:lnTo>
                    <a:pt x="5693" y="1196"/>
                  </a:lnTo>
                  <a:lnTo>
                    <a:pt x="5777" y="1167"/>
                  </a:lnTo>
                  <a:lnTo>
                    <a:pt x="5858" y="1133"/>
                  </a:lnTo>
                  <a:lnTo>
                    <a:pt x="5942" y="1104"/>
                  </a:lnTo>
                  <a:lnTo>
                    <a:pt x="6024" y="1076"/>
                  </a:lnTo>
                  <a:lnTo>
                    <a:pt x="6108" y="1042"/>
                  </a:lnTo>
                  <a:lnTo>
                    <a:pt x="6192" y="1008"/>
                  </a:lnTo>
                  <a:lnTo>
                    <a:pt x="6271" y="977"/>
                  </a:lnTo>
                  <a:lnTo>
                    <a:pt x="6355" y="946"/>
                  </a:lnTo>
                  <a:lnTo>
                    <a:pt x="6434" y="915"/>
                  </a:lnTo>
                  <a:lnTo>
                    <a:pt x="6516" y="876"/>
                  </a:lnTo>
                  <a:lnTo>
                    <a:pt x="6600" y="819"/>
                  </a:lnTo>
                  <a:lnTo>
                    <a:pt x="6684" y="749"/>
                  </a:lnTo>
                  <a:lnTo>
                    <a:pt x="6763" y="691"/>
                  </a:lnTo>
                  <a:lnTo>
                    <a:pt x="6847" y="634"/>
                  </a:lnTo>
                  <a:lnTo>
                    <a:pt x="6929" y="574"/>
                  </a:lnTo>
                  <a:lnTo>
                    <a:pt x="7010" y="519"/>
                  </a:lnTo>
                  <a:lnTo>
                    <a:pt x="7089" y="485"/>
                  </a:lnTo>
                  <a:lnTo>
                    <a:pt x="7166" y="466"/>
                  </a:lnTo>
                  <a:lnTo>
                    <a:pt x="7248" y="444"/>
                  </a:lnTo>
                  <a:lnTo>
                    <a:pt x="7325" y="415"/>
                  </a:lnTo>
                  <a:lnTo>
                    <a:pt x="7404" y="389"/>
                  </a:lnTo>
                  <a:lnTo>
                    <a:pt x="7481" y="360"/>
                  </a:lnTo>
                  <a:lnTo>
                    <a:pt x="7560" y="327"/>
                  </a:lnTo>
                  <a:lnTo>
                    <a:pt x="7637" y="295"/>
                  </a:lnTo>
                  <a:lnTo>
                    <a:pt x="7713" y="267"/>
                  </a:lnTo>
                  <a:lnTo>
                    <a:pt x="7793" y="238"/>
                  </a:lnTo>
                  <a:lnTo>
                    <a:pt x="7867" y="214"/>
                  </a:lnTo>
                  <a:lnTo>
                    <a:pt x="7941" y="204"/>
                  </a:lnTo>
                  <a:lnTo>
                    <a:pt x="8016" y="195"/>
                  </a:lnTo>
                  <a:lnTo>
                    <a:pt x="8088" y="204"/>
                  </a:lnTo>
                  <a:lnTo>
                    <a:pt x="8157" y="228"/>
                  </a:lnTo>
                  <a:lnTo>
                    <a:pt x="8232" y="216"/>
                  </a:lnTo>
                  <a:lnTo>
                    <a:pt x="8309" y="187"/>
                  </a:lnTo>
                  <a:lnTo>
                    <a:pt x="8383" y="159"/>
                  </a:lnTo>
                  <a:lnTo>
                    <a:pt x="8457" y="130"/>
                  </a:lnTo>
                  <a:lnTo>
                    <a:pt x="8529" y="101"/>
                  </a:lnTo>
                  <a:lnTo>
                    <a:pt x="8604" y="72"/>
                  </a:lnTo>
                  <a:lnTo>
                    <a:pt x="8678" y="43"/>
                  </a:lnTo>
                  <a:lnTo>
                    <a:pt x="8750" y="15"/>
                  </a:lnTo>
                  <a:lnTo>
                    <a:pt x="878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1" name="Freeform 41"/>
            <p:cNvSpPr>
              <a:spLocks noChangeAspect="1"/>
            </p:cNvSpPr>
            <p:nvPr/>
          </p:nvSpPr>
          <p:spPr bwMode="auto">
            <a:xfrm>
              <a:off x="2302" y="2369"/>
              <a:ext cx="3743" cy="1452"/>
            </a:xfrm>
            <a:custGeom>
              <a:avLst/>
              <a:gdLst/>
              <a:ahLst/>
              <a:cxnLst>
                <a:cxn ang="0">
                  <a:pos x="53" y="3386"/>
                </a:cxn>
                <a:cxn ang="0">
                  <a:pos x="262" y="3307"/>
                </a:cxn>
                <a:cxn ang="0">
                  <a:pos x="471" y="3226"/>
                </a:cxn>
                <a:cxn ang="0">
                  <a:pos x="675" y="3122"/>
                </a:cxn>
                <a:cxn ang="0">
                  <a:pos x="879" y="3046"/>
                </a:cxn>
                <a:cxn ang="0">
                  <a:pos x="1083" y="2983"/>
                </a:cxn>
                <a:cxn ang="0">
                  <a:pos x="1279" y="2798"/>
                </a:cxn>
                <a:cxn ang="0">
                  <a:pos x="1479" y="2686"/>
                </a:cxn>
                <a:cxn ang="0">
                  <a:pos x="1675" y="2546"/>
                </a:cxn>
                <a:cxn ang="0">
                  <a:pos x="1875" y="2477"/>
                </a:cxn>
                <a:cxn ang="0">
                  <a:pos x="2069" y="2369"/>
                </a:cxn>
                <a:cxn ang="0">
                  <a:pos x="2263" y="2357"/>
                </a:cxn>
                <a:cxn ang="0">
                  <a:pos x="2460" y="2345"/>
                </a:cxn>
                <a:cxn ang="0">
                  <a:pos x="2650" y="2378"/>
                </a:cxn>
                <a:cxn ang="0">
                  <a:pos x="2839" y="2304"/>
                </a:cxn>
                <a:cxn ang="0">
                  <a:pos x="3026" y="2232"/>
                </a:cxn>
                <a:cxn ang="0">
                  <a:pos x="3214" y="2160"/>
                </a:cxn>
                <a:cxn ang="0">
                  <a:pos x="3398" y="2088"/>
                </a:cxn>
                <a:cxn ang="0">
                  <a:pos x="3583" y="2016"/>
                </a:cxn>
                <a:cxn ang="0">
                  <a:pos x="3768" y="1946"/>
                </a:cxn>
                <a:cxn ang="0">
                  <a:pos x="3946" y="1874"/>
                </a:cxn>
                <a:cxn ang="0">
                  <a:pos x="4128" y="1807"/>
                </a:cxn>
                <a:cxn ang="0">
                  <a:pos x="4306" y="1738"/>
                </a:cxn>
                <a:cxn ang="0">
                  <a:pos x="4481" y="1668"/>
                </a:cxn>
                <a:cxn ang="0">
                  <a:pos x="4658" y="1598"/>
                </a:cxn>
                <a:cxn ang="0">
                  <a:pos x="4833" y="1534"/>
                </a:cxn>
                <a:cxn ang="0">
                  <a:pos x="5006" y="1466"/>
                </a:cxn>
                <a:cxn ang="0">
                  <a:pos x="5179" y="1397"/>
                </a:cxn>
                <a:cxn ang="0">
                  <a:pos x="5347" y="1332"/>
                </a:cxn>
                <a:cxn ang="0">
                  <a:pos x="5517" y="1267"/>
                </a:cxn>
                <a:cxn ang="0">
                  <a:pos x="5688" y="1190"/>
                </a:cxn>
                <a:cxn ang="0">
                  <a:pos x="5856" y="1135"/>
                </a:cxn>
                <a:cxn ang="0">
                  <a:pos x="6019" y="1073"/>
                </a:cxn>
                <a:cxn ang="0">
                  <a:pos x="6185" y="1008"/>
                </a:cxn>
                <a:cxn ang="0">
                  <a:pos x="6348" y="946"/>
                </a:cxn>
                <a:cxn ang="0">
                  <a:pos x="6511" y="871"/>
                </a:cxn>
                <a:cxn ang="0">
                  <a:pos x="6679" y="732"/>
                </a:cxn>
                <a:cxn ang="0">
                  <a:pos x="6842" y="617"/>
                </a:cxn>
                <a:cxn ang="0">
                  <a:pos x="7003" y="511"/>
                </a:cxn>
                <a:cxn ang="0">
                  <a:pos x="7164" y="463"/>
                </a:cxn>
                <a:cxn ang="0">
                  <a:pos x="7317" y="415"/>
                </a:cxn>
                <a:cxn ang="0">
                  <a:pos x="7478" y="357"/>
                </a:cxn>
                <a:cxn ang="0">
                  <a:pos x="7632" y="295"/>
                </a:cxn>
                <a:cxn ang="0">
                  <a:pos x="7785" y="240"/>
                </a:cxn>
                <a:cxn ang="0">
                  <a:pos x="7934" y="206"/>
                </a:cxn>
                <a:cxn ang="0">
                  <a:pos x="8085" y="194"/>
                </a:cxn>
                <a:cxn ang="0">
                  <a:pos x="8227" y="216"/>
                </a:cxn>
                <a:cxn ang="0">
                  <a:pos x="8376" y="158"/>
                </a:cxn>
                <a:cxn ang="0">
                  <a:pos x="8524" y="101"/>
                </a:cxn>
                <a:cxn ang="0">
                  <a:pos x="8671" y="43"/>
                </a:cxn>
                <a:cxn ang="0">
                  <a:pos x="8781" y="0"/>
                </a:cxn>
              </a:cxnLst>
              <a:rect l="0" t="0" r="r" b="b"/>
              <a:pathLst>
                <a:path w="8781" h="3408">
                  <a:moveTo>
                    <a:pt x="0" y="3408"/>
                  </a:moveTo>
                  <a:lnTo>
                    <a:pt x="53" y="3386"/>
                  </a:lnTo>
                  <a:lnTo>
                    <a:pt x="156" y="3348"/>
                  </a:lnTo>
                  <a:lnTo>
                    <a:pt x="262" y="3307"/>
                  </a:lnTo>
                  <a:lnTo>
                    <a:pt x="365" y="3266"/>
                  </a:lnTo>
                  <a:lnTo>
                    <a:pt x="471" y="3226"/>
                  </a:lnTo>
                  <a:lnTo>
                    <a:pt x="574" y="3187"/>
                  </a:lnTo>
                  <a:lnTo>
                    <a:pt x="675" y="3122"/>
                  </a:lnTo>
                  <a:lnTo>
                    <a:pt x="775" y="3062"/>
                  </a:lnTo>
                  <a:lnTo>
                    <a:pt x="879" y="3046"/>
                  </a:lnTo>
                  <a:lnTo>
                    <a:pt x="982" y="3026"/>
                  </a:lnTo>
                  <a:lnTo>
                    <a:pt x="1083" y="2983"/>
                  </a:lnTo>
                  <a:lnTo>
                    <a:pt x="1181" y="2890"/>
                  </a:lnTo>
                  <a:lnTo>
                    <a:pt x="1279" y="2798"/>
                  </a:lnTo>
                  <a:lnTo>
                    <a:pt x="1380" y="2743"/>
                  </a:lnTo>
                  <a:lnTo>
                    <a:pt x="1479" y="2686"/>
                  </a:lnTo>
                  <a:lnTo>
                    <a:pt x="1579" y="2618"/>
                  </a:lnTo>
                  <a:lnTo>
                    <a:pt x="1675" y="2546"/>
                  </a:lnTo>
                  <a:lnTo>
                    <a:pt x="1774" y="2506"/>
                  </a:lnTo>
                  <a:lnTo>
                    <a:pt x="1875" y="2477"/>
                  </a:lnTo>
                  <a:lnTo>
                    <a:pt x="1973" y="2431"/>
                  </a:lnTo>
                  <a:lnTo>
                    <a:pt x="2069" y="2369"/>
                  </a:lnTo>
                  <a:lnTo>
                    <a:pt x="2167" y="2357"/>
                  </a:lnTo>
                  <a:lnTo>
                    <a:pt x="2263" y="2357"/>
                  </a:lnTo>
                  <a:lnTo>
                    <a:pt x="2362" y="2340"/>
                  </a:lnTo>
                  <a:lnTo>
                    <a:pt x="2460" y="2345"/>
                  </a:lnTo>
                  <a:lnTo>
                    <a:pt x="2554" y="2371"/>
                  </a:lnTo>
                  <a:lnTo>
                    <a:pt x="2650" y="2378"/>
                  </a:lnTo>
                  <a:lnTo>
                    <a:pt x="2746" y="2342"/>
                  </a:lnTo>
                  <a:lnTo>
                    <a:pt x="2839" y="2304"/>
                  </a:lnTo>
                  <a:lnTo>
                    <a:pt x="2935" y="2270"/>
                  </a:lnTo>
                  <a:lnTo>
                    <a:pt x="3026" y="2232"/>
                  </a:lnTo>
                  <a:lnTo>
                    <a:pt x="3122" y="2196"/>
                  </a:lnTo>
                  <a:lnTo>
                    <a:pt x="3214" y="2160"/>
                  </a:lnTo>
                  <a:lnTo>
                    <a:pt x="3307" y="2124"/>
                  </a:lnTo>
                  <a:lnTo>
                    <a:pt x="3398" y="2088"/>
                  </a:lnTo>
                  <a:lnTo>
                    <a:pt x="3492" y="2052"/>
                  </a:lnTo>
                  <a:lnTo>
                    <a:pt x="3583" y="2016"/>
                  </a:lnTo>
                  <a:lnTo>
                    <a:pt x="3674" y="1982"/>
                  </a:lnTo>
                  <a:lnTo>
                    <a:pt x="3768" y="1946"/>
                  </a:lnTo>
                  <a:lnTo>
                    <a:pt x="3857" y="1910"/>
                  </a:lnTo>
                  <a:lnTo>
                    <a:pt x="3946" y="1874"/>
                  </a:lnTo>
                  <a:lnTo>
                    <a:pt x="4039" y="1841"/>
                  </a:lnTo>
                  <a:lnTo>
                    <a:pt x="4128" y="1807"/>
                  </a:lnTo>
                  <a:lnTo>
                    <a:pt x="4217" y="1771"/>
                  </a:lnTo>
                  <a:lnTo>
                    <a:pt x="4306" y="1738"/>
                  </a:lnTo>
                  <a:lnTo>
                    <a:pt x="4394" y="1702"/>
                  </a:lnTo>
                  <a:lnTo>
                    <a:pt x="4481" y="1668"/>
                  </a:lnTo>
                  <a:lnTo>
                    <a:pt x="4572" y="1634"/>
                  </a:lnTo>
                  <a:lnTo>
                    <a:pt x="4658" y="1598"/>
                  </a:lnTo>
                  <a:lnTo>
                    <a:pt x="4747" y="1567"/>
                  </a:lnTo>
                  <a:lnTo>
                    <a:pt x="4833" y="1534"/>
                  </a:lnTo>
                  <a:lnTo>
                    <a:pt x="4920" y="1498"/>
                  </a:lnTo>
                  <a:lnTo>
                    <a:pt x="5006" y="1466"/>
                  </a:lnTo>
                  <a:lnTo>
                    <a:pt x="5093" y="1433"/>
                  </a:lnTo>
                  <a:lnTo>
                    <a:pt x="5179" y="1397"/>
                  </a:lnTo>
                  <a:lnTo>
                    <a:pt x="5265" y="1366"/>
                  </a:lnTo>
                  <a:lnTo>
                    <a:pt x="5347" y="1332"/>
                  </a:lnTo>
                  <a:lnTo>
                    <a:pt x="5436" y="1298"/>
                  </a:lnTo>
                  <a:lnTo>
                    <a:pt x="5517" y="1267"/>
                  </a:lnTo>
                  <a:lnTo>
                    <a:pt x="5606" y="1222"/>
                  </a:lnTo>
                  <a:lnTo>
                    <a:pt x="5688" y="1190"/>
                  </a:lnTo>
                  <a:lnTo>
                    <a:pt x="5772" y="1166"/>
                  </a:lnTo>
                  <a:lnTo>
                    <a:pt x="5856" y="1135"/>
                  </a:lnTo>
                  <a:lnTo>
                    <a:pt x="5935" y="1104"/>
                  </a:lnTo>
                  <a:lnTo>
                    <a:pt x="6019" y="1073"/>
                  </a:lnTo>
                  <a:lnTo>
                    <a:pt x="6103" y="1039"/>
                  </a:lnTo>
                  <a:lnTo>
                    <a:pt x="6185" y="1008"/>
                  </a:lnTo>
                  <a:lnTo>
                    <a:pt x="6266" y="977"/>
                  </a:lnTo>
                  <a:lnTo>
                    <a:pt x="6348" y="946"/>
                  </a:lnTo>
                  <a:lnTo>
                    <a:pt x="6432" y="914"/>
                  </a:lnTo>
                  <a:lnTo>
                    <a:pt x="6511" y="871"/>
                  </a:lnTo>
                  <a:lnTo>
                    <a:pt x="6595" y="801"/>
                  </a:lnTo>
                  <a:lnTo>
                    <a:pt x="6679" y="732"/>
                  </a:lnTo>
                  <a:lnTo>
                    <a:pt x="6760" y="684"/>
                  </a:lnTo>
                  <a:lnTo>
                    <a:pt x="6842" y="617"/>
                  </a:lnTo>
                  <a:lnTo>
                    <a:pt x="6924" y="554"/>
                  </a:lnTo>
                  <a:lnTo>
                    <a:pt x="7003" y="511"/>
                  </a:lnTo>
                  <a:lnTo>
                    <a:pt x="7084" y="482"/>
                  </a:lnTo>
                  <a:lnTo>
                    <a:pt x="7164" y="463"/>
                  </a:lnTo>
                  <a:lnTo>
                    <a:pt x="7240" y="441"/>
                  </a:lnTo>
                  <a:lnTo>
                    <a:pt x="7317" y="415"/>
                  </a:lnTo>
                  <a:lnTo>
                    <a:pt x="7396" y="386"/>
                  </a:lnTo>
                  <a:lnTo>
                    <a:pt x="7478" y="357"/>
                  </a:lnTo>
                  <a:lnTo>
                    <a:pt x="7555" y="324"/>
                  </a:lnTo>
                  <a:lnTo>
                    <a:pt x="7632" y="295"/>
                  </a:lnTo>
                  <a:lnTo>
                    <a:pt x="7706" y="266"/>
                  </a:lnTo>
                  <a:lnTo>
                    <a:pt x="7785" y="240"/>
                  </a:lnTo>
                  <a:lnTo>
                    <a:pt x="7860" y="218"/>
                  </a:lnTo>
                  <a:lnTo>
                    <a:pt x="7934" y="206"/>
                  </a:lnTo>
                  <a:lnTo>
                    <a:pt x="8011" y="194"/>
                  </a:lnTo>
                  <a:lnTo>
                    <a:pt x="8085" y="194"/>
                  </a:lnTo>
                  <a:lnTo>
                    <a:pt x="8155" y="216"/>
                  </a:lnTo>
                  <a:lnTo>
                    <a:pt x="8227" y="216"/>
                  </a:lnTo>
                  <a:lnTo>
                    <a:pt x="8301" y="187"/>
                  </a:lnTo>
                  <a:lnTo>
                    <a:pt x="8376" y="158"/>
                  </a:lnTo>
                  <a:lnTo>
                    <a:pt x="8450" y="129"/>
                  </a:lnTo>
                  <a:lnTo>
                    <a:pt x="8524" y="101"/>
                  </a:lnTo>
                  <a:lnTo>
                    <a:pt x="8599" y="72"/>
                  </a:lnTo>
                  <a:lnTo>
                    <a:pt x="8671" y="43"/>
                  </a:lnTo>
                  <a:lnTo>
                    <a:pt x="8748" y="14"/>
                  </a:lnTo>
                  <a:lnTo>
                    <a:pt x="878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2" name="Freeform 42"/>
            <p:cNvSpPr>
              <a:spLocks noChangeAspect="1"/>
            </p:cNvSpPr>
            <p:nvPr/>
          </p:nvSpPr>
          <p:spPr bwMode="auto">
            <a:xfrm>
              <a:off x="2293" y="2363"/>
              <a:ext cx="3742" cy="1449"/>
            </a:xfrm>
            <a:custGeom>
              <a:avLst/>
              <a:gdLst/>
              <a:ahLst/>
              <a:cxnLst>
                <a:cxn ang="0">
                  <a:pos x="52" y="3382"/>
                </a:cxn>
                <a:cxn ang="0">
                  <a:pos x="261" y="3301"/>
                </a:cxn>
                <a:cxn ang="0">
                  <a:pos x="470" y="3221"/>
                </a:cxn>
                <a:cxn ang="0">
                  <a:pos x="674" y="3125"/>
                </a:cxn>
                <a:cxn ang="0">
                  <a:pos x="880" y="3037"/>
                </a:cxn>
                <a:cxn ang="0">
                  <a:pos x="1082" y="2979"/>
                </a:cxn>
                <a:cxn ang="0">
                  <a:pos x="1279" y="2797"/>
                </a:cxn>
                <a:cxn ang="0">
                  <a:pos x="1478" y="2691"/>
                </a:cxn>
                <a:cxn ang="0">
                  <a:pos x="1675" y="2554"/>
                </a:cxn>
                <a:cxn ang="0">
                  <a:pos x="1874" y="2477"/>
                </a:cxn>
                <a:cxn ang="0">
                  <a:pos x="2066" y="2331"/>
                </a:cxn>
                <a:cxn ang="0">
                  <a:pos x="2263" y="2317"/>
                </a:cxn>
                <a:cxn ang="0">
                  <a:pos x="2457" y="2305"/>
                </a:cxn>
                <a:cxn ang="0">
                  <a:pos x="2651" y="2355"/>
                </a:cxn>
                <a:cxn ang="0">
                  <a:pos x="2839" y="2302"/>
                </a:cxn>
                <a:cxn ang="0">
                  <a:pos x="3028" y="2230"/>
                </a:cxn>
                <a:cxn ang="0">
                  <a:pos x="3213" y="2158"/>
                </a:cxn>
                <a:cxn ang="0">
                  <a:pos x="3400" y="2086"/>
                </a:cxn>
                <a:cxn ang="0">
                  <a:pos x="3580" y="2014"/>
                </a:cxn>
                <a:cxn ang="0">
                  <a:pos x="3765" y="1942"/>
                </a:cxn>
                <a:cxn ang="0">
                  <a:pos x="3947" y="1873"/>
                </a:cxn>
                <a:cxn ang="0">
                  <a:pos x="4125" y="1805"/>
                </a:cxn>
                <a:cxn ang="0">
                  <a:pos x="4305" y="1736"/>
                </a:cxn>
                <a:cxn ang="0">
                  <a:pos x="4480" y="1666"/>
                </a:cxn>
                <a:cxn ang="0">
                  <a:pos x="4655" y="1599"/>
                </a:cxn>
                <a:cxn ang="0">
                  <a:pos x="4830" y="1529"/>
                </a:cxn>
                <a:cxn ang="0">
                  <a:pos x="5003" y="1465"/>
                </a:cxn>
                <a:cxn ang="0">
                  <a:pos x="5176" y="1397"/>
                </a:cxn>
                <a:cxn ang="0">
                  <a:pos x="5346" y="1333"/>
                </a:cxn>
                <a:cxn ang="0">
                  <a:pos x="5517" y="1265"/>
                </a:cxn>
                <a:cxn ang="0">
                  <a:pos x="5687" y="1189"/>
                </a:cxn>
                <a:cxn ang="0">
                  <a:pos x="5850" y="1136"/>
                </a:cxn>
                <a:cxn ang="0">
                  <a:pos x="6016" y="1073"/>
                </a:cxn>
                <a:cxn ang="0">
                  <a:pos x="6182" y="1006"/>
                </a:cxn>
                <a:cxn ang="0">
                  <a:pos x="6347" y="944"/>
                </a:cxn>
                <a:cxn ang="0">
                  <a:pos x="6510" y="862"/>
                </a:cxn>
                <a:cxn ang="0">
                  <a:pos x="6676" y="720"/>
                </a:cxn>
                <a:cxn ang="0">
                  <a:pos x="6841" y="603"/>
                </a:cxn>
                <a:cxn ang="0">
                  <a:pos x="7002" y="504"/>
                </a:cxn>
                <a:cxn ang="0">
                  <a:pos x="7161" y="461"/>
                </a:cxn>
                <a:cxn ang="0">
                  <a:pos x="7317" y="411"/>
                </a:cxn>
                <a:cxn ang="0">
                  <a:pos x="7473" y="353"/>
                </a:cxn>
                <a:cxn ang="0">
                  <a:pos x="7626" y="288"/>
                </a:cxn>
                <a:cxn ang="0">
                  <a:pos x="7782" y="240"/>
                </a:cxn>
                <a:cxn ang="0">
                  <a:pos x="7933" y="207"/>
                </a:cxn>
                <a:cxn ang="0">
                  <a:pos x="8082" y="183"/>
                </a:cxn>
                <a:cxn ang="0">
                  <a:pos x="8224" y="212"/>
                </a:cxn>
                <a:cxn ang="0">
                  <a:pos x="8373" y="159"/>
                </a:cxn>
                <a:cxn ang="0">
                  <a:pos x="8519" y="101"/>
                </a:cxn>
                <a:cxn ang="0">
                  <a:pos x="8670" y="44"/>
                </a:cxn>
                <a:cxn ang="0">
                  <a:pos x="8781" y="0"/>
                </a:cxn>
              </a:cxnLst>
              <a:rect l="0" t="0" r="r" b="b"/>
              <a:pathLst>
                <a:path w="8781" h="3401">
                  <a:moveTo>
                    <a:pt x="0" y="3401"/>
                  </a:moveTo>
                  <a:lnTo>
                    <a:pt x="52" y="3382"/>
                  </a:lnTo>
                  <a:lnTo>
                    <a:pt x="156" y="3341"/>
                  </a:lnTo>
                  <a:lnTo>
                    <a:pt x="261" y="3301"/>
                  </a:lnTo>
                  <a:lnTo>
                    <a:pt x="367" y="3262"/>
                  </a:lnTo>
                  <a:lnTo>
                    <a:pt x="470" y="3221"/>
                  </a:lnTo>
                  <a:lnTo>
                    <a:pt x="571" y="3181"/>
                  </a:lnTo>
                  <a:lnTo>
                    <a:pt x="674" y="3125"/>
                  </a:lnTo>
                  <a:lnTo>
                    <a:pt x="775" y="3061"/>
                  </a:lnTo>
                  <a:lnTo>
                    <a:pt x="880" y="3037"/>
                  </a:lnTo>
                  <a:lnTo>
                    <a:pt x="981" y="3022"/>
                  </a:lnTo>
                  <a:lnTo>
                    <a:pt x="1082" y="2979"/>
                  </a:lnTo>
                  <a:lnTo>
                    <a:pt x="1180" y="2890"/>
                  </a:lnTo>
                  <a:lnTo>
                    <a:pt x="1279" y="2797"/>
                  </a:lnTo>
                  <a:lnTo>
                    <a:pt x="1377" y="2741"/>
                  </a:lnTo>
                  <a:lnTo>
                    <a:pt x="1478" y="2691"/>
                  </a:lnTo>
                  <a:lnTo>
                    <a:pt x="1576" y="2629"/>
                  </a:lnTo>
                  <a:lnTo>
                    <a:pt x="1675" y="2554"/>
                  </a:lnTo>
                  <a:lnTo>
                    <a:pt x="1776" y="2509"/>
                  </a:lnTo>
                  <a:lnTo>
                    <a:pt x="1874" y="2477"/>
                  </a:lnTo>
                  <a:lnTo>
                    <a:pt x="1972" y="2420"/>
                  </a:lnTo>
                  <a:lnTo>
                    <a:pt x="2066" y="2331"/>
                  </a:lnTo>
                  <a:lnTo>
                    <a:pt x="2164" y="2312"/>
                  </a:lnTo>
                  <a:lnTo>
                    <a:pt x="2263" y="2317"/>
                  </a:lnTo>
                  <a:lnTo>
                    <a:pt x="2359" y="2297"/>
                  </a:lnTo>
                  <a:lnTo>
                    <a:pt x="2457" y="2305"/>
                  </a:lnTo>
                  <a:lnTo>
                    <a:pt x="2553" y="2343"/>
                  </a:lnTo>
                  <a:lnTo>
                    <a:pt x="2651" y="2355"/>
                  </a:lnTo>
                  <a:lnTo>
                    <a:pt x="2745" y="2331"/>
                  </a:lnTo>
                  <a:lnTo>
                    <a:pt x="2839" y="2302"/>
                  </a:lnTo>
                  <a:lnTo>
                    <a:pt x="2932" y="2266"/>
                  </a:lnTo>
                  <a:lnTo>
                    <a:pt x="3028" y="2230"/>
                  </a:lnTo>
                  <a:lnTo>
                    <a:pt x="3119" y="2194"/>
                  </a:lnTo>
                  <a:lnTo>
                    <a:pt x="3213" y="2158"/>
                  </a:lnTo>
                  <a:lnTo>
                    <a:pt x="3307" y="2122"/>
                  </a:lnTo>
                  <a:lnTo>
                    <a:pt x="3400" y="2086"/>
                  </a:lnTo>
                  <a:lnTo>
                    <a:pt x="3491" y="2050"/>
                  </a:lnTo>
                  <a:lnTo>
                    <a:pt x="3580" y="2014"/>
                  </a:lnTo>
                  <a:lnTo>
                    <a:pt x="3674" y="1981"/>
                  </a:lnTo>
                  <a:lnTo>
                    <a:pt x="3765" y="1942"/>
                  </a:lnTo>
                  <a:lnTo>
                    <a:pt x="3854" y="1909"/>
                  </a:lnTo>
                  <a:lnTo>
                    <a:pt x="3947" y="1873"/>
                  </a:lnTo>
                  <a:lnTo>
                    <a:pt x="4036" y="1839"/>
                  </a:lnTo>
                  <a:lnTo>
                    <a:pt x="4125" y="1805"/>
                  </a:lnTo>
                  <a:lnTo>
                    <a:pt x="4214" y="1769"/>
                  </a:lnTo>
                  <a:lnTo>
                    <a:pt x="4305" y="1736"/>
                  </a:lnTo>
                  <a:lnTo>
                    <a:pt x="4394" y="1700"/>
                  </a:lnTo>
                  <a:lnTo>
                    <a:pt x="4480" y="1666"/>
                  </a:lnTo>
                  <a:lnTo>
                    <a:pt x="4569" y="1630"/>
                  </a:lnTo>
                  <a:lnTo>
                    <a:pt x="4655" y="1599"/>
                  </a:lnTo>
                  <a:lnTo>
                    <a:pt x="4744" y="1565"/>
                  </a:lnTo>
                  <a:lnTo>
                    <a:pt x="4830" y="1529"/>
                  </a:lnTo>
                  <a:lnTo>
                    <a:pt x="4917" y="1496"/>
                  </a:lnTo>
                  <a:lnTo>
                    <a:pt x="5003" y="1465"/>
                  </a:lnTo>
                  <a:lnTo>
                    <a:pt x="5090" y="1429"/>
                  </a:lnTo>
                  <a:lnTo>
                    <a:pt x="5176" y="1397"/>
                  </a:lnTo>
                  <a:lnTo>
                    <a:pt x="5260" y="1364"/>
                  </a:lnTo>
                  <a:lnTo>
                    <a:pt x="5346" y="1333"/>
                  </a:lnTo>
                  <a:lnTo>
                    <a:pt x="5433" y="1297"/>
                  </a:lnTo>
                  <a:lnTo>
                    <a:pt x="5517" y="1265"/>
                  </a:lnTo>
                  <a:lnTo>
                    <a:pt x="5601" y="1220"/>
                  </a:lnTo>
                  <a:lnTo>
                    <a:pt x="5687" y="1189"/>
                  </a:lnTo>
                  <a:lnTo>
                    <a:pt x="5766" y="1167"/>
                  </a:lnTo>
                  <a:lnTo>
                    <a:pt x="5850" y="1136"/>
                  </a:lnTo>
                  <a:lnTo>
                    <a:pt x="5934" y="1105"/>
                  </a:lnTo>
                  <a:lnTo>
                    <a:pt x="6016" y="1073"/>
                  </a:lnTo>
                  <a:lnTo>
                    <a:pt x="6100" y="1037"/>
                  </a:lnTo>
                  <a:lnTo>
                    <a:pt x="6182" y="1006"/>
                  </a:lnTo>
                  <a:lnTo>
                    <a:pt x="6266" y="975"/>
                  </a:lnTo>
                  <a:lnTo>
                    <a:pt x="6347" y="944"/>
                  </a:lnTo>
                  <a:lnTo>
                    <a:pt x="6426" y="910"/>
                  </a:lnTo>
                  <a:lnTo>
                    <a:pt x="6510" y="862"/>
                  </a:lnTo>
                  <a:lnTo>
                    <a:pt x="6592" y="785"/>
                  </a:lnTo>
                  <a:lnTo>
                    <a:pt x="6676" y="720"/>
                  </a:lnTo>
                  <a:lnTo>
                    <a:pt x="6757" y="672"/>
                  </a:lnTo>
                  <a:lnTo>
                    <a:pt x="6841" y="603"/>
                  </a:lnTo>
                  <a:lnTo>
                    <a:pt x="6923" y="543"/>
                  </a:lnTo>
                  <a:lnTo>
                    <a:pt x="7002" y="504"/>
                  </a:lnTo>
                  <a:lnTo>
                    <a:pt x="7084" y="483"/>
                  </a:lnTo>
                  <a:lnTo>
                    <a:pt x="7161" y="461"/>
                  </a:lnTo>
                  <a:lnTo>
                    <a:pt x="7240" y="437"/>
                  </a:lnTo>
                  <a:lnTo>
                    <a:pt x="7317" y="411"/>
                  </a:lnTo>
                  <a:lnTo>
                    <a:pt x="7393" y="382"/>
                  </a:lnTo>
                  <a:lnTo>
                    <a:pt x="7473" y="353"/>
                  </a:lnTo>
                  <a:lnTo>
                    <a:pt x="7549" y="322"/>
                  </a:lnTo>
                  <a:lnTo>
                    <a:pt x="7626" y="288"/>
                  </a:lnTo>
                  <a:lnTo>
                    <a:pt x="7705" y="262"/>
                  </a:lnTo>
                  <a:lnTo>
                    <a:pt x="7782" y="240"/>
                  </a:lnTo>
                  <a:lnTo>
                    <a:pt x="7859" y="221"/>
                  </a:lnTo>
                  <a:lnTo>
                    <a:pt x="7933" y="207"/>
                  </a:lnTo>
                  <a:lnTo>
                    <a:pt x="8008" y="188"/>
                  </a:lnTo>
                  <a:lnTo>
                    <a:pt x="8082" y="183"/>
                  </a:lnTo>
                  <a:lnTo>
                    <a:pt x="8152" y="202"/>
                  </a:lnTo>
                  <a:lnTo>
                    <a:pt x="8224" y="212"/>
                  </a:lnTo>
                  <a:lnTo>
                    <a:pt x="8298" y="188"/>
                  </a:lnTo>
                  <a:lnTo>
                    <a:pt x="8373" y="159"/>
                  </a:lnTo>
                  <a:lnTo>
                    <a:pt x="8447" y="130"/>
                  </a:lnTo>
                  <a:lnTo>
                    <a:pt x="8519" y="101"/>
                  </a:lnTo>
                  <a:lnTo>
                    <a:pt x="8596" y="72"/>
                  </a:lnTo>
                  <a:lnTo>
                    <a:pt x="8670" y="44"/>
                  </a:lnTo>
                  <a:lnTo>
                    <a:pt x="8742" y="15"/>
                  </a:lnTo>
                  <a:lnTo>
                    <a:pt x="878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3" name="Freeform 43"/>
            <p:cNvSpPr>
              <a:spLocks noChangeAspect="1"/>
            </p:cNvSpPr>
            <p:nvPr/>
          </p:nvSpPr>
          <p:spPr bwMode="auto">
            <a:xfrm>
              <a:off x="2285" y="2357"/>
              <a:ext cx="3738" cy="1447"/>
            </a:xfrm>
            <a:custGeom>
              <a:avLst/>
              <a:gdLst/>
              <a:ahLst/>
              <a:cxnLst>
                <a:cxn ang="0">
                  <a:pos x="50" y="3377"/>
                </a:cxn>
                <a:cxn ang="0">
                  <a:pos x="262" y="3295"/>
                </a:cxn>
                <a:cxn ang="0">
                  <a:pos x="470" y="3216"/>
                </a:cxn>
                <a:cxn ang="0">
                  <a:pos x="677" y="3125"/>
                </a:cxn>
                <a:cxn ang="0">
                  <a:pos x="878" y="3027"/>
                </a:cxn>
                <a:cxn ang="0">
                  <a:pos x="1082" y="2967"/>
                </a:cxn>
                <a:cxn ang="0">
                  <a:pos x="1279" y="2796"/>
                </a:cxn>
                <a:cxn ang="0">
                  <a:pos x="1481" y="2688"/>
                </a:cxn>
                <a:cxn ang="0">
                  <a:pos x="1678" y="2563"/>
                </a:cxn>
                <a:cxn ang="0">
                  <a:pos x="1872" y="2472"/>
                </a:cxn>
                <a:cxn ang="0">
                  <a:pos x="2069" y="2297"/>
                </a:cxn>
                <a:cxn ang="0">
                  <a:pos x="2261" y="2268"/>
                </a:cxn>
                <a:cxn ang="0">
                  <a:pos x="2457" y="2285"/>
                </a:cxn>
                <a:cxn ang="0">
                  <a:pos x="2649" y="2304"/>
                </a:cxn>
                <a:cxn ang="0">
                  <a:pos x="2839" y="2299"/>
                </a:cxn>
                <a:cxn ang="0">
                  <a:pos x="3026" y="2225"/>
                </a:cxn>
                <a:cxn ang="0">
                  <a:pos x="3213" y="2153"/>
                </a:cxn>
                <a:cxn ang="0">
                  <a:pos x="3398" y="2083"/>
                </a:cxn>
                <a:cxn ang="0">
                  <a:pos x="3583" y="2011"/>
                </a:cxn>
                <a:cxn ang="0">
                  <a:pos x="3765" y="1939"/>
                </a:cxn>
                <a:cxn ang="0">
                  <a:pos x="3945" y="1870"/>
                </a:cxn>
                <a:cxn ang="0">
                  <a:pos x="4125" y="1800"/>
                </a:cxn>
                <a:cxn ang="0">
                  <a:pos x="4303" y="1731"/>
                </a:cxn>
                <a:cxn ang="0">
                  <a:pos x="4478" y="1663"/>
                </a:cxn>
                <a:cxn ang="0">
                  <a:pos x="4653" y="1596"/>
                </a:cxn>
                <a:cxn ang="0">
                  <a:pos x="4831" y="1527"/>
                </a:cxn>
                <a:cxn ang="0">
                  <a:pos x="5001" y="1462"/>
                </a:cxn>
                <a:cxn ang="0">
                  <a:pos x="5174" y="1395"/>
                </a:cxn>
                <a:cxn ang="0">
                  <a:pos x="5344" y="1327"/>
                </a:cxn>
                <a:cxn ang="0">
                  <a:pos x="5515" y="1260"/>
                </a:cxn>
                <a:cxn ang="0">
                  <a:pos x="5683" y="1191"/>
                </a:cxn>
                <a:cxn ang="0">
                  <a:pos x="5848" y="1133"/>
                </a:cxn>
                <a:cxn ang="0">
                  <a:pos x="6016" y="1068"/>
                </a:cxn>
                <a:cxn ang="0">
                  <a:pos x="6182" y="1006"/>
                </a:cxn>
                <a:cxn ang="0">
                  <a:pos x="6345" y="943"/>
                </a:cxn>
                <a:cxn ang="0">
                  <a:pos x="6508" y="852"/>
                </a:cxn>
                <a:cxn ang="0">
                  <a:pos x="6674" y="718"/>
                </a:cxn>
                <a:cxn ang="0">
                  <a:pos x="6839" y="598"/>
                </a:cxn>
                <a:cxn ang="0">
                  <a:pos x="7000" y="497"/>
                </a:cxn>
                <a:cxn ang="0">
                  <a:pos x="7156" y="454"/>
                </a:cxn>
                <a:cxn ang="0">
                  <a:pos x="7315" y="398"/>
                </a:cxn>
                <a:cxn ang="0">
                  <a:pos x="7471" y="341"/>
                </a:cxn>
                <a:cxn ang="0">
                  <a:pos x="7627" y="281"/>
                </a:cxn>
                <a:cxn ang="0">
                  <a:pos x="7778" y="238"/>
                </a:cxn>
                <a:cxn ang="0">
                  <a:pos x="7931" y="199"/>
                </a:cxn>
                <a:cxn ang="0">
                  <a:pos x="8078" y="170"/>
                </a:cxn>
                <a:cxn ang="0">
                  <a:pos x="8222" y="202"/>
                </a:cxn>
                <a:cxn ang="0">
                  <a:pos x="8371" y="158"/>
                </a:cxn>
                <a:cxn ang="0">
                  <a:pos x="8519" y="101"/>
                </a:cxn>
                <a:cxn ang="0">
                  <a:pos x="8666" y="43"/>
                </a:cxn>
                <a:cxn ang="0">
                  <a:pos x="8776" y="0"/>
                </a:cxn>
              </a:cxnLst>
              <a:rect l="0" t="0" r="r" b="b"/>
              <a:pathLst>
                <a:path w="8776" h="3396">
                  <a:moveTo>
                    <a:pt x="0" y="3396"/>
                  </a:moveTo>
                  <a:lnTo>
                    <a:pt x="50" y="3377"/>
                  </a:lnTo>
                  <a:lnTo>
                    <a:pt x="158" y="3336"/>
                  </a:lnTo>
                  <a:lnTo>
                    <a:pt x="262" y="3295"/>
                  </a:lnTo>
                  <a:lnTo>
                    <a:pt x="365" y="3255"/>
                  </a:lnTo>
                  <a:lnTo>
                    <a:pt x="470" y="3216"/>
                  </a:lnTo>
                  <a:lnTo>
                    <a:pt x="574" y="3175"/>
                  </a:lnTo>
                  <a:lnTo>
                    <a:pt x="677" y="3125"/>
                  </a:lnTo>
                  <a:lnTo>
                    <a:pt x="778" y="3060"/>
                  </a:lnTo>
                  <a:lnTo>
                    <a:pt x="878" y="3027"/>
                  </a:lnTo>
                  <a:lnTo>
                    <a:pt x="982" y="3017"/>
                  </a:lnTo>
                  <a:lnTo>
                    <a:pt x="1082" y="2967"/>
                  </a:lnTo>
                  <a:lnTo>
                    <a:pt x="1181" y="2883"/>
                  </a:lnTo>
                  <a:lnTo>
                    <a:pt x="1279" y="2796"/>
                  </a:lnTo>
                  <a:lnTo>
                    <a:pt x="1380" y="2734"/>
                  </a:lnTo>
                  <a:lnTo>
                    <a:pt x="1481" y="2688"/>
                  </a:lnTo>
                  <a:lnTo>
                    <a:pt x="1579" y="2633"/>
                  </a:lnTo>
                  <a:lnTo>
                    <a:pt x="1678" y="2563"/>
                  </a:lnTo>
                  <a:lnTo>
                    <a:pt x="1774" y="2513"/>
                  </a:lnTo>
                  <a:lnTo>
                    <a:pt x="1872" y="2472"/>
                  </a:lnTo>
                  <a:lnTo>
                    <a:pt x="1970" y="2415"/>
                  </a:lnTo>
                  <a:lnTo>
                    <a:pt x="2069" y="2297"/>
                  </a:lnTo>
                  <a:lnTo>
                    <a:pt x="2162" y="2254"/>
                  </a:lnTo>
                  <a:lnTo>
                    <a:pt x="2261" y="2268"/>
                  </a:lnTo>
                  <a:lnTo>
                    <a:pt x="2359" y="2263"/>
                  </a:lnTo>
                  <a:lnTo>
                    <a:pt x="2457" y="2285"/>
                  </a:lnTo>
                  <a:lnTo>
                    <a:pt x="2551" y="2302"/>
                  </a:lnTo>
                  <a:lnTo>
                    <a:pt x="2649" y="2304"/>
                  </a:lnTo>
                  <a:lnTo>
                    <a:pt x="2745" y="2304"/>
                  </a:lnTo>
                  <a:lnTo>
                    <a:pt x="2839" y="2299"/>
                  </a:lnTo>
                  <a:lnTo>
                    <a:pt x="2933" y="2261"/>
                  </a:lnTo>
                  <a:lnTo>
                    <a:pt x="3026" y="2225"/>
                  </a:lnTo>
                  <a:lnTo>
                    <a:pt x="3120" y="2189"/>
                  </a:lnTo>
                  <a:lnTo>
                    <a:pt x="3213" y="2153"/>
                  </a:lnTo>
                  <a:lnTo>
                    <a:pt x="3307" y="2117"/>
                  </a:lnTo>
                  <a:lnTo>
                    <a:pt x="3398" y="2083"/>
                  </a:lnTo>
                  <a:lnTo>
                    <a:pt x="3489" y="2045"/>
                  </a:lnTo>
                  <a:lnTo>
                    <a:pt x="3583" y="2011"/>
                  </a:lnTo>
                  <a:lnTo>
                    <a:pt x="3672" y="1975"/>
                  </a:lnTo>
                  <a:lnTo>
                    <a:pt x="3765" y="1939"/>
                  </a:lnTo>
                  <a:lnTo>
                    <a:pt x="3854" y="1903"/>
                  </a:lnTo>
                  <a:lnTo>
                    <a:pt x="3945" y="1870"/>
                  </a:lnTo>
                  <a:lnTo>
                    <a:pt x="4034" y="1836"/>
                  </a:lnTo>
                  <a:lnTo>
                    <a:pt x="4125" y="1800"/>
                  </a:lnTo>
                  <a:lnTo>
                    <a:pt x="4214" y="1767"/>
                  </a:lnTo>
                  <a:lnTo>
                    <a:pt x="4303" y="1731"/>
                  </a:lnTo>
                  <a:lnTo>
                    <a:pt x="4392" y="1697"/>
                  </a:lnTo>
                  <a:lnTo>
                    <a:pt x="4478" y="1663"/>
                  </a:lnTo>
                  <a:lnTo>
                    <a:pt x="4569" y="1632"/>
                  </a:lnTo>
                  <a:lnTo>
                    <a:pt x="4653" y="1596"/>
                  </a:lnTo>
                  <a:lnTo>
                    <a:pt x="4742" y="1563"/>
                  </a:lnTo>
                  <a:lnTo>
                    <a:pt x="4831" y="1527"/>
                  </a:lnTo>
                  <a:lnTo>
                    <a:pt x="4917" y="1495"/>
                  </a:lnTo>
                  <a:lnTo>
                    <a:pt x="5001" y="1462"/>
                  </a:lnTo>
                  <a:lnTo>
                    <a:pt x="5090" y="1428"/>
                  </a:lnTo>
                  <a:lnTo>
                    <a:pt x="5174" y="1395"/>
                  </a:lnTo>
                  <a:lnTo>
                    <a:pt x="5258" y="1363"/>
                  </a:lnTo>
                  <a:lnTo>
                    <a:pt x="5344" y="1327"/>
                  </a:lnTo>
                  <a:lnTo>
                    <a:pt x="5428" y="1291"/>
                  </a:lnTo>
                  <a:lnTo>
                    <a:pt x="5515" y="1260"/>
                  </a:lnTo>
                  <a:lnTo>
                    <a:pt x="5599" y="1224"/>
                  </a:lnTo>
                  <a:lnTo>
                    <a:pt x="5683" y="1191"/>
                  </a:lnTo>
                  <a:lnTo>
                    <a:pt x="5767" y="1164"/>
                  </a:lnTo>
                  <a:lnTo>
                    <a:pt x="5848" y="1133"/>
                  </a:lnTo>
                  <a:lnTo>
                    <a:pt x="5932" y="1102"/>
                  </a:lnTo>
                  <a:lnTo>
                    <a:pt x="6016" y="1068"/>
                  </a:lnTo>
                  <a:lnTo>
                    <a:pt x="6098" y="1037"/>
                  </a:lnTo>
                  <a:lnTo>
                    <a:pt x="6182" y="1006"/>
                  </a:lnTo>
                  <a:lnTo>
                    <a:pt x="6261" y="975"/>
                  </a:lnTo>
                  <a:lnTo>
                    <a:pt x="6345" y="943"/>
                  </a:lnTo>
                  <a:lnTo>
                    <a:pt x="6424" y="912"/>
                  </a:lnTo>
                  <a:lnTo>
                    <a:pt x="6508" y="852"/>
                  </a:lnTo>
                  <a:lnTo>
                    <a:pt x="6592" y="775"/>
                  </a:lnTo>
                  <a:lnTo>
                    <a:pt x="6674" y="718"/>
                  </a:lnTo>
                  <a:lnTo>
                    <a:pt x="6758" y="660"/>
                  </a:lnTo>
                  <a:lnTo>
                    <a:pt x="6839" y="598"/>
                  </a:lnTo>
                  <a:lnTo>
                    <a:pt x="6921" y="535"/>
                  </a:lnTo>
                  <a:lnTo>
                    <a:pt x="7000" y="497"/>
                  </a:lnTo>
                  <a:lnTo>
                    <a:pt x="7079" y="475"/>
                  </a:lnTo>
                  <a:lnTo>
                    <a:pt x="7156" y="454"/>
                  </a:lnTo>
                  <a:lnTo>
                    <a:pt x="7238" y="425"/>
                  </a:lnTo>
                  <a:lnTo>
                    <a:pt x="7315" y="398"/>
                  </a:lnTo>
                  <a:lnTo>
                    <a:pt x="7394" y="372"/>
                  </a:lnTo>
                  <a:lnTo>
                    <a:pt x="7471" y="341"/>
                  </a:lnTo>
                  <a:lnTo>
                    <a:pt x="7550" y="312"/>
                  </a:lnTo>
                  <a:lnTo>
                    <a:pt x="7627" y="281"/>
                  </a:lnTo>
                  <a:lnTo>
                    <a:pt x="7703" y="257"/>
                  </a:lnTo>
                  <a:lnTo>
                    <a:pt x="7778" y="238"/>
                  </a:lnTo>
                  <a:lnTo>
                    <a:pt x="7855" y="216"/>
                  </a:lnTo>
                  <a:lnTo>
                    <a:pt x="7931" y="199"/>
                  </a:lnTo>
                  <a:lnTo>
                    <a:pt x="8006" y="182"/>
                  </a:lnTo>
                  <a:lnTo>
                    <a:pt x="8078" y="170"/>
                  </a:lnTo>
                  <a:lnTo>
                    <a:pt x="8150" y="185"/>
                  </a:lnTo>
                  <a:lnTo>
                    <a:pt x="8222" y="202"/>
                  </a:lnTo>
                  <a:lnTo>
                    <a:pt x="8294" y="187"/>
                  </a:lnTo>
                  <a:lnTo>
                    <a:pt x="8371" y="158"/>
                  </a:lnTo>
                  <a:lnTo>
                    <a:pt x="8445" y="130"/>
                  </a:lnTo>
                  <a:lnTo>
                    <a:pt x="8519" y="101"/>
                  </a:lnTo>
                  <a:lnTo>
                    <a:pt x="8594" y="72"/>
                  </a:lnTo>
                  <a:lnTo>
                    <a:pt x="8666" y="43"/>
                  </a:lnTo>
                  <a:lnTo>
                    <a:pt x="8740" y="14"/>
                  </a:lnTo>
                  <a:lnTo>
                    <a:pt x="877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4" name="Freeform 44"/>
            <p:cNvSpPr>
              <a:spLocks noChangeAspect="1"/>
            </p:cNvSpPr>
            <p:nvPr/>
          </p:nvSpPr>
          <p:spPr bwMode="auto">
            <a:xfrm>
              <a:off x="2274" y="2351"/>
              <a:ext cx="3739" cy="1444"/>
            </a:xfrm>
            <a:custGeom>
              <a:avLst/>
              <a:gdLst/>
              <a:ahLst/>
              <a:cxnLst>
                <a:cxn ang="0">
                  <a:pos x="53" y="3369"/>
                </a:cxn>
                <a:cxn ang="0">
                  <a:pos x="264" y="3290"/>
                </a:cxn>
                <a:cxn ang="0">
                  <a:pos x="471" y="3209"/>
                </a:cxn>
                <a:cxn ang="0">
                  <a:pos x="675" y="3125"/>
                </a:cxn>
                <a:cxn ang="0">
                  <a:pos x="881" y="3021"/>
                </a:cxn>
                <a:cxn ang="0">
                  <a:pos x="1080" y="2959"/>
                </a:cxn>
                <a:cxn ang="0">
                  <a:pos x="1280" y="2793"/>
                </a:cxn>
                <a:cxn ang="0">
                  <a:pos x="1479" y="2685"/>
                </a:cxn>
                <a:cxn ang="0">
                  <a:pos x="1678" y="2577"/>
                </a:cxn>
                <a:cxn ang="0">
                  <a:pos x="1872" y="2465"/>
                </a:cxn>
                <a:cxn ang="0">
                  <a:pos x="2067" y="2261"/>
                </a:cxn>
                <a:cxn ang="0">
                  <a:pos x="2259" y="2215"/>
                </a:cxn>
                <a:cxn ang="0">
                  <a:pos x="2455" y="2265"/>
                </a:cxn>
                <a:cxn ang="0">
                  <a:pos x="2647" y="2256"/>
                </a:cxn>
                <a:cxn ang="0">
                  <a:pos x="2839" y="2294"/>
                </a:cxn>
                <a:cxn ang="0">
                  <a:pos x="3027" y="2222"/>
                </a:cxn>
                <a:cxn ang="0">
                  <a:pos x="3214" y="2150"/>
                </a:cxn>
                <a:cxn ang="0">
                  <a:pos x="3396" y="2078"/>
                </a:cxn>
                <a:cxn ang="0">
                  <a:pos x="3581" y="2009"/>
                </a:cxn>
                <a:cxn ang="0">
                  <a:pos x="3763" y="1937"/>
                </a:cxn>
                <a:cxn ang="0">
                  <a:pos x="3943" y="1867"/>
                </a:cxn>
                <a:cxn ang="0">
                  <a:pos x="4123" y="1797"/>
                </a:cxn>
                <a:cxn ang="0">
                  <a:pos x="4303" y="1728"/>
                </a:cxn>
                <a:cxn ang="0">
                  <a:pos x="4476" y="1663"/>
                </a:cxn>
                <a:cxn ang="0">
                  <a:pos x="4654" y="1593"/>
                </a:cxn>
                <a:cxn ang="0">
                  <a:pos x="4829" y="1526"/>
                </a:cxn>
                <a:cxn ang="0">
                  <a:pos x="5002" y="1457"/>
                </a:cxn>
                <a:cxn ang="0">
                  <a:pos x="5174" y="1392"/>
                </a:cxn>
                <a:cxn ang="0">
                  <a:pos x="5345" y="1325"/>
                </a:cxn>
                <a:cxn ang="0">
                  <a:pos x="5515" y="1257"/>
                </a:cxn>
                <a:cxn ang="0">
                  <a:pos x="5681" y="1193"/>
                </a:cxn>
                <a:cxn ang="0">
                  <a:pos x="5849" y="1133"/>
                </a:cxn>
                <a:cxn ang="0">
                  <a:pos x="6012" y="1070"/>
                </a:cxn>
                <a:cxn ang="0">
                  <a:pos x="6180" y="1003"/>
                </a:cxn>
                <a:cxn ang="0">
                  <a:pos x="6341" y="943"/>
                </a:cxn>
                <a:cxn ang="0">
                  <a:pos x="6509" y="842"/>
                </a:cxn>
                <a:cxn ang="0">
                  <a:pos x="6672" y="712"/>
                </a:cxn>
                <a:cxn ang="0">
                  <a:pos x="6835" y="590"/>
                </a:cxn>
                <a:cxn ang="0">
                  <a:pos x="7001" y="487"/>
                </a:cxn>
                <a:cxn ang="0">
                  <a:pos x="7157" y="446"/>
                </a:cxn>
                <a:cxn ang="0">
                  <a:pos x="7315" y="386"/>
                </a:cxn>
                <a:cxn ang="0">
                  <a:pos x="7471" y="331"/>
                </a:cxn>
                <a:cxn ang="0">
                  <a:pos x="7625" y="273"/>
                </a:cxn>
                <a:cxn ang="0">
                  <a:pos x="7778" y="235"/>
                </a:cxn>
                <a:cxn ang="0">
                  <a:pos x="7927" y="196"/>
                </a:cxn>
                <a:cxn ang="0">
                  <a:pos x="8078" y="158"/>
                </a:cxn>
                <a:cxn ang="0">
                  <a:pos x="8222" y="189"/>
                </a:cxn>
                <a:cxn ang="0">
                  <a:pos x="8369" y="158"/>
                </a:cxn>
                <a:cxn ang="0">
                  <a:pos x="8515" y="100"/>
                </a:cxn>
                <a:cxn ang="0">
                  <a:pos x="8664" y="43"/>
                </a:cxn>
                <a:cxn ang="0">
                  <a:pos x="8774" y="0"/>
                </a:cxn>
              </a:cxnLst>
              <a:rect l="0" t="0" r="r" b="b"/>
              <a:pathLst>
                <a:path w="8774" h="3391">
                  <a:moveTo>
                    <a:pt x="0" y="3391"/>
                  </a:moveTo>
                  <a:lnTo>
                    <a:pt x="53" y="3369"/>
                  </a:lnTo>
                  <a:lnTo>
                    <a:pt x="161" y="3329"/>
                  </a:lnTo>
                  <a:lnTo>
                    <a:pt x="264" y="3290"/>
                  </a:lnTo>
                  <a:lnTo>
                    <a:pt x="368" y="3249"/>
                  </a:lnTo>
                  <a:lnTo>
                    <a:pt x="471" y="3209"/>
                  </a:lnTo>
                  <a:lnTo>
                    <a:pt x="574" y="3168"/>
                  </a:lnTo>
                  <a:lnTo>
                    <a:pt x="675" y="3125"/>
                  </a:lnTo>
                  <a:lnTo>
                    <a:pt x="776" y="3060"/>
                  </a:lnTo>
                  <a:lnTo>
                    <a:pt x="881" y="3021"/>
                  </a:lnTo>
                  <a:lnTo>
                    <a:pt x="982" y="3009"/>
                  </a:lnTo>
                  <a:lnTo>
                    <a:pt x="1080" y="2959"/>
                  </a:lnTo>
                  <a:lnTo>
                    <a:pt x="1184" y="2880"/>
                  </a:lnTo>
                  <a:lnTo>
                    <a:pt x="1280" y="2793"/>
                  </a:lnTo>
                  <a:lnTo>
                    <a:pt x="1378" y="2731"/>
                  </a:lnTo>
                  <a:lnTo>
                    <a:pt x="1479" y="2685"/>
                  </a:lnTo>
                  <a:lnTo>
                    <a:pt x="1577" y="2637"/>
                  </a:lnTo>
                  <a:lnTo>
                    <a:pt x="1678" y="2577"/>
                  </a:lnTo>
                  <a:lnTo>
                    <a:pt x="1776" y="2515"/>
                  </a:lnTo>
                  <a:lnTo>
                    <a:pt x="1872" y="2465"/>
                  </a:lnTo>
                  <a:lnTo>
                    <a:pt x="1971" y="2409"/>
                  </a:lnTo>
                  <a:lnTo>
                    <a:pt x="2067" y="2261"/>
                  </a:lnTo>
                  <a:lnTo>
                    <a:pt x="2163" y="2193"/>
                  </a:lnTo>
                  <a:lnTo>
                    <a:pt x="2259" y="2215"/>
                  </a:lnTo>
                  <a:lnTo>
                    <a:pt x="2357" y="2232"/>
                  </a:lnTo>
                  <a:lnTo>
                    <a:pt x="2455" y="2265"/>
                  </a:lnTo>
                  <a:lnTo>
                    <a:pt x="2554" y="2261"/>
                  </a:lnTo>
                  <a:lnTo>
                    <a:pt x="2647" y="2256"/>
                  </a:lnTo>
                  <a:lnTo>
                    <a:pt x="2743" y="2282"/>
                  </a:lnTo>
                  <a:lnTo>
                    <a:pt x="2839" y="2294"/>
                  </a:lnTo>
                  <a:lnTo>
                    <a:pt x="2933" y="2258"/>
                  </a:lnTo>
                  <a:lnTo>
                    <a:pt x="3027" y="2222"/>
                  </a:lnTo>
                  <a:lnTo>
                    <a:pt x="3118" y="2186"/>
                  </a:lnTo>
                  <a:lnTo>
                    <a:pt x="3214" y="2150"/>
                  </a:lnTo>
                  <a:lnTo>
                    <a:pt x="3305" y="2114"/>
                  </a:lnTo>
                  <a:lnTo>
                    <a:pt x="3396" y="2078"/>
                  </a:lnTo>
                  <a:lnTo>
                    <a:pt x="3490" y="2042"/>
                  </a:lnTo>
                  <a:lnTo>
                    <a:pt x="3581" y="2009"/>
                  </a:lnTo>
                  <a:lnTo>
                    <a:pt x="3672" y="1973"/>
                  </a:lnTo>
                  <a:lnTo>
                    <a:pt x="3763" y="1937"/>
                  </a:lnTo>
                  <a:lnTo>
                    <a:pt x="3852" y="1901"/>
                  </a:lnTo>
                  <a:lnTo>
                    <a:pt x="3943" y="1867"/>
                  </a:lnTo>
                  <a:lnTo>
                    <a:pt x="4035" y="1833"/>
                  </a:lnTo>
                  <a:lnTo>
                    <a:pt x="4123" y="1797"/>
                  </a:lnTo>
                  <a:lnTo>
                    <a:pt x="4212" y="1764"/>
                  </a:lnTo>
                  <a:lnTo>
                    <a:pt x="4303" y="1728"/>
                  </a:lnTo>
                  <a:lnTo>
                    <a:pt x="4392" y="1694"/>
                  </a:lnTo>
                  <a:lnTo>
                    <a:pt x="4476" y="1663"/>
                  </a:lnTo>
                  <a:lnTo>
                    <a:pt x="4567" y="1627"/>
                  </a:lnTo>
                  <a:lnTo>
                    <a:pt x="4654" y="1593"/>
                  </a:lnTo>
                  <a:lnTo>
                    <a:pt x="4742" y="1557"/>
                  </a:lnTo>
                  <a:lnTo>
                    <a:pt x="4829" y="1526"/>
                  </a:lnTo>
                  <a:lnTo>
                    <a:pt x="4915" y="1493"/>
                  </a:lnTo>
                  <a:lnTo>
                    <a:pt x="5002" y="1457"/>
                  </a:lnTo>
                  <a:lnTo>
                    <a:pt x="5088" y="1425"/>
                  </a:lnTo>
                  <a:lnTo>
                    <a:pt x="5174" y="1392"/>
                  </a:lnTo>
                  <a:lnTo>
                    <a:pt x="5258" y="1361"/>
                  </a:lnTo>
                  <a:lnTo>
                    <a:pt x="5345" y="1325"/>
                  </a:lnTo>
                  <a:lnTo>
                    <a:pt x="5429" y="1289"/>
                  </a:lnTo>
                  <a:lnTo>
                    <a:pt x="5515" y="1257"/>
                  </a:lnTo>
                  <a:lnTo>
                    <a:pt x="5599" y="1226"/>
                  </a:lnTo>
                  <a:lnTo>
                    <a:pt x="5681" y="1193"/>
                  </a:lnTo>
                  <a:lnTo>
                    <a:pt x="5765" y="1164"/>
                  </a:lnTo>
                  <a:lnTo>
                    <a:pt x="5849" y="1133"/>
                  </a:lnTo>
                  <a:lnTo>
                    <a:pt x="5933" y="1101"/>
                  </a:lnTo>
                  <a:lnTo>
                    <a:pt x="6012" y="1070"/>
                  </a:lnTo>
                  <a:lnTo>
                    <a:pt x="6096" y="1034"/>
                  </a:lnTo>
                  <a:lnTo>
                    <a:pt x="6180" y="1003"/>
                  </a:lnTo>
                  <a:lnTo>
                    <a:pt x="6259" y="972"/>
                  </a:lnTo>
                  <a:lnTo>
                    <a:pt x="6341" y="943"/>
                  </a:lnTo>
                  <a:lnTo>
                    <a:pt x="6425" y="909"/>
                  </a:lnTo>
                  <a:lnTo>
                    <a:pt x="6509" y="842"/>
                  </a:lnTo>
                  <a:lnTo>
                    <a:pt x="6590" y="765"/>
                  </a:lnTo>
                  <a:lnTo>
                    <a:pt x="6672" y="712"/>
                  </a:lnTo>
                  <a:lnTo>
                    <a:pt x="6756" y="650"/>
                  </a:lnTo>
                  <a:lnTo>
                    <a:pt x="6835" y="590"/>
                  </a:lnTo>
                  <a:lnTo>
                    <a:pt x="6919" y="530"/>
                  </a:lnTo>
                  <a:lnTo>
                    <a:pt x="7001" y="487"/>
                  </a:lnTo>
                  <a:lnTo>
                    <a:pt x="7077" y="470"/>
                  </a:lnTo>
                  <a:lnTo>
                    <a:pt x="7157" y="446"/>
                  </a:lnTo>
                  <a:lnTo>
                    <a:pt x="7236" y="412"/>
                  </a:lnTo>
                  <a:lnTo>
                    <a:pt x="7315" y="386"/>
                  </a:lnTo>
                  <a:lnTo>
                    <a:pt x="7392" y="362"/>
                  </a:lnTo>
                  <a:lnTo>
                    <a:pt x="7471" y="331"/>
                  </a:lnTo>
                  <a:lnTo>
                    <a:pt x="7548" y="300"/>
                  </a:lnTo>
                  <a:lnTo>
                    <a:pt x="7625" y="273"/>
                  </a:lnTo>
                  <a:lnTo>
                    <a:pt x="7699" y="254"/>
                  </a:lnTo>
                  <a:lnTo>
                    <a:pt x="7778" y="235"/>
                  </a:lnTo>
                  <a:lnTo>
                    <a:pt x="7853" y="211"/>
                  </a:lnTo>
                  <a:lnTo>
                    <a:pt x="7927" y="196"/>
                  </a:lnTo>
                  <a:lnTo>
                    <a:pt x="8004" y="177"/>
                  </a:lnTo>
                  <a:lnTo>
                    <a:pt x="8078" y="158"/>
                  </a:lnTo>
                  <a:lnTo>
                    <a:pt x="8150" y="168"/>
                  </a:lnTo>
                  <a:lnTo>
                    <a:pt x="8222" y="189"/>
                  </a:lnTo>
                  <a:lnTo>
                    <a:pt x="8294" y="187"/>
                  </a:lnTo>
                  <a:lnTo>
                    <a:pt x="8369" y="158"/>
                  </a:lnTo>
                  <a:lnTo>
                    <a:pt x="8443" y="129"/>
                  </a:lnTo>
                  <a:lnTo>
                    <a:pt x="8515" y="100"/>
                  </a:lnTo>
                  <a:lnTo>
                    <a:pt x="8589" y="72"/>
                  </a:lnTo>
                  <a:lnTo>
                    <a:pt x="8664" y="43"/>
                  </a:lnTo>
                  <a:lnTo>
                    <a:pt x="8736" y="14"/>
                  </a:lnTo>
                  <a:lnTo>
                    <a:pt x="877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5" name="Freeform 45"/>
            <p:cNvSpPr>
              <a:spLocks noChangeAspect="1"/>
            </p:cNvSpPr>
            <p:nvPr/>
          </p:nvSpPr>
          <p:spPr bwMode="auto">
            <a:xfrm>
              <a:off x="2266" y="2347"/>
              <a:ext cx="3736" cy="1439"/>
            </a:xfrm>
            <a:custGeom>
              <a:avLst/>
              <a:gdLst/>
              <a:ahLst/>
              <a:cxnLst>
                <a:cxn ang="0">
                  <a:pos x="53" y="3360"/>
                </a:cxn>
                <a:cxn ang="0">
                  <a:pos x="262" y="3279"/>
                </a:cxn>
                <a:cxn ang="0">
                  <a:pos x="471" y="3199"/>
                </a:cxn>
                <a:cxn ang="0">
                  <a:pos x="675" y="3120"/>
                </a:cxn>
                <a:cxn ang="0">
                  <a:pos x="876" y="3007"/>
                </a:cxn>
                <a:cxn ang="0">
                  <a:pos x="1080" y="2947"/>
                </a:cxn>
                <a:cxn ang="0">
                  <a:pos x="1279" y="2789"/>
                </a:cxn>
                <a:cxn ang="0">
                  <a:pos x="1479" y="2681"/>
                </a:cxn>
                <a:cxn ang="0">
                  <a:pos x="1675" y="2580"/>
                </a:cxn>
                <a:cxn ang="0">
                  <a:pos x="1870" y="2460"/>
                </a:cxn>
                <a:cxn ang="0">
                  <a:pos x="2062" y="2254"/>
                </a:cxn>
                <a:cxn ang="0">
                  <a:pos x="2258" y="2184"/>
                </a:cxn>
                <a:cxn ang="0">
                  <a:pos x="2450" y="2239"/>
                </a:cxn>
                <a:cxn ang="0">
                  <a:pos x="2645" y="2215"/>
                </a:cxn>
                <a:cxn ang="0">
                  <a:pos x="2834" y="2259"/>
                </a:cxn>
                <a:cxn ang="0">
                  <a:pos x="3022" y="2208"/>
                </a:cxn>
                <a:cxn ang="0">
                  <a:pos x="3209" y="2141"/>
                </a:cxn>
                <a:cxn ang="0">
                  <a:pos x="3394" y="2069"/>
                </a:cxn>
                <a:cxn ang="0">
                  <a:pos x="3578" y="1999"/>
                </a:cxn>
                <a:cxn ang="0">
                  <a:pos x="3758" y="1927"/>
                </a:cxn>
                <a:cxn ang="0">
                  <a:pos x="3941" y="1860"/>
                </a:cxn>
                <a:cxn ang="0">
                  <a:pos x="4118" y="1791"/>
                </a:cxn>
                <a:cxn ang="0">
                  <a:pos x="4298" y="1721"/>
                </a:cxn>
                <a:cxn ang="0">
                  <a:pos x="4473" y="1656"/>
                </a:cxn>
                <a:cxn ang="0">
                  <a:pos x="4649" y="1587"/>
                </a:cxn>
                <a:cxn ang="0">
                  <a:pos x="4826" y="1519"/>
                </a:cxn>
                <a:cxn ang="0">
                  <a:pos x="4997" y="1452"/>
                </a:cxn>
                <a:cxn ang="0">
                  <a:pos x="5167" y="1387"/>
                </a:cxn>
                <a:cxn ang="0">
                  <a:pos x="5340" y="1320"/>
                </a:cxn>
                <a:cxn ang="0">
                  <a:pos x="5510" y="1248"/>
                </a:cxn>
                <a:cxn ang="0">
                  <a:pos x="5678" y="1191"/>
                </a:cxn>
                <a:cxn ang="0">
                  <a:pos x="5844" y="1126"/>
                </a:cxn>
                <a:cxn ang="0">
                  <a:pos x="6007" y="1061"/>
                </a:cxn>
                <a:cxn ang="0">
                  <a:pos x="6173" y="999"/>
                </a:cxn>
                <a:cxn ang="0">
                  <a:pos x="6338" y="931"/>
                </a:cxn>
                <a:cxn ang="0">
                  <a:pos x="6504" y="826"/>
                </a:cxn>
                <a:cxn ang="0">
                  <a:pos x="6667" y="701"/>
                </a:cxn>
                <a:cxn ang="0">
                  <a:pos x="6832" y="581"/>
                </a:cxn>
                <a:cxn ang="0">
                  <a:pos x="6996" y="475"/>
                </a:cxn>
                <a:cxn ang="0">
                  <a:pos x="7152" y="434"/>
                </a:cxn>
                <a:cxn ang="0">
                  <a:pos x="7310" y="372"/>
                </a:cxn>
                <a:cxn ang="0">
                  <a:pos x="7466" y="324"/>
                </a:cxn>
                <a:cxn ang="0">
                  <a:pos x="7622" y="264"/>
                </a:cxn>
                <a:cxn ang="0">
                  <a:pos x="7773" y="221"/>
                </a:cxn>
                <a:cxn ang="0">
                  <a:pos x="7924" y="178"/>
                </a:cxn>
                <a:cxn ang="0">
                  <a:pos x="8073" y="146"/>
                </a:cxn>
                <a:cxn ang="0">
                  <a:pos x="8217" y="168"/>
                </a:cxn>
                <a:cxn ang="0">
                  <a:pos x="8361" y="154"/>
                </a:cxn>
                <a:cxn ang="0">
                  <a:pos x="8510" y="96"/>
                </a:cxn>
                <a:cxn ang="0">
                  <a:pos x="8659" y="38"/>
                </a:cxn>
                <a:cxn ang="0">
                  <a:pos x="8767" y="0"/>
                </a:cxn>
              </a:cxnLst>
              <a:rect l="0" t="0" r="r" b="b"/>
              <a:pathLst>
                <a:path w="8767" h="3379">
                  <a:moveTo>
                    <a:pt x="0" y="3379"/>
                  </a:moveTo>
                  <a:lnTo>
                    <a:pt x="53" y="3360"/>
                  </a:lnTo>
                  <a:lnTo>
                    <a:pt x="156" y="3319"/>
                  </a:lnTo>
                  <a:lnTo>
                    <a:pt x="262" y="3279"/>
                  </a:lnTo>
                  <a:lnTo>
                    <a:pt x="367" y="3240"/>
                  </a:lnTo>
                  <a:lnTo>
                    <a:pt x="471" y="3199"/>
                  </a:lnTo>
                  <a:lnTo>
                    <a:pt x="571" y="3159"/>
                  </a:lnTo>
                  <a:lnTo>
                    <a:pt x="675" y="3120"/>
                  </a:lnTo>
                  <a:lnTo>
                    <a:pt x="775" y="3051"/>
                  </a:lnTo>
                  <a:lnTo>
                    <a:pt x="876" y="3007"/>
                  </a:lnTo>
                  <a:lnTo>
                    <a:pt x="979" y="3000"/>
                  </a:lnTo>
                  <a:lnTo>
                    <a:pt x="1080" y="2947"/>
                  </a:lnTo>
                  <a:lnTo>
                    <a:pt x="1179" y="2873"/>
                  </a:lnTo>
                  <a:lnTo>
                    <a:pt x="1279" y="2789"/>
                  </a:lnTo>
                  <a:lnTo>
                    <a:pt x="1378" y="2724"/>
                  </a:lnTo>
                  <a:lnTo>
                    <a:pt x="1479" y="2681"/>
                  </a:lnTo>
                  <a:lnTo>
                    <a:pt x="1577" y="2635"/>
                  </a:lnTo>
                  <a:lnTo>
                    <a:pt x="1675" y="2580"/>
                  </a:lnTo>
                  <a:lnTo>
                    <a:pt x="1771" y="2513"/>
                  </a:lnTo>
                  <a:lnTo>
                    <a:pt x="1870" y="2460"/>
                  </a:lnTo>
                  <a:lnTo>
                    <a:pt x="1968" y="2400"/>
                  </a:lnTo>
                  <a:lnTo>
                    <a:pt x="2062" y="2254"/>
                  </a:lnTo>
                  <a:lnTo>
                    <a:pt x="2160" y="2172"/>
                  </a:lnTo>
                  <a:lnTo>
                    <a:pt x="2258" y="2184"/>
                  </a:lnTo>
                  <a:lnTo>
                    <a:pt x="2357" y="2211"/>
                  </a:lnTo>
                  <a:lnTo>
                    <a:pt x="2450" y="2239"/>
                  </a:lnTo>
                  <a:lnTo>
                    <a:pt x="2549" y="2232"/>
                  </a:lnTo>
                  <a:lnTo>
                    <a:pt x="2645" y="2215"/>
                  </a:lnTo>
                  <a:lnTo>
                    <a:pt x="2738" y="2242"/>
                  </a:lnTo>
                  <a:lnTo>
                    <a:pt x="2834" y="2259"/>
                  </a:lnTo>
                  <a:lnTo>
                    <a:pt x="2930" y="2232"/>
                  </a:lnTo>
                  <a:lnTo>
                    <a:pt x="3022" y="2208"/>
                  </a:lnTo>
                  <a:lnTo>
                    <a:pt x="3118" y="2179"/>
                  </a:lnTo>
                  <a:lnTo>
                    <a:pt x="3209" y="2141"/>
                  </a:lnTo>
                  <a:lnTo>
                    <a:pt x="3302" y="2107"/>
                  </a:lnTo>
                  <a:lnTo>
                    <a:pt x="3394" y="2069"/>
                  </a:lnTo>
                  <a:lnTo>
                    <a:pt x="3485" y="2035"/>
                  </a:lnTo>
                  <a:lnTo>
                    <a:pt x="3578" y="1999"/>
                  </a:lnTo>
                  <a:lnTo>
                    <a:pt x="3667" y="1966"/>
                  </a:lnTo>
                  <a:lnTo>
                    <a:pt x="3758" y="1927"/>
                  </a:lnTo>
                  <a:lnTo>
                    <a:pt x="3847" y="1894"/>
                  </a:lnTo>
                  <a:lnTo>
                    <a:pt x="3941" y="1860"/>
                  </a:lnTo>
                  <a:lnTo>
                    <a:pt x="4030" y="1824"/>
                  </a:lnTo>
                  <a:lnTo>
                    <a:pt x="4118" y="1791"/>
                  </a:lnTo>
                  <a:lnTo>
                    <a:pt x="4207" y="1755"/>
                  </a:lnTo>
                  <a:lnTo>
                    <a:pt x="4298" y="1721"/>
                  </a:lnTo>
                  <a:lnTo>
                    <a:pt x="4387" y="1687"/>
                  </a:lnTo>
                  <a:lnTo>
                    <a:pt x="4473" y="1656"/>
                  </a:lnTo>
                  <a:lnTo>
                    <a:pt x="4562" y="1620"/>
                  </a:lnTo>
                  <a:lnTo>
                    <a:pt x="4649" y="1587"/>
                  </a:lnTo>
                  <a:lnTo>
                    <a:pt x="4737" y="1551"/>
                  </a:lnTo>
                  <a:lnTo>
                    <a:pt x="4826" y="1519"/>
                  </a:lnTo>
                  <a:lnTo>
                    <a:pt x="4910" y="1486"/>
                  </a:lnTo>
                  <a:lnTo>
                    <a:pt x="4997" y="1452"/>
                  </a:lnTo>
                  <a:lnTo>
                    <a:pt x="5083" y="1419"/>
                  </a:lnTo>
                  <a:lnTo>
                    <a:pt x="5167" y="1387"/>
                  </a:lnTo>
                  <a:lnTo>
                    <a:pt x="5253" y="1351"/>
                  </a:lnTo>
                  <a:lnTo>
                    <a:pt x="5340" y="1320"/>
                  </a:lnTo>
                  <a:lnTo>
                    <a:pt x="5424" y="1279"/>
                  </a:lnTo>
                  <a:lnTo>
                    <a:pt x="5510" y="1248"/>
                  </a:lnTo>
                  <a:lnTo>
                    <a:pt x="5594" y="1224"/>
                  </a:lnTo>
                  <a:lnTo>
                    <a:pt x="5678" y="1191"/>
                  </a:lnTo>
                  <a:lnTo>
                    <a:pt x="5762" y="1157"/>
                  </a:lnTo>
                  <a:lnTo>
                    <a:pt x="5844" y="1126"/>
                  </a:lnTo>
                  <a:lnTo>
                    <a:pt x="5928" y="1092"/>
                  </a:lnTo>
                  <a:lnTo>
                    <a:pt x="6007" y="1061"/>
                  </a:lnTo>
                  <a:lnTo>
                    <a:pt x="6091" y="1030"/>
                  </a:lnTo>
                  <a:lnTo>
                    <a:pt x="6173" y="999"/>
                  </a:lnTo>
                  <a:lnTo>
                    <a:pt x="6257" y="967"/>
                  </a:lnTo>
                  <a:lnTo>
                    <a:pt x="6338" y="931"/>
                  </a:lnTo>
                  <a:lnTo>
                    <a:pt x="6420" y="895"/>
                  </a:lnTo>
                  <a:lnTo>
                    <a:pt x="6504" y="826"/>
                  </a:lnTo>
                  <a:lnTo>
                    <a:pt x="6588" y="751"/>
                  </a:lnTo>
                  <a:lnTo>
                    <a:pt x="6667" y="701"/>
                  </a:lnTo>
                  <a:lnTo>
                    <a:pt x="6751" y="641"/>
                  </a:lnTo>
                  <a:lnTo>
                    <a:pt x="6832" y="581"/>
                  </a:lnTo>
                  <a:lnTo>
                    <a:pt x="6916" y="516"/>
                  </a:lnTo>
                  <a:lnTo>
                    <a:pt x="6996" y="475"/>
                  </a:lnTo>
                  <a:lnTo>
                    <a:pt x="7075" y="456"/>
                  </a:lnTo>
                  <a:lnTo>
                    <a:pt x="7152" y="434"/>
                  </a:lnTo>
                  <a:lnTo>
                    <a:pt x="7231" y="396"/>
                  </a:lnTo>
                  <a:lnTo>
                    <a:pt x="7310" y="372"/>
                  </a:lnTo>
                  <a:lnTo>
                    <a:pt x="7387" y="353"/>
                  </a:lnTo>
                  <a:lnTo>
                    <a:pt x="7466" y="324"/>
                  </a:lnTo>
                  <a:lnTo>
                    <a:pt x="7543" y="293"/>
                  </a:lnTo>
                  <a:lnTo>
                    <a:pt x="7622" y="264"/>
                  </a:lnTo>
                  <a:lnTo>
                    <a:pt x="7696" y="240"/>
                  </a:lnTo>
                  <a:lnTo>
                    <a:pt x="7773" y="221"/>
                  </a:lnTo>
                  <a:lnTo>
                    <a:pt x="7850" y="194"/>
                  </a:lnTo>
                  <a:lnTo>
                    <a:pt x="7924" y="178"/>
                  </a:lnTo>
                  <a:lnTo>
                    <a:pt x="7999" y="161"/>
                  </a:lnTo>
                  <a:lnTo>
                    <a:pt x="8073" y="146"/>
                  </a:lnTo>
                  <a:lnTo>
                    <a:pt x="8145" y="149"/>
                  </a:lnTo>
                  <a:lnTo>
                    <a:pt x="8217" y="168"/>
                  </a:lnTo>
                  <a:lnTo>
                    <a:pt x="8289" y="178"/>
                  </a:lnTo>
                  <a:lnTo>
                    <a:pt x="8361" y="154"/>
                  </a:lnTo>
                  <a:lnTo>
                    <a:pt x="8436" y="125"/>
                  </a:lnTo>
                  <a:lnTo>
                    <a:pt x="8510" y="96"/>
                  </a:lnTo>
                  <a:lnTo>
                    <a:pt x="8587" y="67"/>
                  </a:lnTo>
                  <a:lnTo>
                    <a:pt x="8659" y="38"/>
                  </a:lnTo>
                  <a:lnTo>
                    <a:pt x="8733" y="10"/>
                  </a:lnTo>
                  <a:lnTo>
                    <a:pt x="876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6" name="Freeform 46"/>
            <p:cNvSpPr>
              <a:spLocks noChangeAspect="1"/>
            </p:cNvSpPr>
            <p:nvPr/>
          </p:nvSpPr>
          <p:spPr bwMode="auto">
            <a:xfrm>
              <a:off x="2259" y="3276"/>
              <a:ext cx="919" cy="502"/>
            </a:xfrm>
            <a:custGeom>
              <a:avLst/>
              <a:gdLst/>
              <a:ahLst/>
              <a:cxnLst>
                <a:cxn ang="0">
                  <a:pos x="0" y="1178"/>
                </a:cxn>
                <a:cxn ang="0">
                  <a:pos x="50" y="1157"/>
                </a:cxn>
                <a:cxn ang="0">
                  <a:pos x="156" y="1118"/>
                </a:cxn>
                <a:cxn ang="0">
                  <a:pos x="259" y="1077"/>
                </a:cxn>
                <a:cxn ang="0">
                  <a:pos x="362" y="1037"/>
                </a:cxn>
                <a:cxn ang="0">
                  <a:pos x="466" y="996"/>
                </a:cxn>
                <a:cxn ang="0">
                  <a:pos x="569" y="960"/>
                </a:cxn>
                <a:cxn ang="0">
                  <a:pos x="674" y="919"/>
                </a:cxn>
                <a:cxn ang="0">
                  <a:pos x="775" y="852"/>
                </a:cxn>
                <a:cxn ang="0">
                  <a:pos x="876" y="804"/>
                </a:cxn>
                <a:cxn ang="0">
                  <a:pos x="979" y="792"/>
                </a:cxn>
                <a:cxn ang="0">
                  <a:pos x="1080" y="749"/>
                </a:cxn>
                <a:cxn ang="0">
                  <a:pos x="1178" y="677"/>
                </a:cxn>
                <a:cxn ang="0">
                  <a:pos x="1274" y="590"/>
                </a:cxn>
                <a:cxn ang="0">
                  <a:pos x="1378" y="528"/>
                </a:cxn>
                <a:cxn ang="0">
                  <a:pos x="1474" y="485"/>
                </a:cxn>
                <a:cxn ang="0">
                  <a:pos x="1574" y="434"/>
                </a:cxn>
                <a:cxn ang="0">
                  <a:pos x="1673" y="384"/>
                </a:cxn>
                <a:cxn ang="0">
                  <a:pos x="1771" y="319"/>
                </a:cxn>
                <a:cxn ang="0">
                  <a:pos x="1870" y="261"/>
                </a:cxn>
                <a:cxn ang="0">
                  <a:pos x="1963" y="204"/>
                </a:cxn>
                <a:cxn ang="0">
                  <a:pos x="2062" y="84"/>
                </a:cxn>
                <a:cxn ang="0">
                  <a:pos x="2157" y="0"/>
                </a:cxn>
              </a:cxnLst>
              <a:rect l="0" t="0" r="r" b="b"/>
              <a:pathLst>
                <a:path w="2157" h="1178">
                  <a:moveTo>
                    <a:pt x="0" y="1178"/>
                  </a:moveTo>
                  <a:lnTo>
                    <a:pt x="50" y="1157"/>
                  </a:lnTo>
                  <a:lnTo>
                    <a:pt x="156" y="1118"/>
                  </a:lnTo>
                  <a:lnTo>
                    <a:pt x="259" y="1077"/>
                  </a:lnTo>
                  <a:lnTo>
                    <a:pt x="362" y="1037"/>
                  </a:lnTo>
                  <a:lnTo>
                    <a:pt x="466" y="996"/>
                  </a:lnTo>
                  <a:lnTo>
                    <a:pt x="569" y="960"/>
                  </a:lnTo>
                  <a:lnTo>
                    <a:pt x="674" y="919"/>
                  </a:lnTo>
                  <a:lnTo>
                    <a:pt x="775" y="852"/>
                  </a:lnTo>
                  <a:lnTo>
                    <a:pt x="876" y="804"/>
                  </a:lnTo>
                  <a:lnTo>
                    <a:pt x="979" y="792"/>
                  </a:lnTo>
                  <a:lnTo>
                    <a:pt x="1080" y="749"/>
                  </a:lnTo>
                  <a:lnTo>
                    <a:pt x="1178" y="677"/>
                  </a:lnTo>
                  <a:lnTo>
                    <a:pt x="1274" y="590"/>
                  </a:lnTo>
                  <a:lnTo>
                    <a:pt x="1378" y="528"/>
                  </a:lnTo>
                  <a:lnTo>
                    <a:pt x="1474" y="485"/>
                  </a:lnTo>
                  <a:lnTo>
                    <a:pt x="1574" y="434"/>
                  </a:lnTo>
                  <a:lnTo>
                    <a:pt x="1673" y="384"/>
                  </a:lnTo>
                  <a:lnTo>
                    <a:pt x="1771" y="319"/>
                  </a:lnTo>
                  <a:lnTo>
                    <a:pt x="1870" y="261"/>
                  </a:lnTo>
                  <a:lnTo>
                    <a:pt x="1963" y="204"/>
                  </a:lnTo>
                  <a:lnTo>
                    <a:pt x="2062" y="84"/>
                  </a:lnTo>
                  <a:lnTo>
                    <a:pt x="21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7" name="Freeform 47"/>
            <p:cNvSpPr>
              <a:spLocks noChangeAspect="1"/>
            </p:cNvSpPr>
            <p:nvPr/>
          </p:nvSpPr>
          <p:spPr bwMode="auto">
            <a:xfrm>
              <a:off x="3217" y="2339"/>
              <a:ext cx="2775" cy="950"/>
            </a:xfrm>
            <a:custGeom>
              <a:avLst/>
              <a:gdLst/>
              <a:ahLst/>
              <a:cxnLst>
                <a:cxn ang="0">
                  <a:pos x="99" y="2208"/>
                </a:cxn>
                <a:cxn ang="0">
                  <a:pos x="293" y="2220"/>
                </a:cxn>
                <a:cxn ang="0">
                  <a:pos x="483" y="2204"/>
                </a:cxn>
                <a:cxn ang="0">
                  <a:pos x="672" y="2199"/>
                </a:cxn>
                <a:cxn ang="0">
                  <a:pos x="860" y="2177"/>
                </a:cxn>
                <a:cxn ang="0">
                  <a:pos x="1044" y="2108"/>
                </a:cxn>
                <a:cxn ang="0">
                  <a:pos x="1229" y="2036"/>
                </a:cxn>
                <a:cxn ang="0">
                  <a:pos x="1414" y="1966"/>
                </a:cxn>
                <a:cxn ang="0">
                  <a:pos x="1594" y="1894"/>
                </a:cxn>
                <a:cxn ang="0">
                  <a:pos x="1774" y="1824"/>
                </a:cxn>
                <a:cxn ang="0">
                  <a:pos x="1952" y="1755"/>
                </a:cxn>
                <a:cxn ang="0">
                  <a:pos x="2129" y="1690"/>
                </a:cxn>
                <a:cxn ang="0">
                  <a:pos x="2304" y="1620"/>
                </a:cxn>
                <a:cxn ang="0">
                  <a:pos x="2482" y="1553"/>
                </a:cxn>
                <a:cxn ang="0">
                  <a:pos x="2655" y="1484"/>
                </a:cxn>
                <a:cxn ang="0">
                  <a:pos x="2827" y="1419"/>
                </a:cxn>
                <a:cxn ang="0">
                  <a:pos x="2998" y="1356"/>
                </a:cxn>
                <a:cxn ang="0">
                  <a:pos x="3168" y="1287"/>
                </a:cxn>
                <a:cxn ang="0">
                  <a:pos x="3336" y="1222"/>
                </a:cxn>
                <a:cxn ang="0">
                  <a:pos x="3504" y="1160"/>
                </a:cxn>
                <a:cxn ang="0">
                  <a:pos x="3667" y="1097"/>
                </a:cxn>
                <a:cxn ang="0">
                  <a:pos x="3835" y="1032"/>
                </a:cxn>
                <a:cxn ang="0">
                  <a:pos x="3999" y="970"/>
                </a:cxn>
                <a:cxn ang="0">
                  <a:pos x="4164" y="881"/>
                </a:cxn>
                <a:cxn ang="0">
                  <a:pos x="4330" y="742"/>
                </a:cxn>
                <a:cxn ang="0">
                  <a:pos x="4493" y="643"/>
                </a:cxn>
                <a:cxn ang="0">
                  <a:pos x="4658" y="509"/>
                </a:cxn>
                <a:cxn ang="0">
                  <a:pos x="4817" y="451"/>
                </a:cxn>
                <a:cxn ang="0">
                  <a:pos x="4973" y="389"/>
                </a:cxn>
                <a:cxn ang="0">
                  <a:pos x="5129" y="351"/>
                </a:cxn>
                <a:cxn ang="0">
                  <a:pos x="5285" y="295"/>
                </a:cxn>
                <a:cxn ang="0">
                  <a:pos x="5438" y="238"/>
                </a:cxn>
                <a:cxn ang="0">
                  <a:pos x="5592" y="180"/>
                </a:cxn>
                <a:cxn ang="0">
                  <a:pos x="5741" y="144"/>
                </a:cxn>
                <a:cxn ang="0">
                  <a:pos x="5887" y="137"/>
                </a:cxn>
                <a:cxn ang="0">
                  <a:pos x="6031" y="168"/>
                </a:cxn>
                <a:cxn ang="0">
                  <a:pos x="6180" y="127"/>
                </a:cxn>
                <a:cxn ang="0">
                  <a:pos x="6326" y="70"/>
                </a:cxn>
                <a:cxn ang="0">
                  <a:pos x="6473" y="17"/>
                </a:cxn>
              </a:cxnLst>
              <a:rect l="0" t="0" r="r" b="b"/>
              <a:pathLst>
                <a:path w="6511" h="2228">
                  <a:moveTo>
                    <a:pt x="0" y="2187"/>
                  </a:moveTo>
                  <a:lnTo>
                    <a:pt x="99" y="2208"/>
                  </a:lnTo>
                  <a:lnTo>
                    <a:pt x="197" y="2228"/>
                  </a:lnTo>
                  <a:lnTo>
                    <a:pt x="293" y="2220"/>
                  </a:lnTo>
                  <a:lnTo>
                    <a:pt x="387" y="2199"/>
                  </a:lnTo>
                  <a:lnTo>
                    <a:pt x="483" y="2204"/>
                  </a:lnTo>
                  <a:lnTo>
                    <a:pt x="576" y="2213"/>
                  </a:lnTo>
                  <a:lnTo>
                    <a:pt x="672" y="2199"/>
                  </a:lnTo>
                  <a:lnTo>
                    <a:pt x="768" y="2196"/>
                  </a:lnTo>
                  <a:lnTo>
                    <a:pt x="860" y="2177"/>
                  </a:lnTo>
                  <a:lnTo>
                    <a:pt x="953" y="2141"/>
                  </a:lnTo>
                  <a:lnTo>
                    <a:pt x="1044" y="2108"/>
                  </a:lnTo>
                  <a:lnTo>
                    <a:pt x="1136" y="2069"/>
                  </a:lnTo>
                  <a:lnTo>
                    <a:pt x="1229" y="2036"/>
                  </a:lnTo>
                  <a:lnTo>
                    <a:pt x="1320" y="2000"/>
                  </a:lnTo>
                  <a:lnTo>
                    <a:pt x="1414" y="1966"/>
                  </a:lnTo>
                  <a:lnTo>
                    <a:pt x="1503" y="1928"/>
                  </a:lnTo>
                  <a:lnTo>
                    <a:pt x="1594" y="1894"/>
                  </a:lnTo>
                  <a:lnTo>
                    <a:pt x="1683" y="1860"/>
                  </a:lnTo>
                  <a:lnTo>
                    <a:pt x="1774" y="1824"/>
                  </a:lnTo>
                  <a:lnTo>
                    <a:pt x="1863" y="1791"/>
                  </a:lnTo>
                  <a:lnTo>
                    <a:pt x="1952" y="1755"/>
                  </a:lnTo>
                  <a:lnTo>
                    <a:pt x="2040" y="1721"/>
                  </a:lnTo>
                  <a:lnTo>
                    <a:pt x="2129" y="1690"/>
                  </a:lnTo>
                  <a:lnTo>
                    <a:pt x="2215" y="1654"/>
                  </a:lnTo>
                  <a:lnTo>
                    <a:pt x="2304" y="1620"/>
                  </a:lnTo>
                  <a:lnTo>
                    <a:pt x="2393" y="1584"/>
                  </a:lnTo>
                  <a:lnTo>
                    <a:pt x="2482" y="1553"/>
                  </a:lnTo>
                  <a:lnTo>
                    <a:pt x="2568" y="1520"/>
                  </a:lnTo>
                  <a:lnTo>
                    <a:pt x="2655" y="1484"/>
                  </a:lnTo>
                  <a:lnTo>
                    <a:pt x="2741" y="1452"/>
                  </a:lnTo>
                  <a:lnTo>
                    <a:pt x="2827" y="1419"/>
                  </a:lnTo>
                  <a:lnTo>
                    <a:pt x="2909" y="1388"/>
                  </a:lnTo>
                  <a:lnTo>
                    <a:pt x="2998" y="1356"/>
                  </a:lnTo>
                  <a:lnTo>
                    <a:pt x="3084" y="1320"/>
                  </a:lnTo>
                  <a:lnTo>
                    <a:pt x="3168" y="1287"/>
                  </a:lnTo>
                  <a:lnTo>
                    <a:pt x="3250" y="1251"/>
                  </a:lnTo>
                  <a:lnTo>
                    <a:pt x="3336" y="1222"/>
                  </a:lnTo>
                  <a:lnTo>
                    <a:pt x="3420" y="1191"/>
                  </a:lnTo>
                  <a:lnTo>
                    <a:pt x="3504" y="1160"/>
                  </a:lnTo>
                  <a:lnTo>
                    <a:pt x="3588" y="1128"/>
                  </a:lnTo>
                  <a:lnTo>
                    <a:pt x="3667" y="1097"/>
                  </a:lnTo>
                  <a:lnTo>
                    <a:pt x="3751" y="1064"/>
                  </a:lnTo>
                  <a:lnTo>
                    <a:pt x="3835" y="1032"/>
                  </a:lnTo>
                  <a:lnTo>
                    <a:pt x="3917" y="1001"/>
                  </a:lnTo>
                  <a:lnTo>
                    <a:pt x="3999" y="970"/>
                  </a:lnTo>
                  <a:lnTo>
                    <a:pt x="4080" y="929"/>
                  </a:lnTo>
                  <a:lnTo>
                    <a:pt x="4164" y="881"/>
                  </a:lnTo>
                  <a:lnTo>
                    <a:pt x="4248" y="811"/>
                  </a:lnTo>
                  <a:lnTo>
                    <a:pt x="4330" y="742"/>
                  </a:lnTo>
                  <a:lnTo>
                    <a:pt x="4411" y="696"/>
                  </a:lnTo>
                  <a:lnTo>
                    <a:pt x="4493" y="643"/>
                  </a:lnTo>
                  <a:lnTo>
                    <a:pt x="4574" y="576"/>
                  </a:lnTo>
                  <a:lnTo>
                    <a:pt x="4658" y="509"/>
                  </a:lnTo>
                  <a:lnTo>
                    <a:pt x="4735" y="471"/>
                  </a:lnTo>
                  <a:lnTo>
                    <a:pt x="4817" y="451"/>
                  </a:lnTo>
                  <a:lnTo>
                    <a:pt x="4896" y="423"/>
                  </a:lnTo>
                  <a:lnTo>
                    <a:pt x="4973" y="389"/>
                  </a:lnTo>
                  <a:lnTo>
                    <a:pt x="5052" y="370"/>
                  </a:lnTo>
                  <a:lnTo>
                    <a:pt x="5129" y="351"/>
                  </a:lnTo>
                  <a:lnTo>
                    <a:pt x="5206" y="324"/>
                  </a:lnTo>
                  <a:lnTo>
                    <a:pt x="5285" y="295"/>
                  </a:lnTo>
                  <a:lnTo>
                    <a:pt x="5362" y="264"/>
                  </a:lnTo>
                  <a:lnTo>
                    <a:pt x="5438" y="238"/>
                  </a:lnTo>
                  <a:lnTo>
                    <a:pt x="5518" y="209"/>
                  </a:lnTo>
                  <a:lnTo>
                    <a:pt x="5592" y="180"/>
                  </a:lnTo>
                  <a:lnTo>
                    <a:pt x="5666" y="163"/>
                  </a:lnTo>
                  <a:lnTo>
                    <a:pt x="5741" y="144"/>
                  </a:lnTo>
                  <a:lnTo>
                    <a:pt x="5815" y="139"/>
                  </a:lnTo>
                  <a:lnTo>
                    <a:pt x="5887" y="137"/>
                  </a:lnTo>
                  <a:lnTo>
                    <a:pt x="5959" y="149"/>
                  </a:lnTo>
                  <a:lnTo>
                    <a:pt x="6031" y="168"/>
                  </a:lnTo>
                  <a:lnTo>
                    <a:pt x="6106" y="156"/>
                  </a:lnTo>
                  <a:lnTo>
                    <a:pt x="6180" y="127"/>
                  </a:lnTo>
                  <a:lnTo>
                    <a:pt x="6252" y="99"/>
                  </a:lnTo>
                  <a:lnTo>
                    <a:pt x="6326" y="70"/>
                  </a:lnTo>
                  <a:lnTo>
                    <a:pt x="6401" y="41"/>
                  </a:lnTo>
                  <a:lnTo>
                    <a:pt x="6473" y="17"/>
                  </a:lnTo>
                  <a:lnTo>
                    <a:pt x="651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8" name="Freeform 48"/>
            <p:cNvSpPr>
              <a:spLocks noChangeAspect="1"/>
            </p:cNvSpPr>
            <p:nvPr/>
          </p:nvSpPr>
          <p:spPr bwMode="auto">
            <a:xfrm>
              <a:off x="2248" y="3278"/>
              <a:ext cx="920" cy="491"/>
            </a:xfrm>
            <a:custGeom>
              <a:avLst/>
              <a:gdLst/>
              <a:ahLst/>
              <a:cxnLst>
                <a:cxn ang="0">
                  <a:pos x="0" y="1152"/>
                </a:cxn>
                <a:cxn ang="0">
                  <a:pos x="55" y="1132"/>
                </a:cxn>
                <a:cxn ang="0">
                  <a:pos x="158" y="1092"/>
                </a:cxn>
                <a:cxn ang="0">
                  <a:pos x="262" y="1053"/>
                </a:cxn>
                <a:cxn ang="0">
                  <a:pos x="367" y="1012"/>
                </a:cxn>
                <a:cxn ang="0">
                  <a:pos x="470" y="972"/>
                </a:cxn>
                <a:cxn ang="0">
                  <a:pos x="574" y="933"/>
                </a:cxn>
                <a:cxn ang="0">
                  <a:pos x="674" y="892"/>
                </a:cxn>
                <a:cxn ang="0">
                  <a:pos x="775" y="830"/>
                </a:cxn>
                <a:cxn ang="0">
                  <a:pos x="878" y="777"/>
                </a:cxn>
                <a:cxn ang="0">
                  <a:pos x="979" y="760"/>
                </a:cxn>
                <a:cxn ang="0">
                  <a:pos x="1080" y="727"/>
                </a:cxn>
                <a:cxn ang="0">
                  <a:pos x="1181" y="655"/>
                </a:cxn>
                <a:cxn ang="0">
                  <a:pos x="1279" y="568"/>
                </a:cxn>
                <a:cxn ang="0">
                  <a:pos x="1378" y="508"/>
                </a:cxn>
                <a:cxn ang="0">
                  <a:pos x="1478" y="465"/>
                </a:cxn>
                <a:cxn ang="0">
                  <a:pos x="1574" y="412"/>
                </a:cxn>
                <a:cxn ang="0">
                  <a:pos x="1673" y="364"/>
                </a:cxn>
                <a:cxn ang="0">
                  <a:pos x="1771" y="307"/>
                </a:cxn>
                <a:cxn ang="0">
                  <a:pos x="1870" y="242"/>
                </a:cxn>
                <a:cxn ang="0">
                  <a:pos x="1968" y="184"/>
                </a:cxn>
                <a:cxn ang="0">
                  <a:pos x="2062" y="91"/>
                </a:cxn>
                <a:cxn ang="0">
                  <a:pos x="2160" y="0"/>
                </a:cxn>
              </a:cxnLst>
              <a:rect l="0" t="0" r="r" b="b"/>
              <a:pathLst>
                <a:path w="2160" h="1152">
                  <a:moveTo>
                    <a:pt x="0" y="1152"/>
                  </a:moveTo>
                  <a:lnTo>
                    <a:pt x="55" y="1132"/>
                  </a:lnTo>
                  <a:lnTo>
                    <a:pt x="158" y="1092"/>
                  </a:lnTo>
                  <a:lnTo>
                    <a:pt x="262" y="1053"/>
                  </a:lnTo>
                  <a:lnTo>
                    <a:pt x="367" y="1012"/>
                  </a:lnTo>
                  <a:lnTo>
                    <a:pt x="470" y="972"/>
                  </a:lnTo>
                  <a:lnTo>
                    <a:pt x="574" y="933"/>
                  </a:lnTo>
                  <a:lnTo>
                    <a:pt x="674" y="892"/>
                  </a:lnTo>
                  <a:lnTo>
                    <a:pt x="775" y="830"/>
                  </a:lnTo>
                  <a:lnTo>
                    <a:pt x="878" y="777"/>
                  </a:lnTo>
                  <a:lnTo>
                    <a:pt x="979" y="760"/>
                  </a:lnTo>
                  <a:lnTo>
                    <a:pt x="1080" y="727"/>
                  </a:lnTo>
                  <a:lnTo>
                    <a:pt x="1181" y="655"/>
                  </a:lnTo>
                  <a:lnTo>
                    <a:pt x="1279" y="568"/>
                  </a:lnTo>
                  <a:lnTo>
                    <a:pt x="1378" y="508"/>
                  </a:lnTo>
                  <a:lnTo>
                    <a:pt x="1478" y="465"/>
                  </a:lnTo>
                  <a:lnTo>
                    <a:pt x="1574" y="412"/>
                  </a:lnTo>
                  <a:lnTo>
                    <a:pt x="1673" y="364"/>
                  </a:lnTo>
                  <a:lnTo>
                    <a:pt x="1771" y="307"/>
                  </a:lnTo>
                  <a:lnTo>
                    <a:pt x="1870" y="242"/>
                  </a:lnTo>
                  <a:lnTo>
                    <a:pt x="1968" y="184"/>
                  </a:lnTo>
                  <a:lnTo>
                    <a:pt x="2062" y="91"/>
                  </a:lnTo>
                  <a:lnTo>
                    <a:pt x="21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69" name="Freeform 49"/>
            <p:cNvSpPr>
              <a:spLocks noChangeAspect="1"/>
            </p:cNvSpPr>
            <p:nvPr/>
          </p:nvSpPr>
          <p:spPr bwMode="auto">
            <a:xfrm>
              <a:off x="3209" y="2334"/>
              <a:ext cx="2772" cy="941"/>
            </a:xfrm>
            <a:custGeom>
              <a:avLst/>
              <a:gdLst/>
              <a:ahLst/>
              <a:cxnLst>
                <a:cxn ang="0">
                  <a:pos x="98" y="2196"/>
                </a:cxn>
                <a:cxn ang="0">
                  <a:pos x="290" y="2201"/>
                </a:cxn>
                <a:cxn ang="0">
                  <a:pos x="480" y="2160"/>
                </a:cxn>
                <a:cxn ang="0">
                  <a:pos x="669" y="2160"/>
                </a:cxn>
                <a:cxn ang="0">
                  <a:pos x="859" y="2170"/>
                </a:cxn>
                <a:cxn ang="0">
                  <a:pos x="1046" y="2100"/>
                </a:cxn>
                <a:cxn ang="0">
                  <a:pos x="1226" y="2028"/>
                </a:cxn>
                <a:cxn ang="0">
                  <a:pos x="1411" y="1961"/>
                </a:cxn>
                <a:cxn ang="0">
                  <a:pos x="1593" y="1889"/>
                </a:cxn>
                <a:cxn ang="0">
                  <a:pos x="1771" y="1820"/>
                </a:cxn>
                <a:cxn ang="0">
                  <a:pos x="1949" y="1750"/>
                </a:cxn>
                <a:cxn ang="0">
                  <a:pos x="2129" y="1685"/>
                </a:cxn>
                <a:cxn ang="0">
                  <a:pos x="2304" y="1616"/>
                </a:cxn>
                <a:cxn ang="0">
                  <a:pos x="2479" y="1548"/>
                </a:cxn>
                <a:cxn ang="0">
                  <a:pos x="2652" y="1481"/>
                </a:cxn>
                <a:cxn ang="0">
                  <a:pos x="2824" y="1416"/>
                </a:cxn>
                <a:cxn ang="0">
                  <a:pos x="2995" y="1349"/>
                </a:cxn>
                <a:cxn ang="0">
                  <a:pos x="3165" y="1284"/>
                </a:cxn>
                <a:cxn ang="0">
                  <a:pos x="3333" y="1220"/>
                </a:cxn>
                <a:cxn ang="0">
                  <a:pos x="3501" y="1155"/>
                </a:cxn>
                <a:cxn ang="0">
                  <a:pos x="3667" y="1090"/>
                </a:cxn>
                <a:cxn ang="0">
                  <a:pos x="3832" y="1028"/>
                </a:cxn>
                <a:cxn ang="0">
                  <a:pos x="3993" y="965"/>
                </a:cxn>
                <a:cxn ang="0">
                  <a:pos x="4161" y="864"/>
                </a:cxn>
                <a:cxn ang="0">
                  <a:pos x="4329" y="727"/>
                </a:cxn>
                <a:cxn ang="0">
                  <a:pos x="4490" y="641"/>
                </a:cxn>
                <a:cxn ang="0">
                  <a:pos x="4653" y="497"/>
                </a:cxn>
                <a:cxn ang="0">
                  <a:pos x="4814" y="439"/>
                </a:cxn>
                <a:cxn ang="0">
                  <a:pos x="4970" y="379"/>
                </a:cxn>
                <a:cxn ang="0">
                  <a:pos x="5126" y="346"/>
                </a:cxn>
                <a:cxn ang="0">
                  <a:pos x="5282" y="291"/>
                </a:cxn>
                <a:cxn ang="0">
                  <a:pos x="5438" y="226"/>
                </a:cxn>
                <a:cxn ang="0">
                  <a:pos x="5589" y="161"/>
                </a:cxn>
                <a:cxn ang="0">
                  <a:pos x="5740" y="130"/>
                </a:cxn>
                <a:cxn ang="0">
                  <a:pos x="5887" y="120"/>
                </a:cxn>
                <a:cxn ang="0">
                  <a:pos x="6028" y="156"/>
                </a:cxn>
                <a:cxn ang="0">
                  <a:pos x="6175" y="125"/>
                </a:cxn>
                <a:cxn ang="0">
                  <a:pos x="6323" y="67"/>
                </a:cxn>
                <a:cxn ang="0">
                  <a:pos x="6470" y="12"/>
                </a:cxn>
              </a:cxnLst>
              <a:rect l="0" t="0" r="r" b="b"/>
              <a:pathLst>
                <a:path w="6506" h="2208">
                  <a:moveTo>
                    <a:pt x="0" y="2182"/>
                  </a:moveTo>
                  <a:lnTo>
                    <a:pt x="98" y="2196"/>
                  </a:lnTo>
                  <a:lnTo>
                    <a:pt x="194" y="2208"/>
                  </a:lnTo>
                  <a:lnTo>
                    <a:pt x="290" y="2201"/>
                  </a:lnTo>
                  <a:lnTo>
                    <a:pt x="386" y="2180"/>
                  </a:lnTo>
                  <a:lnTo>
                    <a:pt x="480" y="2160"/>
                  </a:lnTo>
                  <a:lnTo>
                    <a:pt x="576" y="2160"/>
                  </a:lnTo>
                  <a:lnTo>
                    <a:pt x="669" y="2160"/>
                  </a:lnTo>
                  <a:lnTo>
                    <a:pt x="765" y="2177"/>
                  </a:lnTo>
                  <a:lnTo>
                    <a:pt x="859" y="2170"/>
                  </a:lnTo>
                  <a:lnTo>
                    <a:pt x="950" y="2136"/>
                  </a:lnTo>
                  <a:lnTo>
                    <a:pt x="1046" y="2100"/>
                  </a:lnTo>
                  <a:lnTo>
                    <a:pt x="1137" y="2064"/>
                  </a:lnTo>
                  <a:lnTo>
                    <a:pt x="1226" y="2028"/>
                  </a:lnTo>
                  <a:lnTo>
                    <a:pt x="1317" y="1995"/>
                  </a:lnTo>
                  <a:lnTo>
                    <a:pt x="1411" y="1961"/>
                  </a:lnTo>
                  <a:lnTo>
                    <a:pt x="1500" y="1923"/>
                  </a:lnTo>
                  <a:lnTo>
                    <a:pt x="1593" y="1889"/>
                  </a:lnTo>
                  <a:lnTo>
                    <a:pt x="1682" y="1853"/>
                  </a:lnTo>
                  <a:lnTo>
                    <a:pt x="1771" y="1820"/>
                  </a:lnTo>
                  <a:lnTo>
                    <a:pt x="1860" y="1784"/>
                  </a:lnTo>
                  <a:lnTo>
                    <a:pt x="1949" y="1750"/>
                  </a:lnTo>
                  <a:lnTo>
                    <a:pt x="2037" y="1719"/>
                  </a:lnTo>
                  <a:lnTo>
                    <a:pt x="2129" y="1685"/>
                  </a:lnTo>
                  <a:lnTo>
                    <a:pt x="2215" y="1649"/>
                  </a:lnTo>
                  <a:lnTo>
                    <a:pt x="2304" y="1616"/>
                  </a:lnTo>
                  <a:lnTo>
                    <a:pt x="2390" y="1584"/>
                  </a:lnTo>
                  <a:lnTo>
                    <a:pt x="2479" y="1548"/>
                  </a:lnTo>
                  <a:lnTo>
                    <a:pt x="2565" y="1515"/>
                  </a:lnTo>
                  <a:lnTo>
                    <a:pt x="2652" y="1481"/>
                  </a:lnTo>
                  <a:lnTo>
                    <a:pt x="2738" y="1448"/>
                  </a:lnTo>
                  <a:lnTo>
                    <a:pt x="2824" y="1416"/>
                  </a:lnTo>
                  <a:lnTo>
                    <a:pt x="2908" y="1380"/>
                  </a:lnTo>
                  <a:lnTo>
                    <a:pt x="2995" y="1349"/>
                  </a:lnTo>
                  <a:lnTo>
                    <a:pt x="3079" y="1318"/>
                  </a:lnTo>
                  <a:lnTo>
                    <a:pt x="3165" y="1284"/>
                  </a:lnTo>
                  <a:lnTo>
                    <a:pt x="3249" y="1253"/>
                  </a:lnTo>
                  <a:lnTo>
                    <a:pt x="3333" y="1220"/>
                  </a:lnTo>
                  <a:lnTo>
                    <a:pt x="3417" y="1188"/>
                  </a:lnTo>
                  <a:lnTo>
                    <a:pt x="3501" y="1155"/>
                  </a:lnTo>
                  <a:lnTo>
                    <a:pt x="3583" y="1121"/>
                  </a:lnTo>
                  <a:lnTo>
                    <a:pt x="3667" y="1090"/>
                  </a:lnTo>
                  <a:lnTo>
                    <a:pt x="3748" y="1059"/>
                  </a:lnTo>
                  <a:lnTo>
                    <a:pt x="3832" y="1028"/>
                  </a:lnTo>
                  <a:lnTo>
                    <a:pt x="3914" y="996"/>
                  </a:lnTo>
                  <a:lnTo>
                    <a:pt x="3993" y="965"/>
                  </a:lnTo>
                  <a:lnTo>
                    <a:pt x="4077" y="922"/>
                  </a:lnTo>
                  <a:lnTo>
                    <a:pt x="4161" y="864"/>
                  </a:lnTo>
                  <a:lnTo>
                    <a:pt x="4245" y="792"/>
                  </a:lnTo>
                  <a:lnTo>
                    <a:pt x="4329" y="727"/>
                  </a:lnTo>
                  <a:lnTo>
                    <a:pt x="4408" y="684"/>
                  </a:lnTo>
                  <a:lnTo>
                    <a:pt x="4490" y="641"/>
                  </a:lnTo>
                  <a:lnTo>
                    <a:pt x="4574" y="569"/>
                  </a:lnTo>
                  <a:lnTo>
                    <a:pt x="4653" y="497"/>
                  </a:lnTo>
                  <a:lnTo>
                    <a:pt x="4735" y="461"/>
                  </a:lnTo>
                  <a:lnTo>
                    <a:pt x="4814" y="439"/>
                  </a:lnTo>
                  <a:lnTo>
                    <a:pt x="4893" y="408"/>
                  </a:lnTo>
                  <a:lnTo>
                    <a:pt x="4970" y="379"/>
                  </a:lnTo>
                  <a:lnTo>
                    <a:pt x="5049" y="360"/>
                  </a:lnTo>
                  <a:lnTo>
                    <a:pt x="5126" y="346"/>
                  </a:lnTo>
                  <a:lnTo>
                    <a:pt x="5205" y="322"/>
                  </a:lnTo>
                  <a:lnTo>
                    <a:pt x="5282" y="291"/>
                  </a:lnTo>
                  <a:lnTo>
                    <a:pt x="5359" y="257"/>
                  </a:lnTo>
                  <a:lnTo>
                    <a:pt x="5438" y="226"/>
                  </a:lnTo>
                  <a:lnTo>
                    <a:pt x="5515" y="192"/>
                  </a:lnTo>
                  <a:lnTo>
                    <a:pt x="5589" y="161"/>
                  </a:lnTo>
                  <a:lnTo>
                    <a:pt x="5668" y="139"/>
                  </a:lnTo>
                  <a:lnTo>
                    <a:pt x="5740" y="130"/>
                  </a:lnTo>
                  <a:lnTo>
                    <a:pt x="5815" y="132"/>
                  </a:lnTo>
                  <a:lnTo>
                    <a:pt x="5887" y="120"/>
                  </a:lnTo>
                  <a:lnTo>
                    <a:pt x="5959" y="125"/>
                  </a:lnTo>
                  <a:lnTo>
                    <a:pt x="6028" y="156"/>
                  </a:lnTo>
                  <a:lnTo>
                    <a:pt x="6100" y="154"/>
                  </a:lnTo>
                  <a:lnTo>
                    <a:pt x="6175" y="125"/>
                  </a:lnTo>
                  <a:lnTo>
                    <a:pt x="6249" y="96"/>
                  </a:lnTo>
                  <a:lnTo>
                    <a:pt x="6323" y="67"/>
                  </a:lnTo>
                  <a:lnTo>
                    <a:pt x="6395" y="41"/>
                  </a:lnTo>
                  <a:lnTo>
                    <a:pt x="6470" y="12"/>
                  </a:lnTo>
                  <a:lnTo>
                    <a:pt x="650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0" name="Freeform 50"/>
            <p:cNvSpPr>
              <a:spLocks noChangeAspect="1"/>
            </p:cNvSpPr>
            <p:nvPr/>
          </p:nvSpPr>
          <p:spPr bwMode="auto">
            <a:xfrm>
              <a:off x="2240" y="3283"/>
              <a:ext cx="919" cy="478"/>
            </a:xfrm>
            <a:custGeom>
              <a:avLst/>
              <a:gdLst/>
              <a:ahLst/>
              <a:cxnLst>
                <a:cxn ang="0">
                  <a:pos x="0" y="1120"/>
                </a:cxn>
                <a:cxn ang="0">
                  <a:pos x="55" y="1101"/>
                </a:cxn>
                <a:cxn ang="0">
                  <a:pos x="158" y="1060"/>
                </a:cxn>
                <a:cxn ang="0">
                  <a:pos x="261" y="1020"/>
                </a:cxn>
                <a:cxn ang="0">
                  <a:pos x="365" y="979"/>
                </a:cxn>
                <a:cxn ang="0">
                  <a:pos x="468" y="943"/>
                </a:cxn>
                <a:cxn ang="0">
                  <a:pos x="573" y="902"/>
                </a:cxn>
                <a:cxn ang="0">
                  <a:pos x="674" y="861"/>
                </a:cxn>
                <a:cxn ang="0">
                  <a:pos x="775" y="801"/>
                </a:cxn>
                <a:cxn ang="0">
                  <a:pos x="873" y="746"/>
                </a:cxn>
                <a:cxn ang="0">
                  <a:pos x="979" y="727"/>
                </a:cxn>
                <a:cxn ang="0">
                  <a:pos x="1080" y="698"/>
                </a:cxn>
                <a:cxn ang="0">
                  <a:pos x="1178" y="631"/>
                </a:cxn>
                <a:cxn ang="0">
                  <a:pos x="1277" y="544"/>
                </a:cxn>
                <a:cxn ang="0">
                  <a:pos x="1377" y="482"/>
                </a:cxn>
                <a:cxn ang="0">
                  <a:pos x="1473" y="436"/>
                </a:cxn>
                <a:cxn ang="0">
                  <a:pos x="1574" y="384"/>
                </a:cxn>
                <a:cxn ang="0">
                  <a:pos x="1673" y="338"/>
                </a:cxn>
                <a:cxn ang="0">
                  <a:pos x="1771" y="283"/>
                </a:cxn>
                <a:cxn ang="0">
                  <a:pos x="1869" y="223"/>
                </a:cxn>
                <a:cxn ang="0">
                  <a:pos x="1963" y="158"/>
                </a:cxn>
                <a:cxn ang="0">
                  <a:pos x="2061" y="79"/>
                </a:cxn>
                <a:cxn ang="0">
                  <a:pos x="2157" y="0"/>
                </a:cxn>
              </a:cxnLst>
              <a:rect l="0" t="0" r="r" b="b"/>
              <a:pathLst>
                <a:path w="2157" h="1120">
                  <a:moveTo>
                    <a:pt x="0" y="1120"/>
                  </a:moveTo>
                  <a:lnTo>
                    <a:pt x="55" y="1101"/>
                  </a:lnTo>
                  <a:lnTo>
                    <a:pt x="158" y="1060"/>
                  </a:lnTo>
                  <a:lnTo>
                    <a:pt x="261" y="1020"/>
                  </a:lnTo>
                  <a:lnTo>
                    <a:pt x="365" y="979"/>
                  </a:lnTo>
                  <a:lnTo>
                    <a:pt x="468" y="943"/>
                  </a:lnTo>
                  <a:lnTo>
                    <a:pt x="573" y="902"/>
                  </a:lnTo>
                  <a:lnTo>
                    <a:pt x="674" y="861"/>
                  </a:lnTo>
                  <a:lnTo>
                    <a:pt x="775" y="801"/>
                  </a:lnTo>
                  <a:lnTo>
                    <a:pt x="873" y="746"/>
                  </a:lnTo>
                  <a:lnTo>
                    <a:pt x="979" y="727"/>
                  </a:lnTo>
                  <a:lnTo>
                    <a:pt x="1080" y="698"/>
                  </a:lnTo>
                  <a:lnTo>
                    <a:pt x="1178" y="631"/>
                  </a:lnTo>
                  <a:lnTo>
                    <a:pt x="1277" y="544"/>
                  </a:lnTo>
                  <a:lnTo>
                    <a:pt x="1377" y="482"/>
                  </a:lnTo>
                  <a:lnTo>
                    <a:pt x="1473" y="436"/>
                  </a:lnTo>
                  <a:lnTo>
                    <a:pt x="1574" y="384"/>
                  </a:lnTo>
                  <a:lnTo>
                    <a:pt x="1673" y="338"/>
                  </a:lnTo>
                  <a:lnTo>
                    <a:pt x="1771" y="283"/>
                  </a:lnTo>
                  <a:lnTo>
                    <a:pt x="1869" y="223"/>
                  </a:lnTo>
                  <a:lnTo>
                    <a:pt x="1963" y="158"/>
                  </a:lnTo>
                  <a:lnTo>
                    <a:pt x="2061" y="79"/>
                  </a:lnTo>
                  <a:lnTo>
                    <a:pt x="21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1" name="Freeform 51"/>
            <p:cNvSpPr>
              <a:spLocks noChangeAspect="1"/>
            </p:cNvSpPr>
            <p:nvPr/>
          </p:nvSpPr>
          <p:spPr bwMode="auto">
            <a:xfrm>
              <a:off x="3200" y="2328"/>
              <a:ext cx="2771" cy="941"/>
            </a:xfrm>
            <a:custGeom>
              <a:avLst/>
              <a:gdLst/>
              <a:ahLst/>
              <a:cxnLst>
                <a:cxn ang="0">
                  <a:pos x="99" y="2206"/>
                </a:cxn>
                <a:cxn ang="0">
                  <a:pos x="293" y="2196"/>
                </a:cxn>
                <a:cxn ang="0">
                  <a:pos x="483" y="2143"/>
                </a:cxn>
                <a:cxn ang="0">
                  <a:pos x="670" y="2136"/>
                </a:cxn>
                <a:cxn ang="0">
                  <a:pos x="857" y="2141"/>
                </a:cxn>
                <a:cxn ang="0">
                  <a:pos x="1044" y="2086"/>
                </a:cxn>
                <a:cxn ang="0">
                  <a:pos x="1229" y="2026"/>
                </a:cxn>
                <a:cxn ang="0">
                  <a:pos x="1409" y="1958"/>
                </a:cxn>
                <a:cxn ang="0">
                  <a:pos x="1591" y="1886"/>
                </a:cxn>
                <a:cxn ang="0">
                  <a:pos x="1771" y="1817"/>
                </a:cxn>
                <a:cxn ang="0">
                  <a:pos x="1949" y="1750"/>
                </a:cxn>
                <a:cxn ang="0">
                  <a:pos x="2127" y="1680"/>
                </a:cxn>
                <a:cxn ang="0">
                  <a:pos x="2302" y="1615"/>
                </a:cxn>
                <a:cxn ang="0">
                  <a:pos x="2479" y="1546"/>
                </a:cxn>
                <a:cxn ang="0">
                  <a:pos x="2652" y="1476"/>
                </a:cxn>
                <a:cxn ang="0">
                  <a:pos x="2825" y="1414"/>
                </a:cxn>
                <a:cxn ang="0">
                  <a:pos x="2995" y="1346"/>
                </a:cxn>
                <a:cxn ang="0">
                  <a:pos x="3163" y="1284"/>
                </a:cxn>
                <a:cxn ang="0">
                  <a:pos x="3331" y="1217"/>
                </a:cxn>
                <a:cxn ang="0">
                  <a:pos x="3499" y="1154"/>
                </a:cxn>
                <a:cxn ang="0">
                  <a:pos x="3665" y="1090"/>
                </a:cxn>
                <a:cxn ang="0">
                  <a:pos x="3828" y="1022"/>
                </a:cxn>
                <a:cxn ang="0">
                  <a:pos x="3994" y="953"/>
                </a:cxn>
                <a:cxn ang="0">
                  <a:pos x="4159" y="847"/>
                </a:cxn>
                <a:cxn ang="0">
                  <a:pos x="4325" y="720"/>
                </a:cxn>
                <a:cxn ang="0">
                  <a:pos x="4488" y="631"/>
                </a:cxn>
                <a:cxn ang="0">
                  <a:pos x="4653" y="492"/>
                </a:cxn>
                <a:cxn ang="0">
                  <a:pos x="4812" y="427"/>
                </a:cxn>
                <a:cxn ang="0">
                  <a:pos x="4968" y="369"/>
                </a:cxn>
                <a:cxn ang="0">
                  <a:pos x="5124" y="341"/>
                </a:cxn>
                <a:cxn ang="0">
                  <a:pos x="5280" y="290"/>
                </a:cxn>
                <a:cxn ang="0">
                  <a:pos x="5436" y="223"/>
                </a:cxn>
                <a:cxn ang="0">
                  <a:pos x="5589" y="161"/>
                </a:cxn>
                <a:cxn ang="0">
                  <a:pos x="5738" y="127"/>
                </a:cxn>
                <a:cxn ang="0">
                  <a:pos x="5885" y="115"/>
                </a:cxn>
                <a:cxn ang="0">
                  <a:pos x="6029" y="137"/>
                </a:cxn>
                <a:cxn ang="0">
                  <a:pos x="6173" y="125"/>
                </a:cxn>
                <a:cxn ang="0">
                  <a:pos x="6319" y="72"/>
                </a:cxn>
                <a:cxn ang="0">
                  <a:pos x="6468" y="14"/>
                </a:cxn>
              </a:cxnLst>
              <a:rect l="0" t="0" r="r" b="b"/>
              <a:pathLst>
                <a:path w="6504" h="2208">
                  <a:moveTo>
                    <a:pt x="0" y="2198"/>
                  </a:moveTo>
                  <a:lnTo>
                    <a:pt x="99" y="2206"/>
                  </a:lnTo>
                  <a:lnTo>
                    <a:pt x="195" y="2208"/>
                  </a:lnTo>
                  <a:lnTo>
                    <a:pt x="293" y="2196"/>
                  </a:lnTo>
                  <a:lnTo>
                    <a:pt x="387" y="2170"/>
                  </a:lnTo>
                  <a:lnTo>
                    <a:pt x="483" y="2143"/>
                  </a:lnTo>
                  <a:lnTo>
                    <a:pt x="576" y="2138"/>
                  </a:lnTo>
                  <a:lnTo>
                    <a:pt x="670" y="2136"/>
                  </a:lnTo>
                  <a:lnTo>
                    <a:pt x="763" y="2148"/>
                  </a:lnTo>
                  <a:lnTo>
                    <a:pt x="857" y="2141"/>
                  </a:lnTo>
                  <a:lnTo>
                    <a:pt x="953" y="2110"/>
                  </a:lnTo>
                  <a:lnTo>
                    <a:pt x="1044" y="2086"/>
                  </a:lnTo>
                  <a:lnTo>
                    <a:pt x="1135" y="2062"/>
                  </a:lnTo>
                  <a:lnTo>
                    <a:pt x="1229" y="2026"/>
                  </a:lnTo>
                  <a:lnTo>
                    <a:pt x="1318" y="1992"/>
                  </a:lnTo>
                  <a:lnTo>
                    <a:pt x="1409" y="1958"/>
                  </a:lnTo>
                  <a:lnTo>
                    <a:pt x="1500" y="1920"/>
                  </a:lnTo>
                  <a:lnTo>
                    <a:pt x="1591" y="1886"/>
                  </a:lnTo>
                  <a:lnTo>
                    <a:pt x="1680" y="1850"/>
                  </a:lnTo>
                  <a:lnTo>
                    <a:pt x="1771" y="1817"/>
                  </a:lnTo>
                  <a:lnTo>
                    <a:pt x="1860" y="1783"/>
                  </a:lnTo>
                  <a:lnTo>
                    <a:pt x="1949" y="1750"/>
                  </a:lnTo>
                  <a:lnTo>
                    <a:pt x="2038" y="1716"/>
                  </a:lnTo>
                  <a:lnTo>
                    <a:pt x="2127" y="1680"/>
                  </a:lnTo>
                  <a:lnTo>
                    <a:pt x="2213" y="1646"/>
                  </a:lnTo>
                  <a:lnTo>
                    <a:pt x="2302" y="1615"/>
                  </a:lnTo>
                  <a:lnTo>
                    <a:pt x="2388" y="1579"/>
                  </a:lnTo>
                  <a:lnTo>
                    <a:pt x="2479" y="1546"/>
                  </a:lnTo>
                  <a:lnTo>
                    <a:pt x="2563" y="1510"/>
                  </a:lnTo>
                  <a:lnTo>
                    <a:pt x="2652" y="1476"/>
                  </a:lnTo>
                  <a:lnTo>
                    <a:pt x="2736" y="1447"/>
                  </a:lnTo>
                  <a:lnTo>
                    <a:pt x="2825" y="1414"/>
                  </a:lnTo>
                  <a:lnTo>
                    <a:pt x="2906" y="1382"/>
                  </a:lnTo>
                  <a:lnTo>
                    <a:pt x="2995" y="1346"/>
                  </a:lnTo>
                  <a:lnTo>
                    <a:pt x="3077" y="1315"/>
                  </a:lnTo>
                  <a:lnTo>
                    <a:pt x="3163" y="1284"/>
                  </a:lnTo>
                  <a:lnTo>
                    <a:pt x="3247" y="1248"/>
                  </a:lnTo>
                  <a:lnTo>
                    <a:pt x="3331" y="1217"/>
                  </a:lnTo>
                  <a:lnTo>
                    <a:pt x="3415" y="1186"/>
                  </a:lnTo>
                  <a:lnTo>
                    <a:pt x="3499" y="1154"/>
                  </a:lnTo>
                  <a:lnTo>
                    <a:pt x="3581" y="1123"/>
                  </a:lnTo>
                  <a:lnTo>
                    <a:pt x="3665" y="1090"/>
                  </a:lnTo>
                  <a:lnTo>
                    <a:pt x="3749" y="1058"/>
                  </a:lnTo>
                  <a:lnTo>
                    <a:pt x="3828" y="1022"/>
                  </a:lnTo>
                  <a:lnTo>
                    <a:pt x="3912" y="984"/>
                  </a:lnTo>
                  <a:lnTo>
                    <a:pt x="3994" y="953"/>
                  </a:lnTo>
                  <a:lnTo>
                    <a:pt x="4078" y="912"/>
                  </a:lnTo>
                  <a:lnTo>
                    <a:pt x="4159" y="847"/>
                  </a:lnTo>
                  <a:lnTo>
                    <a:pt x="4243" y="780"/>
                  </a:lnTo>
                  <a:lnTo>
                    <a:pt x="4325" y="720"/>
                  </a:lnTo>
                  <a:lnTo>
                    <a:pt x="4409" y="679"/>
                  </a:lnTo>
                  <a:lnTo>
                    <a:pt x="4488" y="631"/>
                  </a:lnTo>
                  <a:lnTo>
                    <a:pt x="4572" y="564"/>
                  </a:lnTo>
                  <a:lnTo>
                    <a:pt x="4653" y="492"/>
                  </a:lnTo>
                  <a:lnTo>
                    <a:pt x="4733" y="451"/>
                  </a:lnTo>
                  <a:lnTo>
                    <a:pt x="4812" y="427"/>
                  </a:lnTo>
                  <a:lnTo>
                    <a:pt x="4891" y="398"/>
                  </a:lnTo>
                  <a:lnTo>
                    <a:pt x="4968" y="369"/>
                  </a:lnTo>
                  <a:lnTo>
                    <a:pt x="5047" y="355"/>
                  </a:lnTo>
                  <a:lnTo>
                    <a:pt x="5124" y="341"/>
                  </a:lnTo>
                  <a:lnTo>
                    <a:pt x="5203" y="319"/>
                  </a:lnTo>
                  <a:lnTo>
                    <a:pt x="5280" y="290"/>
                  </a:lnTo>
                  <a:lnTo>
                    <a:pt x="5359" y="254"/>
                  </a:lnTo>
                  <a:lnTo>
                    <a:pt x="5436" y="223"/>
                  </a:lnTo>
                  <a:lnTo>
                    <a:pt x="5510" y="189"/>
                  </a:lnTo>
                  <a:lnTo>
                    <a:pt x="5589" y="161"/>
                  </a:lnTo>
                  <a:lnTo>
                    <a:pt x="5664" y="139"/>
                  </a:lnTo>
                  <a:lnTo>
                    <a:pt x="5738" y="127"/>
                  </a:lnTo>
                  <a:lnTo>
                    <a:pt x="5810" y="127"/>
                  </a:lnTo>
                  <a:lnTo>
                    <a:pt x="5885" y="115"/>
                  </a:lnTo>
                  <a:lnTo>
                    <a:pt x="5957" y="110"/>
                  </a:lnTo>
                  <a:lnTo>
                    <a:pt x="6029" y="137"/>
                  </a:lnTo>
                  <a:lnTo>
                    <a:pt x="6098" y="146"/>
                  </a:lnTo>
                  <a:lnTo>
                    <a:pt x="6173" y="125"/>
                  </a:lnTo>
                  <a:lnTo>
                    <a:pt x="6247" y="96"/>
                  </a:lnTo>
                  <a:lnTo>
                    <a:pt x="6319" y="72"/>
                  </a:lnTo>
                  <a:lnTo>
                    <a:pt x="6396" y="43"/>
                  </a:lnTo>
                  <a:lnTo>
                    <a:pt x="6468" y="14"/>
                  </a:lnTo>
                  <a:lnTo>
                    <a:pt x="650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2" name="Freeform 52"/>
            <p:cNvSpPr>
              <a:spLocks noChangeAspect="1"/>
            </p:cNvSpPr>
            <p:nvPr/>
          </p:nvSpPr>
          <p:spPr bwMode="auto">
            <a:xfrm>
              <a:off x="2233" y="3289"/>
              <a:ext cx="918" cy="463"/>
            </a:xfrm>
            <a:custGeom>
              <a:avLst/>
              <a:gdLst/>
              <a:ahLst/>
              <a:cxnLst>
                <a:cxn ang="0">
                  <a:pos x="0" y="1089"/>
                </a:cxn>
                <a:cxn ang="0">
                  <a:pos x="50" y="1068"/>
                </a:cxn>
                <a:cxn ang="0">
                  <a:pos x="156" y="1029"/>
                </a:cxn>
                <a:cxn ang="0">
                  <a:pos x="261" y="988"/>
                </a:cxn>
                <a:cxn ang="0">
                  <a:pos x="364" y="950"/>
                </a:cxn>
                <a:cxn ang="0">
                  <a:pos x="468" y="909"/>
                </a:cxn>
                <a:cxn ang="0">
                  <a:pos x="568" y="868"/>
                </a:cxn>
                <a:cxn ang="0">
                  <a:pos x="672" y="832"/>
                </a:cxn>
                <a:cxn ang="0">
                  <a:pos x="772" y="775"/>
                </a:cxn>
                <a:cxn ang="0">
                  <a:pos x="873" y="717"/>
                </a:cxn>
                <a:cxn ang="0">
                  <a:pos x="974" y="691"/>
                </a:cxn>
                <a:cxn ang="0">
                  <a:pos x="1080" y="672"/>
                </a:cxn>
                <a:cxn ang="0">
                  <a:pos x="1176" y="607"/>
                </a:cxn>
                <a:cxn ang="0">
                  <a:pos x="1274" y="525"/>
                </a:cxn>
                <a:cxn ang="0">
                  <a:pos x="1372" y="453"/>
                </a:cxn>
                <a:cxn ang="0">
                  <a:pos x="1473" y="405"/>
                </a:cxn>
                <a:cxn ang="0">
                  <a:pos x="1572" y="357"/>
                </a:cxn>
                <a:cxn ang="0">
                  <a:pos x="1668" y="309"/>
                </a:cxn>
                <a:cxn ang="0">
                  <a:pos x="1766" y="259"/>
                </a:cxn>
                <a:cxn ang="0">
                  <a:pos x="1864" y="201"/>
                </a:cxn>
                <a:cxn ang="0">
                  <a:pos x="1963" y="127"/>
                </a:cxn>
                <a:cxn ang="0">
                  <a:pos x="2056" y="55"/>
                </a:cxn>
                <a:cxn ang="0">
                  <a:pos x="2155" y="0"/>
                </a:cxn>
              </a:cxnLst>
              <a:rect l="0" t="0" r="r" b="b"/>
              <a:pathLst>
                <a:path w="2155" h="1089">
                  <a:moveTo>
                    <a:pt x="0" y="1089"/>
                  </a:moveTo>
                  <a:lnTo>
                    <a:pt x="50" y="1068"/>
                  </a:lnTo>
                  <a:lnTo>
                    <a:pt x="156" y="1029"/>
                  </a:lnTo>
                  <a:lnTo>
                    <a:pt x="261" y="988"/>
                  </a:lnTo>
                  <a:lnTo>
                    <a:pt x="364" y="950"/>
                  </a:lnTo>
                  <a:lnTo>
                    <a:pt x="468" y="909"/>
                  </a:lnTo>
                  <a:lnTo>
                    <a:pt x="568" y="868"/>
                  </a:lnTo>
                  <a:lnTo>
                    <a:pt x="672" y="832"/>
                  </a:lnTo>
                  <a:lnTo>
                    <a:pt x="772" y="775"/>
                  </a:lnTo>
                  <a:lnTo>
                    <a:pt x="873" y="717"/>
                  </a:lnTo>
                  <a:lnTo>
                    <a:pt x="974" y="691"/>
                  </a:lnTo>
                  <a:lnTo>
                    <a:pt x="1080" y="672"/>
                  </a:lnTo>
                  <a:lnTo>
                    <a:pt x="1176" y="607"/>
                  </a:lnTo>
                  <a:lnTo>
                    <a:pt x="1274" y="525"/>
                  </a:lnTo>
                  <a:lnTo>
                    <a:pt x="1372" y="453"/>
                  </a:lnTo>
                  <a:lnTo>
                    <a:pt x="1473" y="405"/>
                  </a:lnTo>
                  <a:lnTo>
                    <a:pt x="1572" y="357"/>
                  </a:lnTo>
                  <a:lnTo>
                    <a:pt x="1668" y="309"/>
                  </a:lnTo>
                  <a:lnTo>
                    <a:pt x="1766" y="259"/>
                  </a:lnTo>
                  <a:lnTo>
                    <a:pt x="1864" y="201"/>
                  </a:lnTo>
                  <a:lnTo>
                    <a:pt x="1963" y="127"/>
                  </a:lnTo>
                  <a:lnTo>
                    <a:pt x="2056" y="55"/>
                  </a:lnTo>
                  <a:lnTo>
                    <a:pt x="215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3" name="Freeform 53"/>
            <p:cNvSpPr>
              <a:spLocks noChangeAspect="1"/>
            </p:cNvSpPr>
            <p:nvPr/>
          </p:nvSpPr>
          <p:spPr bwMode="auto">
            <a:xfrm>
              <a:off x="3233" y="2321"/>
              <a:ext cx="2728" cy="947"/>
            </a:xfrm>
            <a:custGeom>
              <a:avLst/>
              <a:gdLst/>
              <a:ahLst/>
              <a:cxnLst>
                <a:cxn ang="0">
                  <a:pos x="98" y="2220"/>
                </a:cxn>
                <a:cxn ang="0">
                  <a:pos x="288" y="2170"/>
                </a:cxn>
                <a:cxn ang="0">
                  <a:pos x="478" y="2139"/>
                </a:cxn>
                <a:cxn ang="0">
                  <a:pos x="665" y="2112"/>
                </a:cxn>
                <a:cxn ang="0">
                  <a:pos x="852" y="2076"/>
                </a:cxn>
                <a:cxn ang="0">
                  <a:pos x="1037" y="2059"/>
                </a:cxn>
                <a:cxn ang="0">
                  <a:pos x="1219" y="1992"/>
                </a:cxn>
                <a:cxn ang="0">
                  <a:pos x="1402" y="1923"/>
                </a:cxn>
                <a:cxn ang="0">
                  <a:pos x="1579" y="1851"/>
                </a:cxn>
                <a:cxn ang="0">
                  <a:pos x="1759" y="1783"/>
                </a:cxn>
                <a:cxn ang="0">
                  <a:pos x="1937" y="1716"/>
                </a:cxn>
                <a:cxn ang="0">
                  <a:pos x="2114" y="1647"/>
                </a:cxn>
                <a:cxn ang="0">
                  <a:pos x="2289" y="1579"/>
                </a:cxn>
                <a:cxn ang="0">
                  <a:pos x="2465" y="1507"/>
                </a:cxn>
                <a:cxn ang="0">
                  <a:pos x="2637" y="1447"/>
                </a:cxn>
                <a:cxn ang="0">
                  <a:pos x="2808" y="1380"/>
                </a:cxn>
                <a:cxn ang="0">
                  <a:pos x="2978" y="1315"/>
                </a:cxn>
                <a:cxn ang="0">
                  <a:pos x="3146" y="1251"/>
                </a:cxn>
                <a:cxn ang="0">
                  <a:pos x="3314" y="1188"/>
                </a:cxn>
                <a:cxn ang="0">
                  <a:pos x="3482" y="1121"/>
                </a:cxn>
                <a:cxn ang="0">
                  <a:pos x="3648" y="1059"/>
                </a:cxn>
                <a:cxn ang="0">
                  <a:pos x="3811" y="970"/>
                </a:cxn>
                <a:cxn ang="0">
                  <a:pos x="3977" y="900"/>
                </a:cxn>
                <a:cxn ang="0">
                  <a:pos x="4145" y="773"/>
                </a:cxn>
                <a:cxn ang="0">
                  <a:pos x="4305" y="679"/>
                </a:cxn>
                <a:cxn ang="0">
                  <a:pos x="4469" y="559"/>
                </a:cxn>
                <a:cxn ang="0">
                  <a:pos x="4634" y="444"/>
                </a:cxn>
                <a:cxn ang="0">
                  <a:pos x="4792" y="394"/>
                </a:cxn>
                <a:cxn ang="0">
                  <a:pos x="4946" y="353"/>
                </a:cxn>
                <a:cxn ang="0">
                  <a:pos x="5100" y="322"/>
                </a:cxn>
                <a:cxn ang="0">
                  <a:pos x="5256" y="254"/>
                </a:cxn>
                <a:cxn ang="0">
                  <a:pos x="5412" y="194"/>
                </a:cxn>
                <a:cxn ang="0">
                  <a:pos x="5560" y="151"/>
                </a:cxn>
                <a:cxn ang="0">
                  <a:pos x="5709" y="134"/>
                </a:cxn>
                <a:cxn ang="0">
                  <a:pos x="5858" y="103"/>
                </a:cxn>
                <a:cxn ang="0">
                  <a:pos x="5997" y="137"/>
                </a:cxn>
                <a:cxn ang="0">
                  <a:pos x="6146" y="98"/>
                </a:cxn>
                <a:cxn ang="0">
                  <a:pos x="6292" y="43"/>
                </a:cxn>
                <a:cxn ang="0">
                  <a:pos x="6403" y="0"/>
                </a:cxn>
              </a:cxnLst>
              <a:rect l="0" t="0" r="r" b="b"/>
              <a:pathLst>
                <a:path w="6403" h="2223">
                  <a:moveTo>
                    <a:pt x="0" y="2223"/>
                  </a:moveTo>
                  <a:lnTo>
                    <a:pt x="98" y="2220"/>
                  </a:lnTo>
                  <a:lnTo>
                    <a:pt x="192" y="2199"/>
                  </a:lnTo>
                  <a:lnTo>
                    <a:pt x="288" y="2170"/>
                  </a:lnTo>
                  <a:lnTo>
                    <a:pt x="382" y="2148"/>
                  </a:lnTo>
                  <a:lnTo>
                    <a:pt x="478" y="2139"/>
                  </a:lnTo>
                  <a:lnTo>
                    <a:pt x="571" y="2122"/>
                  </a:lnTo>
                  <a:lnTo>
                    <a:pt x="665" y="2112"/>
                  </a:lnTo>
                  <a:lnTo>
                    <a:pt x="758" y="2100"/>
                  </a:lnTo>
                  <a:lnTo>
                    <a:pt x="852" y="2076"/>
                  </a:lnTo>
                  <a:lnTo>
                    <a:pt x="943" y="2071"/>
                  </a:lnTo>
                  <a:lnTo>
                    <a:pt x="1037" y="2059"/>
                  </a:lnTo>
                  <a:lnTo>
                    <a:pt x="1128" y="2026"/>
                  </a:lnTo>
                  <a:lnTo>
                    <a:pt x="1219" y="1992"/>
                  </a:lnTo>
                  <a:lnTo>
                    <a:pt x="1310" y="1956"/>
                  </a:lnTo>
                  <a:lnTo>
                    <a:pt x="1402" y="1923"/>
                  </a:lnTo>
                  <a:lnTo>
                    <a:pt x="1490" y="1884"/>
                  </a:lnTo>
                  <a:lnTo>
                    <a:pt x="1579" y="1851"/>
                  </a:lnTo>
                  <a:lnTo>
                    <a:pt x="1670" y="1819"/>
                  </a:lnTo>
                  <a:lnTo>
                    <a:pt x="1759" y="1783"/>
                  </a:lnTo>
                  <a:lnTo>
                    <a:pt x="1848" y="1750"/>
                  </a:lnTo>
                  <a:lnTo>
                    <a:pt x="1937" y="1716"/>
                  </a:lnTo>
                  <a:lnTo>
                    <a:pt x="2028" y="1680"/>
                  </a:lnTo>
                  <a:lnTo>
                    <a:pt x="2114" y="1647"/>
                  </a:lnTo>
                  <a:lnTo>
                    <a:pt x="2203" y="1615"/>
                  </a:lnTo>
                  <a:lnTo>
                    <a:pt x="2289" y="1579"/>
                  </a:lnTo>
                  <a:lnTo>
                    <a:pt x="2378" y="1546"/>
                  </a:lnTo>
                  <a:lnTo>
                    <a:pt x="2465" y="1507"/>
                  </a:lnTo>
                  <a:lnTo>
                    <a:pt x="2551" y="1476"/>
                  </a:lnTo>
                  <a:lnTo>
                    <a:pt x="2637" y="1447"/>
                  </a:lnTo>
                  <a:lnTo>
                    <a:pt x="2724" y="1411"/>
                  </a:lnTo>
                  <a:lnTo>
                    <a:pt x="2808" y="1380"/>
                  </a:lnTo>
                  <a:lnTo>
                    <a:pt x="2894" y="1349"/>
                  </a:lnTo>
                  <a:lnTo>
                    <a:pt x="2978" y="1315"/>
                  </a:lnTo>
                  <a:lnTo>
                    <a:pt x="3065" y="1284"/>
                  </a:lnTo>
                  <a:lnTo>
                    <a:pt x="3146" y="1251"/>
                  </a:lnTo>
                  <a:lnTo>
                    <a:pt x="3230" y="1219"/>
                  </a:lnTo>
                  <a:lnTo>
                    <a:pt x="3314" y="1188"/>
                  </a:lnTo>
                  <a:lnTo>
                    <a:pt x="3398" y="1152"/>
                  </a:lnTo>
                  <a:lnTo>
                    <a:pt x="3482" y="1121"/>
                  </a:lnTo>
                  <a:lnTo>
                    <a:pt x="3566" y="1090"/>
                  </a:lnTo>
                  <a:lnTo>
                    <a:pt x="3648" y="1059"/>
                  </a:lnTo>
                  <a:lnTo>
                    <a:pt x="3729" y="1015"/>
                  </a:lnTo>
                  <a:lnTo>
                    <a:pt x="3811" y="970"/>
                  </a:lnTo>
                  <a:lnTo>
                    <a:pt x="3895" y="941"/>
                  </a:lnTo>
                  <a:lnTo>
                    <a:pt x="3977" y="900"/>
                  </a:lnTo>
                  <a:lnTo>
                    <a:pt x="4061" y="842"/>
                  </a:lnTo>
                  <a:lnTo>
                    <a:pt x="4145" y="773"/>
                  </a:lnTo>
                  <a:lnTo>
                    <a:pt x="4224" y="718"/>
                  </a:lnTo>
                  <a:lnTo>
                    <a:pt x="4305" y="679"/>
                  </a:lnTo>
                  <a:lnTo>
                    <a:pt x="4387" y="626"/>
                  </a:lnTo>
                  <a:lnTo>
                    <a:pt x="4469" y="559"/>
                  </a:lnTo>
                  <a:lnTo>
                    <a:pt x="4552" y="487"/>
                  </a:lnTo>
                  <a:lnTo>
                    <a:pt x="4634" y="444"/>
                  </a:lnTo>
                  <a:lnTo>
                    <a:pt x="4711" y="422"/>
                  </a:lnTo>
                  <a:lnTo>
                    <a:pt x="4792" y="394"/>
                  </a:lnTo>
                  <a:lnTo>
                    <a:pt x="4869" y="367"/>
                  </a:lnTo>
                  <a:lnTo>
                    <a:pt x="4946" y="353"/>
                  </a:lnTo>
                  <a:lnTo>
                    <a:pt x="5025" y="338"/>
                  </a:lnTo>
                  <a:lnTo>
                    <a:pt x="5100" y="322"/>
                  </a:lnTo>
                  <a:lnTo>
                    <a:pt x="5179" y="293"/>
                  </a:lnTo>
                  <a:lnTo>
                    <a:pt x="5256" y="254"/>
                  </a:lnTo>
                  <a:lnTo>
                    <a:pt x="5332" y="221"/>
                  </a:lnTo>
                  <a:lnTo>
                    <a:pt x="5412" y="194"/>
                  </a:lnTo>
                  <a:lnTo>
                    <a:pt x="5486" y="175"/>
                  </a:lnTo>
                  <a:lnTo>
                    <a:pt x="5560" y="151"/>
                  </a:lnTo>
                  <a:lnTo>
                    <a:pt x="5635" y="139"/>
                  </a:lnTo>
                  <a:lnTo>
                    <a:pt x="5709" y="134"/>
                  </a:lnTo>
                  <a:lnTo>
                    <a:pt x="5786" y="113"/>
                  </a:lnTo>
                  <a:lnTo>
                    <a:pt x="5858" y="103"/>
                  </a:lnTo>
                  <a:lnTo>
                    <a:pt x="5930" y="115"/>
                  </a:lnTo>
                  <a:lnTo>
                    <a:pt x="5997" y="137"/>
                  </a:lnTo>
                  <a:lnTo>
                    <a:pt x="6072" y="127"/>
                  </a:lnTo>
                  <a:lnTo>
                    <a:pt x="6146" y="98"/>
                  </a:lnTo>
                  <a:lnTo>
                    <a:pt x="6220" y="72"/>
                  </a:lnTo>
                  <a:lnTo>
                    <a:pt x="6292" y="43"/>
                  </a:lnTo>
                  <a:lnTo>
                    <a:pt x="6367" y="17"/>
                  </a:lnTo>
                  <a:lnTo>
                    <a:pt x="640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4" name="Freeform 54"/>
            <p:cNvSpPr>
              <a:spLocks noChangeAspect="1"/>
            </p:cNvSpPr>
            <p:nvPr/>
          </p:nvSpPr>
          <p:spPr bwMode="auto">
            <a:xfrm>
              <a:off x="2222" y="3294"/>
              <a:ext cx="920" cy="449"/>
            </a:xfrm>
            <a:custGeom>
              <a:avLst/>
              <a:gdLst/>
              <a:ahLst/>
              <a:cxnLst>
                <a:cxn ang="0">
                  <a:pos x="0" y="1054"/>
                </a:cxn>
                <a:cxn ang="0">
                  <a:pos x="50" y="1034"/>
                </a:cxn>
                <a:cxn ang="0">
                  <a:pos x="156" y="994"/>
                </a:cxn>
                <a:cxn ang="0">
                  <a:pos x="262" y="955"/>
                </a:cxn>
                <a:cxn ang="0">
                  <a:pos x="365" y="917"/>
                </a:cxn>
                <a:cxn ang="0">
                  <a:pos x="466" y="876"/>
                </a:cxn>
                <a:cxn ang="0">
                  <a:pos x="571" y="835"/>
                </a:cxn>
                <a:cxn ang="0">
                  <a:pos x="674" y="799"/>
                </a:cxn>
                <a:cxn ang="0">
                  <a:pos x="775" y="746"/>
                </a:cxn>
                <a:cxn ang="0">
                  <a:pos x="876" y="682"/>
                </a:cxn>
                <a:cxn ang="0">
                  <a:pos x="977" y="655"/>
                </a:cxn>
                <a:cxn ang="0">
                  <a:pos x="1078" y="638"/>
                </a:cxn>
                <a:cxn ang="0">
                  <a:pos x="1178" y="583"/>
                </a:cxn>
                <a:cxn ang="0">
                  <a:pos x="1274" y="499"/>
                </a:cxn>
                <a:cxn ang="0">
                  <a:pos x="1373" y="422"/>
                </a:cxn>
                <a:cxn ang="0">
                  <a:pos x="1471" y="374"/>
                </a:cxn>
                <a:cxn ang="0">
                  <a:pos x="1572" y="326"/>
                </a:cxn>
                <a:cxn ang="0">
                  <a:pos x="1670" y="276"/>
                </a:cxn>
                <a:cxn ang="0">
                  <a:pos x="1769" y="233"/>
                </a:cxn>
                <a:cxn ang="0">
                  <a:pos x="1867" y="178"/>
                </a:cxn>
                <a:cxn ang="0">
                  <a:pos x="1961" y="96"/>
                </a:cxn>
                <a:cxn ang="0">
                  <a:pos x="2059" y="31"/>
                </a:cxn>
                <a:cxn ang="0">
                  <a:pos x="2158" y="0"/>
                </a:cxn>
              </a:cxnLst>
              <a:rect l="0" t="0" r="r" b="b"/>
              <a:pathLst>
                <a:path w="2158" h="1054">
                  <a:moveTo>
                    <a:pt x="0" y="1054"/>
                  </a:moveTo>
                  <a:lnTo>
                    <a:pt x="50" y="1034"/>
                  </a:lnTo>
                  <a:lnTo>
                    <a:pt x="156" y="994"/>
                  </a:lnTo>
                  <a:lnTo>
                    <a:pt x="262" y="955"/>
                  </a:lnTo>
                  <a:lnTo>
                    <a:pt x="365" y="917"/>
                  </a:lnTo>
                  <a:lnTo>
                    <a:pt x="466" y="876"/>
                  </a:lnTo>
                  <a:lnTo>
                    <a:pt x="571" y="835"/>
                  </a:lnTo>
                  <a:lnTo>
                    <a:pt x="674" y="799"/>
                  </a:lnTo>
                  <a:lnTo>
                    <a:pt x="775" y="746"/>
                  </a:lnTo>
                  <a:lnTo>
                    <a:pt x="876" y="682"/>
                  </a:lnTo>
                  <a:lnTo>
                    <a:pt x="977" y="655"/>
                  </a:lnTo>
                  <a:lnTo>
                    <a:pt x="1078" y="638"/>
                  </a:lnTo>
                  <a:lnTo>
                    <a:pt x="1178" y="583"/>
                  </a:lnTo>
                  <a:lnTo>
                    <a:pt x="1274" y="499"/>
                  </a:lnTo>
                  <a:lnTo>
                    <a:pt x="1373" y="422"/>
                  </a:lnTo>
                  <a:lnTo>
                    <a:pt x="1471" y="374"/>
                  </a:lnTo>
                  <a:lnTo>
                    <a:pt x="1572" y="326"/>
                  </a:lnTo>
                  <a:lnTo>
                    <a:pt x="1670" y="276"/>
                  </a:lnTo>
                  <a:lnTo>
                    <a:pt x="1769" y="233"/>
                  </a:lnTo>
                  <a:lnTo>
                    <a:pt x="1867" y="178"/>
                  </a:lnTo>
                  <a:lnTo>
                    <a:pt x="1961" y="96"/>
                  </a:lnTo>
                  <a:lnTo>
                    <a:pt x="2059" y="31"/>
                  </a:lnTo>
                  <a:lnTo>
                    <a:pt x="215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5" name="Freeform 55"/>
            <p:cNvSpPr>
              <a:spLocks noChangeAspect="1"/>
            </p:cNvSpPr>
            <p:nvPr/>
          </p:nvSpPr>
          <p:spPr bwMode="auto">
            <a:xfrm>
              <a:off x="3223" y="2316"/>
              <a:ext cx="2728" cy="953"/>
            </a:xfrm>
            <a:custGeom>
              <a:avLst/>
              <a:gdLst/>
              <a:ahLst/>
              <a:cxnLst>
                <a:cxn ang="0">
                  <a:pos x="96" y="2223"/>
                </a:cxn>
                <a:cxn ang="0">
                  <a:pos x="286" y="2165"/>
                </a:cxn>
                <a:cxn ang="0">
                  <a:pos x="476" y="2134"/>
                </a:cxn>
                <a:cxn ang="0">
                  <a:pos x="663" y="2076"/>
                </a:cxn>
                <a:cxn ang="0">
                  <a:pos x="850" y="2035"/>
                </a:cxn>
                <a:cxn ang="0">
                  <a:pos x="1035" y="2055"/>
                </a:cxn>
                <a:cxn ang="0">
                  <a:pos x="1220" y="1987"/>
                </a:cxn>
                <a:cxn ang="0">
                  <a:pos x="1402" y="1918"/>
                </a:cxn>
                <a:cxn ang="0">
                  <a:pos x="1580" y="1848"/>
                </a:cxn>
                <a:cxn ang="0">
                  <a:pos x="1762" y="1779"/>
                </a:cxn>
                <a:cxn ang="0">
                  <a:pos x="1937" y="1709"/>
                </a:cxn>
                <a:cxn ang="0">
                  <a:pos x="2115" y="1644"/>
                </a:cxn>
                <a:cxn ang="0">
                  <a:pos x="2287" y="1575"/>
                </a:cxn>
                <a:cxn ang="0">
                  <a:pos x="2463" y="1500"/>
                </a:cxn>
                <a:cxn ang="0">
                  <a:pos x="2635" y="1443"/>
                </a:cxn>
                <a:cxn ang="0">
                  <a:pos x="2806" y="1375"/>
                </a:cxn>
                <a:cxn ang="0">
                  <a:pos x="2976" y="1313"/>
                </a:cxn>
                <a:cxn ang="0">
                  <a:pos x="3147" y="1246"/>
                </a:cxn>
                <a:cxn ang="0">
                  <a:pos x="3312" y="1183"/>
                </a:cxn>
                <a:cxn ang="0">
                  <a:pos x="3480" y="1119"/>
                </a:cxn>
                <a:cxn ang="0">
                  <a:pos x="3648" y="1056"/>
                </a:cxn>
                <a:cxn ang="0">
                  <a:pos x="3811" y="948"/>
                </a:cxn>
                <a:cxn ang="0">
                  <a:pos x="3977" y="883"/>
                </a:cxn>
                <a:cxn ang="0">
                  <a:pos x="4143" y="763"/>
                </a:cxn>
                <a:cxn ang="0">
                  <a:pos x="4303" y="672"/>
                </a:cxn>
                <a:cxn ang="0">
                  <a:pos x="4469" y="550"/>
                </a:cxn>
                <a:cxn ang="0">
                  <a:pos x="4632" y="434"/>
                </a:cxn>
                <a:cxn ang="0">
                  <a:pos x="4790" y="379"/>
                </a:cxn>
                <a:cxn ang="0">
                  <a:pos x="4946" y="348"/>
                </a:cxn>
                <a:cxn ang="0">
                  <a:pos x="5100" y="319"/>
                </a:cxn>
                <a:cxn ang="0">
                  <a:pos x="5254" y="250"/>
                </a:cxn>
                <a:cxn ang="0">
                  <a:pos x="5407" y="197"/>
                </a:cxn>
                <a:cxn ang="0">
                  <a:pos x="5561" y="156"/>
                </a:cxn>
                <a:cxn ang="0">
                  <a:pos x="5710" y="132"/>
                </a:cxn>
                <a:cxn ang="0">
                  <a:pos x="5856" y="91"/>
                </a:cxn>
                <a:cxn ang="0">
                  <a:pos x="5998" y="122"/>
                </a:cxn>
                <a:cxn ang="0">
                  <a:pos x="6144" y="101"/>
                </a:cxn>
                <a:cxn ang="0">
                  <a:pos x="6290" y="43"/>
                </a:cxn>
                <a:cxn ang="0">
                  <a:pos x="6401" y="0"/>
                </a:cxn>
              </a:cxnLst>
              <a:rect l="0" t="0" r="r" b="b"/>
              <a:pathLst>
                <a:path w="6401" h="2237">
                  <a:moveTo>
                    <a:pt x="0" y="2237"/>
                  </a:moveTo>
                  <a:lnTo>
                    <a:pt x="96" y="2223"/>
                  </a:lnTo>
                  <a:lnTo>
                    <a:pt x="192" y="2196"/>
                  </a:lnTo>
                  <a:lnTo>
                    <a:pt x="286" y="2165"/>
                  </a:lnTo>
                  <a:lnTo>
                    <a:pt x="382" y="2148"/>
                  </a:lnTo>
                  <a:lnTo>
                    <a:pt x="476" y="2134"/>
                  </a:lnTo>
                  <a:lnTo>
                    <a:pt x="572" y="2105"/>
                  </a:lnTo>
                  <a:lnTo>
                    <a:pt x="663" y="2076"/>
                  </a:lnTo>
                  <a:lnTo>
                    <a:pt x="759" y="2052"/>
                  </a:lnTo>
                  <a:lnTo>
                    <a:pt x="850" y="2035"/>
                  </a:lnTo>
                  <a:lnTo>
                    <a:pt x="944" y="2050"/>
                  </a:lnTo>
                  <a:lnTo>
                    <a:pt x="1035" y="2055"/>
                  </a:lnTo>
                  <a:lnTo>
                    <a:pt x="1128" y="2021"/>
                  </a:lnTo>
                  <a:lnTo>
                    <a:pt x="1220" y="1987"/>
                  </a:lnTo>
                  <a:lnTo>
                    <a:pt x="1308" y="1951"/>
                  </a:lnTo>
                  <a:lnTo>
                    <a:pt x="1402" y="1918"/>
                  </a:lnTo>
                  <a:lnTo>
                    <a:pt x="1491" y="1882"/>
                  </a:lnTo>
                  <a:lnTo>
                    <a:pt x="1580" y="1848"/>
                  </a:lnTo>
                  <a:lnTo>
                    <a:pt x="1671" y="1812"/>
                  </a:lnTo>
                  <a:lnTo>
                    <a:pt x="1762" y="1779"/>
                  </a:lnTo>
                  <a:lnTo>
                    <a:pt x="1851" y="1745"/>
                  </a:lnTo>
                  <a:lnTo>
                    <a:pt x="1937" y="1709"/>
                  </a:lnTo>
                  <a:lnTo>
                    <a:pt x="2026" y="1675"/>
                  </a:lnTo>
                  <a:lnTo>
                    <a:pt x="2115" y="1644"/>
                  </a:lnTo>
                  <a:lnTo>
                    <a:pt x="2201" y="1608"/>
                  </a:lnTo>
                  <a:lnTo>
                    <a:pt x="2287" y="1575"/>
                  </a:lnTo>
                  <a:lnTo>
                    <a:pt x="2376" y="1543"/>
                  </a:lnTo>
                  <a:lnTo>
                    <a:pt x="2463" y="1500"/>
                  </a:lnTo>
                  <a:lnTo>
                    <a:pt x="2549" y="1467"/>
                  </a:lnTo>
                  <a:lnTo>
                    <a:pt x="2635" y="1443"/>
                  </a:lnTo>
                  <a:lnTo>
                    <a:pt x="2719" y="1411"/>
                  </a:lnTo>
                  <a:lnTo>
                    <a:pt x="2806" y="1375"/>
                  </a:lnTo>
                  <a:lnTo>
                    <a:pt x="2892" y="1344"/>
                  </a:lnTo>
                  <a:lnTo>
                    <a:pt x="2976" y="1313"/>
                  </a:lnTo>
                  <a:lnTo>
                    <a:pt x="3063" y="1279"/>
                  </a:lnTo>
                  <a:lnTo>
                    <a:pt x="3147" y="1246"/>
                  </a:lnTo>
                  <a:lnTo>
                    <a:pt x="3231" y="1215"/>
                  </a:lnTo>
                  <a:lnTo>
                    <a:pt x="3312" y="1183"/>
                  </a:lnTo>
                  <a:lnTo>
                    <a:pt x="3396" y="1152"/>
                  </a:lnTo>
                  <a:lnTo>
                    <a:pt x="3480" y="1119"/>
                  </a:lnTo>
                  <a:lnTo>
                    <a:pt x="3564" y="1087"/>
                  </a:lnTo>
                  <a:lnTo>
                    <a:pt x="3648" y="1056"/>
                  </a:lnTo>
                  <a:lnTo>
                    <a:pt x="3727" y="1001"/>
                  </a:lnTo>
                  <a:lnTo>
                    <a:pt x="3811" y="948"/>
                  </a:lnTo>
                  <a:lnTo>
                    <a:pt x="3895" y="919"/>
                  </a:lnTo>
                  <a:lnTo>
                    <a:pt x="3977" y="883"/>
                  </a:lnTo>
                  <a:lnTo>
                    <a:pt x="4059" y="828"/>
                  </a:lnTo>
                  <a:lnTo>
                    <a:pt x="4143" y="763"/>
                  </a:lnTo>
                  <a:lnTo>
                    <a:pt x="4224" y="710"/>
                  </a:lnTo>
                  <a:lnTo>
                    <a:pt x="4303" y="672"/>
                  </a:lnTo>
                  <a:lnTo>
                    <a:pt x="4387" y="612"/>
                  </a:lnTo>
                  <a:lnTo>
                    <a:pt x="4469" y="550"/>
                  </a:lnTo>
                  <a:lnTo>
                    <a:pt x="4553" y="482"/>
                  </a:lnTo>
                  <a:lnTo>
                    <a:pt x="4632" y="434"/>
                  </a:lnTo>
                  <a:lnTo>
                    <a:pt x="4709" y="410"/>
                  </a:lnTo>
                  <a:lnTo>
                    <a:pt x="4790" y="379"/>
                  </a:lnTo>
                  <a:lnTo>
                    <a:pt x="4867" y="360"/>
                  </a:lnTo>
                  <a:lnTo>
                    <a:pt x="4946" y="348"/>
                  </a:lnTo>
                  <a:lnTo>
                    <a:pt x="5021" y="334"/>
                  </a:lnTo>
                  <a:lnTo>
                    <a:pt x="5100" y="319"/>
                  </a:lnTo>
                  <a:lnTo>
                    <a:pt x="5177" y="288"/>
                  </a:lnTo>
                  <a:lnTo>
                    <a:pt x="5254" y="250"/>
                  </a:lnTo>
                  <a:lnTo>
                    <a:pt x="5333" y="216"/>
                  </a:lnTo>
                  <a:lnTo>
                    <a:pt x="5407" y="197"/>
                  </a:lnTo>
                  <a:lnTo>
                    <a:pt x="5482" y="182"/>
                  </a:lnTo>
                  <a:lnTo>
                    <a:pt x="5561" y="156"/>
                  </a:lnTo>
                  <a:lnTo>
                    <a:pt x="5635" y="146"/>
                  </a:lnTo>
                  <a:lnTo>
                    <a:pt x="5710" y="132"/>
                  </a:lnTo>
                  <a:lnTo>
                    <a:pt x="5784" y="110"/>
                  </a:lnTo>
                  <a:lnTo>
                    <a:pt x="5856" y="91"/>
                  </a:lnTo>
                  <a:lnTo>
                    <a:pt x="5928" y="89"/>
                  </a:lnTo>
                  <a:lnTo>
                    <a:pt x="5998" y="122"/>
                  </a:lnTo>
                  <a:lnTo>
                    <a:pt x="6070" y="125"/>
                  </a:lnTo>
                  <a:lnTo>
                    <a:pt x="6144" y="101"/>
                  </a:lnTo>
                  <a:lnTo>
                    <a:pt x="6216" y="72"/>
                  </a:lnTo>
                  <a:lnTo>
                    <a:pt x="6290" y="43"/>
                  </a:lnTo>
                  <a:lnTo>
                    <a:pt x="6362" y="12"/>
                  </a:lnTo>
                  <a:lnTo>
                    <a:pt x="64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6" name="Freeform 56"/>
            <p:cNvSpPr>
              <a:spLocks noChangeAspect="1"/>
            </p:cNvSpPr>
            <p:nvPr/>
          </p:nvSpPr>
          <p:spPr bwMode="auto">
            <a:xfrm>
              <a:off x="2213" y="3290"/>
              <a:ext cx="919" cy="445"/>
            </a:xfrm>
            <a:custGeom>
              <a:avLst/>
              <a:gdLst/>
              <a:ahLst/>
              <a:cxnLst>
                <a:cxn ang="0">
                  <a:pos x="0" y="1044"/>
                </a:cxn>
                <a:cxn ang="0">
                  <a:pos x="53" y="1025"/>
                </a:cxn>
                <a:cxn ang="0">
                  <a:pos x="156" y="987"/>
                </a:cxn>
                <a:cxn ang="0">
                  <a:pos x="262" y="946"/>
                </a:cxn>
                <a:cxn ang="0">
                  <a:pos x="365" y="905"/>
                </a:cxn>
                <a:cxn ang="0">
                  <a:pos x="468" y="864"/>
                </a:cxn>
                <a:cxn ang="0">
                  <a:pos x="572" y="828"/>
                </a:cxn>
                <a:cxn ang="0">
                  <a:pos x="672" y="788"/>
                </a:cxn>
                <a:cxn ang="0">
                  <a:pos x="776" y="742"/>
                </a:cxn>
                <a:cxn ang="0">
                  <a:pos x="874" y="675"/>
                </a:cxn>
                <a:cxn ang="0">
                  <a:pos x="975" y="639"/>
                </a:cxn>
                <a:cxn ang="0">
                  <a:pos x="1080" y="624"/>
                </a:cxn>
                <a:cxn ang="0">
                  <a:pos x="1179" y="576"/>
                </a:cxn>
                <a:cxn ang="0">
                  <a:pos x="1277" y="500"/>
                </a:cxn>
                <a:cxn ang="0">
                  <a:pos x="1376" y="420"/>
                </a:cxn>
                <a:cxn ang="0">
                  <a:pos x="1474" y="365"/>
                </a:cxn>
                <a:cxn ang="0">
                  <a:pos x="1572" y="322"/>
                </a:cxn>
                <a:cxn ang="0">
                  <a:pos x="1668" y="272"/>
                </a:cxn>
                <a:cxn ang="0">
                  <a:pos x="1772" y="228"/>
                </a:cxn>
                <a:cxn ang="0">
                  <a:pos x="1865" y="171"/>
                </a:cxn>
                <a:cxn ang="0">
                  <a:pos x="1964" y="82"/>
                </a:cxn>
                <a:cxn ang="0">
                  <a:pos x="2060" y="22"/>
                </a:cxn>
                <a:cxn ang="0">
                  <a:pos x="2156" y="0"/>
                </a:cxn>
              </a:cxnLst>
              <a:rect l="0" t="0" r="r" b="b"/>
              <a:pathLst>
                <a:path w="2156" h="1044">
                  <a:moveTo>
                    <a:pt x="0" y="1044"/>
                  </a:moveTo>
                  <a:lnTo>
                    <a:pt x="53" y="1025"/>
                  </a:lnTo>
                  <a:lnTo>
                    <a:pt x="156" y="987"/>
                  </a:lnTo>
                  <a:lnTo>
                    <a:pt x="262" y="946"/>
                  </a:lnTo>
                  <a:lnTo>
                    <a:pt x="365" y="905"/>
                  </a:lnTo>
                  <a:lnTo>
                    <a:pt x="468" y="864"/>
                  </a:lnTo>
                  <a:lnTo>
                    <a:pt x="572" y="828"/>
                  </a:lnTo>
                  <a:lnTo>
                    <a:pt x="672" y="788"/>
                  </a:lnTo>
                  <a:lnTo>
                    <a:pt x="776" y="742"/>
                  </a:lnTo>
                  <a:lnTo>
                    <a:pt x="874" y="675"/>
                  </a:lnTo>
                  <a:lnTo>
                    <a:pt x="975" y="639"/>
                  </a:lnTo>
                  <a:lnTo>
                    <a:pt x="1080" y="624"/>
                  </a:lnTo>
                  <a:lnTo>
                    <a:pt x="1179" y="576"/>
                  </a:lnTo>
                  <a:lnTo>
                    <a:pt x="1277" y="500"/>
                  </a:lnTo>
                  <a:lnTo>
                    <a:pt x="1376" y="420"/>
                  </a:lnTo>
                  <a:lnTo>
                    <a:pt x="1474" y="365"/>
                  </a:lnTo>
                  <a:lnTo>
                    <a:pt x="1572" y="322"/>
                  </a:lnTo>
                  <a:lnTo>
                    <a:pt x="1668" y="272"/>
                  </a:lnTo>
                  <a:lnTo>
                    <a:pt x="1772" y="228"/>
                  </a:lnTo>
                  <a:lnTo>
                    <a:pt x="1865" y="171"/>
                  </a:lnTo>
                  <a:lnTo>
                    <a:pt x="1964" y="82"/>
                  </a:lnTo>
                  <a:lnTo>
                    <a:pt x="2060" y="22"/>
                  </a:lnTo>
                  <a:lnTo>
                    <a:pt x="215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7" name="Freeform 57"/>
            <p:cNvSpPr>
              <a:spLocks noChangeAspect="1"/>
            </p:cNvSpPr>
            <p:nvPr/>
          </p:nvSpPr>
          <p:spPr bwMode="auto">
            <a:xfrm>
              <a:off x="3214" y="2311"/>
              <a:ext cx="2726" cy="954"/>
            </a:xfrm>
            <a:custGeom>
              <a:avLst/>
              <a:gdLst/>
              <a:ahLst/>
              <a:cxnLst>
                <a:cxn ang="0">
                  <a:pos x="98" y="2220"/>
                </a:cxn>
                <a:cxn ang="0">
                  <a:pos x="288" y="2160"/>
                </a:cxn>
                <a:cxn ang="0">
                  <a:pos x="477" y="2127"/>
                </a:cxn>
                <a:cxn ang="0">
                  <a:pos x="665" y="2062"/>
                </a:cxn>
                <a:cxn ang="0">
                  <a:pos x="849" y="2016"/>
                </a:cxn>
                <a:cxn ang="0">
                  <a:pos x="1034" y="2011"/>
                </a:cxn>
                <a:cxn ang="0">
                  <a:pos x="1217" y="1949"/>
                </a:cxn>
                <a:cxn ang="0">
                  <a:pos x="1399" y="1889"/>
                </a:cxn>
                <a:cxn ang="0">
                  <a:pos x="1581" y="1831"/>
                </a:cxn>
                <a:cxn ang="0">
                  <a:pos x="1759" y="1764"/>
                </a:cxn>
                <a:cxn ang="0">
                  <a:pos x="1934" y="1699"/>
                </a:cxn>
                <a:cxn ang="0">
                  <a:pos x="2114" y="1632"/>
                </a:cxn>
                <a:cxn ang="0">
                  <a:pos x="2289" y="1563"/>
                </a:cxn>
                <a:cxn ang="0">
                  <a:pos x="2462" y="1498"/>
                </a:cxn>
                <a:cxn ang="0">
                  <a:pos x="2635" y="1440"/>
                </a:cxn>
                <a:cxn ang="0">
                  <a:pos x="2805" y="1373"/>
                </a:cxn>
                <a:cxn ang="0">
                  <a:pos x="2973" y="1308"/>
                </a:cxn>
                <a:cxn ang="0">
                  <a:pos x="3144" y="1243"/>
                </a:cxn>
                <a:cxn ang="0">
                  <a:pos x="3312" y="1181"/>
                </a:cxn>
                <a:cxn ang="0">
                  <a:pos x="3477" y="1114"/>
                </a:cxn>
                <a:cxn ang="0">
                  <a:pos x="3645" y="1037"/>
                </a:cxn>
                <a:cxn ang="0">
                  <a:pos x="3808" y="943"/>
                </a:cxn>
                <a:cxn ang="0">
                  <a:pos x="3974" y="871"/>
                </a:cxn>
                <a:cxn ang="0">
                  <a:pos x="4142" y="754"/>
                </a:cxn>
                <a:cxn ang="0">
                  <a:pos x="4303" y="660"/>
                </a:cxn>
                <a:cxn ang="0">
                  <a:pos x="4466" y="540"/>
                </a:cxn>
                <a:cxn ang="0">
                  <a:pos x="4629" y="432"/>
                </a:cxn>
                <a:cxn ang="0">
                  <a:pos x="4790" y="372"/>
                </a:cxn>
                <a:cxn ang="0">
                  <a:pos x="4941" y="343"/>
                </a:cxn>
                <a:cxn ang="0">
                  <a:pos x="5097" y="307"/>
                </a:cxn>
                <a:cxn ang="0">
                  <a:pos x="5253" y="247"/>
                </a:cxn>
                <a:cxn ang="0">
                  <a:pos x="5404" y="204"/>
                </a:cxn>
                <a:cxn ang="0">
                  <a:pos x="5555" y="158"/>
                </a:cxn>
                <a:cxn ang="0">
                  <a:pos x="5704" y="132"/>
                </a:cxn>
                <a:cxn ang="0">
                  <a:pos x="5853" y="86"/>
                </a:cxn>
                <a:cxn ang="0">
                  <a:pos x="5997" y="101"/>
                </a:cxn>
                <a:cxn ang="0">
                  <a:pos x="6139" y="96"/>
                </a:cxn>
                <a:cxn ang="0">
                  <a:pos x="6285" y="41"/>
                </a:cxn>
                <a:cxn ang="0">
                  <a:pos x="6398" y="0"/>
                </a:cxn>
              </a:cxnLst>
              <a:rect l="0" t="0" r="r" b="b"/>
              <a:pathLst>
                <a:path w="6398" h="2239">
                  <a:moveTo>
                    <a:pt x="0" y="2239"/>
                  </a:moveTo>
                  <a:lnTo>
                    <a:pt x="98" y="2220"/>
                  </a:lnTo>
                  <a:lnTo>
                    <a:pt x="192" y="2189"/>
                  </a:lnTo>
                  <a:lnTo>
                    <a:pt x="288" y="2160"/>
                  </a:lnTo>
                  <a:lnTo>
                    <a:pt x="381" y="2143"/>
                  </a:lnTo>
                  <a:lnTo>
                    <a:pt x="477" y="2127"/>
                  </a:lnTo>
                  <a:lnTo>
                    <a:pt x="569" y="2095"/>
                  </a:lnTo>
                  <a:lnTo>
                    <a:pt x="665" y="2062"/>
                  </a:lnTo>
                  <a:lnTo>
                    <a:pt x="756" y="2035"/>
                  </a:lnTo>
                  <a:lnTo>
                    <a:pt x="849" y="2016"/>
                  </a:lnTo>
                  <a:lnTo>
                    <a:pt x="943" y="2016"/>
                  </a:lnTo>
                  <a:lnTo>
                    <a:pt x="1034" y="2011"/>
                  </a:lnTo>
                  <a:lnTo>
                    <a:pt x="1125" y="1980"/>
                  </a:lnTo>
                  <a:lnTo>
                    <a:pt x="1217" y="1949"/>
                  </a:lnTo>
                  <a:lnTo>
                    <a:pt x="1310" y="1918"/>
                  </a:lnTo>
                  <a:lnTo>
                    <a:pt x="1399" y="1889"/>
                  </a:lnTo>
                  <a:lnTo>
                    <a:pt x="1488" y="1860"/>
                  </a:lnTo>
                  <a:lnTo>
                    <a:pt x="1581" y="1831"/>
                  </a:lnTo>
                  <a:lnTo>
                    <a:pt x="1670" y="1800"/>
                  </a:lnTo>
                  <a:lnTo>
                    <a:pt x="1759" y="1764"/>
                  </a:lnTo>
                  <a:lnTo>
                    <a:pt x="1848" y="1731"/>
                  </a:lnTo>
                  <a:lnTo>
                    <a:pt x="1934" y="1699"/>
                  </a:lnTo>
                  <a:lnTo>
                    <a:pt x="2025" y="1663"/>
                  </a:lnTo>
                  <a:lnTo>
                    <a:pt x="2114" y="1632"/>
                  </a:lnTo>
                  <a:lnTo>
                    <a:pt x="2198" y="1599"/>
                  </a:lnTo>
                  <a:lnTo>
                    <a:pt x="2289" y="1563"/>
                  </a:lnTo>
                  <a:lnTo>
                    <a:pt x="2376" y="1534"/>
                  </a:lnTo>
                  <a:lnTo>
                    <a:pt x="2462" y="1498"/>
                  </a:lnTo>
                  <a:lnTo>
                    <a:pt x="2548" y="1464"/>
                  </a:lnTo>
                  <a:lnTo>
                    <a:pt x="2635" y="1440"/>
                  </a:lnTo>
                  <a:lnTo>
                    <a:pt x="2721" y="1404"/>
                  </a:lnTo>
                  <a:lnTo>
                    <a:pt x="2805" y="1373"/>
                  </a:lnTo>
                  <a:lnTo>
                    <a:pt x="2889" y="1342"/>
                  </a:lnTo>
                  <a:lnTo>
                    <a:pt x="2973" y="1308"/>
                  </a:lnTo>
                  <a:lnTo>
                    <a:pt x="3060" y="1275"/>
                  </a:lnTo>
                  <a:lnTo>
                    <a:pt x="3144" y="1243"/>
                  </a:lnTo>
                  <a:lnTo>
                    <a:pt x="3228" y="1212"/>
                  </a:lnTo>
                  <a:lnTo>
                    <a:pt x="3312" y="1181"/>
                  </a:lnTo>
                  <a:lnTo>
                    <a:pt x="3396" y="1145"/>
                  </a:lnTo>
                  <a:lnTo>
                    <a:pt x="3477" y="1114"/>
                  </a:lnTo>
                  <a:lnTo>
                    <a:pt x="3561" y="1075"/>
                  </a:lnTo>
                  <a:lnTo>
                    <a:pt x="3645" y="1037"/>
                  </a:lnTo>
                  <a:lnTo>
                    <a:pt x="3729" y="991"/>
                  </a:lnTo>
                  <a:lnTo>
                    <a:pt x="3808" y="943"/>
                  </a:lnTo>
                  <a:lnTo>
                    <a:pt x="3892" y="910"/>
                  </a:lnTo>
                  <a:lnTo>
                    <a:pt x="3974" y="871"/>
                  </a:lnTo>
                  <a:lnTo>
                    <a:pt x="4058" y="821"/>
                  </a:lnTo>
                  <a:lnTo>
                    <a:pt x="4142" y="754"/>
                  </a:lnTo>
                  <a:lnTo>
                    <a:pt x="4221" y="706"/>
                  </a:lnTo>
                  <a:lnTo>
                    <a:pt x="4303" y="660"/>
                  </a:lnTo>
                  <a:lnTo>
                    <a:pt x="4384" y="598"/>
                  </a:lnTo>
                  <a:lnTo>
                    <a:pt x="4466" y="540"/>
                  </a:lnTo>
                  <a:lnTo>
                    <a:pt x="4550" y="478"/>
                  </a:lnTo>
                  <a:lnTo>
                    <a:pt x="4629" y="432"/>
                  </a:lnTo>
                  <a:lnTo>
                    <a:pt x="4708" y="403"/>
                  </a:lnTo>
                  <a:lnTo>
                    <a:pt x="4790" y="372"/>
                  </a:lnTo>
                  <a:lnTo>
                    <a:pt x="4867" y="353"/>
                  </a:lnTo>
                  <a:lnTo>
                    <a:pt x="4941" y="343"/>
                  </a:lnTo>
                  <a:lnTo>
                    <a:pt x="5018" y="329"/>
                  </a:lnTo>
                  <a:lnTo>
                    <a:pt x="5097" y="307"/>
                  </a:lnTo>
                  <a:lnTo>
                    <a:pt x="5174" y="278"/>
                  </a:lnTo>
                  <a:lnTo>
                    <a:pt x="5253" y="247"/>
                  </a:lnTo>
                  <a:lnTo>
                    <a:pt x="5327" y="218"/>
                  </a:lnTo>
                  <a:lnTo>
                    <a:pt x="5404" y="204"/>
                  </a:lnTo>
                  <a:lnTo>
                    <a:pt x="5481" y="187"/>
                  </a:lnTo>
                  <a:lnTo>
                    <a:pt x="5555" y="158"/>
                  </a:lnTo>
                  <a:lnTo>
                    <a:pt x="5630" y="146"/>
                  </a:lnTo>
                  <a:lnTo>
                    <a:pt x="5704" y="132"/>
                  </a:lnTo>
                  <a:lnTo>
                    <a:pt x="5779" y="108"/>
                  </a:lnTo>
                  <a:lnTo>
                    <a:pt x="5853" y="86"/>
                  </a:lnTo>
                  <a:lnTo>
                    <a:pt x="5925" y="74"/>
                  </a:lnTo>
                  <a:lnTo>
                    <a:pt x="5997" y="101"/>
                  </a:lnTo>
                  <a:lnTo>
                    <a:pt x="6067" y="118"/>
                  </a:lnTo>
                  <a:lnTo>
                    <a:pt x="6139" y="96"/>
                  </a:lnTo>
                  <a:lnTo>
                    <a:pt x="6213" y="67"/>
                  </a:lnTo>
                  <a:lnTo>
                    <a:pt x="6285" y="41"/>
                  </a:lnTo>
                  <a:lnTo>
                    <a:pt x="6362" y="12"/>
                  </a:lnTo>
                  <a:lnTo>
                    <a:pt x="639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8" name="Freeform 58"/>
            <p:cNvSpPr>
              <a:spLocks noChangeAspect="1"/>
            </p:cNvSpPr>
            <p:nvPr/>
          </p:nvSpPr>
          <p:spPr bwMode="auto">
            <a:xfrm>
              <a:off x="2205" y="3274"/>
              <a:ext cx="959" cy="454"/>
            </a:xfrm>
            <a:custGeom>
              <a:avLst/>
              <a:gdLst/>
              <a:ahLst/>
              <a:cxnLst>
                <a:cxn ang="0">
                  <a:pos x="0" y="1066"/>
                </a:cxn>
                <a:cxn ang="0">
                  <a:pos x="53" y="1044"/>
                </a:cxn>
                <a:cxn ang="0">
                  <a:pos x="156" y="1003"/>
                </a:cxn>
                <a:cxn ang="0">
                  <a:pos x="259" y="965"/>
                </a:cxn>
                <a:cxn ang="0">
                  <a:pos x="363" y="924"/>
                </a:cxn>
                <a:cxn ang="0">
                  <a:pos x="468" y="886"/>
                </a:cxn>
                <a:cxn ang="0">
                  <a:pos x="571" y="847"/>
                </a:cxn>
                <a:cxn ang="0">
                  <a:pos x="672" y="806"/>
                </a:cxn>
                <a:cxn ang="0">
                  <a:pos x="773" y="763"/>
                </a:cxn>
                <a:cxn ang="0">
                  <a:pos x="874" y="698"/>
                </a:cxn>
                <a:cxn ang="0">
                  <a:pos x="975" y="648"/>
                </a:cxn>
                <a:cxn ang="0">
                  <a:pos x="1075" y="636"/>
                </a:cxn>
                <a:cxn ang="0">
                  <a:pos x="1176" y="605"/>
                </a:cxn>
                <a:cxn ang="0">
                  <a:pos x="1275" y="526"/>
                </a:cxn>
                <a:cxn ang="0">
                  <a:pos x="1371" y="439"/>
                </a:cxn>
                <a:cxn ang="0">
                  <a:pos x="1471" y="386"/>
                </a:cxn>
                <a:cxn ang="0">
                  <a:pos x="1570" y="343"/>
                </a:cxn>
                <a:cxn ang="0">
                  <a:pos x="1668" y="293"/>
                </a:cxn>
                <a:cxn ang="0">
                  <a:pos x="1767" y="250"/>
                </a:cxn>
                <a:cxn ang="0">
                  <a:pos x="1865" y="192"/>
                </a:cxn>
                <a:cxn ang="0">
                  <a:pos x="1959" y="98"/>
                </a:cxn>
                <a:cxn ang="0">
                  <a:pos x="2057" y="36"/>
                </a:cxn>
                <a:cxn ang="0">
                  <a:pos x="2155" y="26"/>
                </a:cxn>
                <a:cxn ang="0">
                  <a:pos x="2251" y="0"/>
                </a:cxn>
              </a:cxnLst>
              <a:rect l="0" t="0" r="r" b="b"/>
              <a:pathLst>
                <a:path w="2251" h="1066">
                  <a:moveTo>
                    <a:pt x="0" y="1066"/>
                  </a:moveTo>
                  <a:lnTo>
                    <a:pt x="53" y="1044"/>
                  </a:lnTo>
                  <a:lnTo>
                    <a:pt x="156" y="1003"/>
                  </a:lnTo>
                  <a:lnTo>
                    <a:pt x="259" y="965"/>
                  </a:lnTo>
                  <a:lnTo>
                    <a:pt x="363" y="924"/>
                  </a:lnTo>
                  <a:lnTo>
                    <a:pt x="468" y="886"/>
                  </a:lnTo>
                  <a:lnTo>
                    <a:pt x="571" y="847"/>
                  </a:lnTo>
                  <a:lnTo>
                    <a:pt x="672" y="806"/>
                  </a:lnTo>
                  <a:lnTo>
                    <a:pt x="773" y="763"/>
                  </a:lnTo>
                  <a:lnTo>
                    <a:pt x="874" y="698"/>
                  </a:lnTo>
                  <a:lnTo>
                    <a:pt x="975" y="648"/>
                  </a:lnTo>
                  <a:lnTo>
                    <a:pt x="1075" y="636"/>
                  </a:lnTo>
                  <a:lnTo>
                    <a:pt x="1176" y="605"/>
                  </a:lnTo>
                  <a:lnTo>
                    <a:pt x="1275" y="526"/>
                  </a:lnTo>
                  <a:lnTo>
                    <a:pt x="1371" y="439"/>
                  </a:lnTo>
                  <a:lnTo>
                    <a:pt x="1471" y="386"/>
                  </a:lnTo>
                  <a:lnTo>
                    <a:pt x="1570" y="343"/>
                  </a:lnTo>
                  <a:lnTo>
                    <a:pt x="1668" y="293"/>
                  </a:lnTo>
                  <a:lnTo>
                    <a:pt x="1767" y="250"/>
                  </a:lnTo>
                  <a:lnTo>
                    <a:pt x="1865" y="192"/>
                  </a:lnTo>
                  <a:lnTo>
                    <a:pt x="1959" y="98"/>
                  </a:lnTo>
                  <a:lnTo>
                    <a:pt x="2057" y="36"/>
                  </a:lnTo>
                  <a:lnTo>
                    <a:pt x="2155" y="26"/>
                  </a:lnTo>
                  <a:lnTo>
                    <a:pt x="225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79" name="Freeform 59"/>
            <p:cNvSpPr>
              <a:spLocks noChangeAspect="1"/>
            </p:cNvSpPr>
            <p:nvPr/>
          </p:nvSpPr>
          <p:spPr bwMode="auto">
            <a:xfrm>
              <a:off x="3204" y="2305"/>
              <a:ext cx="2725" cy="955"/>
            </a:xfrm>
            <a:custGeom>
              <a:avLst/>
              <a:gdLst/>
              <a:ahLst/>
              <a:cxnLst>
                <a:cxn ang="0">
                  <a:pos x="96" y="2217"/>
                </a:cxn>
                <a:cxn ang="0">
                  <a:pos x="286" y="2153"/>
                </a:cxn>
                <a:cxn ang="0">
                  <a:pos x="475" y="2124"/>
                </a:cxn>
                <a:cxn ang="0">
                  <a:pos x="663" y="2059"/>
                </a:cxn>
                <a:cxn ang="0">
                  <a:pos x="850" y="2001"/>
                </a:cxn>
                <a:cxn ang="0">
                  <a:pos x="1035" y="1961"/>
                </a:cxn>
                <a:cxn ang="0">
                  <a:pos x="1217" y="1903"/>
                </a:cxn>
                <a:cxn ang="0">
                  <a:pos x="1397" y="1857"/>
                </a:cxn>
                <a:cxn ang="0">
                  <a:pos x="1579" y="1814"/>
                </a:cxn>
                <a:cxn ang="0">
                  <a:pos x="1759" y="1754"/>
                </a:cxn>
                <a:cxn ang="0">
                  <a:pos x="1937" y="1687"/>
                </a:cxn>
                <a:cxn ang="0">
                  <a:pos x="2112" y="1620"/>
                </a:cxn>
                <a:cxn ang="0">
                  <a:pos x="2287" y="1550"/>
                </a:cxn>
                <a:cxn ang="0">
                  <a:pos x="2460" y="1500"/>
                </a:cxn>
                <a:cxn ang="0">
                  <a:pos x="2633" y="1437"/>
                </a:cxn>
                <a:cxn ang="0">
                  <a:pos x="2803" y="1370"/>
                </a:cxn>
                <a:cxn ang="0">
                  <a:pos x="2974" y="1305"/>
                </a:cxn>
                <a:cxn ang="0">
                  <a:pos x="3144" y="1241"/>
                </a:cxn>
                <a:cxn ang="0">
                  <a:pos x="3310" y="1178"/>
                </a:cxn>
                <a:cxn ang="0">
                  <a:pos x="3478" y="1113"/>
                </a:cxn>
                <a:cxn ang="0">
                  <a:pos x="3643" y="1015"/>
                </a:cxn>
                <a:cxn ang="0">
                  <a:pos x="3809" y="940"/>
                </a:cxn>
                <a:cxn ang="0">
                  <a:pos x="3972" y="864"/>
                </a:cxn>
                <a:cxn ang="0">
                  <a:pos x="4138" y="753"/>
                </a:cxn>
                <a:cxn ang="0">
                  <a:pos x="4301" y="648"/>
                </a:cxn>
                <a:cxn ang="0">
                  <a:pos x="4464" y="535"/>
                </a:cxn>
                <a:cxn ang="0">
                  <a:pos x="4627" y="432"/>
                </a:cxn>
                <a:cxn ang="0">
                  <a:pos x="4785" y="367"/>
                </a:cxn>
                <a:cxn ang="0">
                  <a:pos x="4939" y="338"/>
                </a:cxn>
                <a:cxn ang="0">
                  <a:pos x="5095" y="297"/>
                </a:cxn>
                <a:cxn ang="0">
                  <a:pos x="5249" y="249"/>
                </a:cxn>
                <a:cxn ang="0">
                  <a:pos x="5400" y="213"/>
                </a:cxn>
                <a:cxn ang="0">
                  <a:pos x="5553" y="160"/>
                </a:cxn>
                <a:cxn ang="0">
                  <a:pos x="5702" y="134"/>
                </a:cxn>
                <a:cxn ang="0">
                  <a:pos x="5853" y="88"/>
                </a:cxn>
                <a:cxn ang="0">
                  <a:pos x="5997" y="79"/>
                </a:cxn>
                <a:cxn ang="0">
                  <a:pos x="6139" y="98"/>
                </a:cxn>
                <a:cxn ang="0">
                  <a:pos x="6285" y="38"/>
                </a:cxn>
                <a:cxn ang="0">
                  <a:pos x="6396" y="0"/>
                </a:cxn>
              </a:cxnLst>
              <a:rect l="0" t="0" r="r" b="b"/>
              <a:pathLst>
                <a:path w="6396" h="2241">
                  <a:moveTo>
                    <a:pt x="0" y="2241"/>
                  </a:moveTo>
                  <a:lnTo>
                    <a:pt x="96" y="2217"/>
                  </a:lnTo>
                  <a:lnTo>
                    <a:pt x="192" y="2181"/>
                  </a:lnTo>
                  <a:lnTo>
                    <a:pt x="286" y="2153"/>
                  </a:lnTo>
                  <a:lnTo>
                    <a:pt x="382" y="2141"/>
                  </a:lnTo>
                  <a:lnTo>
                    <a:pt x="475" y="2124"/>
                  </a:lnTo>
                  <a:lnTo>
                    <a:pt x="571" y="2093"/>
                  </a:lnTo>
                  <a:lnTo>
                    <a:pt x="663" y="2059"/>
                  </a:lnTo>
                  <a:lnTo>
                    <a:pt x="756" y="2025"/>
                  </a:lnTo>
                  <a:lnTo>
                    <a:pt x="850" y="2001"/>
                  </a:lnTo>
                  <a:lnTo>
                    <a:pt x="943" y="1980"/>
                  </a:lnTo>
                  <a:lnTo>
                    <a:pt x="1035" y="1961"/>
                  </a:lnTo>
                  <a:lnTo>
                    <a:pt x="1128" y="1929"/>
                  </a:lnTo>
                  <a:lnTo>
                    <a:pt x="1217" y="1903"/>
                  </a:lnTo>
                  <a:lnTo>
                    <a:pt x="1308" y="1877"/>
                  </a:lnTo>
                  <a:lnTo>
                    <a:pt x="1397" y="1857"/>
                  </a:lnTo>
                  <a:lnTo>
                    <a:pt x="1491" y="1838"/>
                  </a:lnTo>
                  <a:lnTo>
                    <a:pt x="1579" y="1814"/>
                  </a:lnTo>
                  <a:lnTo>
                    <a:pt x="1668" y="1785"/>
                  </a:lnTo>
                  <a:lnTo>
                    <a:pt x="1759" y="1754"/>
                  </a:lnTo>
                  <a:lnTo>
                    <a:pt x="1848" y="1718"/>
                  </a:lnTo>
                  <a:lnTo>
                    <a:pt x="1937" y="1687"/>
                  </a:lnTo>
                  <a:lnTo>
                    <a:pt x="2023" y="1656"/>
                  </a:lnTo>
                  <a:lnTo>
                    <a:pt x="2112" y="1620"/>
                  </a:lnTo>
                  <a:lnTo>
                    <a:pt x="2199" y="1586"/>
                  </a:lnTo>
                  <a:lnTo>
                    <a:pt x="2287" y="1550"/>
                  </a:lnTo>
                  <a:lnTo>
                    <a:pt x="2374" y="1529"/>
                  </a:lnTo>
                  <a:lnTo>
                    <a:pt x="2460" y="1500"/>
                  </a:lnTo>
                  <a:lnTo>
                    <a:pt x="2546" y="1466"/>
                  </a:lnTo>
                  <a:lnTo>
                    <a:pt x="2633" y="1437"/>
                  </a:lnTo>
                  <a:lnTo>
                    <a:pt x="2719" y="1404"/>
                  </a:lnTo>
                  <a:lnTo>
                    <a:pt x="2803" y="1370"/>
                  </a:lnTo>
                  <a:lnTo>
                    <a:pt x="2890" y="1339"/>
                  </a:lnTo>
                  <a:lnTo>
                    <a:pt x="2974" y="1305"/>
                  </a:lnTo>
                  <a:lnTo>
                    <a:pt x="3060" y="1272"/>
                  </a:lnTo>
                  <a:lnTo>
                    <a:pt x="3144" y="1241"/>
                  </a:lnTo>
                  <a:lnTo>
                    <a:pt x="3226" y="1209"/>
                  </a:lnTo>
                  <a:lnTo>
                    <a:pt x="3310" y="1178"/>
                  </a:lnTo>
                  <a:lnTo>
                    <a:pt x="3394" y="1145"/>
                  </a:lnTo>
                  <a:lnTo>
                    <a:pt x="3478" y="1113"/>
                  </a:lnTo>
                  <a:lnTo>
                    <a:pt x="3562" y="1068"/>
                  </a:lnTo>
                  <a:lnTo>
                    <a:pt x="3643" y="1015"/>
                  </a:lnTo>
                  <a:lnTo>
                    <a:pt x="3727" y="979"/>
                  </a:lnTo>
                  <a:lnTo>
                    <a:pt x="3809" y="940"/>
                  </a:lnTo>
                  <a:lnTo>
                    <a:pt x="3893" y="900"/>
                  </a:lnTo>
                  <a:lnTo>
                    <a:pt x="3972" y="864"/>
                  </a:lnTo>
                  <a:lnTo>
                    <a:pt x="4056" y="813"/>
                  </a:lnTo>
                  <a:lnTo>
                    <a:pt x="4138" y="753"/>
                  </a:lnTo>
                  <a:lnTo>
                    <a:pt x="4219" y="703"/>
                  </a:lnTo>
                  <a:lnTo>
                    <a:pt x="4301" y="648"/>
                  </a:lnTo>
                  <a:lnTo>
                    <a:pt x="4385" y="592"/>
                  </a:lnTo>
                  <a:lnTo>
                    <a:pt x="4464" y="535"/>
                  </a:lnTo>
                  <a:lnTo>
                    <a:pt x="4548" y="470"/>
                  </a:lnTo>
                  <a:lnTo>
                    <a:pt x="4627" y="432"/>
                  </a:lnTo>
                  <a:lnTo>
                    <a:pt x="4706" y="398"/>
                  </a:lnTo>
                  <a:lnTo>
                    <a:pt x="4785" y="367"/>
                  </a:lnTo>
                  <a:lnTo>
                    <a:pt x="4862" y="352"/>
                  </a:lnTo>
                  <a:lnTo>
                    <a:pt x="4939" y="338"/>
                  </a:lnTo>
                  <a:lnTo>
                    <a:pt x="5018" y="321"/>
                  </a:lnTo>
                  <a:lnTo>
                    <a:pt x="5095" y="297"/>
                  </a:lnTo>
                  <a:lnTo>
                    <a:pt x="5172" y="271"/>
                  </a:lnTo>
                  <a:lnTo>
                    <a:pt x="5249" y="249"/>
                  </a:lnTo>
                  <a:lnTo>
                    <a:pt x="5325" y="230"/>
                  </a:lnTo>
                  <a:lnTo>
                    <a:pt x="5400" y="213"/>
                  </a:lnTo>
                  <a:lnTo>
                    <a:pt x="5477" y="192"/>
                  </a:lnTo>
                  <a:lnTo>
                    <a:pt x="5553" y="160"/>
                  </a:lnTo>
                  <a:lnTo>
                    <a:pt x="5628" y="146"/>
                  </a:lnTo>
                  <a:lnTo>
                    <a:pt x="5702" y="134"/>
                  </a:lnTo>
                  <a:lnTo>
                    <a:pt x="5779" y="115"/>
                  </a:lnTo>
                  <a:lnTo>
                    <a:pt x="5853" y="88"/>
                  </a:lnTo>
                  <a:lnTo>
                    <a:pt x="5925" y="69"/>
                  </a:lnTo>
                  <a:lnTo>
                    <a:pt x="5997" y="79"/>
                  </a:lnTo>
                  <a:lnTo>
                    <a:pt x="6067" y="105"/>
                  </a:lnTo>
                  <a:lnTo>
                    <a:pt x="6139" y="98"/>
                  </a:lnTo>
                  <a:lnTo>
                    <a:pt x="6213" y="69"/>
                  </a:lnTo>
                  <a:lnTo>
                    <a:pt x="6285" y="38"/>
                  </a:lnTo>
                  <a:lnTo>
                    <a:pt x="6360" y="14"/>
                  </a:lnTo>
                  <a:lnTo>
                    <a:pt x="639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0" name="Freeform 60"/>
            <p:cNvSpPr>
              <a:spLocks noChangeAspect="1"/>
            </p:cNvSpPr>
            <p:nvPr/>
          </p:nvSpPr>
          <p:spPr bwMode="auto">
            <a:xfrm>
              <a:off x="2197" y="3270"/>
              <a:ext cx="958" cy="449"/>
            </a:xfrm>
            <a:custGeom>
              <a:avLst/>
              <a:gdLst/>
              <a:ahLst/>
              <a:cxnLst>
                <a:cxn ang="0">
                  <a:pos x="0" y="1054"/>
                </a:cxn>
                <a:cxn ang="0">
                  <a:pos x="50" y="1035"/>
                </a:cxn>
                <a:cxn ang="0">
                  <a:pos x="156" y="994"/>
                </a:cxn>
                <a:cxn ang="0">
                  <a:pos x="259" y="953"/>
                </a:cxn>
                <a:cxn ang="0">
                  <a:pos x="362" y="917"/>
                </a:cxn>
                <a:cxn ang="0">
                  <a:pos x="466" y="876"/>
                </a:cxn>
                <a:cxn ang="0">
                  <a:pos x="566" y="836"/>
                </a:cxn>
                <a:cxn ang="0">
                  <a:pos x="670" y="797"/>
                </a:cxn>
                <a:cxn ang="0">
                  <a:pos x="770" y="759"/>
                </a:cxn>
                <a:cxn ang="0">
                  <a:pos x="874" y="692"/>
                </a:cxn>
                <a:cxn ang="0">
                  <a:pos x="974" y="629"/>
                </a:cxn>
                <a:cxn ang="0">
                  <a:pos x="1073" y="617"/>
                </a:cxn>
                <a:cxn ang="0">
                  <a:pos x="1174" y="600"/>
                </a:cxn>
                <a:cxn ang="0">
                  <a:pos x="1272" y="528"/>
                </a:cxn>
                <a:cxn ang="0">
                  <a:pos x="1370" y="432"/>
                </a:cxn>
                <a:cxn ang="0">
                  <a:pos x="1469" y="375"/>
                </a:cxn>
                <a:cxn ang="0">
                  <a:pos x="1570" y="334"/>
                </a:cxn>
                <a:cxn ang="0">
                  <a:pos x="1668" y="288"/>
                </a:cxn>
                <a:cxn ang="0">
                  <a:pos x="1766" y="243"/>
                </a:cxn>
                <a:cxn ang="0">
                  <a:pos x="1860" y="183"/>
                </a:cxn>
                <a:cxn ang="0">
                  <a:pos x="1958" y="84"/>
                </a:cxn>
                <a:cxn ang="0">
                  <a:pos x="2054" y="27"/>
                </a:cxn>
                <a:cxn ang="0">
                  <a:pos x="2150" y="20"/>
                </a:cxn>
                <a:cxn ang="0">
                  <a:pos x="2249" y="0"/>
                </a:cxn>
              </a:cxnLst>
              <a:rect l="0" t="0" r="r" b="b"/>
              <a:pathLst>
                <a:path w="2249" h="1054">
                  <a:moveTo>
                    <a:pt x="0" y="1054"/>
                  </a:moveTo>
                  <a:lnTo>
                    <a:pt x="50" y="1035"/>
                  </a:lnTo>
                  <a:lnTo>
                    <a:pt x="156" y="994"/>
                  </a:lnTo>
                  <a:lnTo>
                    <a:pt x="259" y="953"/>
                  </a:lnTo>
                  <a:lnTo>
                    <a:pt x="362" y="917"/>
                  </a:lnTo>
                  <a:lnTo>
                    <a:pt x="466" y="876"/>
                  </a:lnTo>
                  <a:lnTo>
                    <a:pt x="566" y="836"/>
                  </a:lnTo>
                  <a:lnTo>
                    <a:pt x="670" y="797"/>
                  </a:lnTo>
                  <a:lnTo>
                    <a:pt x="770" y="759"/>
                  </a:lnTo>
                  <a:lnTo>
                    <a:pt x="874" y="692"/>
                  </a:lnTo>
                  <a:lnTo>
                    <a:pt x="974" y="629"/>
                  </a:lnTo>
                  <a:lnTo>
                    <a:pt x="1073" y="617"/>
                  </a:lnTo>
                  <a:lnTo>
                    <a:pt x="1174" y="600"/>
                  </a:lnTo>
                  <a:lnTo>
                    <a:pt x="1272" y="528"/>
                  </a:lnTo>
                  <a:lnTo>
                    <a:pt x="1370" y="432"/>
                  </a:lnTo>
                  <a:lnTo>
                    <a:pt x="1469" y="375"/>
                  </a:lnTo>
                  <a:lnTo>
                    <a:pt x="1570" y="334"/>
                  </a:lnTo>
                  <a:lnTo>
                    <a:pt x="1668" y="288"/>
                  </a:lnTo>
                  <a:lnTo>
                    <a:pt x="1766" y="243"/>
                  </a:lnTo>
                  <a:lnTo>
                    <a:pt x="1860" y="183"/>
                  </a:lnTo>
                  <a:lnTo>
                    <a:pt x="1958" y="84"/>
                  </a:lnTo>
                  <a:lnTo>
                    <a:pt x="2054" y="27"/>
                  </a:lnTo>
                  <a:lnTo>
                    <a:pt x="2150" y="20"/>
                  </a:lnTo>
                  <a:lnTo>
                    <a:pt x="224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1" name="Freeform 61"/>
            <p:cNvSpPr>
              <a:spLocks noChangeAspect="1"/>
            </p:cNvSpPr>
            <p:nvPr/>
          </p:nvSpPr>
          <p:spPr bwMode="auto">
            <a:xfrm>
              <a:off x="3196" y="2298"/>
              <a:ext cx="2724" cy="959"/>
            </a:xfrm>
            <a:custGeom>
              <a:avLst/>
              <a:gdLst/>
              <a:ahLst/>
              <a:cxnLst>
                <a:cxn ang="0">
                  <a:pos x="93" y="2213"/>
                </a:cxn>
                <a:cxn ang="0">
                  <a:pos x="288" y="2148"/>
                </a:cxn>
                <a:cxn ang="0">
                  <a:pos x="475" y="2122"/>
                </a:cxn>
                <a:cxn ang="0">
                  <a:pos x="662" y="2057"/>
                </a:cxn>
                <a:cxn ang="0">
                  <a:pos x="849" y="1988"/>
                </a:cxn>
                <a:cxn ang="0">
                  <a:pos x="1034" y="1906"/>
                </a:cxn>
                <a:cxn ang="0">
                  <a:pos x="1216" y="1858"/>
                </a:cxn>
                <a:cxn ang="0">
                  <a:pos x="1399" y="1824"/>
                </a:cxn>
                <a:cxn ang="0">
                  <a:pos x="1576" y="1800"/>
                </a:cxn>
                <a:cxn ang="0">
                  <a:pos x="1756" y="1740"/>
                </a:cxn>
                <a:cxn ang="0">
                  <a:pos x="1934" y="1676"/>
                </a:cxn>
                <a:cxn ang="0">
                  <a:pos x="2109" y="1608"/>
                </a:cxn>
                <a:cxn ang="0">
                  <a:pos x="2284" y="1541"/>
                </a:cxn>
                <a:cxn ang="0">
                  <a:pos x="2457" y="1500"/>
                </a:cxn>
                <a:cxn ang="0">
                  <a:pos x="2632" y="1433"/>
                </a:cxn>
                <a:cxn ang="0">
                  <a:pos x="2800" y="1371"/>
                </a:cxn>
                <a:cxn ang="0">
                  <a:pos x="2971" y="1304"/>
                </a:cxn>
                <a:cxn ang="0">
                  <a:pos x="3141" y="1241"/>
                </a:cxn>
                <a:cxn ang="0">
                  <a:pos x="3309" y="1176"/>
                </a:cxn>
                <a:cxn ang="0">
                  <a:pos x="3475" y="1114"/>
                </a:cxn>
                <a:cxn ang="0">
                  <a:pos x="3643" y="996"/>
                </a:cxn>
                <a:cxn ang="0">
                  <a:pos x="3806" y="941"/>
                </a:cxn>
                <a:cxn ang="0">
                  <a:pos x="3969" y="855"/>
                </a:cxn>
                <a:cxn ang="0">
                  <a:pos x="4135" y="751"/>
                </a:cxn>
                <a:cxn ang="0">
                  <a:pos x="4300" y="636"/>
                </a:cxn>
                <a:cxn ang="0">
                  <a:pos x="4463" y="526"/>
                </a:cxn>
                <a:cxn ang="0">
                  <a:pos x="4624" y="435"/>
                </a:cxn>
                <a:cxn ang="0">
                  <a:pos x="4782" y="363"/>
                </a:cxn>
                <a:cxn ang="0">
                  <a:pos x="4938" y="339"/>
                </a:cxn>
                <a:cxn ang="0">
                  <a:pos x="5094" y="288"/>
                </a:cxn>
                <a:cxn ang="0">
                  <a:pos x="5246" y="250"/>
                </a:cxn>
                <a:cxn ang="0">
                  <a:pos x="5397" y="223"/>
                </a:cxn>
                <a:cxn ang="0">
                  <a:pos x="5553" y="163"/>
                </a:cxn>
                <a:cxn ang="0">
                  <a:pos x="5699" y="137"/>
                </a:cxn>
                <a:cxn ang="0">
                  <a:pos x="5848" y="89"/>
                </a:cxn>
                <a:cxn ang="0">
                  <a:pos x="5994" y="63"/>
                </a:cxn>
                <a:cxn ang="0">
                  <a:pos x="6136" y="96"/>
                </a:cxn>
                <a:cxn ang="0">
                  <a:pos x="6282" y="43"/>
                </a:cxn>
                <a:cxn ang="0">
                  <a:pos x="6393" y="0"/>
                </a:cxn>
              </a:cxnLst>
              <a:rect l="0" t="0" r="r" b="b"/>
              <a:pathLst>
                <a:path w="6393" h="2249">
                  <a:moveTo>
                    <a:pt x="0" y="2249"/>
                  </a:moveTo>
                  <a:lnTo>
                    <a:pt x="93" y="2213"/>
                  </a:lnTo>
                  <a:lnTo>
                    <a:pt x="189" y="2175"/>
                  </a:lnTo>
                  <a:lnTo>
                    <a:pt x="288" y="2148"/>
                  </a:lnTo>
                  <a:lnTo>
                    <a:pt x="381" y="2139"/>
                  </a:lnTo>
                  <a:lnTo>
                    <a:pt x="475" y="2122"/>
                  </a:lnTo>
                  <a:lnTo>
                    <a:pt x="568" y="2091"/>
                  </a:lnTo>
                  <a:lnTo>
                    <a:pt x="662" y="2057"/>
                  </a:lnTo>
                  <a:lnTo>
                    <a:pt x="756" y="2021"/>
                  </a:lnTo>
                  <a:lnTo>
                    <a:pt x="849" y="1988"/>
                  </a:lnTo>
                  <a:lnTo>
                    <a:pt x="940" y="1944"/>
                  </a:lnTo>
                  <a:lnTo>
                    <a:pt x="1034" y="1906"/>
                  </a:lnTo>
                  <a:lnTo>
                    <a:pt x="1125" y="1880"/>
                  </a:lnTo>
                  <a:lnTo>
                    <a:pt x="1216" y="1858"/>
                  </a:lnTo>
                  <a:lnTo>
                    <a:pt x="1305" y="1841"/>
                  </a:lnTo>
                  <a:lnTo>
                    <a:pt x="1399" y="1824"/>
                  </a:lnTo>
                  <a:lnTo>
                    <a:pt x="1488" y="1817"/>
                  </a:lnTo>
                  <a:lnTo>
                    <a:pt x="1576" y="1800"/>
                  </a:lnTo>
                  <a:lnTo>
                    <a:pt x="1665" y="1772"/>
                  </a:lnTo>
                  <a:lnTo>
                    <a:pt x="1756" y="1740"/>
                  </a:lnTo>
                  <a:lnTo>
                    <a:pt x="1845" y="1707"/>
                  </a:lnTo>
                  <a:lnTo>
                    <a:pt x="1934" y="1676"/>
                  </a:lnTo>
                  <a:lnTo>
                    <a:pt x="2023" y="1644"/>
                  </a:lnTo>
                  <a:lnTo>
                    <a:pt x="2109" y="1608"/>
                  </a:lnTo>
                  <a:lnTo>
                    <a:pt x="2200" y="1572"/>
                  </a:lnTo>
                  <a:lnTo>
                    <a:pt x="2284" y="1541"/>
                  </a:lnTo>
                  <a:lnTo>
                    <a:pt x="2373" y="1524"/>
                  </a:lnTo>
                  <a:lnTo>
                    <a:pt x="2457" y="1500"/>
                  </a:lnTo>
                  <a:lnTo>
                    <a:pt x="2546" y="1469"/>
                  </a:lnTo>
                  <a:lnTo>
                    <a:pt x="2632" y="1433"/>
                  </a:lnTo>
                  <a:lnTo>
                    <a:pt x="2716" y="1402"/>
                  </a:lnTo>
                  <a:lnTo>
                    <a:pt x="2800" y="1371"/>
                  </a:lnTo>
                  <a:lnTo>
                    <a:pt x="2887" y="1337"/>
                  </a:lnTo>
                  <a:lnTo>
                    <a:pt x="2971" y="1304"/>
                  </a:lnTo>
                  <a:lnTo>
                    <a:pt x="3057" y="1272"/>
                  </a:lnTo>
                  <a:lnTo>
                    <a:pt x="3141" y="1241"/>
                  </a:lnTo>
                  <a:lnTo>
                    <a:pt x="3225" y="1210"/>
                  </a:lnTo>
                  <a:lnTo>
                    <a:pt x="3309" y="1176"/>
                  </a:lnTo>
                  <a:lnTo>
                    <a:pt x="3391" y="1145"/>
                  </a:lnTo>
                  <a:lnTo>
                    <a:pt x="3475" y="1114"/>
                  </a:lnTo>
                  <a:lnTo>
                    <a:pt x="3559" y="1059"/>
                  </a:lnTo>
                  <a:lnTo>
                    <a:pt x="3643" y="996"/>
                  </a:lnTo>
                  <a:lnTo>
                    <a:pt x="3727" y="967"/>
                  </a:lnTo>
                  <a:lnTo>
                    <a:pt x="3806" y="941"/>
                  </a:lnTo>
                  <a:lnTo>
                    <a:pt x="3890" y="895"/>
                  </a:lnTo>
                  <a:lnTo>
                    <a:pt x="3969" y="855"/>
                  </a:lnTo>
                  <a:lnTo>
                    <a:pt x="4053" y="809"/>
                  </a:lnTo>
                  <a:lnTo>
                    <a:pt x="4135" y="751"/>
                  </a:lnTo>
                  <a:lnTo>
                    <a:pt x="4219" y="696"/>
                  </a:lnTo>
                  <a:lnTo>
                    <a:pt x="4300" y="636"/>
                  </a:lnTo>
                  <a:lnTo>
                    <a:pt x="4382" y="583"/>
                  </a:lnTo>
                  <a:lnTo>
                    <a:pt x="4463" y="526"/>
                  </a:lnTo>
                  <a:lnTo>
                    <a:pt x="4545" y="468"/>
                  </a:lnTo>
                  <a:lnTo>
                    <a:pt x="4624" y="435"/>
                  </a:lnTo>
                  <a:lnTo>
                    <a:pt x="4706" y="394"/>
                  </a:lnTo>
                  <a:lnTo>
                    <a:pt x="4782" y="363"/>
                  </a:lnTo>
                  <a:lnTo>
                    <a:pt x="4859" y="351"/>
                  </a:lnTo>
                  <a:lnTo>
                    <a:pt x="4938" y="339"/>
                  </a:lnTo>
                  <a:lnTo>
                    <a:pt x="5015" y="319"/>
                  </a:lnTo>
                  <a:lnTo>
                    <a:pt x="5094" y="288"/>
                  </a:lnTo>
                  <a:lnTo>
                    <a:pt x="5171" y="262"/>
                  </a:lnTo>
                  <a:lnTo>
                    <a:pt x="5246" y="250"/>
                  </a:lnTo>
                  <a:lnTo>
                    <a:pt x="5320" y="238"/>
                  </a:lnTo>
                  <a:lnTo>
                    <a:pt x="5397" y="223"/>
                  </a:lnTo>
                  <a:lnTo>
                    <a:pt x="5474" y="195"/>
                  </a:lnTo>
                  <a:lnTo>
                    <a:pt x="5553" y="163"/>
                  </a:lnTo>
                  <a:lnTo>
                    <a:pt x="5627" y="147"/>
                  </a:lnTo>
                  <a:lnTo>
                    <a:pt x="5699" y="137"/>
                  </a:lnTo>
                  <a:lnTo>
                    <a:pt x="5774" y="118"/>
                  </a:lnTo>
                  <a:lnTo>
                    <a:pt x="5848" y="89"/>
                  </a:lnTo>
                  <a:lnTo>
                    <a:pt x="5922" y="60"/>
                  </a:lnTo>
                  <a:lnTo>
                    <a:pt x="5994" y="63"/>
                  </a:lnTo>
                  <a:lnTo>
                    <a:pt x="6064" y="94"/>
                  </a:lnTo>
                  <a:lnTo>
                    <a:pt x="6136" y="96"/>
                  </a:lnTo>
                  <a:lnTo>
                    <a:pt x="6208" y="70"/>
                  </a:lnTo>
                  <a:lnTo>
                    <a:pt x="6282" y="43"/>
                  </a:lnTo>
                  <a:lnTo>
                    <a:pt x="6354" y="15"/>
                  </a:lnTo>
                  <a:lnTo>
                    <a:pt x="639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2" name="Freeform 62"/>
            <p:cNvSpPr>
              <a:spLocks noChangeAspect="1"/>
            </p:cNvSpPr>
            <p:nvPr/>
          </p:nvSpPr>
          <p:spPr bwMode="auto">
            <a:xfrm>
              <a:off x="2188" y="3263"/>
              <a:ext cx="957" cy="448"/>
            </a:xfrm>
            <a:custGeom>
              <a:avLst/>
              <a:gdLst/>
              <a:ahLst/>
              <a:cxnLst>
                <a:cxn ang="0">
                  <a:pos x="0" y="1051"/>
                </a:cxn>
                <a:cxn ang="0">
                  <a:pos x="53" y="1029"/>
                </a:cxn>
                <a:cxn ang="0">
                  <a:pos x="156" y="991"/>
                </a:cxn>
                <a:cxn ang="0">
                  <a:pos x="260" y="950"/>
                </a:cxn>
                <a:cxn ang="0">
                  <a:pos x="365" y="912"/>
                </a:cxn>
                <a:cxn ang="0">
                  <a:pos x="468" y="873"/>
                </a:cxn>
                <a:cxn ang="0">
                  <a:pos x="569" y="835"/>
                </a:cxn>
                <a:cxn ang="0">
                  <a:pos x="672" y="794"/>
                </a:cxn>
                <a:cxn ang="0">
                  <a:pos x="773" y="756"/>
                </a:cxn>
                <a:cxn ang="0">
                  <a:pos x="874" y="691"/>
                </a:cxn>
                <a:cxn ang="0">
                  <a:pos x="972" y="628"/>
                </a:cxn>
                <a:cxn ang="0">
                  <a:pos x="1076" y="609"/>
                </a:cxn>
                <a:cxn ang="0">
                  <a:pos x="1176" y="597"/>
                </a:cxn>
                <a:cxn ang="0">
                  <a:pos x="1275" y="532"/>
                </a:cxn>
                <a:cxn ang="0">
                  <a:pos x="1373" y="441"/>
                </a:cxn>
                <a:cxn ang="0">
                  <a:pos x="1472" y="376"/>
                </a:cxn>
                <a:cxn ang="0">
                  <a:pos x="1568" y="331"/>
                </a:cxn>
                <a:cxn ang="0">
                  <a:pos x="1666" y="285"/>
                </a:cxn>
                <a:cxn ang="0">
                  <a:pos x="1764" y="244"/>
                </a:cxn>
                <a:cxn ang="0">
                  <a:pos x="1860" y="184"/>
                </a:cxn>
                <a:cxn ang="0">
                  <a:pos x="1956" y="88"/>
                </a:cxn>
                <a:cxn ang="0">
                  <a:pos x="2055" y="28"/>
                </a:cxn>
                <a:cxn ang="0">
                  <a:pos x="2153" y="19"/>
                </a:cxn>
                <a:cxn ang="0">
                  <a:pos x="2247" y="0"/>
                </a:cxn>
              </a:cxnLst>
              <a:rect l="0" t="0" r="r" b="b"/>
              <a:pathLst>
                <a:path w="2247" h="1051">
                  <a:moveTo>
                    <a:pt x="0" y="1051"/>
                  </a:moveTo>
                  <a:lnTo>
                    <a:pt x="53" y="1029"/>
                  </a:lnTo>
                  <a:lnTo>
                    <a:pt x="156" y="991"/>
                  </a:lnTo>
                  <a:lnTo>
                    <a:pt x="260" y="950"/>
                  </a:lnTo>
                  <a:lnTo>
                    <a:pt x="365" y="912"/>
                  </a:lnTo>
                  <a:lnTo>
                    <a:pt x="468" y="873"/>
                  </a:lnTo>
                  <a:lnTo>
                    <a:pt x="569" y="835"/>
                  </a:lnTo>
                  <a:lnTo>
                    <a:pt x="672" y="794"/>
                  </a:lnTo>
                  <a:lnTo>
                    <a:pt x="773" y="756"/>
                  </a:lnTo>
                  <a:lnTo>
                    <a:pt x="874" y="691"/>
                  </a:lnTo>
                  <a:lnTo>
                    <a:pt x="972" y="628"/>
                  </a:lnTo>
                  <a:lnTo>
                    <a:pt x="1076" y="609"/>
                  </a:lnTo>
                  <a:lnTo>
                    <a:pt x="1176" y="597"/>
                  </a:lnTo>
                  <a:lnTo>
                    <a:pt x="1275" y="532"/>
                  </a:lnTo>
                  <a:lnTo>
                    <a:pt x="1373" y="441"/>
                  </a:lnTo>
                  <a:lnTo>
                    <a:pt x="1472" y="376"/>
                  </a:lnTo>
                  <a:lnTo>
                    <a:pt x="1568" y="331"/>
                  </a:lnTo>
                  <a:lnTo>
                    <a:pt x="1666" y="285"/>
                  </a:lnTo>
                  <a:lnTo>
                    <a:pt x="1764" y="244"/>
                  </a:lnTo>
                  <a:lnTo>
                    <a:pt x="1860" y="184"/>
                  </a:lnTo>
                  <a:lnTo>
                    <a:pt x="1956" y="88"/>
                  </a:lnTo>
                  <a:lnTo>
                    <a:pt x="2055" y="28"/>
                  </a:lnTo>
                  <a:lnTo>
                    <a:pt x="2153" y="19"/>
                  </a:lnTo>
                  <a:lnTo>
                    <a:pt x="224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3" name="Freeform 63"/>
            <p:cNvSpPr>
              <a:spLocks noChangeAspect="1"/>
            </p:cNvSpPr>
            <p:nvPr/>
          </p:nvSpPr>
          <p:spPr bwMode="auto">
            <a:xfrm>
              <a:off x="3187" y="2293"/>
              <a:ext cx="2721" cy="955"/>
            </a:xfrm>
            <a:custGeom>
              <a:avLst/>
              <a:gdLst/>
              <a:ahLst/>
              <a:cxnLst>
                <a:cxn ang="0">
                  <a:pos x="96" y="2206"/>
                </a:cxn>
                <a:cxn ang="0">
                  <a:pos x="286" y="2134"/>
                </a:cxn>
                <a:cxn ang="0">
                  <a:pos x="475" y="2093"/>
                </a:cxn>
                <a:cxn ang="0">
                  <a:pos x="662" y="2052"/>
                </a:cxn>
                <a:cxn ang="0">
                  <a:pos x="847" y="1980"/>
                </a:cxn>
                <a:cxn ang="0">
                  <a:pos x="1032" y="1903"/>
                </a:cxn>
                <a:cxn ang="0">
                  <a:pos x="1217" y="1848"/>
                </a:cxn>
                <a:cxn ang="0">
                  <a:pos x="1397" y="1807"/>
                </a:cxn>
                <a:cxn ang="0">
                  <a:pos x="1577" y="1786"/>
                </a:cxn>
                <a:cxn ang="0">
                  <a:pos x="1754" y="1733"/>
                </a:cxn>
                <a:cxn ang="0">
                  <a:pos x="1934" y="1673"/>
                </a:cxn>
                <a:cxn ang="0">
                  <a:pos x="2110" y="1613"/>
                </a:cxn>
                <a:cxn ang="0">
                  <a:pos x="2285" y="1546"/>
                </a:cxn>
                <a:cxn ang="0">
                  <a:pos x="2457" y="1500"/>
                </a:cxn>
                <a:cxn ang="0">
                  <a:pos x="2630" y="1433"/>
                </a:cxn>
                <a:cxn ang="0">
                  <a:pos x="2801" y="1368"/>
                </a:cxn>
                <a:cxn ang="0">
                  <a:pos x="2971" y="1303"/>
                </a:cxn>
                <a:cxn ang="0">
                  <a:pos x="3139" y="1238"/>
                </a:cxn>
                <a:cxn ang="0">
                  <a:pos x="3307" y="1169"/>
                </a:cxn>
                <a:cxn ang="0">
                  <a:pos x="3475" y="1092"/>
                </a:cxn>
                <a:cxn ang="0">
                  <a:pos x="3641" y="1003"/>
                </a:cxn>
                <a:cxn ang="0">
                  <a:pos x="3806" y="943"/>
                </a:cxn>
                <a:cxn ang="0">
                  <a:pos x="3969" y="847"/>
                </a:cxn>
                <a:cxn ang="0">
                  <a:pos x="4135" y="741"/>
                </a:cxn>
                <a:cxn ang="0">
                  <a:pos x="4298" y="626"/>
                </a:cxn>
                <a:cxn ang="0">
                  <a:pos x="4461" y="525"/>
                </a:cxn>
                <a:cxn ang="0">
                  <a:pos x="4622" y="444"/>
                </a:cxn>
                <a:cxn ang="0">
                  <a:pos x="4783" y="367"/>
                </a:cxn>
                <a:cxn ang="0">
                  <a:pos x="4936" y="331"/>
                </a:cxn>
                <a:cxn ang="0">
                  <a:pos x="5092" y="281"/>
                </a:cxn>
                <a:cxn ang="0">
                  <a:pos x="5246" y="249"/>
                </a:cxn>
                <a:cxn ang="0">
                  <a:pos x="5395" y="218"/>
                </a:cxn>
                <a:cxn ang="0">
                  <a:pos x="5548" y="163"/>
                </a:cxn>
                <a:cxn ang="0">
                  <a:pos x="5697" y="137"/>
                </a:cxn>
                <a:cxn ang="0">
                  <a:pos x="5846" y="89"/>
                </a:cxn>
                <a:cxn ang="0">
                  <a:pos x="5995" y="50"/>
                </a:cxn>
                <a:cxn ang="0">
                  <a:pos x="6134" y="77"/>
                </a:cxn>
                <a:cxn ang="0">
                  <a:pos x="6278" y="43"/>
                </a:cxn>
                <a:cxn ang="0">
                  <a:pos x="6388" y="0"/>
                </a:cxn>
              </a:cxnLst>
              <a:rect l="0" t="0" r="r" b="b"/>
              <a:pathLst>
                <a:path w="6388" h="2242">
                  <a:moveTo>
                    <a:pt x="0" y="2242"/>
                  </a:moveTo>
                  <a:lnTo>
                    <a:pt x="96" y="2206"/>
                  </a:lnTo>
                  <a:lnTo>
                    <a:pt x="190" y="2167"/>
                  </a:lnTo>
                  <a:lnTo>
                    <a:pt x="286" y="2134"/>
                  </a:lnTo>
                  <a:lnTo>
                    <a:pt x="382" y="2110"/>
                  </a:lnTo>
                  <a:lnTo>
                    <a:pt x="475" y="2093"/>
                  </a:lnTo>
                  <a:lnTo>
                    <a:pt x="569" y="2078"/>
                  </a:lnTo>
                  <a:lnTo>
                    <a:pt x="662" y="2052"/>
                  </a:lnTo>
                  <a:lnTo>
                    <a:pt x="756" y="2018"/>
                  </a:lnTo>
                  <a:lnTo>
                    <a:pt x="847" y="1980"/>
                  </a:lnTo>
                  <a:lnTo>
                    <a:pt x="938" y="1939"/>
                  </a:lnTo>
                  <a:lnTo>
                    <a:pt x="1032" y="1903"/>
                  </a:lnTo>
                  <a:lnTo>
                    <a:pt x="1123" y="1874"/>
                  </a:lnTo>
                  <a:lnTo>
                    <a:pt x="1217" y="1848"/>
                  </a:lnTo>
                  <a:lnTo>
                    <a:pt x="1306" y="1826"/>
                  </a:lnTo>
                  <a:lnTo>
                    <a:pt x="1397" y="1807"/>
                  </a:lnTo>
                  <a:lnTo>
                    <a:pt x="1488" y="1800"/>
                  </a:lnTo>
                  <a:lnTo>
                    <a:pt x="1577" y="1786"/>
                  </a:lnTo>
                  <a:lnTo>
                    <a:pt x="1666" y="1762"/>
                  </a:lnTo>
                  <a:lnTo>
                    <a:pt x="1754" y="1733"/>
                  </a:lnTo>
                  <a:lnTo>
                    <a:pt x="1843" y="1702"/>
                  </a:lnTo>
                  <a:lnTo>
                    <a:pt x="1934" y="1673"/>
                  </a:lnTo>
                  <a:lnTo>
                    <a:pt x="2023" y="1644"/>
                  </a:lnTo>
                  <a:lnTo>
                    <a:pt x="2110" y="1613"/>
                  </a:lnTo>
                  <a:lnTo>
                    <a:pt x="2198" y="1574"/>
                  </a:lnTo>
                  <a:lnTo>
                    <a:pt x="2285" y="1546"/>
                  </a:lnTo>
                  <a:lnTo>
                    <a:pt x="2371" y="1522"/>
                  </a:lnTo>
                  <a:lnTo>
                    <a:pt x="2457" y="1500"/>
                  </a:lnTo>
                  <a:lnTo>
                    <a:pt x="2544" y="1466"/>
                  </a:lnTo>
                  <a:lnTo>
                    <a:pt x="2630" y="1433"/>
                  </a:lnTo>
                  <a:lnTo>
                    <a:pt x="2717" y="1399"/>
                  </a:lnTo>
                  <a:lnTo>
                    <a:pt x="2801" y="1368"/>
                  </a:lnTo>
                  <a:lnTo>
                    <a:pt x="2887" y="1334"/>
                  </a:lnTo>
                  <a:lnTo>
                    <a:pt x="2971" y="1303"/>
                  </a:lnTo>
                  <a:lnTo>
                    <a:pt x="3055" y="1270"/>
                  </a:lnTo>
                  <a:lnTo>
                    <a:pt x="3139" y="1238"/>
                  </a:lnTo>
                  <a:lnTo>
                    <a:pt x="3223" y="1207"/>
                  </a:lnTo>
                  <a:lnTo>
                    <a:pt x="3307" y="1169"/>
                  </a:lnTo>
                  <a:lnTo>
                    <a:pt x="3391" y="1126"/>
                  </a:lnTo>
                  <a:lnTo>
                    <a:pt x="3475" y="1092"/>
                  </a:lnTo>
                  <a:lnTo>
                    <a:pt x="3557" y="1044"/>
                  </a:lnTo>
                  <a:lnTo>
                    <a:pt x="3641" y="1003"/>
                  </a:lnTo>
                  <a:lnTo>
                    <a:pt x="3722" y="979"/>
                  </a:lnTo>
                  <a:lnTo>
                    <a:pt x="3806" y="943"/>
                  </a:lnTo>
                  <a:lnTo>
                    <a:pt x="3890" y="890"/>
                  </a:lnTo>
                  <a:lnTo>
                    <a:pt x="3969" y="847"/>
                  </a:lnTo>
                  <a:lnTo>
                    <a:pt x="4053" y="799"/>
                  </a:lnTo>
                  <a:lnTo>
                    <a:pt x="4135" y="741"/>
                  </a:lnTo>
                  <a:lnTo>
                    <a:pt x="4217" y="684"/>
                  </a:lnTo>
                  <a:lnTo>
                    <a:pt x="4298" y="626"/>
                  </a:lnTo>
                  <a:lnTo>
                    <a:pt x="4382" y="581"/>
                  </a:lnTo>
                  <a:lnTo>
                    <a:pt x="4461" y="525"/>
                  </a:lnTo>
                  <a:lnTo>
                    <a:pt x="4543" y="470"/>
                  </a:lnTo>
                  <a:lnTo>
                    <a:pt x="4622" y="444"/>
                  </a:lnTo>
                  <a:lnTo>
                    <a:pt x="4701" y="408"/>
                  </a:lnTo>
                  <a:lnTo>
                    <a:pt x="4783" y="367"/>
                  </a:lnTo>
                  <a:lnTo>
                    <a:pt x="4860" y="348"/>
                  </a:lnTo>
                  <a:lnTo>
                    <a:pt x="4936" y="331"/>
                  </a:lnTo>
                  <a:lnTo>
                    <a:pt x="5016" y="314"/>
                  </a:lnTo>
                  <a:lnTo>
                    <a:pt x="5092" y="281"/>
                  </a:lnTo>
                  <a:lnTo>
                    <a:pt x="5167" y="259"/>
                  </a:lnTo>
                  <a:lnTo>
                    <a:pt x="5246" y="249"/>
                  </a:lnTo>
                  <a:lnTo>
                    <a:pt x="5320" y="237"/>
                  </a:lnTo>
                  <a:lnTo>
                    <a:pt x="5395" y="218"/>
                  </a:lnTo>
                  <a:lnTo>
                    <a:pt x="5474" y="192"/>
                  </a:lnTo>
                  <a:lnTo>
                    <a:pt x="5548" y="163"/>
                  </a:lnTo>
                  <a:lnTo>
                    <a:pt x="5623" y="146"/>
                  </a:lnTo>
                  <a:lnTo>
                    <a:pt x="5697" y="137"/>
                  </a:lnTo>
                  <a:lnTo>
                    <a:pt x="5772" y="115"/>
                  </a:lnTo>
                  <a:lnTo>
                    <a:pt x="5846" y="89"/>
                  </a:lnTo>
                  <a:lnTo>
                    <a:pt x="5923" y="60"/>
                  </a:lnTo>
                  <a:lnTo>
                    <a:pt x="5995" y="50"/>
                  </a:lnTo>
                  <a:lnTo>
                    <a:pt x="6062" y="67"/>
                  </a:lnTo>
                  <a:lnTo>
                    <a:pt x="6134" y="77"/>
                  </a:lnTo>
                  <a:lnTo>
                    <a:pt x="6206" y="65"/>
                  </a:lnTo>
                  <a:lnTo>
                    <a:pt x="6278" y="43"/>
                  </a:lnTo>
                  <a:lnTo>
                    <a:pt x="6355" y="14"/>
                  </a:lnTo>
                  <a:lnTo>
                    <a:pt x="638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4" name="Freeform 64"/>
            <p:cNvSpPr>
              <a:spLocks noChangeAspect="1"/>
            </p:cNvSpPr>
            <p:nvPr/>
          </p:nvSpPr>
          <p:spPr bwMode="auto">
            <a:xfrm>
              <a:off x="2179" y="2286"/>
              <a:ext cx="3721" cy="1415"/>
            </a:xfrm>
            <a:custGeom>
              <a:avLst/>
              <a:gdLst/>
              <a:ahLst/>
              <a:cxnLst>
                <a:cxn ang="0">
                  <a:pos x="51" y="3303"/>
                </a:cxn>
                <a:cxn ang="0">
                  <a:pos x="259" y="3226"/>
                </a:cxn>
                <a:cxn ang="0">
                  <a:pos x="463" y="3145"/>
                </a:cxn>
                <a:cxn ang="0">
                  <a:pos x="667" y="3068"/>
                </a:cxn>
                <a:cxn ang="0">
                  <a:pos x="871" y="2969"/>
                </a:cxn>
                <a:cxn ang="0">
                  <a:pos x="1071" y="2883"/>
                </a:cxn>
                <a:cxn ang="0">
                  <a:pos x="1275" y="2813"/>
                </a:cxn>
                <a:cxn ang="0">
                  <a:pos x="1469" y="2655"/>
                </a:cxn>
                <a:cxn ang="0">
                  <a:pos x="1663" y="2561"/>
                </a:cxn>
                <a:cxn ang="0">
                  <a:pos x="1860" y="2463"/>
                </a:cxn>
                <a:cxn ang="0">
                  <a:pos x="2050" y="2307"/>
                </a:cxn>
                <a:cxn ang="0">
                  <a:pos x="2247" y="2273"/>
                </a:cxn>
                <a:cxn ang="0">
                  <a:pos x="2436" y="2201"/>
                </a:cxn>
                <a:cxn ang="0">
                  <a:pos x="2626" y="2122"/>
                </a:cxn>
                <a:cxn ang="0">
                  <a:pos x="2818" y="2060"/>
                </a:cxn>
                <a:cxn ang="0">
                  <a:pos x="3005" y="2050"/>
                </a:cxn>
                <a:cxn ang="0">
                  <a:pos x="3192" y="1981"/>
                </a:cxn>
                <a:cxn ang="0">
                  <a:pos x="3374" y="1904"/>
                </a:cxn>
                <a:cxn ang="0">
                  <a:pos x="3557" y="1844"/>
                </a:cxn>
                <a:cxn ang="0">
                  <a:pos x="3739" y="1791"/>
                </a:cxn>
                <a:cxn ang="0">
                  <a:pos x="3919" y="1777"/>
                </a:cxn>
                <a:cxn ang="0">
                  <a:pos x="4099" y="1729"/>
                </a:cxn>
                <a:cxn ang="0">
                  <a:pos x="4274" y="1671"/>
                </a:cxn>
                <a:cxn ang="0">
                  <a:pos x="4450" y="1616"/>
                </a:cxn>
                <a:cxn ang="0">
                  <a:pos x="4625" y="1553"/>
                </a:cxn>
                <a:cxn ang="0">
                  <a:pos x="4797" y="1498"/>
                </a:cxn>
                <a:cxn ang="0">
                  <a:pos x="4970" y="1431"/>
                </a:cxn>
                <a:cxn ang="0">
                  <a:pos x="5141" y="1369"/>
                </a:cxn>
                <a:cxn ang="0">
                  <a:pos x="5311" y="1301"/>
                </a:cxn>
                <a:cxn ang="0">
                  <a:pos x="5481" y="1239"/>
                </a:cxn>
                <a:cxn ang="0">
                  <a:pos x="5647" y="1160"/>
                </a:cxn>
                <a:cxn ang="0">
                  <a:pos x="5815" y="1066"/>
                </a:cxn>
                <a:cxn ang="0">
                  <a:pos x="5983" y="1013"/>
                </a:cxn>
                <a:cxn ang="0">
                  <a:pos x="6146" y="951"/>
                </a:cxn>
                <a:cxn ang="0">
                  <a:pos x="6309" y="840"/>
                </a:cxn>
                <a:cxn ang="0">
                  <a:pos x="6475" y="735"/>
                </a:cxn>
                <a:cxn ang="0">
                  <a:pos x="6638" y="622"/>
                </a:cxn>
                <a:cxn ang="0">
                  <a:pos x="6804" y="526"/>
                </a:cxn>
                <a:cxn ang="0">
                  <a:pos x="6962" y="452"/>
                </a:cxn>
                <a:cxn ang="0">
                  <a:pos x="7120" y="377"/>
                </a:cxn>
                <a:cxn ang="0">
                  <a:pos x="7279" y="324"/>
                </a:cxn>
                <a:cxn ang="0">
                  <a:pos x="7435" y="276"/>
                </a:cxn>
                <a:cxn ang="0">
                  <a:pos x="7584" y="250"/>
                </a:cxn>
                <a:cxn ang="0">
                  <a:pos x="7735" y="214"/>
                </a:cxn>
                <a:cxn ang="0">
                  <a:pos x="7888" y="164"/>
                </a:cxn>
                <a:cxn ang="0">
                  <a:pos x="8037" y="135"/>
                </a:cxn>
                <a:cxn ang="0">
                  <a:pos x="8188" y="87"/>
                </a:cxn>
                <a:cxn ang="0">
                  <a:pos x="8335" y="44"/>
                </a:cxn>
                <a:cxn ang="0">
                  <a:pos x="8476" y="53"/>
                </a:cxn>
                <a:cxn ang="0">
                  <a:pos x="8620" y="44"/>
                </a:cxn>
                <a:cxn ang="0">
                  <a:pos x="8731" y="0"/>
                </a:cxn>
              </a:cxnLst>
              <a:rect l="0" t="0" r="r" b="b"/>
              <a:pathLst>
                <a:path w="8731" h="3322">
                  <a:moveTo>
                    <a:pt x="0" y="3322"/>
                  </a:moveTo>
                  <a:lnTo>
                    <a:pt x="51" y="3303"/>
                  </a:lnTo>
                  <a:lnTo>
                    <a:pt x="156" y="3262"/>
                  </a:lnTo>
                  <a:lnTo>
                    <a:pt x="259" y="3226"/>
                  </a:lnTo>
                  <a:lnTo>
                    <a:pt x="363" y="3185"/>
                  </a:lnTo>
                  <a:lnTo>
                    <a:pt x="463" y="3145"/>
                  </a:lnTo>
                  <a:lnTo>
                    <a:pt x="567" y="3106"/>
                  </a:lnTo>
                  <a:lnTo>
                    <a:pt x="667" y="3068"/>
                  </a:lnTo>
                  <a:lnTo>
                    <a:pt x="773" y="3029"/>
                  </a:lnTo>
                  <a:lnTo>
                    <a:pt x="871" y="2969"/>
                  </a:lnTo>
                  <a:lnTo>
                    <a:pt x="970" y="2902"/>
                  </a:lnTo>
                  <a:lnTo>
                    <a:pt x="1071" y="2883"/>
                  </a:lnTo>
                  <a:lnTo>
                    <a:pt x="1176" y="2873"/>
                  </a:lnTo>
                  <a:lnTo>
                    <a:pt x="1275" y="2813"/>
                  </a:lnTo>
                  <a:lnTo>
                    <a:pt x="1371" y="2727"/>
                  </a:lnTo>
                  <a:lnTo>
                    <a:pt x="1469" y="2655"/>
                  </a:lnTo>
                  <a:lnTo>
                    <a:pt x="1567" y="2602"/>
                  </a:lnTo>
                  <a:lnTo>
                    <a:pt x="1663" y="2561"/>
                  </a:lnTo>
                  <a:lnTo>
                    <a:pt x="1762" y="2521"/>
                  </a:lnTo>
                  <a:lnTo>
                    <a:pt x="1860" y="2463"/>
                  </a:lnTo>
                  <a:lnTo>
                    <a:pt x="1956" y="2369"/>
                  </a:lnTo>
                  <a:lnTo>
                    <a:pt x="2050" y="2307"/>
                  </a:lnTo>
                  <a:lnTo>
                    <a:pt x="2148" y="2293"/>
                  </a:lnTo>
                  <a:lnTo>
                    <a:pt x="2247" y="2273"/>
                  </a:lnTo>
                  <a:lnTo>
                    <a:pt x="2342" y="2237"/>
                  </a:lnTo>
                  <a:lnTo>
                    <a:pt x="2436" y="2201"/>
                  </a:lnTo>
                  <a:lnTo>
                    <a:pt x="2532" y="2163"/>
                  </a:lnTo>
                  <a:lnTo>
                    <a:pt x="2626" y="2122"/>
                  </a:lnTo>
                  <a:lnTo>
                    <a:pt x="2722" y="2079"/>
                  </a:lnTo>
                  <a:lnTo>
                    <a:pt x="2818" y="2060"/>
                  </a:lnTo>
                  <a:lnTo>
                    <a:pt x="2911" y="2067"/>
                  </a:lnTo>
                  <a:lnTo>
                    <a:pt x="3005" y="2050"/>
                  </a:lnTo>
                  <a:lnTo>
                    <a:pt x="3096" y="2017"/>
                  </a:lnTo>
                  <a:lnTo>
                    <a:pt x="3192" y="1981"/>
                  </a:lnTo>
                  <a:lnTo>
                    <a:pt x="3283" y="1942"/>
                  </a:lnTo>
                  <a:lnTo>
                    <a:pt x="3374" y="1904"/>
                  </a:lnTo>
                  <a:lnTo>
                    <a:pt x="3466" y="1873"/>
                  </a:lnTo>
                  <a:lnTo>
                    <a:pt x="3557" y="1844"/>
                  </a:lnTo>
                  <a:lnTo>
                    <a:pt x="3650" y="1815"/>
                  </a:lnTo>
                  <a:lnTo>
                    <a:pt x="3739" y="1791"/>
                  </a:lnTo>
                  <a:lnTo>
                    <a:pt x="3830" y="1786"/>
                  </a:lnTo>
                  <a:lnTo>
                    <a:pt x="3919" y="1777"/>
                  </a:lnTo>
                  <a:lnTo>
                    <a:pt x="4010" y="1753"/>
                  </a:lnTo>
                  <a:lnTo>
                    <a:pt x="4099" y="1729"/>
                  </a:lnTo>
                  <a:lnTo>
                    <a:pt x="4186" y="1700"/>
                  </a:lnTo>
                  <a:lnTo>
                    <a:pt x="4274" y="1671"/>
                  </a:lnTo>
                  <a:lnTo>
                    <a:pt x="4363" y="1647"/>
                  </a:lnTo>
                  <a:lnTo>
                    <a:pt x="4450" y="1616"/>
                  </a:lnTo>
                  <a:lnTo>
                    <a:pt x="4538" y="1582"/>
                  </a:lnTo>
                  <a:lnTo>
                    <a:pt x="4625" y="1553"/>
                  </a:lnTo>
                  <a:lnTo>
                    <a:pt x="4711" y="1527"/>
                  </a:lnTo>
                  <a:lnTo>
                    <a:pt x="4797" y="1498"/>
                  </a:lnTo>
                  <a:lnTo>
                    <a:pt x="4886" y="1462"/>
                  </a:lnTo>
                  <a:lnTo>
                    <a:pt x="4970" y="1431"/>
                  </a:lnTo>
                  <a:lnTo>
                    <a:pt x="5057" y="1400"/>
                  </a:lnTo>
                  <a:lnTo>
                    <a:pt x="5141" y="1369"/>
                  </a:lnTo>
                  <a:lnTo>
                    <a:pt x="5227" y="1333"/>
                  </a:lnTo>
                  <a:lnTo>
                    <a:pt x="5311" y="1301"/>
                  </a:lnTo>
                  <a:lnTo>
                    <a:pt x="5397" y="1270"/>
                  </a:lnTo>
                  <a:lnTo>
                    <a:pt x="5481" y="1239"/>
                  </a:lnTo>
                  <a:lnTo>
                    <a:pt x="5563" y="1205"/>
                  </a:lnTo>
                  <a:lnTo>
                    <a:pt x="5647" y="1160"/>
                  </a:lnTo>
                  <a:lnTo>
                    <a:pt x="5731" y="1109"/>
                  </a:lnTo>
                  <a:lnTo>
                    <a:pt x="5815" y="1066"/>
                  </a:lnTo>
                  <a:lnTo>
                    <a:pt x="5899" y="1035"/>
                  </a:lnTo>
                  <a:lnTo>
                    <a:pt x="5983" y="1013"/>
                  </a:lnTo>
                  <a:lnTo>
                    <a:pt x="6062" y="994"/>
                  </a:lnTo>
                  <a:lnTo>
                    <a:pt x="6146" y="951"/>
                  </a:lnTo>
                  <a:lnTo>
                    <a:pt x="6230" y="886"/>
                  </a:lnTo>
                  <a:lnTo>
                    <a:pt x="6309" y="840"/>
                  </a:lnTo>
                  <a:lnTo>
                    <a:pt x="6393" y="795"/>
                  </a:lnTo>
                  <a:lnTo>
                    <a:pt x="6475" y="735"/>
                  </a:lnTo>
                  <a:lnTo>
                    <a:pt x="6559" y="670"/>
                  </a:lnTo>
                  <a:lnTo>
                    <a:pt x="6638" y="622"/>
                  </a:lnTo>
                  <a:lnTo>
                    <a:pt x="6720" y="579"/>
                  </a:lnTo>
                  <a:lnTo>
                    <a:pt x="6804" y="526"/>
                  </a:lnTo>
                  <a:lnTo>
                    <a:pt x="6883" y="478"/>
                  </a:lnTo>
                  <a:lnTo>
                    <a:pt x="6962" y="452"/>
                  </a:lnTo>
                  <a:lnTo>
                    <a:pt x="7041" y="423"/>
                  </a:lnTo>
                  <a:lnTo>
                    <a:pt x="7120" y="377"/>
                  </a:lnTo>
                  <a:lnTo>
                    <a:pt x="7200" y="346"/>
                  </a:lnTo>
                  <a:lnTo>
                    <a:pt x="7279" y="324"/>
                  </a:lnTo>
                  <a:lnTo>
                    <a:pt x="7356" y="305"/>
                  </a:lnTo>
                  <a:lnTo>
                    <a:pt x="7435" y="276"/>
                  </a:lnTo>
                  <a:lnTo>
                    <a:pt x="7507" y="260"/>
                  </a:lnTo>
                  <a:lnTo>
                    <a:pt x="7584" y="250"/>
                  </a:lnTo>
                  <a:lnTo>
                    <a:pt x="7660" y="233"/>
                  </a:lnTo>
                  <a:lnTo>
                    <a:pt x="7735" y="214"/>
                  </a:lnTo>
                  <a:lnTo>
                    <a:pt x="7814" y="190"/>
                  </a:lnTo>
                  <a:lnTo>
                    <a:pt x="7888" y="164"/>
                  </a:lnTo>
                  <a:lnTo>
                    <a:pt x="7963" y="147"/>
                  </a:lnTo>
                  <a:lnTo>
                    <a:pt x="8037" y="135"/>
                  </a:lnTo>
                  <a:lnTo>
                    <a:pt x="8114" y="113"/>
                  </a:lnTo>
                  <a:lnTo>
                    <a:pt x="8188" y="87"/>
                  </a:lnTo>
                  <a:lnTo>
                    <a:pt x="8263" y="60"/>
                  </a:lnTo>
                  <a:lnTo>
                    <a:pt x="8335" y="44"/>
                  </a:lnTo>
                  <a:lnTo>
                    <a:pt x="8407" y="41"/>
                  </a:lnTo>
                  <a:lnTo>
                    <a:pt x="8476" y="53"/>
                  </a:lnTo>
                  <a:lnTo>
                    <a:pt x="8548" y="60"/>
                  </a:lnTo>
                  <a:lnTo>
                    <a:pt x="8620" y="44"/>
                  </a:lnTo>
                  <a:lnTo>
                    <a:pt x="8692" y="15"/>
                  </a:lnTo>
                  <a:lnTo>
                    <a:pt x="873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5" name="Freeform 65"/>
            <p:cNvSpPr>
              <a:spLocks noChangeAspect="1"/>
            </p:cNvSpPr>
            <p:nvPr/>
          </p:nvSpPr>
          <p:spPr bwMode="auto">
            <a:xfrm>
              <a:off x="2171" y="2281"/>
              <a:ext cx="3718" cy="1412"/>
            </a:xfrm>
            <a:custGeom>
              <a:avLst/>
              <a:gdLst/>
              <a:ahLst/>
              <a:cxnLst>
                <a:cxn ang="0">
                  <a:pos x="52" y="3296"/>
                </a:cxn>
                <a:cxn ang="0">
                  <a:pos x="261" y="3217"/>
                </a:cxn>
                <a:cxn ang="0">
                  <a:pos x="465" y="3140"/>
                </a:cxn>
                <a:cxn ang="0">
                  <a:pos x="669" y="3061"/>
                </a:cxn>
                <a:cxn ang="0">
                  <a:pos x="871" y="2967"/>
                </a:cxn>
                <a:cxn ang="0">
                  <a:pos x="1072" y="2871"/>
                </a:cxn>
                <a:cxn ang="0">
                  <a:pos x="1274" y="2813"/>
                </a:cxn>
                <a:cxn ang="0">
                  <a:pos x="1468" y="2655"/>
                </a:cxn>
                <a:cxn ang="0">
                  <a:pos x="1663" y="2552"/>
                </a:cxn>
                <a:cxn ang="0">
                  <a:pos x="1860" y="2461"/>
                </a:cxn>
                <a:cxn ang="0">
                  <a:pos x="2052" y="2307"/>
                </a:cxn>
                <a:cxn ang="0">
                  <a:pos x="2244" y="2266"/>
                </a:cxn>
                <a:cxn ang="0">
                  <a:pos x="2438" y="2192"/>
                </a:cxn>
                <a:cxn ang="0">
                  <a:pos x="2627" y="2105"/>
                </a:cxn>
                <a:cxn ang="0">
                  <a:pos x="2815" y="2026"/>
                </a:cxn>
                <a:cxn ang="0">
                  <a:pos x="3002" y="2045"/>
                </a:cxn>
                <a:cxn ang="0">
                  <a:pos x="3189" y="1976"/>
                </a:cxn>
                <a:cxn ang="0">
                  <a:pos x="3374" y="1904"/>
                </a:cxn>
                <a:cxn ang="0">
                  <a:pos x="3556" y="1834"/>
                </a:cxn>
                <a:cxn ang="0">
                  <a:pos x="3739" y="1774"/>
                </a:cxn>
                <a:cxn ang="0">
                  <a:pos x="3919" y="1762"/>
                </a:cxn>
                <a:cxn ang="0">
                  <a:pos x="4096" y="1717"/>
                </a:cxn>
                <a:cxn ang="0">
                  <a:pos x="4271" y="1666"/>
                </a:cxn>
                <a:cxn ang="0">
                  <a:pos x="4449" y="1616"/>
                </a:cxn>
                <a:cxn ang="0">
                  <a:pos x="4624" y="1558"/>
                </a:cxn>
                <a:cxn ang="0">
                  <a:pos x="4797" y="1493"/>
                </a:cxn>
                <a:cxn ang="0">
                  <a:pos x="4970" y="1429"/>
                </a:cxn>
                <a:cxn ang="0">
                  <a:pos x="5140" y="1361"/>
                </a:cxn>
                <a:cxn ang="0">
                  <a:pos x="5308" y="1299"/>
                </a:cxn>
                <a:cxn ang="0">
                  <a:pos x="5478" y="1234"/>
                </a:cxn>
                <a:cxn ang="0">
                  <a:pos x="5646" y="1150"/>
                </a:cxn>
                <a:cxn ang="0">
                  <a:pos x="5817" y="1037"/>
                </a:cxn>
                <a:cxn ang="0">
                  <a:pos x="5978" y="1023"/>
                </a:cxn>
                <a:cxn ang="0">
                  <a:pos x="6143" y="953"/>
                </a:cxn>
                <a:cxn ang="0">
                  <a:pos x="6309" y="831"/>
                </a:cxn>
                <a:cxn ang="0">
                  <a:pos x="6472" y="720"/>
                </a:cxn>
                <a:cxn ang="0">
                  <a:pos x="6638" y="615"/>
                </a:cxn>
                <a:cxn ang="0">
                  <a:pos x="6798" y="524"/>
                </a:cxn>
                <a:cxn ang="0">
                  <a:pos x="6959" y="459"/>
                </a:cxn>
                <a:cxn ang="0">
                  <a:pos x="7117" y="382"/>
                </a:cxn>
                <a:cxn ang="0">
                  <a:pos x="7276" y="315"/>
                </a:cxn>
                <a:cxn ang="0">
                  <a:pos x="7432" y="269"/>
                </a:cxn>
                <a:cxn ang="0">
                  <a:pos x="7581" y="250"/>
                </a:cxn>
                <a:cxn ang="0">
                  <a:pos x="7734" y="204"/>
                </a:cxn>
                <a:cxn ang="0">
                  <a:pos x="7888" y="161"/>
                </a:cxn>
                <a:cxn ang="0">
                  <a:pos x="8034" y="130"/>
                </a:cxn>
                <a:cxn ang="0">
                  <a:pos x="8183" y="82"/>
                </a:cxn>
                <a:cxn ang="0">
                  <a:pos x="8332" y="29"/>
                </a:cxn>
                <a:cxn ang="0">
                  <a:pos x="8476" y="29"/>
                </a:cxn>
                <a:cxn ang="0">
                  <a:pos x="8617" y="41"/>
                </a:cxn>
                <a:cxn ang="0">
                  <a:pos x="8728" y="0"/>
                </a:cxn>
              </a:cxnLst>
              <a:rect l="0" t="0" r="r" b="b"/>
              <a:pathLst>
                <a:path w="8728" h="3315">
                  <a:moveTo>
                    <a:pt x="0" y="3315"/>
                  </a:moveTo>
                  <a:lnTo>
                    <a:pt x="52" y="3296"/>
                  </a:lnTo>
                  <a:lnTo>
                    <a:pt x="156" y="3257"/>
                  </a:lnTo>
                  <a:lnTo>
                    <a:pt x="261" y="3217"/>
                  </a:lnTo>
                  <a:lnTo>
                    <a:pt x="364" y="3178"/>
                  </a:lnTo>
                  <a:lnTo>
                    <a:pt x="465" y="3140"/>
                  </a:lnTo>
                  <a:lnTo>
                    <a:pt x="568" y="3099"/>
                  </a:lnTo>
                  <a:lnTo>
                    <a:pt x="669" y="3061"/>
                  </a:lnTo>
                  <a:lnTo>
                    <a:pt x="772" y="3022"/>
                  </a:lnTo>
                  <a:lnTo>
                    <a:pt x="871" y="2967"/>
                  </a:lnTo>
                  <a:lnTo>
                    <a:pt x="972" y="2897"/>
                  </a:lnTo>
                  <a:lnTo>
                    <a:pt x="1072" y="2871"/>
                  </a:lnTo>
                  <a:lnTo>
                    <a:pt x="1173" y="2866"/>
                  </a:lnTo>
                  <a:lnTo>
                    <a:pt x="1274" y="2813"/>
                  </a:lnTo>
                  <a:lnTo>
                    <a:pt x="1370" y="2729"/>
                  </a:lnTo>
                  <a:lnTo>
                    <a:pt x="1468" y="2655"/>
                  </a:lnTo>
                  <a:lnTo>
                    <a:pt x="1564" y="2597"/>
                  </a:lnTo>
                  <a:lnTo>
                    <a:pt x="1663" y="2552"/>
                  </a:lnTo>
                  <a:lnTo>
                    <a:pt x="1761" y="2513"/>
                  </a:lnTo>
                  <a:lnTo>
                    <a:pt x="1860" y="2461"/>
                  </a:lnTo>
                  <a:lnTo>
                    <a:pt x="1953" y="2374"/>
                  </a:lnTo>
                  <a:lnTo>
                    <a:pt x="2052" y="2307"/>
                  </a:lnTo>
                  <a:lnTo>
                    <a:pt x="2150" y="2288"/>
                  </a:lnTo>
                  <a:lnTo>
                    <a:pt x="2244" y="2266"/>
                  </a:lnTo>
                  <a:lnTo>
                    <a:pt x="2339" y="2230"/>
                  </a:lnTo>
                  <a:lnTo>
                    <a:pt x="2438" y="2192"/>
                  </a:lnTo>
                  <a:lnTo>
                    <a:pt x="2531" y="2153"/>
                  </a:lnTo>
                  <a:lnTo>
                    <a:pt x="2627" y="2105"/>
                  </a:lnTo>
                  <a:lnTo>
                    <a:pt x="2719" y="2043"/>
                  </a:lnTo>
                  <a:lnTo>
                    <a:pt x="2815" y="2026"/>
                  </a:lnTo>
                  <a:lnTo>
                    <a:pt x="2911" y="2050"/>
                  </a:lnTo>
                  <a:lnTo>
                    <a:pt x="3002" y="2045"/>
                  </a:lnTo>
                  <a:lnTo>
                    <a:pt x="3098" y="2014"/>
                  </a:lnTo>
                  <a:lnTo>
                    <a:pt x="3189" y="1976"/>
                  </a:lnTo>
                  <a:lnTo>
                    <a:pt x="3280" y="1937"/>
                  </a:lnTo>
                  <a:lnTo>
                    <a:pt x="3374" y="1904"/>
                  </a:lnTo>
                  <a:lnTo>
                    <a:pt x="3465" y="1870"/>
                  </a:lnTo>
                  <a:lnTo>
                    <a:pt x="3556" y="1834"/>
                  </a:lnTo>
                  <a:lnTo>
                    <a:pt x="3647" y="1801"/>
                  </a:lnTo>
                  <a:lnTo>
                    <a:pt x="3739" y="1774"/>
                  </a:lnTo>
                  <a:lnTo>
                    <a:pt x="3827" y="1769"/>
                  </a:lnTo>
                  <a:lnTo>
                    <a:pt x="3919" y="1762"/>
                  </a:lnTo>
                  <a:lnTo>
                    <a:pt x="4007" y="1743"/>
                  </a:lnTo>
                  <a:lnTo>
                    <a:pt x="4096" y="1717"/>
                  </a:lnTo>
                  <a:lnTo>
                    <a:pt x="4187" y="1693"/>
                  </a:lnTo>
                  <a:lnTo>
                    <a:pt x="4271" y="1666"/>
                  </a:lnTo>
                  <a:lnTo>
                    <a:pt x="4360" y="1645"/>
                  </a:lnTo>
                  <a:lnTo>
                    <a:pt x="4449" y="1616"/>
                  </a:lnTo>
                  <a:lnTo>
                    <a:pt x="4538" y="1582"/>
                  </a:lnTo>
                  <a:lnTo>
                    <a:pt x="4624" y="1558"/>
                  </a:lnTo>
                  <a:lnTo>
                    <a:pt x="4710" y="1527"/>
                  </a:lnTo>
                  <a:lnTo>
                    <a:pt x="4797" y="1493"/>
                  </a:lnTo>
                  <a:lnTo>
                    <a:pt x="4883" y="1460"/>
                  </a:lnTo>
                  <a:lnTo>
                    <a:pt x="4970" y="1429"/>
                  </a:lnTo>
                  <a:lnTo>
                    <a:pt x="5056" y="1395"/>
                  </a:lnTo>
                  <a:lnTo>
                    <a:pt x="5140" y="1361"/>
                  </a:lnTo>
                  <a:lnTo>
                    <a:pt x="5224" y="1330"/>
                  </a:lnTo>
                  <a:lnTo>
                    <a:pt x="5308" y="1299"/>
                  </a:lnTo>
                  <a:lnTo>
                    <a:pt x="5394" y="1265"/>
                  </a:lnTo>
                  <a:lnTo>
                    <a:pt x="5478" y="1234"/>
                  </a:lnTo>
                  <a:lnTo>
                    <a:pt x="5562" y="1201"/>
                  </a:lnTo>
                  <a:lnTo>
                    <a:pt x="5646" y="1150"/>
                  </a:lnTo>
                  <a:lnTo>
                    <a:pt x="5733" y="1085"/>
                  </a:lnTo>
                  <a:lnTo>
                    <a:pt x="5817" y="1037"/>
                  </a:lnTo>
                  <a:lnTo>
                    <a:pt x="5896" y="1020"/>
                  </a:lnTo>
                  <a:lnTo>
                    <a:pt x="5978" y="1023"/>
                  </a:lnTo>
                  <a:lnTo>
                    <a:pt x="6062" y="1008"/>
                  </a:lnTo>
                  <a:lnTo>
                    <a:pt x="6143" y="953"/>
                  </a:lnTo>
                  <a:lnTo>
                    <a:pt x="6227" y="881"/>
                  </a:lnTo>
                  <a:lnTo>
                    <a:pt x="6309" y="831"/>
                  </a:lnTo>
                  <a:lnTo>
                    <a:pt x="6393" y="783"/>
                  </a:lnTo>
                  <a:lnTo>
                    <a:pt x="6472" y="720"/>
                  </a:lnTo>
                  <a:lnTo>
                    <a:pt x="6556" y="653"/>
                  </a:lnTo>
                  <a:lnTo>
                    <a:pt x="6638" y="615"/>
                  </a:lnTo>
                  <a:lnTo>
                    <a:pt x="6717" y="574"/>
                  </a:lnTo>
                  <a:lnTo>
                    <a:pt x="6798" y="524"/>
                  </a:lnTo>
                  <a:lnTo>
                    <a:pt x="6880" y="478"/>
                  </a:lnTo>
                  <a:lnTo>
                    <a:pt x="6959" y="459"/>
                  </a:lnTo>
                  <a:lnTo>
                    <a:pt x="7036" y="435"/>
                  </a:lnTo>
                  <a:lnTo>
                    <a:pt x="7117" y="382"/>
                  </a:lnTo>
                  <a:lnTo>
                    <a:pt x="7199" y="341"/>
                  </a:lnTo>
                  <a:lnTo>
                    <a:pt x="7276" y="315"/>
                  </a:lnTo>
                  <a:lnTo>
                    <a:pt x="7355" y="298"/>
                  </a:lnTo>
                  <a:lnTo>
                    <a:pt x="7432" y="269"/>
                  </a:lnTo>
                  <a:lnTo>
                    <a:pt x="7506" y="255"/>
                  </a:lnTo>
                  <a:lnTo>
                    <a:pt x="7581" y="250"/>
                  </a:lnTo>
                  <a:lnTo>
                    <a:pt x="7660" y="228"/>
                  </a:lnTo>
                  <a:lnTo>
                    <a:pt x="7734" y="204"/>
                  </a:lnTo>
                  <a:lnTo>
                    <a:pt x="7809" y="185"/>
                  </a:lnTo>
                  <a:lnTo>
                    <a:pt x="7888" y="161"/>
                  </a:lnTo>
                  <a:lnTo>
                    <a:pt x="7962" y="144"/>
                  </a:lnTo>
                  <a:lnTo>
                    <a:pt x="8034" y="130"/>
                  </a:lnTo>
                  <a:lnTo>
                    <a:pt x="8109" y="106"/>
                  </a:lnTo>
                  <a:lnTo>
                    <a:pt x="8183" y="82"/>
                  </a:lnTo>
                  <a:lnTo>
                    <a:pt x="8257" y="58"/>
                  </a:lnTo>
                  <a:lnTo>
                    <a:pt x="8332" y="29"/>
                  </a:lnTo>
                  <a:lnTo>
                    <a:pt x="8409" y="12"/>
                  </a:lnTo>
                  <a:lnTo>
                    <a:pt x="8476" y="29"/>
                  </a:lnTo>
                  <a:lnTo>
                    <a:pt x="8545" y="56"/>
                  </a:lnTo>
                  <a:lnTo>
                    <a:pt x="8617" y="41"/>
                  </a:lnTo>
                  <a:lnTo>
                    <a:pt x="8689" y="15"/>
                  </a:lnTo>
                  <a:lnTo>
                    <a:pt x="872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6" name="Freeform 66"/>
            <p:cNvSpPr>
              <a:spLocks noChangeAspect="1"/>
            </p:cNvSpPr>
            <p:nvPr/>
          </p:nvSpPr>
          <p:spPr bwMode="auto">
            <a:xfrm>
              <a:off x="2162" y="2275"/>
              <a:ext cx="3716" cy="1410"/>
            </a:xfrm>
            <a:custGeom>
              <a:avLst/>
              <a:gdLst/>
              <a:ahLst/>
              <a:cxnLst>
                <a:cxn ang="0">
                  <a:pos x="53" y="3291"/>
                </a:cxn>
                <a:cxn ang="0">
                  <a:pos x="260" y="3211"/>
                </a:cxn>
                <a:cxn ang="0">
                  <a:pos x="464" y="3132"/>
                </a:cxn>
                <a:cxn ang="0">
                  <a:pos x="670" y="3055"/>
                </a:cxn>
                <a:cxn ang="0">
                  <a:pos x="872" y="2969"/>
                </a:cxn>
                <a:cxn ang="0">
                  <a:pos x="1073" y="2868"/>
                </a:cxn>
                <a:cxn ang="0">
                  <a:pos x="1272" y="2813"/>
                </a:cxn>
                <a:cxn ang="0">
                  <a:pos x="1467" y="2652"/>
                </a:cxn>
                <a:cxn ang="0">
                  <a:pos x="1664" y="2551"/>
                </a:cxn>
                <a:cxn ang="0">
                  <a:pos x="1858" y="2460"/>
                </a:cxn>
                <a:cxn ang="0">
                  <a:pos x="2048" y="2311"/>
                </a:cxn>
                <a:cxn ang="0">
                  <a:pos x="2244" y="2263"/>
                </a:cxn>
                <a:cxn ang="0">
                  <a:pos x="2434" y="2189"/>
                </a:cxn>
                <a:cxn ang="0">
                  <a:pos x="2623" y="2112"/>
                </a:cxn>
                <a:cxn ang="0">
                  <a:pos x="2815" y="2021"/>
                </a:cxn>
                <a:cxn ang="0">
                  <a:pos x="3003" y="2031"/>
                </a:cxn>
                <a:cxn ang="0">
                  <a:pos x="3187" y="1975"/>
                </a:cxn>
                <a:cxn ang="0">
                  <a:pos x="3370" y="1906"/>
                </a:cxn>
                <a:cxn ang="0">
                  <a:pos x="3555" y="1831"/>
                </a:cxn>
                <a:cxn ang="0">
                  <a:pos x="3737" y="1769"/>
                </a:cxn>
                <a:cxn ang="0">
                  <a:pos x="3915" y="1755"/>
                </a:cxn>
                <a:cxn ang="0">
                  <a:pos x="4092" y="1716"/>
                </a:cxn>
                <a:cxn ang="0">
                  <a:pos x="4272" y="1659"/>
                </a:cxn>
                <a:cxn ang="0">
                  <a:pos x="4447" y="1599"/>
                </a:cxn>
                <a:cxn ang="0">
                  <a:pos x="4620" y="1555"/>
                </a:cxn>
                <a:cxn ang="0">
                  <a:pos x="4793" y="1493"/>
                </a:cxn>
                <a:cxn ang="0">
                  <a:pos x="4966" y="1426"/>
                </a:cxn>
                <a:cxn ang="0">
                  <a:pos x="5136" y="1359"/>
                </a:cxn>
                <a:cxn ang="0">
                  <a:pos x="5306" y="1296"/>
                </a:cxn>
                <a:cxn ang="0">
                  <a:pos x="5477" y="1231"/>
                </a:cxn>
                <a:cxn ang="0">
                  <a:pos x="5642" y="1147"/>
                </a:cxn>
                <a:cxn ang="0">
                  <a:pos x="5813" y="1051"/>
                </a:cxn>
                <a:cxn ang="0">
                  <a:pos x="5974" y="1020"/>
                </a:cxn>
                <a:cxn ang="0">
                  <a:pos x="6142" y="943"/>
                </a:cxn>
                <a:cxn ang="0">
                  <a:pos x="6305" y="823"/>
                </a:cxn>
                <a:cxn ang="0">
                  <a:pos x="6468" y="710"/>
                </a:cxn>
                <a:cxn ang="0">
                  <a:pos x="6634" y="610"/>
                </a:cxn>
                <a:cxn ang="0">
                  <a:pos x="6794" y="528"/>
                </a:cxn>
                <a:cxn ang="0">
                  <a:pos x="6955" y="458"/>
                </a:cxn>
                <a:cxn ang="0">
                  <a:pos x="7116" y="386"/>
                </a:cxn>
                <a:cxn ang="0">
                  <a:pos x="7269" y="319"/>
                </a:cxn>
                <a:cxn ang="0">
                  <a:pos x="7425" y="264"/>
                </a:cxn>
                <a:cxn ang="0">
                  <a:pos x="7579" y="245"/>
                </a:cxn>
                <a:cxn ang="0">
                  <a:pos x="7730" y="202"/>
                </a:cxn>
                <a:cxn ang="0">
                  <a:pos x="7884" y="156"/>
                </a:cxn>
                <a:cxn ang="0">
                  <a:pos x="8030" y="125"/>
                </a:cxn>
                <a:cxn ang="0">
                  <a:pos x="8179" y="77"/>
                </a:cxn>
                <a:cxn ang="0">
                  <a:pos x="8330" y="31"/>
                </a:cxn>
                <a:cxn ang="0">
                  <a:pos x="8474" y="12"/>
                </a:cxn>
                <a:cxn ang="0">
                  <a:pos x="8616" y="19"/>
                </a:cxn>
                <a:cxn ang="0">
                  <a:pos x="8721" y="0"/>
                </a:cxn>
              </a:cxnLst>
              <a:rect l="0" t="0" r="r" b="b"/>
              <a:pathLst>
                <a:path w="8721" h="3310">
                  <a:moveTo>
                    <a:pt x="0" y="3310"/>
                  </a:moveTo>
                  <a:lnTo>
                    <a:pt x="53" y="3291"/>
                  </a:lnTo>
                  <a:lnTo>
                    <a:pt x="156" y="3252"/>
                  </a:lnTo>
                  <a:lnTo>
                    <a:pt x="260" y="3211"/>
                  </a:lnTo>
                  <a:lnTo>
                    <a:pt x="360" y="3173"/>
                  </a:lnTo>
                  <a:lnTo>
                    <a:pt x="464" y="3132"/>
                  </a:lnTo>
                  <a:lnTo>
                    <a:pt x="569" y="3096"/>
                  </a:lnTo>
                  <a:lnTo>
                    <a:pt x="670" y="3055"/>
                  </a:lnTo>
                  <a:lnTo>
                    <a:pt x="768" y="3019"/>
                  </a:lnTo>
                  <a:lnTo>
                    <a:pt x="872" y="2969"/>
                  </a:lnTo>
                  <a:lnTo>
                    <a:pt x="972" y="2899"/>
                  </a:lnTo>
                  <a:lnTo>
                    <a:pt x="1073" y="2868"/>
                  </a:lnTo>
                  <a:lnTo>
                    <a:pt x="1174" y="2859"/>
                  </a:lnTo>
                  <a:lnTo>
                    <a:pt x="1272" y="2813"/>
                  </a:lnTo>
                  <a:lnTo>
                    <a:pt x="1368" y="2734"/>
                  </a:lnTo>
                  <a:lnTo>
                    <a:pt x="1467" y="2652"/>
                  </a:lnTo>
                  <a:lnTo>
                    <a:pt x="1565" y="2592"/>
                  </a:lnTo>
                  <a:lnTo>
                    <a:pt x="1664" y="2551"/>
                  </a:lnTo>
                  <a:lnTo>
                    <a:pt x="1760" y="2511"/>
                  </a:lnTo>
                  <a:lnTo>
                    <a:pt x="1858" y="2460"/>
                  </a:lnTo>
                  <a:lnTo>
                    <a:pt x="1954" y="2381"/>
                  </a:lnTo>
                  <a:lnTo>
                    <a:pt x="2048" y="2311"/>
                  </a:lnTo>
                  <a:lnTo>
                    <a:pt x="2146" y="2283"/>
                  </a:lnTo>
                  <a:lnTo>
                    <a:pt x="2244" y="2263"/>
                  </a:lnTo>
                  <a:lnTo>
                    <a:pt x="2340" y="2227"/>
                  </a:lnTo>
                  <a:lnTo>
                    <a:pt x="2434" y="2189"/>
                  </a:lnTo>
                  <a:lnTo>
                    <a:pt x="2530" y="2155"/>
                  </a:lnTo>
                  <a:lnTo>
                    <a:pt x="2623" y="2112"/>
                  </a:lnTo>
                  <a:lnTo>
                    <a:pt x="2719" y="2052"/>
                  </a:lnTo>
                  <a:lnTo>
                    <a:pt x="2815" y="2021"/>
                  </a:lnTo>
                  <a:lnTo>
                    <a:pt x="2907" y="2031"/>
                  </a:lnTo>
                  <a:lnTo>
                    <a:pt x="3003" y="2031"/>
                  </a:lnTo>
                  <a:lnTo>
                    <a:pt x="3094" y="2007"/>
                  </a:lnTo>
                  <a:lnTo>
                    <a:pt x="3187" y="1975"/>
                  </a:lnTo>
                  <a:lnTo>
                    <a:pt x="3279" y="1942"/>
                  </a:lnTo>
                  <a:lnTo>
                    <a:pt x="3370" y="1906"/>
                  </a:lnTo>
                  <a:lnTo>
                    <a:pt x="3463" y="1870"/>
                  </a:lnTo>
                  <a:lnTo>
                    <a:pt x="3555" y="1831"/>
                  </a:lnTo>
                  <a:lnTo>
                    <a:pt x="3643" y="1798"/>
                  </a:lnTo>
                  <a:lnTo>
                    <a:pt x="3737" y="1769"/>
                  </a:lnTo>
                  <a:lnTo>
                    <a:pt x="3826" y="1759"/>
                  </a:lnTo>
                  <a:lnTo>
                    <a:pt x="3915" y="1755"/>
                  </a:lnTo>
                  <a:lnTo>
                    <a:pt x="4003" y="1735"/>
                  </a:lnTo>
                  <a:lnTo>
                    <a:pt x="4092" y="1716"/>
                  </a:lnTo>
                  <a:lnTo>
                    <a:pt x="4183" y="1687"/>
                  </a:lnTo>
                  <a:lnTo>
                    <a:pt x="4272" y="1659"/>
                  </a:lnTo>
                  <a:lnTo>
                    <a:pt x="4359" y="1630"/>
                  </a:lnTo>
                  <a:lnTo>
                    <a:pt x="4447" y="1599"/>
                  </a:lnTo>
                  <a:lnTo>
                    <a:pt x="4534" y="1575"/>
                  </a:lnTo>
                  <a:lnTo>
                    <a:pt x="4620" y="1555"/>
                  </a:lnTo>
                  <a:lnTo>
                    <a:pt x="4706" y="1524"/>
                  </a:lnTo>
                  <a:lnTo>
                    <a:pt x="4793" y="1493"/>
                  </a:lnTo>
                  <a:lnTo>
                    <a:pt x="4879" y="1457"/>
                  </a:lnTo>
                  <a:lnTo>
                    <a:pt x="4966" y="1426"/>
                  </a:lnTo>
                  <a:lnTo>
                    <a:pt x="5052" y="1395"/>
                  </a:lnTo>
                  <a:lnTo>
                    <a:pt x="5136" y="1359"/>
                  </a:lnTo>
                  <a:lnTo>
                    <a:pt x="5222" y="1327"/>
                  </a:lnTo>
                  <a:lnTo>
                    <a:pt x="5306" y="1296"/>
                  </a:lnTo>
                  <a:lnTo>
                    <a:pt x="5393" y="1265"/>
                  </a:lnTo>
                  <a:lnTo>
                    <a:pt x="5477" y="1231"/>
                  </a:lnTo>
                  <a:lnTo>
                    <a:pt x="5558" y="1198"/>
                  </a:lnTo>
                  <a:lnTo>
                    <a:pt x="5642" y="1147"/>
                  </a:lnTo>
                  <a:lnTo>
                    <a:pt x="5729" y="1092"/>
                  </a:lnTo>
                  <a:lnTo>
                    <a:pt x="5813" y="1051"/>
                  </a:lnTo>
                  <a:lnTo>
                    <a:pt x="5892" y="1032"/>
                  </a:lnTo>
                  <a:lnTo>
                    <a:pt x="5974" y="1020"/>
                  </a:lnTo>
                  <a:lnTo>
                    <a:pt x="6058" y="1003"/>
                  </a:lnTo>
                  <a:lnTo>
                    <a:pt x="6142" y="943"/>
                  </a:lnTo>
                  <a:lnTo>
                    <a:pt x="6226" y="871"/>
                  </a:lnTo>
                  <a:lnTo>
                    <a:pt x="6305" y="823"/>
                  </a:lnTo>
                  <a:lnTo>
                    <a:pt x="6389" y="775"/>
                  </a:lnTo>
                  <a:lnTo>
                    <a:pt x="6468" y="710"/>
                  </a:lnTo>
                  <a:lnTo>
                    <a:pt x="6552" y="648"/>
                  </a:lnTo>
                  <a:lnTo>
                    <a:pt x="6634" y="610"/>
                  </a:lnTo>
                  <a:lnTo>
                    <a:pt x="6715" y="571"/>
                  </a:lnTo>
                  <a:lnTo>
                    <a:pt x="6794" y="528"/>
                  </a:lnTo>
                  <a:lnTo>
                    <a:pt x="6876" y="487"/>
                  </a:lnTo>
                  <a:lnTo>
                    <a:pt x="6955" y="458"/>
                  </a:lnTo>
                  <a:lnTo>
                    <a:pt x="7034" y="430"/>
                  </a:lnTo>
                  <a:lnTo>
                    <a:pt x="7116" y="386"/>
                  </a:lnTo>
                  <a:lnTo>
                    <a:pt x="7193" y="348"/>
                  </a:lnTo>
                  <a:lnTo>
                    <a:pt x="7269" y="319"/>
                  </a:lnTo>
                  <a:lnTo>
                    <a:pt x="7349" y="293"/>
                  </a:lnTo>
                  <a:lnTo>
                    <a:pt x="7425" y="264"/>
                  </a:lnTo>
                  <a:lnTo>
                    <a:pt x="7502" y="250"/>
                  </a:lnTo>
                  <a:lnTo>
                    <a:pt x="7579" y="245"/>
                  </a:lnTo>
                  <a:lnTo>
                    <a:pt x="7653" y="223"/>
                  </a:lnTo>
                  <a:lnTo>
                    <a:pt x="7730" y="202"/>
                  </a:lnTo>
                  <a:lnTo>
                    <a:pt x="7807" y="180"/>
                  </a:lnTo>
                  <a:lnTo>
                    <a:pt x="7884" y="156"/>
                  </a:lnTo>
                  <a:lnTo>
                    <a:pt x="7958" y="134"/>
                  </a:lnTo>
                  <a:lnTo>
                    <a:pt x="8030" y="125"/>
                  </a:lnTo>
                  <a:lnTo>
                    <a:pt x="8105" y="103"/>
                  </a:lnTo>
                  <a:lnTo>
                    <a:pt x="8179" y="77"/>
                  </a:lnTo>
                  <a:lnTo>
                    <a:pt x="8256" y="58"/>
                  </a:lnTo>
                  <a:lnTo>
                    <a:pt x="8330" y="31"/>
                  </a:lnTo>
                  <a:lnTo>
                    <a:pt x="8402" y="7"/>
                  </a:lnTo>
                  <a:lnTo>
                    <a:pt x="8474" y="12"/>
                  </a:lnTo>
                  <a:lnTo>
                    <a:pt x="8544" y="26"/>
                  </a:lnTo>
                  <a:lnTo>
                    <a:pt x="8616" y="19"/>
                  </a:lnTo>
                  <a:lnTo>
                    <a:pt x="8688" y="5"/>
                  </a:lnTo>
                  <a:lnTo>
                    <a:pt x="872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7" name="Freeform 67"/>
            <p:cNvSpPr>
              <a:spLocks noChangeAspect="1"/>
            </p:cNvSpPr>
            <p:nvPr/>
          </p:nvSpPr>
          <p:spPr bwMode="auto">
            <a:xfrm>
              <a:off x="2155" y="2265"/>
              <a:ext cx="3714" cy="1412"/>
            </a:xfrm>
            <a:custGeom>
              <a:avLst/>
              <a:gdLst/>
              <a:ahLst/>
              <a:cxnLst>
                <a:cxn ang="0">
                  <a:pos x="51" y="3295"/>
                </a:cxn>
                <a:cxn ang="0">
                  <a:pos x="259" y="3216"/>
                </a:cxn>
                <a:cxn ang="0">
                  <a:pos x="463" y="3137"/>
                </a:cxn>
                <a:cxn ang="0">
                  <a:pos x="667" y="3063"/>
                </a:cxn>
                <a:cxn ang="0">
                  <a:pos x="869" y="2979"/>
                </a:cxn>
                <a:cxn ang="0">
                  <a:pos x="1071" y="2875"/>
                </a:cxn>
                <a:cxn ang="0">
                  <a:pos x="1270" y="2820"/>
                </a:cxn>
                <a:cxn ang="0">
                  <a:pos x="1467" y="2659"/>
                </a:cxn>
                <a:cxn ang="0">
                  <a:pos x="1661" y="2559"/>
                </a:cxn>
                <a:cxn ang="0">
                  <a:pos x="1855" y="2472"/>
                </a:cxn>
                <a:cxn ang="0">
                  <a:pos x="2047" y="2328"/>
                </a:cxn>
                <a:cxn ang="0">
                  <a:pos x="2239" y="2273"/>
                </a:cxn>
                <a:cxn ang="0">
                  <a:pos x="2434" y="2199"/>
                </a:cxn>
                <a:cxn ang="0">
                  <a:pos x="2623" y="2127"/>
                </a:cxn>
                <a:cxn ang="0">
                  <a:pos x="2810" y="2028"/>
                </a:cxn>
                <a:cxn ang="0">
                  <a:pos x="2998" y="2026"/>
                </a:cxn>
                <a:cxn ang="0">
                  <a:pos x="3185" y="1985"/>
                </a:cxn>
                <a:cxn ang="0">
                  <a:pos x="3370" y="1920"/>
                </a:cxn>
                <a:cxn ang="0">
                  <a:pos x="3552" y="1841"/>
                </a:cxn>
                <a:cxn ang="0">
                  <a:pos x="3732" y="1771"/>
                </a:cxn>
                <a:cxn ang="0">
                  <a:pos x="3912" y="1755"/>
                </a:cxn>
                <a:cxn ang="0">
                  <a:pos x="4090" y="1723"/>
                </a:cxn>
                <a:cxn ang="0">
                  <a:pos x="4267" y="1659"/>
                </a:cxn>
                <a:cxn ang="0">
                  <a:pos x="4442" y="1587"/>
                </a:cxn>
                <a:cxn ang="0">
                  <a:pos x="4615" y="1565"/>
                </a:cxn>
                <a:cxn ang="0">
                  <a:pos x="4793" y="1498"/>
                </a:cxn>
                <a:cxn ang="0">
                  <a:pos x="4963" y="1433"/>
                </a:cxn>
                <a:cxn ang="0">
                  <a:pos x="5136" y="1368"/>
                </a:cxn>
                <a:cxn ang="0">
                  <a:pos x="5301" y="1306"/>
                </a:cxn>
                <a:cxn ang="0">
                  <a:pos x="5472" y="1239"/>
                </a:cxn>
                <a:cxn ang="0">
                  <a:pos x="5640" y="1157"/>
                </a:cxn>
                <a:cxn ang="0">
                  <a:pos x="5805" y="1078"/>
                </a:cxn>
                <a:cxn ang="0">
                  <a:pos x="5971" y="1027"/>
                </a:cxn>
                <a:cxn ang="0">
                  <a:pos x="6137" y="948"/>
                </a:cxn>
                <a:cxn ang="0">
                  <a:pos x="6302" y="823"/>
                </a:cxn>
                <a:cxn ang="0">
                  <a:pos x="6468" y="708"/>
                </a:cxn>
                <a:cxn ang="0">
                  <a:pos x="6631" y="617"/>
                </a:cxn>
                <a:cxn ang="0">
                  <a:pos x="6792" y="540"/>
                </a:cxn>
                <a:cxn ang="0">
                  <a:pos x="6950" y="468"/>
                </a:cxn>
                <a:cxn ang="0">
                  <a:pos x="7108" y="401"/>
                </a:cxn>
                <a:cxn ang="0">
                  <a:pos x="7267" y="336"/>
                </a:cxn>
                <a:cxn ang="0">
                  <a:pos x="7423" y="269"/>
                </a:cxn>
                <a:cxn ang="0">
                  <a:pos x="7574" y="247"/>
                </a:cxn>
                <a:cxn ang="0">
                  <a:pos x="7728" y="211"/>
                </a:cxn>
                <a:cxn ang="0">
                  <a:pos x="7876" y="158"/>
                </a:cxn>
                <a:cxn ang="0">
                  <a:pos x="8025" y="127"/>
                </a:cxn>
                <a:cxn ang="0">
                  <a:pos x="8176" y="86"/>
                </a:cxn>
                <a:cxn ang="0">
                  <a:pos x="8323" y="41"/>
                </a:cxn>
                <a:cxn ang="0">
                  <a:pos x="8469" y="0"/>
                </a:cxn>
                <a:cxn ang="0">
                  <a:pos x="8611" y="10"/>
                </a:cxn>
                <a:cxn ang="0">
                  <a:pos x="8719" y="10"/>
                </a:cxn>
              </a:cxnLst>
              <a:rect l="0" t="0" r="r" b="b"/>
              <a:pathLst>
                <a:path w="8719" h="3315">
                  <a:moveTo>
                    <a:pt x="0" y="3315"/>
                  </a:moveTo>
                  <a:lnTo>
                    <a:pt x="51" y="3295"/>
                  </a:lnTo>
                  <a:lnTo>
                    <a:pt x="156" y="3255"/>
                  </a:lnTo>
                  <a:lnTo>
                    <a:pt x="259" y="3216"/>
                  </a:lnTo>
                  <a:lnTo>
                    <a:pt x="360" y="3178"/>
                  </a:lnTo>
                  <a:lnTo>
                    <a:pt x="463" y="3137"/>
                  </a:lnTo>
                  <a:lnTo>
                    <a:pt x="567" y="3099"/>
                  </a:lnTo>
                  <a:lnTo>
                    <a:pt x="667" y="3063"/>
                  </a:lnTo>
                  <a:lnTo>
                    <a:pt x="768" y="3022"/>
                  </a:lnTo>
                  <a:lnTo>
                    <a:pt x="869" y="2979"/>
                  </a:lnTo>
                  <a:lnTo>
                    <a:pt x="970" y="2916"/>
                  </a:lnTo>
                  <a:lnTo>
                    <a:pt x="1071" y="2875"/>
                  </a:lnTo>
                  <a:lnTo>
                    <a:pt x="1171" y="2863"/>
                  </a:lnTo>
                  <a:lnTo>
                    <a:pt x="1270" y="2820"/>
                  </a:lnTo>
                  <a:lnTo>
                    <a:pt x="1368" y="2746"/>
                  </a:lnTo>
                  <a:lnTo>
                    <a:pt x="1467" y="2659"/>
                  </a:lnTo>
                  <a:lnTo>
                    <a:pt x="1563" y="2599"/>
                  </a:lnTo>
                  <a:lnTo>
                    <a:pt x="1661" y="2559"/>
                  </a:lnTo>
                  <a:lnTo>
                    <a:pt x="1759" y="2518"/>
                  </a:lnTo>
                  <a:lnTo>
                    <a:pt x="1855" y="2472"/>
                  </a:lnTo>
                  <a:lnTo>
                    <a:pt x="1951" y="2403"/>
                  </a:lnTo>
                  <a:lnTo>
                    <a:pt x="2047" y="2328"/>
                  </a:lnTo>
                  <a:lnTo>
                    <a:pt x="2146" y="2292"/>
                  </a:lnTo>
                  <a:lnTo>
                    <a:pt x="2239" y="2273"/>
                  </a:lnTo>
                  <a:lnTo>
                    <a:pt x="2338" y="2232"/>
                  </a:lnTo>
                  <a:lnTo>
                    <a:pt x="2434" y="2199"/>
                  </a:lnTo>
                  <a:lnTo>
                    <a:pt x="2527" y="2167"/>
                  </a:lnTo>
                  <a:lnTo>
                    <a:pt x="2623" y="2127"/>
                  </a:lnTo>
                  <a:lnTo>
                    <a:pt x="2714" y="2074"/>
                  </a:lnTo>
                  <a:lnTo>
                    <a:pt x="2810" y="2028"/>
                  </a:lnTo>
                  <a:lnTo>
                    <a:pt x="2906" y="2016"/>
                  </a:lnTo>
                  <a:lnTo>
                    <a:pt x="2998" y="2026"/>
                  </a:lnTo>
                  <a:lnTo>
                    <a:pt x="3094" y="2014"/>
                  </a:lnTo>
                  <a:lnTo>
                    <a:pt x="3185" y="1985"/>
                  </a:lnTo>
                  <a:lnTo>
                    <a:pt x="3278" y="1954"/>
                  </a:lnTo>
                  <a:lnTo>
                    <a:pt x="3370" y="1920"/>
                  </a:lnTo>
                  <a:lnTo>
                    <a:pt x="3458" y="1879"/>
                  </a:lnTo>
                  <a:lnTo>
                    <a:pt x="3552" y="1841"/>
                  </a:lnTo>
                  <a:lnTo>
                    <a:pt x="3643" y="1803"/>
                  </a:lnTo>
                  <a:lnTo>
                    <a:pt x="3732" y="1771"/>
                  </a:lnTo>
                  <a:lnTo>
                    <a:pt x="3821" y="1759"/>
                  </a:lnTo>
                  <a:lnTo>
                    <a:pt x="3912" y="1755"/>
                  </a:lnTo>
                  <a:lnTo>
                    <a:pt x="4001" y="1740"/>
                  </a:lnTo>
                  <a:lnTo>
                    <a:pt x="4090" y="1723"/>
                  </a:lnTo>
                  <a:lnTo>
                    <a:pt x="4178" y="1695"/>
                  </a:lnTo>
                  <a:lnTo>
                    <a:pt x="4267" y="1659"/>
                  </a:lnTo>
                  <a:lnTo>
                    <a:pt x="4354" y="1625"/>
                  </a:lnTo>
                  <a:lnTo>
                    <a:pt x="4442" y="1587"/>
                  </a:lnTo>
                  <a:lnTo>
                    <a:pt x="4531" y="1577"/>
                  </a:lnTo>
                  <a:lnTo>
                    <a:pt x="4615" y="1565"/>
                  </a:lnTo>
                  <a:lnTo>
                    <a:pt x="4704" y="1531"/>
                  </a:lnTo>
                  <a:lnTo>
                    <a:pt x="4793" y="1498"/>
                  </a:lnTo>
                  <a:lnTo>
                    <a:pt x="4874" y="1467"/>
                  </a:lnTo>
                  <a:lnTo>
                    <a:pt x="4963" y="1433"/>
                  </a:lnTo>
                  <a:lnTo>
                    <a:pt x="5047" y="1399"/>
                  </a:lnTo>
                  <a:lnTo>
                    <a:pt x="5136" y="1368"/>
                  </a:lnTo>
                  <a:lnTo>
                    <a:pt x="5217" y="1337"/>
                  </a:lnTo>
                  <a:lnTo>
                    <a:pt x="5301" y="1306"/>
                  </a:lnTo>
                  <a:lnTo>
                    <a:pt x="5388" y="1272"/>
                  </a:lnTo>
                  <a:lnTo>
                    <a:pt x="5472" y="1239"/>
                  </a:lnTo>
                  <a:lnTo>
                    <a:pt x="5556" y="1203"/>
                  </a:lnTo>
                  <a:lnTo>
                    <a:pt x="5640" y="1157"/>
                  </a:lnTo>
                  <a:lnTo>
                    <a:pt x="5721" y="1109"/>
                  </a:lnTo>
                  <a:lnTo>
                    <a:pt x="5805" y="1078"/>
                  </a:lnTo>
                  <a:lnTo>
                    <a:pt x="5889" y="1051"/>
                  </a:lnTo>
                  <a:lnTo>
                    <a:pt x="5971" y="1027"/>
                  </a:lnTo>
                  <a:lnTo>
                    <a:pt x="6053" y="1003"/>
                  </a:lnTo>
                  <a:lnTo>
                    <a:pt x="6137" y="948"/>
                  </a:lnTo>
                  <a:lnTo>
                    <a:pt x="6221" y="874"/>
                  </a:lnTo>
                  <a:lnTo>
                    <a:pt x="6302" y="823"/>
                  </a:lnTo>
                  <a:lnTo>
                    <a:pt x="6386" y="775"/>
                  </a:lnTo>
                  <a:lnTo>
                    <a:pt x="6468" y="708"/>
                  </a:lnTo>
                  <a:lnTo>
                    <a:pt x="6549" y="655"/>
                  </a:lnTo>
                  <a:lnTo>
                    <a:pt x="6631" y="617"/>
                  </a:lnTo>
                  <a:lnTo>
                    <a:pt x="6710" y="581"/>
                  </a:lnTo>
                  <a:lnTo>
                    <a:pt x="6792" y="540"/>
                  </a:lnTo>
                  <a:lnTo>
                    <a:pt x="6871" y="509"/>
                  </a:lnTo>
                  <a:lnTo>
                    <a:pt x="6950" y="468"/>
                  </a:lnTo>
                  <a:lnTo>
                    <a:pt x="7029" y="432"/>
                  </a:lnTo>
                  <a:lnTo>
                    <a:pt x="7108" y="401"/>
                  </a:lnTo>
                  <a:lnTo>
                    <a:pt x="7188" y="365"/>
                  </a:lnTo>
                  <a:lnTo>
                    <a:pt x="7267" y="336"/>
                  </a:lnTo>
                  <a:lnTo>
                    <a:pt x="7344" y="302"/>
                  </a:lnTo>
                  <a:lnTo>
                    <a:pt x="7423" y="269"/>
                  </a:lnTo>
                  <a:lnTo>
                    <a:pt x="7500" y="257"/>
                  </a:lnTo>
                  <a:lnTo>
                    <a:pt x="7574" y="247"/>
                  </a:lnTo>
                  <a:lnTo>
                    <a:pt x="7648" y="235"/>
                  </a:lnTo>
                  <a:lnTo>
                    <a:pt x="7728" y="211"/>
                  </a:lnTo>
                  <a:lnTo>
                    <a:pt x="7802" y="185"/>
                  </a:lnTo>
                  <a:lnTo>
                    <a:pt x="7876" y="158"/>
                  </a:lnTo>
                  <a:lnTo>
                    <a:pt x="7953" y="139"/>
                  </a:lnTo>
                  <a:lnTo>
                    <a:pt x="8025" y="127"/>
                  </a:lnTo>
                  <a:lnTo>
                    <a:pt x="8102" y="108"/>
                  </a:lnTo>
                  <a:lnTo>
                    <a:pt x="8176" y="86"/>
                  </a:lnTo>
                  <a:lnTo>
                    <a:pt x="8251" y="70"/>
                  </a:lnTo>
                  <a:lnTo>
                    <a:pt x="8323" y="41"/>
                  </a:lnTo>
                  <a:lnTo>
                    <a:pt x="8397" y="19"/>
                  </a:lnTo>
                  <a:lnTo>
                    <a:pt x="8469" y="0"/>
                  </a:lnTo>
                  <a:lnTo>
                    <a:pt x="8541" y="5"/>
                  </a:lnTo>
                  <a:lnTo>
                    <a:pt x="8611" y="10"/>
                  </a:lnTo>
                  <a:lnTo>
                    <a:pt x="8683" y="10"/>
                  </a:lnTo>
                  <a:lnTo>
                    <a:pt x="8719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8" name="Freeform 68"/>
            <p:cNvSpPr>
              <a:spLocks noChangeAspect="1"/>
            </p:cNvSpPr>
            <p:nvPr/>
          </p:nvSpPr>
          <p:spPr bwMode="auto">
            <a:xfrm>
              <a:off x="2145" y="2249"/>
              <a:ext cx="3714" cy="1420"/>
            </a:xfrm>
            <a:custGeom>
              <a:avLst/>
              <a:gdLst/>
              <a:ahLst/>
              <a:cxnLst>
                <a:cxn ang="0">
                  <a:pos x="52" y="3312"/>
                </a:cxn>
                <a:cxn ang="0">
                  <a:pos x="259" y="3233"/>
                </a:cxn>
                <a:cxn ang="0">
                  <a:pos x="465" y="3156"/>
                </a:cxn>
                <a:cxn ang="0">
                  <a:pos x="669" y="3079"/>
                </a:cxn>
                <a:cxn ang="0">
                  <a:pos x="871" y="3000"/>
                </a:cxn>
                <a:cxn ang="0">
                  <a:pos x="1070" y="2895"/>
                </a:cxn>
                <a:cxn ang="0">
                  <a:pos x="1272" y="2842"/>
                </a:cxn>
                <a:cxn ang="0">
                  <a:pos x="1464" y="2679"/>
                </a:cxn>
                <a:cxn ang="0">
                  <a:pos x="1660" y="2580"/>
                </a:cxn>
                <a:cxn ang="0">
                  <a:pos x="1855" y="2494"/>
                </a:cxn>
                <a:cxn ang="0">
                  <a:pos x="2049" y="2355"/>
                </a:cxn>
                <a:cxn ang="0">
                  <a:pos x="2241" y="2295"/>
                </a:cxn>
                <a:cxn ang="0">
                  <a:pos x="2431" y="2218"/>
                </a:cxn>
                <a:cxn ang="0">
                  <a:pos x="2620" y="2153"/>
                </a:cxn>
                <a:cxn ang="0">
                  <a:pos x="2807" y="2052"/>
                </a:cxn>
                <a:cxn ang="0">
                  <a:pos x="2999" y="2031"/>
                </a:cxn>
                <a:cxn ang="0">
                  <a:pos x="3184" y="2004"/>
                </a:cxn>
                <a:cxn ang="0">
                  <a:pos x="3367" y="1944"/>
                </a:cxn>
                <a:cxn ang="0">
                  <a:pos x="3549" y="1860"/>
                </a:cxn>
                <a:cxn ang="0">
                  <a:pos x="3731" y="1791"/>
                </a:cxn>
                <a:cxn ang="0">
                  <a:pos x="3911" y="1771"/>
                </a:cxn>
                <a:cxn ang="0">
                  <a:pos x="4091" y="1743"/>
                </a:cxn>
                <a:cxn ang="0">
                  <a:pos x="4267" y="1675"/>
                </a:cxn>
                <a:cxn ang="0">
                  <a:pos x="4442" y="1591"/>
                </a:cxn>
                <a:cxn ang="0">
                  <a:pos x="4617" y="1579"/>
                </a:cxn>
                <a:cxn ang="0">
                  <a:pos x="4790" y="1517"/>
                </a:cxn>
                <a:cxn ang="0">
                  <a:pos x="4960" y="1455"/>
                </a:cxn>
                <a:cxn ang="0">
                  <a:pos x="5133" y="1387"/>
                </a:cxn>
                <a:cxn ang="0">
                  <a:pos x="5303" y="1325"/>
                </a:cxn>
                <a:cxn ang="0">
                  <a:pos x="5471" y="1260"/>
                </a:cxn>
                <a:cxn ang="0">
                  <a:pos x="5637" y="1176"/>
                </a:cxn>
                <a:cxn ang="0">
                  <a:pos x="5805" y="1114"/>
                </a:cxn>
                <a:cxn ang="0">
                  <a:pos x="5968" y="1044"/>
                </a:cxn>
                <a:cxn ang="0">
                  <a:pos x="6136" y="960"/>
                </a:cxn>
                <a:cxn ang="0">
                  <a:pos x="6299" y="840"/>
                </a:cxn>
                <a:cxn ang="0">
                  <a:pos x="6467" y="722"/>
                </a:cxn>
                <a:cxn ang="0">
                  <a:pos x="6628" y="636"/>
                </a:cxn>
                <a:cxn ang="0">
                  <a:pos x="6789" y="564"/>
                </a:cxn>
                <a:cxn ang="0">
                  <a:pos x="6947" y="492"/>
                </a:cxn>
                <a:cxn ang="0">
                  <a:pos x="7105" y="427"/>
                </a:cxn>
                <a:cxn ang="0">
                  <a:pos x="7264" y="362"/>
                </a:cxn>
                <a:cxn ang="0">
                  <a:pos x="7420" y="288"/>
                </a:cxn>
                <a:cxn ang="0">
                  <a:pos x="7571" y="266"/>
                </a:cxn>
                <a:cxn ang="0">
                  <a:pos x="7725" y="230"/>
                </a:cxn>
                <a:cxn ang="0">
                  <a:pos x="7876" y="173"/>
                </a:cxn>
                <a:cxn ang="0">
                  <a:pos x="8025" y="144"/>
                </a:cxn>
                <a:cxn ang="0">
                  <a:pos x="8173" y="106"/>
                </a:cxn>
                <a:cxn ang="0">
                  <a:pos x="8320" y="65"/>
                </a:cxn>
                <a:cxn ang="0">
                  <a:pos x="8471" y="7"/>
                </a:cxn>
                <a:cxn ang="0">
                  <a:pos x="8613" y="12"/>
                </a:cxn>
                <a:cxn ang="0">
                  <a:pos x="8716" y="34"/>
                </a:cxn>
              </a:cxnLst>
              <a:rect l="0" t="0" r="r" b="b"/>
              <a:pathLst>
                <a:path w="8716" h="3331">
                  <a:moveTo>
                    <a:pt x="0" y="3331"/>
                  </a:moveTo>
                  <a:lnTo>
                    <a:pt x="52" y="3312"/>
                  </a:lnTo>
                  <a:lnTo>
                    <a:pt x="156" y="3271"/>
                  </a:lnTo>
                  <a:lnTo>
                    <a:pt x="259" y="3233"/>
                  </a:lnTo>
                  <a:lnTo>
                    <a:pt x="360" y="3192"/>
                  </a:lnTo>
                  <a:lnTo>
                    <a:pt x="465" y="3156"/>
                  </a:lnTo>
                  <a:lnTo>
                    <a:pt x="566" y="3115"/>
                  </a:lnTo>
                  <a:lnTo>
                    <a:pt x="669" y="3079"/>
                  </a:lnTo>
                  <a:lnTo>
                    <a:pt x="770" y="3041"/>
                  </a:lnTo>
                  <a:lnTo>
                    <a:pt x="871" y="3000"/>
                  </a:lnTo>
                  <a:lnTo>
                    <a:pt x="972" y="2940"/>
                  </a:lnTo>
                  <a:lnTo>
                    <a:pt x="1070" y="2895"/>
                  </a:lnTo>
                  <a:lnTo>
                    <a:pt x="1168" y="2875"/>
                  </a:lnTo>
                  <a:lnTo>
                    <a:pt x="1272" y="2842"/>
                  </a:lnTo>
                  <a:lnTo>
                    <a:pt x="1368" y="2770"/>
                  </a:lnTo>
                  <a:lnTo>
                    <a:pt x="1464" y="2679"/>
                  </a:lnTo>
                  <a:lnTo>
                    <a:pt x="1562" y="2616"/>
                  </a:lnTo>
                  <a:lnTo>
                    <a:pt x="1660" y="2580"/>
                  </a:lnTo>
                  <a:lnTo>
                    <a:pt x="1756" y="2537"/>
                  </a:lnTo>
                  <a:lnTo>
                    <a:pt x="1855" y="2494"/>
                  </a:lnTo>
                  <a:lnTo>
                    <a:pt x="1953" y="2434"/>
                  </a:lnTo>
                  <a:lnTo>
                    <a:pt x="2049" y="2355"/>
                  </a:lnTo>
                  <a:lnTo>
                    <a:pt x="2143" y="2311"/>
                  </a:lnTo>
                  <a:lnTo>
                    <a:pt x="2241" y="2295"/>
                  </a:lnTo>
                  <a:lnTo>
                    <a:pt x="2337" y="2254"/>
                  </a:lnTo>
                  <a:lnTo>
                    <a:pt x="2431" y="2218"/>
                  </a:lnTo>
                  <a:lnTo>
                    <a:pt x="2527" y="2191"/>
                  </a:lnTo>
                  <a:lnTo>
                    <a:pt x="2620" y="2153"/>
                  </a:lnTo>
                  <a:lnTo>
                    <a:pt x="2716" y="2107"/>
                  </a:lnTo>
                  <a:lnTo>
                    <a:pt x="2807" y="2052"/>
                  </a:lnTo>
                  <a:lnTo>
                    <a:pt x="2903" y="2021"/>
                  </a:lnTo>
                  <a:lnTo>
                    <a:pt x="2999" y="2031"/>
                  </a:lnTo>
                  <a:lnTo>
                    <a:pt x="3091" y="2031"/>
                  </a:lnTo>
                  <a:lnTo>
                    <a:pt x="3184" y="2004"/>
                  </a:lnTo>
                  <a:lnTo>
                    <a:pt x="3275" y="1978"/>
                  </a:lnTo>
                  <a:lnTo>
                    <a:pt x="3367" y="1944"/>
                  </a:lnTo>
                  <a:lnTo>
                    <a:pt x="3460" y="1903"/>
                  </a:lnTo>
                  <a:lnTo>
                    <a:pt x="3549" y="1860"/>
                  </a:lnTo>
                  <a:lnTo>
                    <a:pt x="3640" y="1822"/>
                  </a:lnTo>
                  <a:lnTo>
                    <a:pt x="3731" y="1791"/>
                  </a:lnTo>
                  <a:lnTo>
                    <a:pt x="3823" y="1776"/>
                  </a:lnTo>
                  <a:lnTo>
                    <a:pt x="3911" y="1771"/>
                  </a:lnTo>
                  <a:lnTo>
                    <a:pt x="4000" y="1757"/>
                  </a:lnTo>
                  <a:lnTo>
                    <a:pt x="4091" y="1743"/>
                  </a:lnTo>
                  <a:lnTo>
                    <a:pt x="4175" y="1711"/>
                  </a:lnTo>
                  <a:lnTo>
                    <a:pt x="4267" y="1675"/>
                  </a:lnTo>
                  <a:lnTo>
                    <a:pt x="4355" y="1632"/>
                  </a:lnTo>
                  <a:lnTo>
                    <a:pt x="4442" y="1591"/>
                  </a:lnTo>
                  <a:lnTo>
                    <a:pt x="4528" y="1589"/>
                  </a:lnTo>
                  <a:lnTo>
                    <a:pt x="4617" y="1579"/>
                  </a:lnTo>
                  <a:lnTo>
                    <a:pt x="4703" y="1548"/>
                  </a:lnTo>
                  <a:lnTo>
                    <a:pt x="4790" y="1517"/>
                  </a:lnTo>
                  <a:lnTo>
                    <a:pt x="4876" y="1486"/>
                  </a:lnTo>
                  <a:lnTo>
                    <a:pt x="4960" y="1455"/>
                  </a:lnTo>
                  <a:lnTo>
                    <a:pt x="5046" y="1423"/>
                  </a:lnTo>
                  <a:lnTo>
                    <a:pt x="5133" y="1387"/>
                  </a:lnTo>
                  <a:lnTo>
                    <a:pt x="5217" y="1356"/>
                  </a:lnTo>
                  <a:lnTo>
                    <a:pt x="5303" y="1325"/>
                  </a:lnTo>
                  <a:lnTo>
                    <a:pt x="5387" y="1291"/>
                  </a:lnTo>
                  <a:lnTo>
                    <a:pt x="5471" y="1260"/>
                  </a:lnTo>
                  <a:lnTo>
                    <a:pt x="5553" y="1219"/>
                  </a:lnTo>
                  <a:lnTo>
                    <a:pt x="5637" y="1176"/>
                  </a:lnTo>
                  <a:lnTo>
                    <a:pt x="5721" y="1140"/>
                  </a:lnTo>
                  <a:lnTo>
                    <a:pt x="5805" y="1114"/>
                  </a:lnTo>
                  <a:lnTo>
                    <a:pt x="5886" y="1082"/>
                  </a:lnTo>
                  <a:lnTo>
                    <a:pt x="5968" y="1044"/>
                  </a:lnTo>
                  <a:lnTo>
                    <a:pt x="6052" y="1020"/>
                  </a:lnTo>
                  <a:lnTo>
                    <a:pt x="6136" y="960"/>
                  </a:lnTo>
                  <a:lnTo>
                    <a:pt x="6218" y="888"/>
                  </a:lnTo>
                  <a:lnTo>
                    <a:pt x="6299" y="840"/>
                  </a:lnTo>
                  <a:lnTo>
                    <a:pt x="6383" y="787"/>
                  </a:lnTo>
                  <a:lnTo>
                    <a:pt x="6467" y="722"/>
                  </a:lnTo>
                  <a:lnTo>
                    <a:pt x="6546" y="670"/>
                  </a:lnTo>
                  <a:lnTo>
                    <a:pt x="6628" y="636"/>
                  </a:lnTo>
                  <a:lnTo>
                    <a:pt x="6707" y="600"/>
                  </a:lnTo>
                  <a:lnTo>
                    <a:pt x="6789" y="564"/>
                  </a:lnTo>
                  <a:lnTo>
                    <a:pt x="6868" y="538"/>
                  </a:lnTo>
                  <a:lnTo>
                    <a:pt x="6947" y="492"/>
                  </a:lnTo>
                  <a:lnTo>
                    <a:pt x="7029" y="449"/>
                  </a:lnTo>
                  <a:lnTo>
                    <a:pt x="7105" y="427"/>
                  </a:lnTo>
                  <a:lnTo>
                    <a:pt x="7182" y="394"/>
                  </a:lnTo>
                  <a:lnTo>
                    <a:pt x="7264" y="362"/>
                  </a:lnTo>
                  <a:lnTo>
                    <a:pt x="7343" y="324"/>
                  </a:lnTo>
                  <a:lnTo>
                    <a:pt x="7420" y="288"/>
                  </a:lnTo>
                  <a:lnTo>
                    <a:pt x="7497" y="274"/>
                  </a:lnTo>
                  <a:lnTo>
                    <a:pt x="7571" y="266"/>
                  </a:lnTo>
                  <a:lnTo>
                    <a:pt x="7648" y="252"/>
                  </a:lnTo>
                  <a:lnTo>
                    <a:pt x="7725" y="230"/>
                  </a:lnTo>
                  <a:lnTo>
                    <a:pt x="7799" y="202"/>
                  </a:lnTo>
                  <a:lnTo>
                    <a:pt x="7876" y="173"/>
                  </a:lnTo>
                  <a:lnTo>
                    <a:pt x="7950" y="151"/>
                  </a:lnTo>
                  <a:lnTo>
                    <a:pt x="8025" y="144"/>
                  </a:lnTo>
                  <a:lnTo>
                    <a:pt x="8099" y="127"/>
                  </a:lnTo>
                  <a:lnTo>
                    <a:pt x="8173" y="106"/>
                  </a:lnTo>
                  <a:lnTo>
                    <a:pt x="8245" y="91"/>
                  </a:lnTo>
                  <a:lnTo>
                    <a:pt x="8320" y="65"/>
                  </a:lnTo>
                  <a:lnTo>
                    <a:pt x="8397" y="36"/>
                  </a:lnTo>
                  <a:lnTo>
                    <a:pt x="8471" y="7"/>
                  </a:lnTo>
                  <a:lnTo>
                    <a:pt x="8543" y="0"/>
                  </a:lnTo>
                  <a:lnTo>
                    <a:pt x="8613" y="12"/>
                  </a:lnTo>
                  <a:lnTo>
                    <a:pt x="8680" y="24"/>
                  </a:lnTo>
                  <a:lnTo>
                    <a:pt x="8716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89" name="Freeform 69"/>
            <p:cNvSpPr>
              <a:spLocks noChangeAspect="1"/>
            </p:cNvSpPr>
            <p:nvPr/>
          </p:nvSpPr>
          <p:spPr bwMode="auto">
            <a:xfrm>
              <a:off x="2137" y="2244"/>
              <a:ext cx="3710" cy="1416"/>
            </a:xfrm>
            <a:custGeom>
              <a:avLst/>
              <a:gdLst/>
              <a:ahLst/>
              <a:cxnLst>
                <a:cxn ang="0">
                  <a:pos x="52" y="3305"/>
                </a:cxn>
                <a:cxn ang="0">
                  <a:pos x="259" y="3228"/>
                </a:cxn>
                <a:cxn ang="0">
                  <a:pos x="463" y="3149"/>
                </a:cxn>
                <a:cxn ang="0">
                  <a:pos x="667" y="3072"/>
                </a:cxn>
                <a:cxn ang="0">
                  <a:pos x="871" y="2997"/>
                </a:cxn>
                <a:cxn ang="0">
                  <a:pos x="1067" y="2880"/>
                </a:cxn>
                <a:cxn ang="0">
                  <a:pos x="1269" y="2829"/>
                </a:cxn>
                <a:cxn ang="0">
                  <a:pos x="1463" y="2673"/>
                </a:cxn>
                <a:cxn ang="0">
                  <a:pos x="1658" y="2577"/>
                </a:cxn>
                <a:cxn ang="0">
                  <a:pos x="1855" y="2491"/>
                </a:cxn>
                <a:cxn ang="0">
                  <a:pos x="2047" y="2364"/>
                </a:cxn>
                <a:cxn ang="0">
                  <a:pos x="2239" y="2292"/>
                </a:cxn>
                <a:cxn ang="0">
                  <a:pos x="2430" y="2222"/>
                </a:cxn>
                <a:cxn ang="0">
                  <a:pos x="2620" y="2162"/>
                </a:cxn>
                <a:cxn ang="0">
                  <a:pos x="2807" y="2069"/>
                </a:cxn>
                <a:cxn ang="0">
                  <a:pos x="2994" y="2009"/>
                </a:cxn>
                <a:cxn ang="0">
                  <a:pos x="3179" y="1992"/>
                </a:cxn>
                <a:cxn ang="0">
                  <a:pos x="3364" y="1937"/>
                </a:cxn>
                <a:cxn ang="0">
                  <a:pos x="3546" y="1860"/>
                </a:cxn>
                <a:cxn ang="0">
                  <a:pos x="3729" y="1785"/>
                </a:cxn>
                <a:cxn ang="0">
                  <a:pos x="3906" y="1757"/>
                </a:cxn>
                <a:cxn ang="0">
                  <a:pos x="4086" y="1730"/>
                </a:cxn>
                <a:cxn ang="0">
                  <a:pos x="4262" y="1665"/>
                </a:cxn>
                <a:cxn ang="0">
                  <a:pos x="4439" y="1586"/>
                </a:cxn>
                <a:cxn ang="0">
                  <a:pos x="4614" y="1555"/>
                </a:cxn>
                <a:cxn ang="0">
                  <a:pos x="4787" y="1502"/>
                </a:cxn>
                <a:cxn ang="0">
                  <a:pos x="4960" y="1449"/>
                </a:cxn>
                <a:cxn ang="0">
                  <a:pos x="5130" y="1387"/>
                </a:cxn>
                <a:cxn ang="0">
                  <a:pos x="5298" y="1325"/>
                </a:cxn>
                <a:cxn ang="0">
                  <a:pos x="5466" y="1257"/>
                </a:cxn>
                <a:cxn ang="0">
                  <a:pos x="5634" y="1178"/>
                </a:cxn>
                <a:cxn ang="0">
                  <a:pos x="5800" y="1108"/>
                </a:cxn>
                <a:cxn ang="0">
                  <a:pos x="5968" y="1017"/>
                </a:cxn>
                <a:cxn ang="0">
                  <a:pos x="6131" y="945"/>
                </a:cxn>
                <a:cxn ang="0">
                  <a:pos x="6294" y="835"/>
                </a:cxn>
                <a:cxn ang="0">
                  <a:pos x="6462" y="722"/>
                </a:cxn>
                <a:cxn ang="0">
                  <a:pos x="6623" y="633"/>
                </a:cxn>
                <a:cxn ang="0">
                  <a:pos x="6786" y="564"/>
                </a:cxn>
                <a:cxn ang="0">
                  <a:pos x="6942" y="501"/>
                </a:cxn>
                <a:cxn ang="0">
                  <a:pos x="7103" y="432"/>
                </a:cxn>
                <a:cxn ang="0">
                  <a:pos x="7256" y="362"/>
                </a:cxn>
                <a:cxn ang="0">
                  <a:pos x="7415" y="278"/>
                </a:cxn>
                <a:cxn ang="0">
                  <a:pos x="7568" y="264"/>
                </a:cxn>
                <a:cxn ang="0">
                  <a:pos x="7717" y="225"/>
                </a:cxn>
                <a:cxn ang="0">
                  <a:pos x="7871" y="175"/>
                </a:cxn>
                <a:cxn ang="0">
                  <a:pos x="8020" y="144"/>
                </a:cxn>
                <a:cxn ang="0">
                  <a:pos x="8171" y="100"/>
                </a:cxn>
                <a:cxn ang="0">
                  <a:pos x="8317" y="64"/>
                </a:cxn>
                <a:cxn ang="0">
                  <a:pos x="8464" y="19"/>
                </a:cxn>
                <a:cxn ang="0">
                  <a:pos x="8608" y="2"/>
                </a:cxn>
                <a:cxn ang="0">
                  <a:pos x="8708" y="33"/>
                </a:cxn>
              </a:cxnLst>
              <a:rect l="0" t="0" r="r" b="b"/>
              <a:pathLst>
                <a:path w="8708" h="3326">
                  <a:moveTo>
                    <a:pt x="0" y="3326"/>
                  </a:moveTo>
                  <a:lnTo>
                    <a:pt x="52" y="3305"/>
                  </a:lnTo>
                  <a:lnTo>
                    <a:pt x="155" y="3269"/>
                  </a:lnTo>
                  <a:lnTo>
                    <a:pt x="259" y="3228"/>
                  </a:lnTo>
                  <a:lnTo>
                    <a:pt x="359" y="3189"/>
                  </a:lnTo>
                  <a:lnTo>
                    <a:pt x="463" y="3149"/>
                  </a:lnTo>
                  <a:lnTo>
                    <a:pt x="563" y="3113"/>
                  </a:lnTo>
                  <a:lnTo>
                    <a:pt x="667" y="3072"/>
                  </a:lnTo>
                  <a:lnTo>
                    <a:pt x="767" y="3033"/>
                  </a:lnTo>
                  <a:lnTo>
                    <a:pt x="871" y="2997"/>
                  </a:lnTo>
                  <a:lnTo>
                    <a:pt x="967" y="2933"/>
                  </a:lnTo>
                  <a:lnTo>
                    <a:pt x="1067" y="2880"/>
                  </a:lnTo>
                  <a:lnTo>
                    <a:pt x="1168" y="2861"/>
                  </a:lnTo>
                  <a:lnTo>
                    <a:pt x="1269" y="2829"/>
                  </a:lnTo>
                  <a:lnTo>
                    <a:pt x="1367" y="2767"/>
                  </a:lnTo>
                  <a:lnTo>
                    <a:pt x="1463" y="2673"/>
                  </a:lnTo>
                  <a:lnTo>
                    <a:pt x="1559" y="2611"/>
                  </a:lnTo>
                  <a:lnTo>
                    <a:pt x="1658" y="2577"/>
                  </a:lnTo>
                  <a:lnTo>
                    <a:pt x="1756" y="2537"/>
                  </a:lnTo>
                  <a:lnTo>
                    <a:pt x="1855" y="2491"/>
                  </a:lnTo>
                  <a:lnTo>
                    <a:pt x="1951" y="2433"/>
                  </a:lnTo>
                  <a:lnTo>
                    <a:pt x="2047" y="2364"/>
                  </a:lnTo>
                  <a:lnTo>
                    <a:pt x="2143" y="2321"/>
                  </a:lnTo>
                  <a:lnTo>
                    <a:pt x="2239" y="2292"/>
                  </a:lnTo>
                  <a:lnTo>
                    <a:pt x="2335" y="2251"/>
                  </a:lnTo>
                  <a:lnTo>
                    <a:pt x="2430" y="2222"/>
                  </a:lnTo>
                  <a:lnTo>
                    <a:pt x="2526" y="2196"/>
                  </a:lnTo>
                  <a:lnTo>
                    <a:pt x="2620" y="2162"/>
                  </a:lnTo>
                  <a:lnTo>
                    <a:pt x="2711" y="2124"/>
                  </a:lnTo>
                  <a:lnTo>
                    <a:pt x="2807" y="2069"/>
                  </a:lnTo>
                  <a:lnTo>
                    <a:pt x="2898" y="2021"/>
                  </a:lnTo>
                  <a:lnTo>
                    <a:pt x="2994" y="2009"/>
                  </a:lnTo>
                  <a:lnTo>
                    <a:pt x="3086" y="2006"/>
                  </a:lnTo>
                  <a:lnTo>
                    <a:pt x="3179" y="1992"/>
                  </a:lnTo>
                  <a:lnTo>
                    <a:pt x="3270" y="1970"/>
                  </a:lnTo>
                  <a:lnTo>
                    <a:pt x="3364" y="1937"/>
                  </a:lnTo>
                  <a:lnTo>
                    <a:pt x="3455" y="1901"/>
                  </a:lnTo>
                  <a:lnTo>
                    <a:pt x="3546" y="1860"/>
                  </a:lnTo>
                  <a:lnTo>
                    <a:pt x="3638" y="1821"/>
                  </a:lnTo>
                  <a:lnTo>
                    <a:pt x="3729" y="1785"/>
                  </a:lnTo>
                  <a:lnTo>
                    <a:pt x="3818" y="1764"/>
                  </a:lnTo>
                  <a:lnTo>
                    <a:pt x="3906" y="1757"/>
                  </a:lnTo>
                  <a:lnTo>
                    <a:pt x="3998" y="1745"/>
                  </a:lnTo>
                  <a:lnTo>
                    <a:pt x="4086" y="1730"/>
                  </a:lnTo>
                  <a:lnTo>
                    <a:pt x="4175" y="1704"/>
                  </a:lnTo>
                  <a:lnTo>
                    <a:pt x="4262" y="1665"/>
                  </a:lnTo>
                  <a:lnTo>
                    <a:pt x="4350" y="1627"/>
                  </a:lnTo>
                  <a:lnTo>
                    <a:pt x="4439" y="1586"/>
                  </a:lnTo>
                  <a:lnTo>
                    <a:pt x="4528" y="1572"/>
                  </a:lnTo>
                  <a:lnTo>
                    <a:pt x="4614" y="1555"/>
                  </a:lnTo>
                  <a:lnTo>
                    <a:pt x="4698" y="1521"/>
                  </a:lnTo>
                  <a:lnTo>
                    <a:pt x="4787" y="1502"/>
                  </a:lnTo>
                  <a:lnTo>
                    <a:pt x="4871" y="1483"/>
                  </a:lnTo>
                  <a:lnTo>
                    <a:pt x="4960" y="1449"/>
                  </a:lnTo>
                  <a:lnTo>
                    <a:pt x="5041" y="1418"/>
                  </a:lnTo>
                  <a:lnTo>
                    <a:pt x="5130" y="1387"/>
                  </a:lnTo>
                  <a:lnTo>
                    <a:pt x="5212" y="1356"/>
                  </a:lnTo>
                  <a:lnTo>
                    <a:pt x="5298" y="1325"/>
                  </a:lnTo>
                  <a:lnTo>
                    <a:pt x="5382" y="1293"/>
                  </a:lnTo>
                  <a:lnTo>
                    <a:pt x="5466" y="1257"/>
                  </a:lnTo>
                  <a:lnTo>
                    <a:pt x="5550" y="1217"/>
                  </a:lnTo>
                  <a:lnTo>
                    <a:pt x="5634" y="1178"/>
                  </a:lnTo>
                  <a:lnTo>
                    <a:pt x="5716" y="1142"/>
                  </a:lnTo>
                  <a:lnTo>
                    <a:pt x="5800" y="1108"/>
                  </a:lnTo>
                  <a:lnTo>
                    <a:pt x="5884" y="1063"/>
                  </a:lnTo>
                  <a:lnTo>
                    <a:pt x="5968" y="1017"/>
                  </a:lnTo>
                  <a:lnTo>
                    <a:pt x="6047" y="993"/>
                  </a:lnTo>
                  <a:lnTo>
                    <a:pt x="6131" y="945"/>
                  </a:lnTo>
                  <a:lnTo>
                    <a:pt x="6215" y="883"/>
                  </a:lnTo>
                  <a:lnTo>
                    <a:pt x="6294" y="835"/>
                  </a:lnTo>
                  <a:lnTo>
                    <a:pt x="6378" y="782"/>
                  </a:lnTo>
                  <a:lnTo>
                    <a:pt x="6462" y="722"/>
                  </a:lnTo>
                  <a:lnTo>
                    <a:pt x="6544" y="674"/>
                  </a:lnTo>
                  <a:lnTo>
                    <a:pt x="6623" y="633"/>
                  </a:lnTo>
                  <a:lnTo>
                    <a:pt x="6705" y="595"/>
                  </a:lnTo>
                  <a:lnTo>
                    <a:pt x="6786" y="564"/>
                  </a:lnTo>
                  <a:lnTo>
                    <a:pt x="6863" y="537"/>
                  </a:lnTo>
                  <a:lnTo>
                    <a:pt x="6942" y="501"/>
                  </a:lnTo>
                  <a:lnTo>
                    <a:pt x="7024" y="460"/>
                  </a:lnTo>
                  <a:lnTo>
                    <a:pt x="7103" y="432"/>
                  </a:lnTo>
                  <a:lnTo>
                    <a:pt x="7180" y="396"/>
                  </a:lnTo>
                  <a:lnTo>
                    <a:pt x="7256" y="362"/>
                  </a:lnTo>
                  <a:lnTo>
                    <a:pt x="7338" y="319"/>
                  </a:lnTo>
                  <a:lnTo>
                    <a:pt x="7415" y="278"/>
                  </a:lnTo>
                  <a:lnTo>
                    <a:pt x="7489" y="271"/>
                  </a:lnTo>
                  <a:lnTo>
                    <a:pt x="7568" y="264"/>
                  </a:lnTo>
                  <a:lnTo>
                    <a:pt x="7643" y="247"/>
                  </a:lnTo>
                  <a:lnTo>
                    <a:pt x="7717" y="225"/>
                  </a:lnTo>
                  <a:lnTo>
                    <a:pt x="7796" y="201"/>
                  </a:lnTo>
                  <a:lnTo>
                    <a:pt x="7871" y="175"/>
                  </a:lnTo>
                  <a:lnTo>
                    <a:pt x="7945" y="153"/>
                  </a:lnTo>
                  <a:lnTo>
                    <a:pt x="8020" y="144"/>
                  </a:lnTo>
                  <a:lnTo>
                    <a:pt x="8094" y="122"/>
                  </a:lnTo>
                  <a:lnTo>
                    <a:pt x="8171" y="100"/>
                  </a:lnTo>
                  <a:lnTo>
                    <a:pt x="8243" y="86"/>
                  </a:lnTo>
                  <a:lnTo>
                    <a:pt x="8317" y="64"/>
                  </a:lnTo>
                  <a:lnTo>
                    <a:pt x="8389" y="43"/>
                  </a:lnTo>
                  <a:lnTo>
                    <a:pt x="8464" y="19"/>
                  </a:lnTo>
                  <a:lnTo>
                    <a:pt x="8536" y="0"/>
                  </a:lnTo>
                  <a:lnTo>
                    <a:pt x="8608" y="2"/>
                  </a:lnTo>
                  <a:lnTo>
                    <a:pt x="8677" y="21"/>
                  </a:lnTo>
                  <a:lnTo>
                    <a:pt x="8708" y="3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0" name="Freeform 70"/>
            <p:cNvSpPr>
              <a:spLocks noChangeAspect="1"/>
            </p:cNvSpPr>
            <p:nvPr/>
          </p:nvSpPr>
          <p:spPr bwMode="auto">
            <a:xfrm>
              <a:off x="2129" y="2234"/>
              <a:ext cx="3709" cy="1417"/>
            </a:xfrm>
            <a:custGeom>
              <a:avLst/>
              <a:gdLst/>
              <a:ahLst/>
              <a:cxnLst>
                <a:cxn ang="0">
                  <a:pos x="51" y="3307"/>
                </a:cxn>
                <a:cxn ang="0">
                  <a:pos x="255" y="3228"/>
                </a:cxn>
                <a:cxn ang="0">
                  <a:pos x="463" y="3151"/>
                </a:cxn>
                <a:cxn ang="0">
                  <a:pos x="667" y="3077"/>
                </a:cxn>
                <a:cxn ang="0">
                  <a:pos x="869" y="3000"/>
                </a:cxn>
                <a:cxn ang="0">
                  <a:pos x="1068" y="2873"/>
                </a:cxn>
                <a:cxn ang="0">
                  <a:pos x="1267" y="2830"/>
                </a:cxn>
                <a:cxn ang="0">
                  <a:pos x="1462" y="2679"/>
                </a:cxn>
                <a:cxn ang="0">
                  <a:pos x="1659" y="2580"/>
                </a:cxn>
                <a:cxn ang="0">
                  <a:pos x="1851" y="2499"/>
                </a:cxn>
                <a:cxn ang="0">
                  <a:pos x="2045" y="2383"/>
                </a:cxn>
                <a:cxn ang="0">
                  <a:pos x="2237" y="2297"/>
                </a:cxn>
                <a:cxn ang="0">
                  <a:pos x="2426" y="2232"/>
                </a:cxn>
                <a:cxn ang="0">
                  <a:pos x="2618" y="2182"/>
                </a:cxn>
                <a:cxn ang="0">
                  <a:pos x="2808" y="2098"/>
                </a:cxn>
                <a:cxn ang="0">
                  <a:pos x="2990" y="1995"/>
                </a:cxn>
                <a:cxn ang="0">
                  <a:pos x="3178" y="1987"/>
                </a:cxn>
                <a:cxn ang="0">
                  <a:pos x="3362" y="1942"/>
                </a:cxn>
                <a:cxn ang="0">
                  <a:pos x="3545" y="1865"/>
                </a:cxn>
                <a:cxn ang="0">
                  <a:pos x="3727" y="1788"/>
                </a:cxn>
                <a:cxn ang="0">
                  <a:pos x="3905" y="1750"/>
                </a:cxn>
                <a:cxn ang="0">
                  <a:pos x="4082" y="1726"/>
                </a:cxn>
                <a:cxn ang="0">
                  <a:pos x="4262" y="1668"/>
                </a:cxn>
                <a:cxn ang="0">
                  <a:pos x="4438" y="1589"/>
                </a:cxn>
                <a:cxn ang="0">
                  <a:pos x="4610" y="1539"/>
                </a:cxn>
                <a:cxn ang="0">
                  <a:pos x="4783" y="1495"/>
                </a:cxn>
                <a:cxn ang="0">
                  <a:pos x="4956" y="1459"/>
                </a:cxn>
                <a:cxn ang="0">
                  <a:pos x="5126" y="1392"/>
                </a:cxn>
                <a:cxn ang="0">
                  <a:pos x="5294" y="1327"/>
                </a:cxn>
                <a:cxn ang="0">
                  <a:pos x="5462" y="1265"/>
                </a:cxn>
                <a:cxn ang="0">
                  <a:pos x="5633" y="1181"/>
                </a:cxn>
                <a:cxn ang="0">
                  <a:pos x="5798" y="1109"/>
                </a:cxn>
                <a:cxn ang="0">
                  <a:pos x="5964" y="1003"/>
                </a:cxn>
                <a:cxn ang="0">
                  <a:pos x="6127" y="936"/>
                </a:cxn>
                <a:cxn ang="0">
                  <a:pos x="6293" y="833"/>
                </a:cxn>
                <a:cxn ang="0">
                  <a:pos x="6456" y="732"/>
                </a:cxn>
                <a:cxn ang="0">
                  <a:pos x="6619" y="636"/>
                </a:cxn>
                <a:cxn ang="0">
                  <a:pos x="6780" y="571"/>
                </a:cxn>
                <a:cxn ang="0">
                  <a:pos x="6941" y="514"/>
                </a:cxn>
                <a:cxn ang="0">
                  <a:pos x="7099" y="442"/>
                </a:cxn>
                <a:cxn ang="0">
                  <a:pos x="7255" y="370"/>
                </a:cxn>
                <a:cxn ang="0">
                  <a:pos x="7411" y="281"/>
                </a:cxn>
                <a:cxn ang="0">
                  <a:pos x="7564" y="266"/>
                </a:cxn>
                <a:cxn ang="0">
                  <a:pos x="7716" y="228"/>
                </a:cxn>
                <a:cxn ang="0">
                  <a:pos x="7867" y="182"/>
                </a:cxn>
                <a:cxn ang="0">
                  <a:pos x="8018" y="151"/>
                </a:cxn>
                <a:cxn ang="0">
                  <a:pos x="8167" y="103"/>
                </a:cxn>
                <a:cxn ang="0">
                  <a:pos x="8313" y="72"/>
                </a:cxn>
                <a:cxn ang="0">
                  <a:pos x="8457" y="36"/>
                </a:cxn>
                <a:cxn ang="0">
                  <a:pos x="8606" y="0"/>
                </a:cxn>
                <a:cxn ang="0">
                  <a:pos x="8707" y="41"/>
                </a:cxn>
              </a:cxnLst>
              <a:rect l="0" t="0" r="r" b="b"/>
              <a:pathLst>
                <a:path w="8707" h="3327">
                  <a:moveTo>
                    <a:pt x="0" y="3327"/>
                  </a:moveTo>
                  <a:lnTo>
                    <a:pt x="51" y="3307"/>
                  </a:lnTo>
                  <a:lnTo>
                    <a:pt x="154" y="3269"/>
                  </a:lnTo>
                  <a:lnTo>
                    <a:pt x="255" y="3228"/>
                  </a:lnTo>
                  <a:lnTo>
                    <a:pt x="360" y="3192"/>
                  </a:lnTo>
                  <a:lnTo>
                    <a:pt x="463" y="3151"/>
                  </a:lnTo>
                  <a:lnTo>
                    <a:pt x="564" y="3115"/>
                  </a:lnTo>
                  <a:lnTo>
                    <a:pt x="667" y="3077"/>
                  </a:lnTo>
                  <a:lnTo>
                    <a:pt x="768" y="3036"/>
                  </a:lnTo>
                  <a:lnTo>
                    <a:pt x="869" y="3000"/>
                  </a:lnTo>
                  <a:lnTo>
                    <a:pt x="967" y="2935"/>
                  </a:lnTo>
                  <a:lnTo>
                    <a:pt x="1068" y="2873"/>
                  </a:lnTo>
                  <a:lnTo>
                    <a:pt x="1169" y="2851"/>
                  </a:lnTo>
                  <a:lnTo>
                    <a:pt x="1267" y="2830"/>
                  </a:lnTo>
                  <a:lnTo>
                    <a:pt x="1363" y="2772"/>
                  </a:lnTo>
                  <a:lnTo>
                    <a:pt x="1462" y="2679"/>
                  </a:lnTo>
                  <a:lnTo>
                    <a:pt x="1560" y="2614"/>
                  </a:lnTo>
                  <a:lnTo>
                    <a:pt x="1659" y="2580"/>
                  </a:lnTo>
                  <a:lnTo>
                    <a:pt x="1757" y="2542"/>
                  </a:lnTo>
                  <a:lnTo>
                    <a:pt x="1851" y="2499"/>
                  </a:lnTo>
                  <a:lnTo>
                    <a:pt x="1949" y="2443"/>
                  </a:lnTo>
                  <a:lnTo>
                    <a:pt x="2045" y="2383"/>
                  </a:lnTo>
                  <a:lnTo>
                    <a:pt x="2143" y="2335"/>
                  </a:lnTo>
                  <a:lnTo>
                    <a:pt x="2237" y="2297"/>
                  </a:lnTo>
                  <a:lnTo>
                    <a:pt x="2333" y="2256"/>
                  </a:lnTo>
                  <a:lnTo>
                    <a:pt x="2426" y="2232"/>
                  </a:lnTo>
                  <a:lnTo>
                    <a:pt x="2522" y="2213"/>
                  </a:lnTo>
                  <a:lnTo>
                    <a:pt x="2618" y="2182"/>
                  </a:lnTo>
                  <a:lnTo>
                    <a:pt x="2712" y="2148"/>
                  </a:lnTo>
                  <a:lnTo>
                    <a:pt x="2808" y="2098"/>
                  </a:lnTo>
                  <a:lnTo>
                    <a:pt x="2899" y="2031"/>
                  </a:lnTo>
                  <a:lnTo>
                    <a:pt x="2990" y="1995"/>
                  </a:lnTo>
                  <a:lnTo>
                    <a:pt x="3086" y="1992"/>
                  </a:lnTo>
                  <a:lnTo>
                    <a:pt x="3178" y="1987"/>
                  </a:lnTo>
                  <a:lnTo>
                    <a:pt x="3271" y="1971"/>
                  </a:lnTo>
                  <a:lnTo>
                    <a:pt x="3362" y="1942"/>
                  </a:lnTo>
                  <a:lnTo>
                    <a:pt x="3451" y="1901"/>
                  </a:lnTo>
                  <a:lnTo>
                    <a:pt x="3545" y="1865"/>
                  </a:lnTo>
                  <a:lnTo>
                    <a:pt x="3636" y="1827"/>
                  </a:lnTo>
                  <a:lnTo>
                    <a:pt x="3727" y="1788"/>
                  </a:lnTo>
                  <a:lnTo>
                    <a:pt x="3816" y="1759"/>
                  </a:lnTo>
                  <a:lnTo>
                    <a:pt x="3905" y="1750"/>
                  </a:lnTo>
                  <a:lnTo>
                    <a:pt x="3994" y="1738"/>
                  </a:lnTo>
                  <a:lnTo>
                    <a:pt x="4082" y="1726"/>
                  </a:lnTo>
                  <a:lnTo>
                    <a:pt x="4171" y="1704"/>
                  </a:lnTo>
                  <a:lnTo>
                    <a:pt x="4262" y="1668"/>
                  </a:lnTo>
                  <a:lnTo>
                    <a:pt x="4349" y="1625"/>
                  </a:lnTo>
                  <a:lnTo>
                    <a:pt x="4438" y="1589"/>
                  </a:lnTo>
                  <a:lnTo>
                    <a:pt x="4524" y="1563"/>
                  </a:lnTo>
                  <a:lnTo>
                    <a:pt x="4610" y="1539"/>
                  </a:lnTo>
                  <a:lnTo>
                    <a:pt x="4697" y="1500"/>
                  </a:lnTo>
                  <a:lnTo>
                    <a:pt x="4783" y="1495"/>
                  </a:lnTo>
                  <a:lnTo>
                    <a:pt x="4869" y="1491"/>
                  </a:lnTo>
                  <a:lnTo>
                    <a:pt x="4956" y="1459"/>
                  </a:lnTo>
                  <a:lnTo>
                    <a:pt x="5040" y="1423"/>
                  </a:lnTo>
                  <a:lnTo>
                    <a:pt x="5126" y="1392"/>
                  </a:lnTo>
                  <a:lnTo>
                    <a:pt x="5210" y="1361"/>
                  </a:lnTo>
                  <a:lnTo>
                    <a:pt x="5294" y="1327"/>
                  </a:lnTo>
                  <a:lnTo>
                    <a:pt x="5378" y="1296"/>
                  </a:lnTo>
                  <a:lnTo>
                    <a:pt x="5462" y="1265"/>
                  </a:lnTo>
                  <a:lnTo>
                    <a:pt x="5546" y="1219"/>
                  </a:lnTo>
                  <a:lnTo>
                    <a:pt x="5633" y="1181"/>
                  </a:lnTo>
                  <a:lnTo>
                    <a:pt x="5714" y="1157"/>
                  </a:lnTo>
                  <a:lnTo>
                    <a:pt x="5798" y="1109"/>
                  </a:lnTo>
                  <a:lnTo>
                    <a:pt x="5880" y="1049"/>
                  </a:lnTo>
                  <a:lnTo>
                    <a:pt x="5964" y="1003"/>
                  </a:lnTo>
                  <a:lnTo>
                    <a:pt x="6048" y="974"/>
                  </a:lnTo>
                  <a:lnTo>
                    <a:pt x="6127" y="936"/>
                  </a:lnTo>
                  <a:lnTo>
                    <a:pt x="6211" y="883"/>
                  </a:lnTo>
                  <a:lnTo>
                    <a:pt x="6293" y="833"/>
                  </a:lnTo>
                  <a:lnTo>
                    <a:pt x="6377" y="785"/>
                  </a:lnTo>
                  <a:lnTo>
                    <a:pt x="6456" y="732"/>
                  </a:lnTo>
                  <a:lnTo>
                    <a:pt x="6540" y="684"/>
                  </a:lnTo>
                  <a:lnTo>
                    <a:pt x="6619" y="636"/>
                  </a:lnTo>
                  <a:lnTo>
                    <a:pt x="6701" y="598"/>
                  </a:lnTo>
                  <a:lnTo>
                    <a:pt x="6780" y="571"/>
                  </a:lnTo>
                  <a:lnTo>
                    <a:pt x="6859" y="547"/>
                  </a:lnTo>
                  <a:lnTo>
                    <a:pt x="6941" y="514"/>
                  </a:lnTo>
                  <a:lnTo>
                    <a:pt x="7017" y="475"/>
                  </a:lnTo>
                  <a:lnTo>
                    <a:pt x="7099" y="442"/>
                  </a:lnTo>
                  <a:lnTo>
                    <a:pt x="7176" y="408"/>
                  </a:lnTo>
                  <a:lnTo>
                    <a:pt x="7255" y="370"/>
                  </a:lnTo>
                  <a:lnTo>
                    <a:pt x="7334" y="319"/>
                  </a:lnTo>
                  <a:lnTo>
                    <a:pt x="7411" y="281"/>
                  </a:lnTo>
                  <a:lnTo>
                    <a:pt x="7488" y="274"/>
                  </a:lnTo>
                  <a:lnTo>
                    <a:pt x="7564" y="266"/>
                  </a:lnTo>
                  <a:lnTo>
                    <a:pt x="7639" y="245"/>
                  </a:lnTo>
                  <a:lnTo>
                    <a:pt x="7716" y="228"/>
                  </a:lnTo>
                  <a:lnTo>
                    <a:pt x="7792" y="209"/>
                  </a:lnTo>
                  <a:lnTo>
                    <a:pt x="7867" y="182"/>
                  </a:lnTo>
                  <a:lnTo>
                    <a:pt x="7941" y="166"/>
                  </a:lnTo>
                  <a:lnTo>
                    <a:pt x="8018" y="151"/>
                  </a:lnTo>
                  <a:lnTo>
                    <a:pt x="8092" y="127"/>
                  </a:lnTo>
                  <a:lnTo>
                    <a:pt x="8167" y="103"/>
                  </a:lnTo>
                  <a:lnTo>
                    <a:pt x="8239" y="91"/>
                  </a:lnTo>
                  <a:lnTo>
                    <a:pt x="8313" y="72"/>
                  </a:lnTo>
                  <a:lnTo>
                    <a:pt x="8385" y="53"/>
                  </a:lnTo>
                  <a:lnTo>
                    <a:pt x="8457" y="36"/>
                  </a:lnTo>
                  <a:lnTo>
                    <a:pt x="8534" y="7"/>
                  </a:lnTo>
                  <a:lnTo>
                    <a:pt x="8606" y="0"/>
                  </a:lnTo>
                  <a:lnTo>
                    <a:pt x="8671" y="26"/>
                  </a:lnTo>
                  <a:lnTo>
                    <a:pt x="8707" y="4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1" name="Freeform 71"/>
            <p:cNvSpPr>
              <a:spLocks noChangeAspect="1"/>
            </p:cNvSpPr>
            <p:nvPr/>
          </p:nvSpPr>
          <p:spPr bwMode="auto">
            <a:xfrm>
              <a:off x="2119" y="2225"/>
              <a:ext cx="3709" cy="1419"/>
            </a:xfrm>
            <a:custGeom>
              <a:avLst/>
              <a:gdLst/>
              <a:ahLst/>
              <a:cxnLst>
                <a:cxn ang="0">
                  <a:pos x="53" y="3313"/>
                </a:cxn>
                <a:cxn ang="0">
                  <a:pos x="256" y="3233"/>
                </a:cxn>
                <a:cxn ang="0">
                  <a:pos x="463" y="3157"/>
                </a:cxn>
                <a:cxn ang="0">
                  <a:pos x="664" y="3077"/>
                </a:cxn>
                <a:cxn ang="0">
                  <a:pos x="868" y="3003"/>
                </a:cxn>
                <a:cxn ang="0">
                  <a:pos x="1065" y="2871"/>
                </a:cxn>
                <a:cxn ang="0">
                  <a:pos x="1267" y="2828"/>
                </a:cxn>
                <a:cxn ang="0">
                  <a:pos x="1464" y="2686"/>
                </a:cxn>
                <a:cxn ang="0">
                  <a:pos x="1660" y="2585"/>
                </a:cxn>
                <a:cxn ang="0">
                  <a:pos x="1852" y="2501"/>
                </a:cxn>
                <a:cxn ang="0">
                  <a:pos x="2044" y="2396"/>
                </a:cxn>
                <a:cxn ang="0">
                  <a:pos x="2236" y="2302"/>
                </a:cxn>
                <a:cxn ang="0">
                  <a:pos x="2428" y="2247"/>
                </a:cxn>
                <a:cxn ang="0">
                  <a:pos x="2618" y="2197"/>
                </a:cxn>
                <a:cxn ang="0">
                  <a:pos x="2805" y="2120"/>
                </a:cxn>
                <a:cxn ang="0">
                  <a:pos x="2992" y="1988"/>
                </a:cxn>
                <a:cxn ang="0">
                  <a:pos x="3177" y="1985"/>
                </a:cxn>
                <a:cxn ang="0">
                  <a:pos x="3362" y="1945"/>
                </a:cxn>
                <a:cxn ang="0">
                  <a:pos x="3542" y="1870"/>
                </a:cxn>
                <a:cxn ang="0">
                  <a:pos x="3724" y="1791"/>
                </a:cxn>
                <a:cxn ang="0">
                  <a:pos x="3904" y="1745"/>
                </a:cxn>
                <a:cxn ang="0">
                  <a:pos x="4084" y="1721"/>
                </a:cxn>
                <a:cxn ang="0">
                  <a:pos x="4259" y="1666"/>
                </a:cxn>
                <a:cxn ang="0">
                  <a:pos x="4435" y="1589"/>
                </a:cxn>
                <a:cxn ang="0">
                  <a:pos x="4612" y="1522"/>
                </a:cxn>
                <a:cxn ang="0">
                  <a:pos x="4785" y="1486"/>
                </a:cxn>
                <a:cxn ang="0">
                  <a:pos x="4955" y="1460"/>
                </a:cxn>
                <a:cxn ang="0">
                  <a:pos x="5123" y="1400"/>
                </a:cxn>
                <a:cxn ang="0">
                  <a:pos x="5294" y="1337"/>
                </a:cxn>
                <a:cxn ang="0">
                  <a:pos x="5459" y="1270"/>
                </a:cxn>
                <a:cxn ang="0">
                  <a:pos x="5630" y="1186"/>
                </a:cxn>
                <a:cxn ang="0">
                  <a:pos x="5795" y="1107"/>
                </a:cxn>
                <a:cxn ang="0">
                  <a:pos x="5966" y="989"/>
                </a:cxn>
                <a:cxn ang="0">
                  <a:pos x="6126" y="929"/>
                </a:cxn>
                <a:cxn ang="0">
                  <a:pos x="6292" y="836"/>
                </a:cxn>
                <a:cxn ang="0">
                  <a:pos x="6455" y="740"/>
                </a:cxn>
                <a:cxn ang="0">
                  <a:pos x="6618" y="641"/>
                </a:cxn>
                <a:cxn ang="0">
                  <a:pos x="6777" y="581"/>
                </a:cxn>
                <a:cxn ang="0">
                  <a:pos x="6935" y="526"/>
                </a:cxn>
                <a:cxn ang="0">
                  <a:pos x="7094" y="452"/>
                </a:cxn>
                <a:cxn ang="0">
                  <a:pos x="7252" y="377"/>
                </a:cxn>
                <a:cxn ang="0">
                  <a:pos x="7410" y="286"/>
                </a:cxn>
                <a:cxn ang="0">
                  <a:pos x="7559" y="269"/>
                </a:cxn>
                <a:cxn ang="0">
                  <a:pos x="7713" y="233"/>
                </a:cxn>
                <a:cxn ang="0">
                  <a:pos x="7866" y="188"/>
                </a:cxn>
                <a:cxn ang="0">
                  <a:pos x="8015" y="159"/>
                </a:cxn>
                <a:cxn ang="0">
                  <a:pos x="8161" y="106"/>
                </a:cxn>
                <a:cxn ang="0">
                  <a:pos x="8308" y="77"/>
                </a:cxn>
                <a:cxn ang="0">
                  <a:pos x="8457" y="48"/>
                </a:cxn>
                <a:cxn ang="0">
                  <a:pos x="8603" y="0"/>
                </a:cxn>
                <a:cxn ang="0">
                  <a:pos x="8704" y="48"/>
                </a:cxn>
              </a:cxnLst>
              <a:rect l="0" t="0" r="r" b="b"/>
              <a:pathLst>
                <a:path w="8704" h="3332">
                  <a:moveTo>
                    <a:pt x="0" y="3332"/>
                  </a:moveTo>
                  <a:lnTo>
                    <a:pt x="53" y="3313"/>
                  </a:lnTo>
                  <a:lnTo>
                    <a:pt x="156" y="3272"/>
                  </a:lnTo>
                  <a:lnTo>
                    <a:pt x="256" y="3233"/>
                  </a:lnTo>
                  <a:lnTo>
                    <a:pt x="360" y="3193"/>
                  </a:lnTo>
                  <a:lnTo>
                    <a:pt x="463" y="3157"/>
                  </a:lnTo>
                  <a:lnTo>
                    <a:pt x="564" y="3116"/>
                  </a:lnTo>
                  <a:lnTo>
                    <a:pt x="664" y="3077"/>
                  </a:lnTo>
                  <a:lnTo>
                    <a:pt x="770" y="3041"/>
                  </a:lnTo>
                  <a:lnTo>
                    <a:pt x="868" y="3003"/>
                  </a:lnTo>
                  <a:lnTo>
                    <a:pt x="967" y="2941"/>
                  </a:lnTo>
                  <a:lnTo>
                    <a:pt x="1065" y="2871"/>
                  </a:lnTo>
                  <a:lnTo>
                    <a:pt x="1166" y="2845"/>
                  </a:lnTo>
                  <a:lnTo>
                    <a:pt x="1267" y="2828"/>
                  </a:lnTo>
                  <a:lnTo>
                    <a:pt x="1365" y="2777"/>
                  </a:lnTo>
                  <a:lnTo>
                    <a:pt x="1464" y="2686"/>
                  </a:lnTo>
                  <a:lnTo>
                    <a:pt x="1560" y="2614"/>
                  </a:lnTo>
                  <a:lnTo>
                    <a:pt x="1660" y="2585"/>
                  </a:lnTo>
                  <a:lnTo>
                    <a:pt x="1754" y="2545"/>
                  </a:lnTo>
                  <a:lnTo>
                    <a:pt x="1852" y="2501"/>
                  </a:lnTo>
                  <a:lnTo>
                    <a:pt x="1948" y="2451"/>
                  </a:lnTo>
                  <a:lnTo>
                    <a:pt x="2044" y="2396"/>
                  </a:lnTo>
                  <a:lnTo>
                    <a:pt x="2140" y="2350"/>
                  </a:lnTo>
                  <a:lnTo>
                    <a:pt x="2236" y="2302"/>
                  </a:lnTo>
                  <a:lnTo>
                    <a:pt x="2332" y="2261"/>
                  </a:lnTo>
                  <a:lnTo>
                    <a:pt x="2428" y="2247"/>
                  </a:lnTo>
                  <a:lnTo>
                    <a:pt x="2524" y="2230"/>
                  </a:lnTo>
                  <a:lnTo>
                    <a:pt x="2618" y="2197"/>
                  </a:lnTo>
                  <a:lnTo>
                    <a:pt x="2714" y="2168"/>
                  </a:lnTo>
                  <a:lnTo>
                    <a:pt x="2805" y="2120"/>
                  </a:lnTo>
                  <a:lnTo>
                    <a:pt x="2896" y="2045"/>
                  </a:lnTo>
                  <a:lnTo>
                    <a:pt x="2992" y="1988"/>
                  </a:lnTo>
                  <a:lnTo>
                    <a:pt x="3083" y="1978"/>
                  </a:lnTo>
                  <a:lnTo>
                    <a:pt x="3177" y="1985"/>
                  </a:lnTo>
                  <a:lnTo>
                    <a:pt x="3268" y="1969"/>
                  </a:lnTo>
                  <a:lnTo>
                    <a:pt x="3362" y="1945"/>
                  </a:lnTo>
                  <a:lnTo>
                    <a:pt x="3453" y="1906"/>
                  </a:lnTo>
                  <a:lnTo>
                    <a:pt x="3542" y="1870"/>
                  </a:lnTo>
                  <a:lnTo>
                    <a:pt x="3635" y="1832"/>
                  </a:lnTo>
                  <a:lnTo>
                    <a:pt x="3724" y="1791"/>
                  </a:lnTo>
                  <a:lnTo>
                    <a:pt x="3815" y="1760"/>
                  </a:lnTo>
                  <a:lnTo>
                    <a:pt x="3904" y="1745"/>
                  </a:lnTo>
                  <a:lnTo>
                    <a:pt x="3995" y="1733"/>
                  </a:lnTo>
                  <a:lnTo>
                    <a:pt x="4084" y="1721"/>
                  </a:lnTo>
                  <a:lnTo>
                    <a:pt x="4171" y="1702"/>
                  </a:lnTo>
                  <a:lnTo>
                    <a:pt x="4259" y="1666"/>
                  </a:lnTo>
                  <a:lnTo>
                    <a:pt x="4348" y="1628"/>
                  </a:lnTo>
                  <a:lnTo>
                    <a:pt x="4435" y="1589"/>
                  </a:lnTo>
                  <a:lnTo>
                    <a:pt x="4523" y="1558"/>
                  </a:lnTo>
                  <a:lnTo>
                    <a:pt x="4612" y="1522"/>
                  </a:lnTo>
                  <a:lnTo>
                    <a:pt x="4696" y="1486"/>
                  </a:lnTo>
                  <a:lnTo>
                    <a:pt x="4785" y="1486"/>
                  </a:lnTo>
                  <a:lnTo>
                    <a:pt x="4866" y="1489"/>
                  </a:lnTo>
                  <a:lnTo>
                    <a:pt x="4955" y="1460"/>
                  </a:lnTo>
                  <a:lnTo>
                    <a:pt x="5039" y="1431"/>
                  </a:lnTo>
                  <a:lnTo>
                    <a:pt x="5123" y="1400"/>
                  </a:lnTo>
                  <a:lnTo>
                    <a:pt x="5210" y="1369"/>
                  </a:lnTo>
                  <a:lnTo>
                    <a:pt x="5294" y="1337"/>
                  </a:lnTo>
                  <a:lnTo>
                    <a:pt x="5378" y="1304"/>
                  </a:lnTo>
                  <a:lnTo>
                    <a:pt x="5459" y="1270"/>
                  </a:lnTo>
                  <a:lnTo>
                    <a:pt x="5548" y="1224"/>
                  </a:lnTo>
                  <a:lnTo>
                    <a:pt x="5630" y="1186"/>
                  </a:lnTo>
                  <a:lnTo>
                    <a:pt x="5711" y="1160"/>
                  </a:lnTo>
                  <a:lnTo>
                    <a:pt x="5795" y="1107"/>
                  </a:lnTo>
                  <a:lnTo>
                    <a:pt x="5882" y="1040"/>
                  </a:lnTo>
                  <a:lnTo>
                    <a:pt x="5966" y="989"/>
                  </a:lnTo>
                  <a:lnTo>
                    <a:pt x="6045" y="963"/>
                  </a:lnTo>
                  <a:lnTo>
                    <a:pt x="6126" y="929"/>
                  </a:lnTo>
                  <a:lnTo>
                    <a:pt x="6208" y="884"/>
                  </a:lnTo>
                  <a:lnTo>
                    <a:pt x="6292" y="836"/>
                  </a:lnTo>
                  <a:lnTo>
                    <a:pt x="6374" y="790"/>
                  </a:lnTo>
                  <a:lnTo>
                    <a:pt x="6455" y="740"/>
                  </a:lnTo>
                  <a:lnTo>
                    <a:pt x="6539" y="694"/>
                  </a:lnTo>
                  <a:lnTo>
                    <a:pt x="6618" y="641"/>
                  </a:lnTo>
                  <a:lnTo>
                    <a:pt x="6700" y="603"/>
                  </a:lnTo>
                  <a:lnTo>
                    <a:pt x="6777" y="581"/>
                  </a:lnTo>
                  <a:lnTo>
                    <a:pt x="6856" y="555"/>
                  </a:lnTo>
                  <a:lnTo>
                    <a:pt x="6935" y="526"/>
                  </a:lnTo>
                  <a:lnTo>
                    <a:pt x="7017" y="492"/>
                  </a:lnTo>
                  <a:lnTo>
                    <a:pt x="7094" y="452"/>
                  </a:lnTo>
                  <a:lnTo>
                    <a:pt x="7175" y="418"/>
                  </a:lnTo>
                  <a:lnTo>
                    <a:pt x="7252" y="377"/>
                  </a:lnTo>
                  <a:lnTo>
                    <a:pt x="7333" y="322"/>
                  </a:lnTo>
                  <a:lnTo>
                    <a:pt x="7410" y="286"/>
                  </a:lnTo>
                  <a:lnTo>
                    <a:pt x="7485" y="279"/>
                  </a:lnTo>
                  <a:lnTo>
                    <a:pt x="7559" y="269"/>
                  </a:lnTo>
                  <a:lnTo>
                    <a:pt x="7638" y="250"/>
                  </a:lnTo>
                  <a:lnTo>
                    <a:pt x="7713" y="233"/>
                  </a:lnTo>
                  <a:lnTo>
                    <a:pt x="7787" y="216"/>
                  </a:lnTo>
                  <a:lnTo>
                    <a:pt x="7866" y="188"/>
                  </a:lnTo>
                  <a:lnTo>
                    <a:pt x="7941" y="173"/>
                  </a:lnTo>
                  <a:lnTo>
                    <a:pt x="8015" y="159"/>
                  </a:lnTo>
                  <a:lnTo>
                    <a:pt x="8087" y="135"/>
                  </a:lnTo>
                  <a:lnTo>
                    <a:pt x="8161" y="106"/>
                  </a:lnTo>
                  <a:lnTo>
                    <a:pt x="8236" y="92"/>
                  </a:lnTo>
                  <a:lnTo>
                    <a:pt x="8308" y="77"/>
                  </a:lnTo>
                  <a:lnTo>
                    <a:pt x="8385" y="63"/>
                  </a:lnTo>
                  <a:lnTo>
                    <a:pt x="8457" y="48"/>
                  </a:lnTo>
                  <a:lnTo>
                    <a:pt x="8531" y="10"/>
                  </a:lnTo>
                  <a:lnTo>
                    <a:pt x="8603" y="0"/>
                  </a:lnTo>
                  <a:lnTo>
                    <a:pt x="8668" y="32"/>
                  </a:lnTo>
                  <a:lnTo>
                    <a:pt x="8704" y="4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2" name="Freeform 72"/>
            <p:cNvSpPr>
              <a:spLocks noChangeAspect="1"/>
            </p:cNvSpPr>
            <p:nvPr/>
          </p:nvSpPr>
          <p:spPr bwMode="auto">
            <a:xfrm>
              <a:off x="2111" y="2215"/>
              <a:ext cx="3707" cy="1421"/>
            </a:xfrm>
            <a:custGeom>
              <a:avLst/>
              <a:gdLst/>
              <a:ahLst/>
              <a:cxnLst>
                <a:cxn ang="0">
                  <a:pos x="50" y="3315"/>
                </a:cxn>
                <a:cxn ang="0">
                  <a:pos x="256" y="3238"/>
                </a:cxn>
                <a:cxn ang="0">
                  <a:pos x="463" y="3161"/>
                </a:cxn>
                <a:cxn ang="0">
                  <a:pos x="664" y="3085"/>
                </a:cxn>
                <a:cxn ang="0">
                  <a:pos x="868" y="3008"/>
                </a:cxn>
                <a:cxn ang="0">
                  <a:pos x="1065" y="2878"/>
                </a:cxn>
                <a:cxn ang="0">
                  <a:pos x="1267" y="2840"/>
                </a:cxn>
                <a:cxn ang="0">
                  <a:pos x="1459" y="2696"/>
                </a:cxn>
                <a:cxn ang="0">
                  <a:pos x="1655" y="2590"/>
                </a:cxn>
                <a:cxn ang="0">
                  <a:pos x="1850" y="2509"/>
                </a:cxn>
                <a:cxn ang="0">
                  <a:pos x="2044" y="2408"/>
                </a:cxn>
                <a:cxn ang="0">
                  <a:pos x="2234" y="2317"/>
                </a:cxn>
                <a:cxn ang="0">
                  <a:pos x="2426" y="2259"/>
                </a:cxn>
                <a:cxn ang="0">
                  <a:pos x="2615" y="2209"/>
                </a:cxn>
                <a:cxn ang="0">
                  <a:pos x="2805" y="2129"/>
                </a:cxn>
                <a:cxn ang="0">
                  <a:pos x="2987" y="2012"/>
                </a:cxn>
                <a:cxn ang="0">
                  <a:pos x="3174" y="1973"/>
                </a:cxn>
                <a:cxn ang="0">
                  <a:pos x="3359" y="1947"/>
                </a:cxn>
                <a:cxn ang="0">
                  <a:pos x="3542" y="1875"/>
                </a:cxn>
                <a:cxn ang="0">
                  <a:pos x="3724" y="1798"/>
                </a:cxn>
                <a:cxn ang="0">
                  <a:pos x="3902" y="1745"/>
                </a:cxn>
                <a:cxn ang="0">
                  <a:pos x="4079" y="1714"/>
                </a:cxn>
                <a:cxn ang="0">
                  <a:pos x="4254" y="1671"/>
                </a:cxn>
                <a:cxn ang="0">
                  <a:pos x="4432" y="1597"/>
                </a:cxn>
                <a:cxn ang="0">
                  <a:pos x="4607" y="1527"/>
                </a:cxn>
                <a:cxn ang="0">
                  <a:pos x="4780" y="1474"/>
                </a:cxn>
                <a:cxn ang="0">
                  <a:pos x="4950" y="1455"/>
                </a:cxn>
                <a:cxn ang="0">
                  <a:pos x="5118" y="1407"/>
                </a:cxn>
                <a:cxn ang="0">
                  <a:pos x="5289" y="1342"/>
                </a:cxn>
                <a:cxn ang="0">
                  <a:pos x="5457" y="1277"/>
                </a:cxn>
                <a:cxn ang="0">
                  <a:pos x="5627" y="1191"/>
                </a:cxn>
                <a:cxn ang="0">
                  <a:pos x="5793" y="1095"/>
                </a:cxn>
                <a:cxn ang="0">
                  <a:pos x="5961" y="996"/>
                </a:cxn>
                <a:cxn ang="0">
                  <a:pos x="6126" y="934"/>
                </a:cxn>
                <a:cxn ang="0">
                  <a:pos x="6289" y="838"/>
                </a:cxn>
                <a:cxn ang="0">
                  <a:pos x="6450" y="747"/>
                </a:cxn>
                <a:cxn ang="0">
                  <a:pos x="6613" y="658"/>
                </a:cxn>
                <a:cxn ang="0">
                  <a:pos x="6774" y="593"/>
                </a:cxn>
                <a:cxn ang="0">
                  <a:pos x="6930" y="538"/>
                </a:cxn>
                <a:cxn ang="0">
                  <a:pos x="7091" y="464"/>
                </a:cxn>
                <a:cxn ang="0">
                  <a:pos x="7247" y="389"/>
                </a:cxn>
                <a:cxn ang="0">
                  <a:pos x="7405" y="300"/>
                </a:cxn>
                <a:cxn ang="0">
                  <a:pos x="7556" y="281"/>
                </a:cxn>
                <a:cxn ang="0">
                  <a:pos x="7710" y="238"/>
                </a:cxn>
                <a:cxn ang="0">
                  <a:pos x="7861" y="190"/>
                </a:cxn>
                <a:cxn ang="0">
                  <a:pos x="8010" y="161"/>
                </a:cxn>
                <a:cxn ang="0">
                  <a:pos x="8159" y="113"/>
                </a:cxn>
                <a:cxn ang="0">
                  <a:pos x="8305" y="82"/>
                </a:cxn>
                <a:cxn ang="0">
                  <a:pos x="8452" y="44"/>
                </a:cxn>
                <a:cxn ang="0">
                  <a:pos x="8598" y="0"/>
                </a:cxn>
                <a:cxn ang="0">
                  <a:pos x="8699" y="60"/>
                </a:cxn>
              </a:cxnLst>
              <a:rect l="0" t="0" r="r" b="b"/>
              <a:pathLst>
                <a:path w="8699" h="3337">
                  <a:moveTo>
                    <a:pt x="0" y="3337"/>
                  </a:moveTo>
                  <a:lnTo>
                    <a:pt x="50" y="3315"/>
                  </a:lnTo>
                  <a:lnTo>
                    <a:pt x="155" y="3279"/>
                  </a:lnTo>
                  <a:lnTo>
                    <a:pt x="256" y="3238"/>
                  </a:lnTo>
                  <a:lnTo>
                    <a:pt x="359" y="3200"/>
                  </a:lnTo>
                  <a:lnTo>
                    <a:pt x="463" y="3161"/>
                  </a:lnTo>
                  <a:lnTo>
                    <a:pt x="563" y="3123"/>
                  </a:lnTo>
                  <a:lnTo>
                    <a:pt x="664" y="3085"/>
                  </a:lnTo>
                  <a:lnTo>
                    <a:pt x="767" y="3046"/>
                  </a:lnTo>
                  <a:lnTo>
                    <a:pt x="868" y="3008"/>
                  </a:lnTo>
                  <a:lnTo>
                    <a:pt x="967" y="2950"/>
                  </a:lnTo>
                  <a:lnTo>
                    <a:pt x="1065" y="2878"/>
                  </a:lnTo>
                  <a:lnTo>
                    <a:pt x="1166" y="2852"/>
                  </a:lnTo>
                  <a:lnTo>
                    <a:pt x="1267" y="2840"/>
                  </a:lnTo>
                  <a:lnTo>
                    <a:pt x="1365" y="2792"/>
                  </a:lnTo>
                  <a:lnTo>
                    <a:pt x="1459" y="2696"/>
                  </a:lnTo>
                  <a:lnTo>
                    <a:pt x="1557" y="2619"/>
                  </a:lnTo>
                  <a:lnTo>
                    <a:pt x="1655" y="2590"/>
                  </a:lnTo>
                  <a:lnTo>
                    <a:pt x="1751" y="2554"/>
                  </a:lnTo>
                  <a:lnTo>
                    <a:pt x="1850" y="2509"/>
                  </a:lnTo>
                  <a:lnTo>
                    <a:pt x="1946" y="2461"/>
                  </a:lnTo>
                  <a:lnTo>
                    <a:pt x="2044" y="2408"/>
                  </a:lnTo>
                  <a:lnTo>
                    <a:pt x="2138" y="2362"/>
                  </a:lnTo>
                  <a:lnTo>
                    <a:pt x="2234" y="2317"/>
                  </a:lnTo>
                  <a:lnTo>
                    <a:pt x="2327" y="2276"/>
                  </a:lnTo>
                  <a:lnTo>
                    <a:pt x="2426" y="2259"/>
                  </a:lnTo>
                  <a:lnTo>
                    <a:pt x="2522" y="2237"/>
                  </a:lnTo>
                  <a:lnTo>
                    <a:pt x="2615" y="2209"/>
                  </a:lnTo>
                  <a:lnTo>
                    <a:pt x="2709" y="2177"/>
                  </a:lnTo>
                  <a:lnTo>
                    <a:pt x="2805" y="2129"/>
                  </a:lnTo>
                  <a:lnTo>
                    <a:pt x="2896" y="2065"/>
                  </a:lnTo>
                  <a:lnTo>
                    <a:pt x="2987" y="2012"/>
                  </a:lnTo>
                  <a:lnTo>
                    <a:pt x="3081" y="1978"/>
                  </a:lnTo>
                  <a:lnTo>
                    <a:pt x="3174" y="1973"/>
                  </a:lnTo>
                  <a:lnTo>
                    <a:pt x="3268" y="1969"/>
                  </a:lnTo>
                  <a:lnTo>
                    <a:pt x="3359" y="1947"/>
                  </a:lnTo>
                  <a:lnTo>
                    <a:pt x="3450" y="1913"/>
                  </a:lnTo>
                  <a:lnTo>
                    <a:pt x="3542" y="1875"/>
                  </a:lnTo>
                  <a:lnTo>
                    <a:pt x="3630" y="1834"/>
                  </a:lnTo>
                  <a:lnTo>
                    <a:pt x="3724" y="1798"/>
                  </a:lnTo>
                  <a:lnTo>
                    <a:pt x="3813" y="1767"/>
                  </a:lnTo>
                  <a:lnTo>
                    <a:pt x="3902" y="1745"/>
                  </a:lnTo>
                  <a:lnTo>
                    <a:pt x="3990" y="1726"/>
                  </a:lnTo>
                  <a:lnTo>
                    <a:pt x="4079" y="1714"/>
                  </a:lnTo>
                  <a:lnTo>
                    <a:pt x="4170" y="1700"/>
                  </a:lnTo>
                  <a:lnTo>
                    <a:pt x="4254" y="1671"/>
                  </a:lnTo>
                  <a:lnTo>
                    <a:pt x="4346" y="1637"/>
                  </a:lnTo>
                  <a:lnTo>
                    <a:pt x="4432" y="1597"/>
                  </a:lnTo>
                  <a:lnTo>
                    <a:pt x="4521" y="1563"/>
                  </a:lnTo>
                  <a:lnTo>
                    <a:pt x="4607" y="1527"/>
                  </a:lnTo>
                  <a:lnTo>
                    <a:pt x="4694" y="1491"/>
                  </a:lnTo>
                  <a:lnTo>
                    <a:pt x="4780" y="1474"/>
                  </a:lnTo>
                  <a:lnTo>
                    <a:pt x="4866" y="1467"/>
                  </a:lnTo>
                  <a:lnTo>
                    <a:pt x="4950" y="1455"/>
                  </a:lnTo>
                  <a:lnTo>
                    <a:pt x="5037" y="1438"/>
                  </a:lnTo>
                  <a:lnTo>
                    <a:pt x="5118" y="1407"/>
                  </a:lnTo>
                  <a:lnTo>
                    <a:pt x="5207" y="1373"/>
                  </a:lnTo>
                  <a:lnTo>
                    <a:pt x="5289" y="1342"/>
                  </a:lnTo>
                  <a:lnTo>
                    <a:pt x="5373" y="1311"/>
                  </a:lnTo>
                  <a:lnTo>
                    <a:pt x="5457" y="1277"/>
                  </a:lnTo>
                  <a:lnTo>
                    <a:pt x="5543" y="1227"/>
                  </a:lnTo>
                  <a:lnTo>
                    <a:pt x="5627" y="1191"/>
                  </a:lnTo>
                  <a:lnTo>
                    <a:pt x="5711" y="1152"/>
                  </a:lnTo>
                  <a:lnTo>
                    <a:pt x="5793" y="1095"/>
                  </a:lnTo>
                  <a:lnTo>
                    <a:pt x="5877" y="1037"/>
                  </a:lnTo>
                  <a:lnTo>
                    <a:pt x="5961" y="996"/>
                  </a:lnTo>
                  <a:lnTo>
                    <a:pt x="6042" y="968"/>
                  </a:lnTo>
                  <a:lnTo>
                    <a:pt x="6126" y="934"/>
                  </a:lnTo>
                  <a:lnTo>
                    <a:pt x="6205" y="888"/>
                  </a:lnTo>
                  <a:lnTo>
                    <a:pt x="6289" y="838"/>
                  </a:lnTo>
                  <a:lnTo>
                    <a:pt x="6369" y="792"/>
                  </a:lnTo>
                  <a:lnTo>
                    <a:pt x="6450" y="747"/>
                  </a:lnTo>
                  <a:lnTo>
                    <a:pt x="6534" y="701"/>
                  </a:lnTo>
                  <a:lnTo>
                    <a:pt x="6613" y="658"/>
                  </a:lnTo>
                  <a:lnTo>
                    <a:pt x="6695" y="617"/>
                  </a:lnTo>
                  <a:lnTo>
                    <a:pt x="6774" y="593"/>
                  </a:lnTo>
                  <a:lnTo>
                    <a:pt x="6853" y="569"/>
                  </a:lnTo>
                  <a:lnTo>
                    <a:pt x="6930" y="538"/>
                  </a:lnTo>
                  <a:lnTo>
                    <a:pt x="7012" y="502"/>
                  </a:lnTo>
                  <a:lnTo>
                    <a:pt x="7091" y="464"/>
                  </a:lnTo>
                  <a:lnTo>
                    <a:pt x="7170" y="428"/>
                  </a:lnTo>
                  <a:lnTo>
                    <a:pt x="7247" y="389"/>
                  </a:lnTo>
                  <a:lnTo>
                    <a:pt x="7328" y="339"/>
                  </a:lnTo>
                  <a:lnTo>
                    <a:pt x="7405" y="300"/>
                  </a:lnTo>
                  <a:lnTo>
                    <a:pt x="7482" y="288"/>
                  </a:lnTo>
                  <a:lnTo>
                    <a:pt x="7556" y="281"/>
                  </a:lnTo>
                  <a:lnTo>
                    <a:pt x="7633" y="257"/>
                  </a:lnTo>
                  <a:lnTo>
                    <a:pt x="7710" y="238"/>
                  </a:lnTo>
                  <a:lnTo>
                    <a:pt x="7784" y="216"/>
                  </a:lnTo>
                  <a:lnTo>
                    <a:pt x="7861" y="190"/>
                  </a:lnTo>
                  <a:lnTo>
                    <a:pt x="7936" y="176"/>
                  </a:lnTo>
                  <a:lnTo>
                    <a:pt x="8010" y="161"/>
                  </a:lnTo>
                  <a:lnTo>
                    <a:pt x="8082" y="142"/>
                  </a:lnTo>
                  <a:lnTo>
                    <a:pt x="8159" y="113"/>
                  </a:lnTo>
                  <a:lnTo>
                    <a:pt x="8233" y="94"/>
                  </a:lnTo>
                  <a:lnTo>
                    <a:pt x="8305" y="82"/>
                  </a:lnTo>
                  <a:lnTo>
                    <a:pt x="8380" y="65"/>
                  </a:lnTo>
                  <a:lnTo>
                    <a:pt x="8452" y="44"/>
                  </a:lnTo>
                  <a:lnTo>
                    <a:pt x="8526" y="15"/>
                  </a:lnTo>
                  <a:lnTo>
                    <a:pt x="8598" y="0"/>
                  </a:lnTo>
                  <a:lnTo>
                    <a:pt x="8665" y="32"/>
                  </a:lnTo>
                  <a:lnTo>
                    <a:pt x="8699" y="6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3" name="Freeform 73"/>
            <p:cNvSpPr>
              <a:spLocks noChangeAspect="1"/>
            </p:cNvSpPr>
            <p:nvPr/>
          </p:nvSpPr>
          <p:spPr bwMode="auto">
            <a:xfrm>
              <a:off x="2103" y="2206"/>
              <a:ext cx="3705" cy="1421"/>
            </a:xfrm>
            <a:custGeom>
              <a:avLst/>
              <a:gdLst/>
              <a:ahLst/>
              <a:cxnLst>
                <a:cxn ang="0">
                  <a:pos x="53" y="3315"/>
                </a:cxn>
                <a:cxn ang="0">
                  <a:pos x="257" y="3236"/>
                </a:cxn>
                <a:cxn ang="0">
                  <a:pos x="465" y="3161"/>
                </a:cxn>
                <a:cxn ang="0">
                  <a:pos x="667" y="3084"/>
                </a:cxn>
                <a:cxn ang="0">
                  <a:pos x="869" y="3010"/>
                </a:cxn>
                <a:cxn ang="0">
                  <a:pos x="1065" y="2883"/>
                </a:cxn>
                <a:cxn ang="0">
                  <a:pos x="1269" y="2844"/>
                </a:cxn>
                <a:cxn ang="0">
                  <a:pos x="1461" y="2700"/>
                </a:cxn>
                <a:cxn ang="0">
                  <a:pos x="1656" y="2588"/>
                </a:cxn>
                <a:cxn ang="0">
                  <a:pos x="1853" y="2513"/>
                </a:cxn>
                <a:cxn ang="0">
                  <a:pos x="2042" y="2412"/>
                </a:cxn>
                <a:cxn ang="0">
                  <a:pos x="2237" y="2326"/>
                </a:cxn>
                <a:cxn ang="0">
                  <a:pos x="2426" y="2264"/>
                </a:cxn>
                <a:cxn ang="0">
                  <a:pos x="2616" y="2218"/>
                </a:cxn>
                <a:cxn ang="0">
                  <a:pos x="2803" y="2134"/>
                </a:cxn>
                <a:cxn ang="0">
                  <a:pos x="2990" y="2031"/>
                </a:cxn>
                <a:cxn ang="0">
                  <a:pos x="3175" y="1959"/>
                </a:cxn>
                <a:cxn ang="0">
                  <a:pos x="3360" y="1944"/>
                </a:cxn>
                <a:cxn ang="0">
                  <a:pos x="3540" y="1875"/>
                </a:cxn>
                <a:cxn ang="0">
                  <a:pos x="3722" y="1796"/>
                </a:cxn>
                <a:cxn ang="0">
                  <a:pos x="3900" y="1743"/>
                </a:cxn>
                <a:cxn ang="0">
                  <a:pos x="4080" y="1702"/>
                </a:cxn>
                <a:cxn ang="0">
                  <a:pos x="4257" y="1673"/>
                </a:cxn>
                <a:cxn ang="0">
                  <a:pos x="4432" y="1599"/>
                </a:cxn>
                <a:cxn ang="0">
                  <a:pos x="4605" y="1527"/>
                </a:cxn>
                <a:cxn ang="0">
                  <a:pos x="4780" y="1460"/>
                </a:cxn>
                <a:cxn ang="0">
                  <a:pos x="4951" y="1445"/>
                </a:cxn>
                <a:cxn ang="0">
                  <a:pos x="5119" y="1412"/>
                </a:cxn>
                <a:cxn ang="0">
                  <a:pos x="5289" y="1347"/>
                </a:cxn>
                <a:cxn ang="0">
                  <a:pos x="5457" y="1275"/>
                </a:cxn>
                <a:cxn ang="0">
                  <a:pos x="5625" y="1186"/>
                </a:cxn>
                <a:cxn ang="0">
                  <a:pos x="5793" y="1080"/>
                </a:cxn>
                <a:cxn ang="0">
                  <a:pos x="5959" y="999"/>
                </a:cxn>
                <a:cxn ang="0">
                  <a:pos x="6124" y="934"/>
                </a:cxn>
                <a:cxn ang="0">
                  <a:pos x="6287" y="838"/>
                </a:cxn>
                <a:cxn ang="0">
                  <a:pos x="6448" y="749"/>
                </a:cxn>
                <a:cxn ang="0">
                  <a:pos x="6614" y="665"/>
                </a:cxn>
                <a:cxn ang="0">
                  <a:pos x="6772" y="600"/>
                </a:cxn>
                <a:cxn ang="0">
                  <a:pos x="6931" y="545"/>
                </a:cxn>
                <a:cxn ang="0">
                  <a:pos x="7089" y="468"/>
                </a:cxn>
                <a:cxn ang="0">
                  <a:pos x="7247" y="394"/>
                </a:cxn>
                <a:cxn ang="0">
                  <a:pos x="7401" y="310"/>
                </a:cxn>
                <a:cxn ang="0">
                  <a:pos x="7554" y="281"/>
                </a:cxn>
                <a:cxn ang="0">
                  <a:pos x="7708" y="235"/>
                </a:cxn>
                <a:cxn ang="0">
                  <a:pos x="7859" y="190"/>
                </a:cxn>
                <a:cxn ang="0">
                  <a:pos x="8010" y="159"/>
                </a:cxn>
                <a:cxn ang="0">
                  <a:pos x="8157" y="115"/>
                </a:cxn>
                <a:cxn ang="0">
                  <a:pos x="8303" y="77"/>
                </a:cxn>
                <a:cxn ang="0">
                  <a:pos x="8452" y="34"/>
                </a:cxn>
                <a:cxn ang="0">
                  <a:pos x="8598" y="0"/>
                </a:cxn>
                <a:cxn ang="0">
                  <a:pos x="8697" y="65"/>
                </a:cxn>
              </a:cxnLst>
              <a:rect l="0" t="0" r="r" b="b"/>
              <a:pathLst>
                <a:path w="8697" h="3334">
                  <a:moveTo>
                    <a:pt x="0" y="3334"/>
                  </a:moveTo>
                  <a:lnTo>
                    <a:pt x="53" y="3315"/>
                  </a:lnTo>
                  <a:lnTo>
                    <a:pt x="156" y="3276"/>
                  </a:lnTo>
                  <a:lnTo>
                    <a:pt x="257" y="3236"/>
                  </a:lnTo>
                  <a:lnTo>
                    <a:pt x="360" y="3200"/>
                  </a:lnTo>
                  <a:lnTo>
                    <a:pt x="465" y="3161"/>
                  </a:lnTo>
                  <a:lnTo>
                    <a:pt x="566" y="3120"/>
                  </a:lnTo>
                  <a:lnTo>
                    <a:pt x="667" y="3084"/>
                  </a:lnTo>
                  <a:lnTo>
                    <a:pt x="765" y="3046"/>
                  </a:lnTo>
                  <a:lnTo>
                    <a:pt x="869" y="3010"/>
                  </a:lnTo>
                  <a:lnTo>
                    <a:pt x="969" y="2955"/>
                  </a:lnTo>
                  <a:lnTo>
                    <a:pt x="1065" y="2883"/>
                  </a:lnTo>
                  <a:lnTo>
                    <a:pt x="1169" y="2854"/>
                  </a:lnTo>
                  <a:lnTo>
                    <a:pt x="1269" y="2844"/>
                  </a:lnTo>
                  <a:lnTo>
                    <a:pt x="1365" y="2801"/>
                  </a:lnTo>
                  <a:lnTo>
                    <a:pt x="1461" y="2700"/>
                  </a:lnTo>
                  <a:lnTo>
                    <a:pt x="1557" y="2616"/>
                  </a:lnTo>
                  <a:lnTo>
                    <a:pt x="1656" y="2588"/>
                  </a:lnTo>
                  <a:lnTo>
                    <a:pt x="1754" y="2556"/>
                  </a:lnTo>
                  <a:lnTo>
                    <a:pt x="1853" y="2513"/>
                  </a:lnTo>
                  <a:lnTo>
                    <a:pt x="1949" y="2463"/>
                  </a:lnTo>
                  <a:lnTo>
                    <a:pt x="2042" y="2412"/>
                  </a:lnTo>
                  <a:lnTo>
                    <a:pt x="2141" y="2367"/>
                  </a:lnTo>
                  <a:lnTo>
                    <a:pt x="2237" y="2326"/>
                  </a:lnTo>
                  <a:lnTo>
                    <a:pt x="2330" y="2285"/>
                  </a:lnTo>
                  <a:lnTo>
                    <a:pt x="2426" y="2264"/>
                  </a:lnTo>
                  <a:lnTo>
                    <a:pt x="2520" y="2247"/>
                  </a:lnTo>
                  <a:lnTo>
                    <a:pt x="2616" y="2218"/>
                  </a:lnTo>
                  <a:lnTo>
                    <a:pt x="2712" y="2180"/>
                  </a:lnTo>
                  <a:lnTo>
                    <a:pt x="2803" y="2134"/>
                  </a:lnTo>
                  <a:lnTo>
                    <a:pt x="2899" y="2081"/>
                  </a:lnTo>
                  <a:lnTo>
                    <a:pt x="2990" y="2031"/>
                  </a:lnTo>
                  <a:lnTo>
                    <a:pt x="3081" y="1978"/>
                  </a:lnTo>
                  <a:lnTo>
                    <a:pt x="3175" y="1959"/>
                  </a:lnTo>
                  <a:lnTo>
                    <a:pt x="3266" y="1959"/>
                  </a:lnTo>
                  <a:lnTo>
                    <a:pt x="3360" y="1944"/>
                  </a:lnTo>
                  <a:lnTo>
                    <a:pt x="3451" y="1913"/>
                  </a:lnTo>
                  <a:lnTo>
                    <a:pt x="3540" y="1875"/>
                  </a:lnTo>
                  <a:lnTo>
                    <a:pt x="3633" y="1836"/>
                  </a:lnTo>
                  <a:lnTo>
                    <a:pt x="3722" y="1796"/>
                  </a:lnTo>
                  <a:lnTo>
                    <a:pt x="3811" y="1769"/>
                  </a:lnTo>
                  <a:lnTo>
                    <a:pt x="3900" y="1743"/>
                  </a:lnTo>
                  <a:lnTo>
                    <a:pt x="3988" y="1716"/>
                  </a:lnTo>
                  <a:lnTo>
                    <a:pt x="4080" y="1702"/>
                  </a:lnTo>
                  <a:lnTo>
                    <a:pt x="4168" y="1692"/>
                  </a:lnTo>
                  <a:lnTo>
                    <a:pt x="4257" y="1673"/>
                  </a:lnTo>
                  <a:lnTo>
                    <a:pt x="4344" y="1642"/>
                  </a:lnTo>
                  <a:lnTo>
                    <a:pt x="4432" y="1599"/>
                  </a:lnTo>
                  <a:lnTo>
                    <a:pt x="4519" y="1560"/>
                  </a:lnTo>
                  <a:lnTo>
                    <a:pt x="4605" y="1527"/>
                  </a:lnTo>
                  <a:lnTo>
                    <a:pt x="4692" y="1488"/>
                  </a:lnTo>
                  <a:lnTo>
                    <a:pt x="4780" y="1460"/>
                  </a:lnTo>
                  <a:lnTo>
                    <a:pt x="4864" y="1443"/>
                  </a:lnTo>
                  <a:lnTo>
                    <a:pt x="4951" y="1445"/>
                  </a:lnTo>
                  <a:lnTo>
                    <a:pt x="5035" y="1443"/>
                  </a:lnTo>
                  <a:lnTo>
                    <a:pt x="5119" y="1412"/>
                  </a:lnTo>
                  <a:lnTo>
                    <a:pt x="5205" y="1380"/>
                  </a:lnTo>
                  <a:lnTo>
                    <a:pt x="5289" y="1347"/>
                  </a:lnTo>
                  <a:lnTo>
                    <a:pt x="5373" y="1316"/>
                  </a:lnTo>
                  <a:lnTo>
                    <a:pt x="5457" y="1275"/>
                  </a:lnTo>
                  <a:lnTo>
                    <a:pt x="5541" y="1229"/>
                  </a:lnTo>
                  <a:lnTo>
                    <a:pt x="5625" y="1186"/>
                  </a:lnTo>
                  <a:lnTo>
                    <a:pt x="5709" y="1140"/>
                  </a:lnTo>
                  <a:lnTo>
                    <a:pt x="5793" y="1080"/>
                  </a:lnTo>
                  <a:lnTo>
                    <a:pt x="5877" y="1030"/>
                  </a:lnTo>
                  <a:lnTo>
                    <a:pt x="5959" y="999"/>
                  </a:lnTo>
                  <a:lnTo>
                    <a:pt x="6040" y="970"/>
                  </a:lnTo>
                  <a:lnTo>
                    <a:pt x="6124" y="934"/>
                  </a:lnTo>
                  <a:lnTo>
                    <a:pt x="6203" y="886"/>
                  </a:lnTo>
                  <a:lnTo>
                    <a:pt x="6287" y="838"/>
                  </a:lnTo>
                  <a:lnTo>
                    <a:pt x="6369" y="792"/>
                  </a:lnTo>
                  <a:lnTo>
                    <a:pt x="6448" y="749"/>
                  </a:lnTo>
                  <a:lnTo>
                    <a:pt x="6532" y="706"/>
                  </a:lnTo>
                  <a:lnTo>
                    <a:pt x="6614" y="665"/>
                  </a:lnTo>
                  <a:lnTo>
                    <a:pt x="6691" y="629"/>
                  </a:lnTo>
                  <a:lnTo>
                    <a:pt x="6772" y="600"/>
                  </a:lnTo>
                  <a:lnTo>
                    <a:pt x="6851" y="576"/>
                  </a:lnTo>
                  <a:lnTo>
                    <a:pt x="6931" y="545"/>
                  </a:lnTo>
                  <a:lnTo>
                    <a:pt x="7012" y="507"/>
                  </a:lnTo>
                  <a:lnTo>
                    <a:pt x="7089" y="468"/>
                  </a:lnTo>
                  <a:lnTo>
                    <a:pt x="7166" y="435"/>
                  </a:lnTo>
                  <a:lnTo>
                    <a:pt x="7247" y="394"/>
                  </a:lnTo>
                  <a:lnTo>
                    <a:pt x="7324" y="348"/>
                  </a:lnTo>
                  <a:lnTo>
                    <a:pt x="7401" y="310"/>
                  </a:lnTo>
                  <a:lnTo>
                    <a:pt x="7480" y="293"/>
                  </a:lnTo>
                  <a:lnTo>
                    <a:pt x="7554" y="281"/>
                  </a:lnTo>
                  <a:lnTo>
                    <a:pt x="7634" y="262"/>
                  </a:lnTo>
                  <a:lnTo>
                    <a:pt x="7708" y="235"/>
                  </a:lnTo>
                  <a:lnTo>
                    <a:pt x="7782" y="214"/>
                  </a:lnTo>
                  <a:lnTo>
                    <a:pt x="7859" y="190"/>
                  </a:lnTo>
                  <a:lnTo>
                    <a:pt x="7936" y="173"/>
                  </a:lnTo>
                  <a:lnTo>
                    <a:pt x="8010" y="159"/>
                  </a:lnTo>
                  <a:lnTo>
                    <a:pt x="8082" y="144"/>
                  </a:lnTo>
                  <a:lnTo>
                    <a:pt x="8157" y="115"/>
                  </a:lnTo>
                  <a:lnTo>
                    <a:pt x="8231" y="89"/>
                  </a:lnTo>
                  <a:lnTo>
                    <a:pt x="8303" y="77"/>
                  </a:lnTo>
                  <a:lnTo>
                    <a:pt x="8380" y="58"/>
                  </a:lnTo>
                  <a:lnTo>
                    <a:pt x="8452" y="34"/>
                  </a:lnTo>
                  <a:lnTo>
                    <a:pt x="8526" y="17"/>
                  </a:lnTo>
                  <a:lnTo>
                    <a:pt x="8598" y="0"/>
                  </a:lnTo>
                  <a:lnTo>
                    <a:pt x="8663" y="29"/>
                  </a:lnTo>
                  <a:lnTo>
                    <a:pt x="8697" y="6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4" name="Freeform 74"/>
            <p:cNvSpPr>
              <a:spLocks noChangeAspect="1"/>
            </p:cNvSpPr>
            <p:nvPr/>
          </p:nvSpPr>
          <p:spPr bwMode="auto">
            <a:xfrm>
              <a:off x="2094" y="2198"/>
              <a:ext cx="3704" cy="1421"/>
            </a:xfrm>
            <a:custGeom>
              <a:avLst/>
              <a:gdLst/>
              <a:ahLst/>
              <a:cxnLst>
                <a:cxn ang="0">
                  <a:pos x="53" y="3319"/>
                </a:cxn>
                <a:cxn ang="0">
                  <a:pos x="256" y="3240"/>
                </a:cxn>
                <a:cxn ang="0">
                  <a:pos x="463" y="3163"/>
                </a:cxn>
                <a:cxn ang="0">
                  <a:pos x="664" y="3089"/>
                </a:cxn>
                <a:cxn ang="0">
                  <a:pos x="866" y="3009"/>
                </a:cxn>
                <a:cxn ang="0">
                  <a:pos x="1065" y="2889"/>
                </a:cxn>
                <a:cxn ang="0">
                  <a:pos x="1267" y="2851"/>
                </a:cxn>
                <a:cxn ang="0">
                  <a:pos x="1459" y="2714"/>
                </a:cxn>
                <a:cxn ang="0">
                  <a:pos x="1656" y="2592"/>
                </a:cxn>
                <a:cxn ang="0">
                  <a:pos x="1848" y="2517"/>
                </a:cxn>
                <a:cxn ang="0">
                  <a:pos x="2042" y="2417"/>
                </a:cxn>
                <a:cxn ang="0">
                  <a:pos x="2234" y="2337"/>
                </a:cxn>
                <a:cxn ang="0">
                  <a:pos x="2424" y="2273"/>
                </a:cxn>
                <a:cxn ang="0">
                  <a:pos x="2615" y="2227"/>
                </a:cxn>
                <a:cxn ang="0">
                  <a:pos x="2803" y="2138"/>
                </a:cxn>
                <a:cxn ang="0">
                  <a:pos x="2987" y="2049"/>
                </a:cxn>
                <a:cxn ang="0">
                  <a:pos x="3170" y="1953"/>
                </a:cxn>
                <a:cxn ang="0">
                  <a:pos x="3355" y="1944"/>
                </a:cxn>
                <a:cxn ang="0">
                  <a:pos x="3539" y="1879"/>
                </a:cxn>
                <a:cxn ang="0">
                  <a:pos x="3717" y="1800"/>
                </a:cxn>
                <a:cxn ang="0">
                  <a:pos x="3899" y="1742"/>
                </a:cxn>
                <a:cxn ang="0">
                  <a:pos x="4077" y="1697"/>
                </a:cxn>
                <a:cxn ang="0">
                  <a:pos x="4252" y="1670"/>
                </a:cxn>
                <a:cxn ang="0">
                  <a:pos x="4430" y="1603"/>
                </a:cxn>
                <a:cxn ang="0">
                  <a:pos x="4603" y="1526"/>
                </a:cxn>
                <a:cxn ang="0">
                  <a:pos x="4778" y="1452"/>
                </a:cxn>
                <a:cxn ang="0">
                  <a:pos x="4948" y="1437"/>
                </a:cxn>
                <a:cxn ang="0">
                  <a:pos x="5116" y="1411"/>
                </a:cxn>
                <a:cxn ang="0">
                  <a:pos x="5284" y="1351"/>
                </a:cxn>
                <a:cxn ang="0">
                  <a:pos x="5454" y="1279"/>
                </a:cxn>
                <a:cxn ang="0">
                  <a:pos x="5620" y="1180"/>
                </a:cxn>
                <a:cxn ang="0">
                  <a:pos x="5788" y="1072"/>
                </a:cxn>
                <a:cxn ang="0">
                  <a:pos x="5956" y="1005"/>
                </a:cxn>
                <a:cxn ang="0">
                  <a:pos x="6119" y="933"/>
                </a:cxn>
                <a:cxn ang="0">
                  <a:pos x="6285" y="837"/>
                </a:cxn>
                <a:cxn ang="0">
                  <a:pos x="6446" y="753"/>
                </a:cxn>
                <a:cxn ang="0">
                  <a:pos x="6609" y="674"/>
                </a:cxn>
                <a:cxn ang="0">
                  <a:pos x="6767" y="612"/>
                </a:cxn>
                <a:cxn ang="0">
                  <a:pos x="6926" y="549"/>
                </a:cxn>
                <a:cxn ang="0">
                  <a:pos x="7084" y="475"/>
                </a:cxn>
                <a:cxn ang="0">
                  <a:pos x="7242" y="400"/>
                </a:cxn>
                <a:cxn ang="0">
                  <a:pos x="7398" y="321"/>
                </a:cxn>
                <a:cxn ang="0">
                  <a:pos x="7552" y="288"/>
                </a:cxn>
                <a:cxn ang="0">
                  <a:pos x="7703" y="242"/>
                </a:cxn>
                <a:cxn ang="0">
                  <a:pos x="7857" y="194"/>
                </a:cxn>
                <a:cxn ang="0">
                  <a:pos x="8003" y="158"/>
                </a:cxn>
                <a:cxn ang="0">
                  <a:pos x="8152" y="117"/>
                </a:cxn>
                <a:cxn ang="0">
                  <a:pos x="8301" y="79"/>
                </a:cxn>
                <a:cxn ang="0">
                  <a:pos x="8449" y="33"/>
                </a:cxn>
                <a:cxn ang="0">
                  <a:pos x="8593" y="0"/>
                </a:cxn>
                <a:cxn ang="0">
                  <a:pos x="8692" y="72"/>
                </a:cxn>
              </a:cxnLst>
              <a:rect l="0" t="0" r="r" b="b"/>
              <a:pathLst>
                <a:path w="8692" h="3336">
                  <a:moveTo>
                    <a:pt x="0" y="3336"/>
                  </a:moveTo>
                  <a:lnTo>
                    <a:pt x="53" y="3319"/>
                  </a:lnTo>
                  <a:lnTo>
                    <a:pt x="156" y="3278"/>
                  </a:lnTo>
                  <a:lnTo>
                    <a:pt x="256" y="3240"/>
                  </a:lnTo>
                  <a:lnTo>
                    <a:pt x="360" y="3201"/>
                  </a:lnTo>
                  <a:lnTo>
                    <a:pt x="463" y="3163"/>
                  </a:lnTo>
                  <a:lnTo>
                    <a:pt x="564" y="3125"/>
                  </a:lnTo>
                  <a:lnTo>
                    <a:pt x="664" y="3089"/>
                  </a:lnTo>
                  <a:lnTo>
                    <a:pt x="765" y="3048"/>
                  </a:lnTo>
                  <a:lnTo>
                    <a:pt x="866" y="3009"/>
                  </a:lnTo>
                  <a:lnTo>
                    <a:pt x="967" y="2961"/>
                  </a:lnTo>
                  <a:lnTo>
                    <a:pt x="1065" y="2889"/>
                  </a:lnTo>
                  <a:lnTo>
                    <a:pt x="1166" y="2853"/>
                  </a:lnTo>
                  <a:lnTo>
                    <a:pt x="1267" y="2851"/>
                  </a:lnTo>
                  <a:lnTo>
                    <a:pt x="1365" y="2810"/>
                  </a:lnTo>
                  <a:lnTo>
                    <a:pt x="1459" y="2714"/>
                  </a:lnTo>
                  <a:lnTo>
                    <a:pt x="1557" y="2621"/>
                  </a:lnTo>
                  <a:lnTo>
                    <a:pt x="1656" y="2592"/>
                  </a:lnTo>
                  <a:lnTo>
                    <a:pt x="1754" y="2563"/>
                  </a:lnTo>
                  <a:lnTo>
                    <a:pt x="1848" y="2517"/>
                  </a:lnTo>
                  <a:lnTo>
                    <a:pt x="1946" y="2469"/>
                  </a:lnTo>
                  <a:lnTo>
                    <a:pt x="2042" y="2417"/>
                  </a:lnTo>
                  <a:lnTo>
                    <a:pt x="2136" y="2376"/>
                  </a:lnTo>
                  <a:lnTo>
                    <a:pt x="2234" y="2337"/>
                  </a:lnTo>
                  <a:lnTo>
                    <a:pt x="2330" y="2299"/>
                  </a:lnTo>
                  <a:lnTo>
                    <a:pt x="2424" y="2273"/>
                  </a:lnTo>
                  <a:lnTo>
                    <a:pt x="2519" y="2253"/>
                  </a:lnTo>
                  <a:lnTo>
                    <a:pt x="2615" y="2227"/>
                  </a:lnTo>
                  <a:lnTo>
                    <a:pt x="2707" y="2184"/>
                  </a:lnTo>
                  <a:lnTo>
                    <a:pt x="2803" y="2138"/>
                  </a:lnTo>
                  <a:lnTo>
                    <a:pt x="2894" y="2097"/>
                  </a:lnTo>
                  <a:lnTo>
                    <a:pt x="2987" y="2049"/>
                  </a:lnTo>
                  <a:lnTo>
                    <a:pt x="3079" y="1985"/>
                  </a:lnTo>
                  <a:lnTo>
                    <a:pt x="3170" y="1953"/>
                  </a:lnTo>
                  <a:lnTo>
                    <a:pt x="3266" y="1956"/>
                  </a:lnTo>
                  <a:lnTo>
                    <a:pt x="3355" y="1944"/>
                  </a:lnTo>
                  <a:lnTo>
                    <a:pt x="3448" y="1913"/>
                  </a:lnTo>
                  <a:lnTo>
                    <a:pt x="3539" y="1879"/>
                  </a:lnTo>
                  <a:lnTo>
                    <a:pt x="3628" y="1838"/>
                  </a:lnTo>
                  <a:lnTo>
                    <a:pt x="3717" y="1800"/>
                  </a:lnTo>
                  <a:lnTo>
                    <a:pt x="3811" y="1771"/>
                  </a:lnTo>
                  <a:lnTo>
                    <a:pt x="3899" y="1742"/>
                  </a:lnTo>
                  <a:lnTo>
                    <a:pt x="3988" y="1711"/>
                  </a:lnTo>
                  <a:lnTo>
                    <a:pt x="4077" y="1697"/>
                  </a:lnTo>
                  <a:lnTo>
                    <a:pt x="4163" y="1689"/>
                  </a:lnTo>
                  <a:lnTo>
                    <a:pt x="4252" y="1670"/>
                  </a:lnTo>
                  <a:lnTo>
                    <a:pt x="4341" y="1641"/>
                  </a:lnTo>
                  <a:lnTo>
                    <a:pt x="4430" y="1603"/>
                  </a:lnTo>
                  <a:lnTo>
                    <a:pt x="4516" y="1565"/>
                  </a:lnTo>
                  <a:lnTo>
                    <a:pt x="4603" y="1526"/>
                  </a:lnTo>
                  <a:lnTo>
                    <a:pt x="4691" y="1490"/>
                  </a:lnTo>
                  <a:lnTo>
                    <a:pt x="4778" y="1452"/>
                  </a:lnTo>
                  <a:lnTo>
                    <a:pt x="4862" y="1425"/>
                  </a:lnTo>
                  <a:lnTo>
                    <a:pt x="4948" y="1437"/>
                  </a:lnTo>
                  <a:lnTo>
                    <a:pt x="5032" y="1440"/>
                  </a:lnTo>
                  <a:lnTo>
                    <a:pt x="5116" y="1411"/>
                  </a:lnTo>
                  <a:lnTo>
                    <a:pt x="5200" y="1382"/>
                  </a:lnTo>
                  <a:lnTo>
                    <a:pt x="5284" y="1351"/>
                  </a:lnTo>
                  <a:lnTo>
                    <a:pt x="5370" y="1320"/>
                  </a:lnTo>
                  <a:lnTo>
                    <a:pt x="5454" y="1279"/>
                  </a:lnTo>
                  <a:lnTo>
                    <a:pt x="5538" y="1226"/>
                  </a:lnTo>
                  <a:lnTo>
                    <a:pt x="5620" y="1180"/>
                  </a:lnTo>
                  <a:lnTo>
                    <a:pt x="5704" y="1125"/>
                  </a:lnTo>
                  <a:lnTo>
                    <a:pt x="5788" y="1072"/>
                  </a:lnTo>
                  <a:lnTo>
                    <a:pt x="5872" y="1032"/>
                  </a:lnTo>
                  <a:lnTo>
                    <a:pt x="5956" y="1005"/>
                  </a:lnTo>
                  <a:lnTo>
                    <a:pt x="6035" y="972"/>
                  </a:lnTo>
                  <a:lnTo>
                    <a:pt x="6119" y="933"/>
                  </a:lnTo>
                  <a:lnTo>
                    <a:pt x="6201" y="888"/>
                  </a:lnTo>
                  <a:lnTo>
                    <a:pt x="6285" y="837"/>
                  </a:lnTo>
                  <a:lnTo>
                    <a:pt x="6364" y="794"/>
                  </a:lnTo>
                  <a:lnTo>
                    <a:pt x="6446" y="753"/>
                  </a:lnTo>
                  <a:lnTo>
                    <a:pt x="6530" y="710"/>
                  </a:lnTo>
                  <a:lnTo>
                    <a:pt x="6609" y="674"/>
                  </a:lnTo>
                  <a:lnTo>
                    <a:pt x="6688" y="640"/>
                  </a:lnTo>
                  <a:lnTo>
                    <a:pt x="6767" y="612"/>
                  </a:lnTo>
                  <a:lnTo>
                    <a:pt x="6844" y="585"/>
                  </a:lnTo>
                  <a:lnTo>
                    <a:pt x="6926" y="549"/>
                  </a:lnTo>
                  <a:lnTo>
                    <a:pt x="7007" y="513"/>
                  </a:lnTo>
                  <a:lnTo>
                    <a:pt x="7084" y="475"/>
                  </a:lnTo>
                  <a:lnTo>
                    <a:pt x="7163" y="441"/>
                  </a:lnTo>
                  <a:lnTo>
                    <a:pt x="7242" y="400"/>
                  </a:lnTo>
                  <a:lnTo>
                    <a:pt x="7321" y="357"/>
                  </a:lnTo>
                  <a:lnTo>
                    <a:pt x="7398" y="321"/>
                  </a:lnTo>
                  <a:lnTo>
                    <a:pt x="7475" y="300"/>
                  </a:lnTo>
                  <a:lnTo>
                    <a:pt x="7552" y="288"/>
                  </a:lnTo>
                  <a:lnTo>
                    <a:pt x="7629" y="268"/>
                  </a:lnTo>
                  <a:lnTo>
                    <a:pt x="7703" y="242"/>
                  </a:lnTo>
                  <a:lnTo>
                    <a:pt x="7780" y="213"/>
                  </a:lnTo>
                  <a:lnTo>
                    <a:pt x="7857" y="194"/>
                  </a:lnTo>
                  <a:lnTo>
                    <a:pt x="7931" y="177"/>
                  </a:lnTo>
                  <a:lnTo>
                    <a:pt x="8003" y="158"/>
                  </a:lnTo>
                  <a:lnTo>
                    <a:pt x="8077" y="146"/>
                  </a:lnTo>
                  <a:lnTo>
                    <a:pt x="8152" y="117"/>
                  </a:lnTo>
                  <a:lnTo>
                    <a:pt x="8229" y="91"/>
                  </a:lnTo>
                  <a:lnTo>
                    <a:pt x="8301" y="79"/>
                  </a:lnTo>
                  <a:lnTo>
                    <a:pt x="8375" y="57"/>
                  </a:lnTo>
                  <a:lnTo>
                    <a:pt x="8449" y="33"/>
                  </a:lnTo>
                  <a:lnTo>
                    <a:pt x="8521" y="19"/>
                  </a:lnTo>
                  <a:lnTo>
                    <a:pt x="8593" y="0"/>
                  </a:lnTo>
                  <a:lnTo>
                    <a:pt x="8661" y="28"/>
                  </a:lnTo>
                  <a:lnTo>
                    <a:pt x="8692" y="7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5" name="Freeform 75"/>
            <p:cNvSpPr>
              <a:spLocks noChangeAspect="1"/>
            </p:cNvSpPr>
            <p:nvPr/>
          </p:nvSpPr>
          <p:spPr bwMode="auto">
            <a:xfrm>
              <a:off x="2086" y="2190"/>
              <a:ext cx="3700" cy="1421"/>
            </a:xfrm>
            <a:custGeom>
              <a:avLst/>
              <a:gdLst/>
              <a:ahLst/>
              <a:cxnLst>
                <a:cxn ang="0">
                  <a:pos x="50" y="3314"/>
                </a:cxn>
                <a:cxn ang="0">
                  <a:pos x="259" y="3238"/>
                </a:cxn>
                <a:cxn ang="0">
                  <a:pos x="463" y="3158"/>
                </a:cxn>
                <a:cxn ang="0">
                  <a:pos x="664" y="3084"/>
                </a:cxn>
                <a:cxn ang="0">
                  <a:pos x="866" y="3010"/>
                </a:cxn>
                <a:cxn ang="0">
                  <a:pos x="1065" y="2894"/>
                </a:cxn>
                <a:cxn ang="0">
                  <a:pos x="1262" y="2846"/>
                </a:cxn>
                <a:cxn ang="0">
                  <a:pos x="1459" y="2724"/>
                </a:cxn>
                <a:cxn ang="0">
                  <a:pos x="1651" y="2594"/>
                </a:cxn>
                <a:cxn ang="0">
                  <a:pos x="1847" y="2518"/>
                </a:cxn>
                <a:cxn ang="0">
                  <a:pos x="2039" y="2419"/>
                </a:cxn>
                <a:cxn ang="0">
                  <a:pos x="2231" y="2342"/>
                </a:cxn>
                <a:cxn ang="0">
                  <a:pos x="2421" y="2278"/>
                </a:cxn>
                <a:cxn ang="0">
                  <a:pos x="2610" y="2227"/>
                </a:cxn>
                <a:cxn ang="0">
                  <a:pos x="2798" y="2131"/>
                </a:cxn>
                <a:cxn ang="0">
                  <a:pos x="2985" y="2059"/>
                </a:cxn>
                <a:cxn ang="0">
                  <a:pos x="3170" y="1968"/>
                </a:cxn>
                <a:cxn ang="0">
                  <a:pos x="3354" y="1939"/>
                </a:cxn>
                <a:cxn ang="0">
                  <a:pos x="3534" y="1879"/>
                </a:cxn>
                <a:cxn ang="0">
                  <a:pos x="3717" y="1802"/>
                </a:cxn>
                <a:cxn ang="0">
                  <a:pos x="3894" y="1745"/>
                </a:cxn>
                <a:cxn ang="0">
                  <a:pos x="4074" y="1694"/>
                </a:cxn>
                <a:cxn ang="0">
                  <a:pos x="4250" y="1666"/>
                </a:cxn>
                <a:cxn ang="0">
                  <a:pos x="4425" y="1598"/>
                </a:cxn>
                <a:cxn ang="0">
                  <a:pos x="4602" y="1526"/>
                </a:cxn>
                <a:cxn ang="0">
                  <a:pos x="4773" y="1454"/>
                </a:cxn>
                <a:cxn ang="0">
                  <a:pos x="4943" y="1428"/>
                </a:cxn>
                <a:cxn ang="0">
                  <a:pos x="5113" y="1406"/>
                </a:cxn>
                <a:cxn ang="0">
                  <a:pos x="5284" y="1354"/>
                </a:cxn>
                <a:cxn ang="0">
                  <a:pos x="5449" y="1279"/>
                </a:cxn>
                <a:cxn ang="0">
                  <a:pos x="5620" y="1159"/>
                </a:cxn>
                <a:cxn ang="0">
                  <a:pos x="5788" y="1070"/>
                </a:cxn>
                <a:cxn ang="0">
                  <a:pos x="5951" y="1005"/>
                </a:cxn>
                <a:cxn ang="0">
                  <a:pos x="6117" y="931"/>
                </a:cxn>
                <a:cxn ang="0">
                  <a:pos x="6280" y="835"/>
                </a:cxn>
                <a:cxn ang="0">
                  <a:pos x="6443" y="749"/>
                </a:cxn>
                <a:cxn ang="0">
                  <a:pos x="6601" y="677"/>
                </a:cxn>
                <a:cxn ang="0">
                  <a:pos x="6765" y="617"/>
                </a:cxn>
                <a:cxn ang="0">
                  <a:pos x="6923" y="554"/>
                </a:cxn>
                <a:cxn ang="0">
                  <a:pos x="7079" y="482"/>
                </a:cxn>
                <a:cxn ang="0">
                  <a:pos x="7240" y="403"/>
                </a:cxn>
                <a:cxn ang="0">
                  <a:pos x="7393" y="324"/>
                </a:cxn>
                <a:cxn ang="0">
                  <a:pos x="7547" y="288"/>
                </a:cxn>
                <a:cxn ang="0">
                  <a:pos x="7700" y="247"/>
                </a:cxn>
                <a:cxn ang="0">
                  <a:pos x="7852" y="197"/>
                </a:cxn>
                <a:cxn ang="0">
                  <a:pos x="7998" y="161"/>
                </a:cxn>
                <a:cxn ang="0">
                  <a:pos x="8149" y="125"/>
                </a:cxn>
                <a:cxn ang="0">
                  <a:pos x="8298" y="72"/>
                </a:cxn>
                <a:cxn ang="0">
                  <a:pos x="8442" y="31"/>
                </a:cxn>
                <a:cxn ang="0">
                  <a:pos x="8591" y="0"/>
                </a:cxn>
                <a:cxn ang="0">
                  <a:pos x="8687" y="79"/>
                </a:cxn>
              </a:cxnLst>
              <a:rect l="0" t="0" r="r" b="b"/>
              <a:pathLst>
                <a:path w="8687" h="3336">
                  <a:moveTo>
                    <a:pt x="0" y="3336"/>
                  </a:moveTo>
                  <a:lnTo>
                    <a:pt x="50" y="3314"/>
                  </a:lnTo>
                  <a:lnTo>
                    <a:pt x="153" y="3278"/>
                  </a:lnTo>
                  <a:lnTo>
                    <a:pt x="259" y="3238"/>
                  </a:lnTo>
                  <a:lnTo>
                    <a:pt x="359" y="3199"/>
                  </a:lnTo>
                  <a:lnTo>
                    <a:pt x="463" y="3158"/>
                  </a:lnTo>
                  <a:lnTo>
                    <a:pt x="563" y="3122"/>
                  </a:lnTo>
                  <a:lnTo>
                    <a:pt x="664" y="3084"/>
                  </a:lnTo>
                  <a:lnTo>
                    <a:pt x="765" y="3048"/>
                  </a:lnTo>
                  <a:lnTo>
                    <a:pt x="866" y="3010"/>
                  </a:lnTo>
                  <a:lnTo>
                    <a:pt x="967" y="2964"/>
                  </a:lnTo>
                  <a:lnTo>
                    <a:pt x="1065" y="2894"/>
                  </a:lnTo>
                  <a:lnTo>
                    <a:pt x="1163" y="2851"/>
                  </a:lnTo>
                  <a:lnTo>
                    <a:pt x="1262" y="2846"/>
                  </a:lnTo>
                  <a:lnTo>
                    <a:pt x="1363" y="2815"/>
                  </a:lnTo>
                  <a:lnTo>
                    <a:pt x="1459" y="2724"/>
                  </a:lnTo>
                  <a:lnTo>
                    <a:pt x="1555" y="2633"/>
                  </a:lnTo>
                  <a:lnTo>
                    <a:pt x="1651" y="2594"/>
                  </a:lnTo>
                  <a:lnTo>
                    <a:pt x="1749" y="2563"/>
                  </a:lnTo>
                  <a:lnTo>
                    <a:pt x="1847" y="2518"/>
                  </a:lnTo>
                  <a:lnTo>
                    <a:pt x="1943" y="2467"/>
                  </a:lnTo>
                  <a:lnTo>
                    <a:pt x="2039" y="2419"/>
                  </a:lnTo>
                  <a:lnTo>
                    <a:pt x="2135" y="2378"/>
                  </a:lnTo>
                  <a:lnTo>
                    <a:pt x="2231" y="2342"/>
                  </a:lnTo>
                  <a:lnTo>
                    <a:pt x="2325" y="2306"/>
                  </a:lnTo>
                  <a:lnTo>
                    <a:pt x="2421" y="2278"/>
                  </a:lnTo>
                  <a:lnTo>
                    <a:pt x="2514" y="2251"/>
                  </a:lnTo>
                  <a:lnTo>
                    <a:pt x="2610" y="2227"/>
                  </a:lnTo>
                  <a:lnTo>
                    <a:pt x="2706" y="2174"/>
                  </a:lnTo>
                  <a:lnTo>
                    <a:pt x="2798" y="2131"/>
                  </a:lnTo>
                  <a:lnTo>
                    <a:pt x="2894" y="2100"/>
                  </a:lnTo>
                  <a:lnTo>
                    <a:pt x="2985" y="2059"/>
                  </a:lnTo>
                  <a:lnTo>
                    <a:pt x="3078" y="2004"/>
                  </a:lnTo>
                  <a:lnTo>
                    <a:pt x="3170" y="1968"/>
                  </a:lnTo>
                  <a:lnTo>
                    <a:pt x="3261" y="1954"/>
                  </a:lnTo>
                  <a:lnTo>
                    <a:pt x="3354" y="1939"/>
                  </a:lnTo>
                  <a:lnTo>
                    <a:pt x="3446" y="1913"/>
                  </a:lnTo>
                  <a:lnTo>
                    <a:pt x="3534" y="1879"/>
                  </a:lnTo>
                  <a:lnTo>
                    <a:pt x="3628" y="1838"/>
                  </a:lnTo>
                  <a:lnTo>
                    <a:pt x="3717" y="1802"/>
                  </a:lnTo>
                  <a:lnTo>
                    <a:pt x="3806" y="1774"/>
                  </a:lnTo>
                  <a:lnTo>
                    <a:pt x="3894" y="1745"/>
                  </a:lnTo>
                  <a:lnTo>
                    <a:pt x="3983" y="1714"/>
                  </a:lnTo>
                  <a:lnTo>
                    <a:pt x="4074" y="1694"/>
                  </a:lnTo>
                  <a:lnTo>
                    <a:pt x="4163" y="1680"/>
                  </a:lnTo>
                  <a:lnTo>
                    <a:pt x="4250" y="1666"/>
                  </a:lnTo>
                  <a:lnTo>
                    <a:pt x="4338" y="1637"/>
                  </a:lnTo>
                  <a:lnTo>
                    <a:pt x="4425" y="1598"/>
                  </a:lnTo>
                  <a:lnTo>
                    <a:pt x="4511" y="1567"/>
                  </a:lnTo>
                  <a:lnTo>
                    <a:pt x="4602" y="1526"/>
                  </a:lnTo>
                  <a:lnTo>
                    <a:pt x="4686" y="1490"/>
                  </a:lnTo>
                  <a:lnTo>
                    <a:pt x="4773" y="1454"/>
                  </a:lnTo>
                  <a:lnTo>
                    <a:pt x="4859" y="1426"/>
                  </a:lnTo>
                  <a:lnTo>
                    <a:pt x="4943" y="1428"/>
                  </a:lnTo>
                  <a:lnTo>
                    <a:pt x="5029" y="1423"/>
                  </a:lnTo>
                  <a:lnTo>
                    <a:pt x="5113" y="1406"/>
                  </a:lnTo>
                  <a:lnTo>
                    <a:pt x="5197" y="1385"/>
                  </a:lnTo>
                  <a:lnTo>
                    <a:pt x="5284" y="1354"/>
                  </a:lnTo>
                  <a:lnTo>
                    <a:pt x="5368" y="1322"/>
                  </a:lnTo>
                  <a:lnTo>
                    <a:pt x="5449" y="1279"/>
                  </a:lnTo>
                  <a:lnTo>
                    <a:pt x="5533" y="1219"/>
                  </a:lnTo>
                  <a:lnTo>
                    <a:pt x="5620" y="1159"/>
                  </a:lnTo>
                  <a:lnTo>
                    <a:pt x="5704" y="1109"/>
                  </a:lnTo>
                  <a:lnTo>
                    <a:pt x="5788" y="1070"/>
                  </a:lnTo>
                  <a:lnTo>
                    <a:pt x="5867" y="1037"/>
                  </a:lnTo>
                  <a:lnTo>
                    <a:pt x="5951" y="1005"/>
                  </a:lnTo>
                  <a:lnTo>
                    <a:pt x="6033" y="972"/>
                  </a:lnTo>
                  <a:lnTo>
                    <a:pt x="6117" y="931"/>
                  </a:lnTo>
                  <a:lnTo>
                    <a:pt x="6196" y="888"/>
                  </a:lnTo>
                  <a:lnTo>
                    <a:pt x="6280" y="835"/>
                  </a:lnTo>
                  <a:lnTo>
                    <a:pt x="6359" y="792"/>
                  </a:lnTo>
                  <a:lnTo>
                    <a:pt x="6443" y="749"/>
                  </a:lnTo>
                  <a:lnTo>
                    <a:pt x="6525" y="710"/>
                  </a:lnTo>
                  <a:lnTo>
                    <a:pt x="6601" y="677"/>
                  </a:lnTo>
                  <a:lnTo>
                    <a:pt x="6683" y="645"/>
                  </a:lnTo>
                  <a:lnTo>
                    <a:pt x="6765" y="617"/>
                  </a:lnTo>
                  <a:lnTo>
                    <a:pt x="6841" y="588"/>
                  </a:lnTo>
                  <a:lnTo>
                    <a:pt x="6923" y="554"/>
                  </a:lnTo>
                  <a:lnTo>
                    <a:pt x="7000" y="516"/>
                  </a:lnTo>
                  <a:lnTo>
                    <a:pt x="7079" y="482"/>
                  </a:lnTo>
                  <a:lnTo>
                    <a:pt x="7158" y="444"/>
                  </a:lnTo>
                  <a:lnTo>
                    <a:pt x="7240" y="403"/>
                  </a:lnTo>
                  <a:lnTo>
                    <a:pt x="7316" y="360"/>
                  </a:lnTo>
                  <a:lnTo>
                    <a:pt x="7393" y="324"/>
                  </a:lnTo>
                  <a:lnTo>
                    <a:pt x="7472" y="302"/>
                  </a:lnTo>
                  <a:lnTo>
                    <a:pt x="7547" y="288"/>
                  </a:lnTo>
                  <a:lnTo>
                    <a:pt x="7621" y="273"/>
                  </a:lnTo>
                  <a:lnTo>
                    <a:pt x="7700" y="247"/>
                  </a:lnTo>
                  <a:lnTo>
                    <a:pt x="7775" y="218"/>
                  </a:lnTo>
                  <a:lnTo>
                    <a:pt x="7852" y="197"/>
                  </a:lnTo>
                  <a:lnTo>
                    <a:pt x="7926" y="180"/>
                  </a:lnTo>
                  <a:lnTo>
                    <a:pt x="7998" y="161"/>
                  </a:lnTo>
                  <a:lnTo>
                    <a:pt x="8075" y="151"/>
                  </a:lnTo>
                  <a:lnTo>
                    <a:pt x="8149" y="125"/>
                  </a:lnTo>
                  <a:lnTo>
                    <a:pt x="8224" y="89"/>
                  </a:lnTo>
                  <a:lnTo>
                    <a:pt x="8298" y="72"/>
                  </a:lnTo>
                  <a:lnTo>
                    <a:pt x="8370" y="55"/>
                  </a:lnTo>
                  <a:lnTo>
                    <a:pt x="8442" y="31"/>
                  </a:lnTo>
                  <a:lnTo>
                    <a:pt x="8519" y="17"/>
                  </a:lnTo>
                  <a:lnTo>
                    <a:pt x="8591" y="0"/>
                  </a:lnTo>
                  <a:lnTo>
                    <a:pt x="8656" y="31"/>
                  </a:lnTo>
                  <a:lnTo>
                    <a:pt x="8687" y="7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6" name="Freeform 76"/>
            <p:cNvSpPr>
              <a:spLocks noChangeAspect="1"/>
            </p:cNvSpPr>
            <p:nvPr/>
          </p:nvSpPr>
          <p:spPr bwMode="auto">
            <a:xfrm>
              <a:off x="2076" y="2183"/>
              <a:ext cx="3687" cy="1419"/>
            </a:xfrm>
            <a:custGeom>
              <a:avLst/>
              <a:gdLst/>
              <a:ahLst/>
              <a:cxnLst>
                <a:cxn ang="0">
                  <a:pos x="53" y="3312"/>
                </a:cxn>
                <a:cxn ang="0">
                  <a:pos x="259" y="3238"/>
                </a:cxn>
                <a:cxn ang="0">
                  <a:pos x="463" y="3159"/>
                </a:cxn>
                <a:cxn ang="0">
                  <a:pos x="665" y="3084"/>
                </a:cxn>
                <a:cxn ang="0">
                  <a:pos x="869" y="3007"/>
                </a:cxn>
                <a:cxn ang="0">
                  <a:pos x="1065" y="2899"/>
                </a:cxn>
                <a:cxn ang="0">
                  <a:pos x="1265" y="2842"/>
                </a:cxn>
                <a:cxn ang="0">
                  <a:pos x="1461" y="2736"/>
                </a:cxn>
                <a:cxn ang="0">
                  <a:pos x="1653" y="2595"/>
                </a:cxn>
                <a:cxn ang="0">
                  <a:pos x="1850" y="2518"/>
                </a:cxn>
                <a:cxn ang="0">
                  <a:pos x="2040" y="2422"/>
                </a:cxn>
                <a:cxn ang="0">
                  <a:pos x="2232" y="2347"/>
                </a:cxn>
                <a:cxn ang="0">
                  <a:pos x="2421" y="2280"/>
                </a:cxn>
                <a:cxn ang="0">
                  <a:pos x="2613" y="2223"/>
                </a:cxn>
                <a:cxn ang="0">
                  <a:pos x="2800" y="2122"/>
                </a:cxn>
                <a:cxn ang="0">
                  <a:pos x="2985" y="2067"/>
                </a:cxn>
                <a:cxn ang="0">
                  <a:pos x="3172" y="1978"/>
                </a:cxn>
                <a:cxn ang="0">
                  <a:pos x="3352" y="1935"/>
                </a:cxn>
                <a:cxn ang="0">
                  <a:pos x="3537" y="1875"/>
                </a:cxn>
                <a:cxn ang="0">
                  <a:pos x="3715" y="1805"/>
                </a:cxn>
                <a:cxn ang="0">
                  <a:pos x="3897" y="1747"/>
                </a:cxn>
                <a:cxn ang="0">
                  <a:pos x="4072" y="1692"/>
                </a:cxn>
                <a:cxn ang="0">
                  <a:pos x="4252" y="1659"/>
                </a:cxn>
                <a:cxn ang="0">
                  <a:pos x="4428" y="1596"/>
                </a:cxn>
                <a:cxn ang="0">
                  <a:pos x="4600" y="1527"/>
                </a:cxn>
                <a:cxn ang="0">
                  <a:pos x="4773" y="1455"/>
                </a:cxn>
                <a:cxn ang="0">
                  <a:pos x="4946" y="1416"/>
                </a:cxn>
                <a:cxn ang="0">
                  <a:pos x="5111" y="1397"/>
                </a:cxn>
                <a:cxn ang="0">
                  <a:pos x="5282" y="1354"/>
                </a:cxn>
                <a:cxn ang="0">
                  <a:pos x="5450" y="1279"/>
                </a:cxn>
                <a:cxn ang="0">
                  <a:pos x="5620" y="1135"/>
                </a:cxn>
                <a:cxn ang="0">
                  <a:pos x="5786" y="1068"/>
                </a:cxn>
                <a:cxn ang="0">
                  <a:pos x="5949" y="1008"/>
                </a:cxn>
                <a:cxn ang="0">
                  <a:pos x="6115" y="931"/>
                </a:cxn>
                <a:cxn ang="0">
                  <a:pos x="6280" y="835"/>
                </a:cxn>
                <a:cxn ang="0">
                  <a:pos x="6443" y="749"/>
                </a:cxn>
                <a:cxn ang="0">
                  <a:pos x="6602" y="679"/>
                </a:cxn>
                <a:cxn ang="0">
                  <a:pos x="6763" y="619"/>
                </a:cxn>
                <a:cxn ang="0">
                  <a:pos x="6921" y="557"/>
                </a:cxn>
                <a:cxn ang="0">
                  <a:pos x="7079" y="487"/>
                </a:cxn>
                <a:cxn ang="0">
                  <a:pos x="7235" y="408"/>
                </a:cxn>
                <a:cxn ang="0">
                  <a:pos x="7394" y="324"/>
                </a:cxn>
                <a:cxn ang="0">
                  <a:pos x="7545" y="290"/>
                </a:cxn>
                <a:cxn ang="0">
                  <a:pos x="7698" y="252"/>
                </a:cxn>
                <a:cxn ang="0">
                  <a:pos x="7847" y="199"/>
                </a:cxn>
                <a:cxn ang="0">
                  <a:pos x="7998" y="163"/>
                </a:cxn>
                <a:cxn ang="0">
                  <a:pos x="8147" y="127"/>
                </a:cxn>
                <a:cxn ang="0">
                  <a:pos x="8298" y="67"/>
                </a:cxn>
                <a:cxn ang="0">
                  <a:pos x="8442" y="34"/>
                </a:cxn>
                <a:cxn ang="0">
                  <a:pos x="8589" y="0"/>
                </a:cxn>
              </a:cxnLst>
              <a:rect l="0" t="0" r="r" b="b"/>
              <a:pathLst>
                <a:path w="8656" h="3331">
                  <a:moveTo>
                    <a:pt x="0" y="3331"/>
                  </a:moveTo>
                  <a:lnTo>
                    <a:pt x="53" y="3312"/>
                  </a:lnTo>
                  <a:lnTo>
                    <a:pt x="156" y="3274"/>
                  </a:lnTo>
                  <a:lnTo>
                    <a:pt x="259" y="3238"/>
                  </a:lnTo>
                  <a:lnTo>
                    <a:pt x="360" y="3197"/>
                  </a:lnTo>
                  <a:lnTo>
                    <a:pt x="463" y="3159"/>
                  </a:lnTo>
                  <a:lnTo>
                    <a:pt x="564" y="3123"/>
                  </a:lnTo>
                  <a:lnTo>
                    <a:pt x="665" y="3084"/>
                  </a:lnTo>
                  <a:lnTo>
                    <a:pt x="765" y="3043"/>
                  </a:lnTo>
                  <a:lnTo>
                    <a:pt x="869" y="3007"/>
                  </a:lnTo>
                  <a:lnTo>
                    <a:pt x="967" y="2967"/>
                  </a:lnTo>
                  <a:lnTo>
                    <a:pt x="1065" y="2899"/>
                  </a:lnTo>
                  <a:lnTo>
                    <a:pt x="1164" y="2849"/>
                  </a:lnTo>
                  <a:lnTo>
                    <a:pt x="1265" y="2842"/>
                  </a:lnTo>
                  <a:lnTo>
                    <a:pt x="1365" y="2815"/>
                  </a:lnTo>
                  <a:lnTo>
                    <a:pt x="1461" y="2736"/>
                  </a:lnTo>
                  <a:lnTo>
                    <a:pt x="1555" y="2640"/>
                  </a:lnTo>
                  <a:lnTo>
                    <a:pt x="1653" y="2595"/>
                  </a:lnTo>
                  <a:lnTo>
                    <a:pt x="1752" y="2563"/>
                  </a:lnTo>
                  <a:lnTo>
                    <a:pt x="1850" y="2518"/>
                  </a:lnTo>
                  <a:lnTo>
                    <a:pt x="1944" y="2467"/>
                  </a:lnTo>
                  <a:lnTo>
                    <a:pt x="2040" y="2422"/>
                  </a:lnTo>
                  <a:lnTo>
                    <a:pt x="2138" y="2381"/>
                  </a:lnTo>
                  <a:lnTo>
                    <a:pt x="2232" y="2347"/>
                  </a:lnTo>
                  <a:lnTo>
                    <a:pt x="2328" y="2311"/>
                  </a:lnTo>
                  <a:lnTo>
                    <a:pt x="2421" y="2280"/>
                  </a:lnTo>
                  <a:lnTo>
                    <a:pt x="2517" y="2256"/>
                  </a:lnTo>
                  <a:lnTo>
                    <a:pt x="2613" y="2223"/>
                  </a:lnTo>
                  <a:lnTo>
                    <a:pt x="2704" y="2167"/>
                  </a:lnTo>
                  <a:lnTo>
                    <a:pt x="2800" y="2122"/>
                  </a:lnTo>
                  <a:lnTo>
                    <a:pt x="2892" y="2103"/>
                  </a:lnTo>
                  <a:lnTo>
                    <a:pt x="2985" y="2067"/>
                  </a:lnTo>
                  <a:lnTo>
                    <a:pt x="3079" y="2023"/>
                  </a:lnTo>
                  <a:lnTo>
                    <a:pt x="3172" y="1978"/>
                  </a:lnTo>
                  <a:lnTo>
                    <a:pt x="3261" y="1951"/>
                  </a:lnTo>
                  <a:lnTo>
                    <a:pt x="3352" y="1935"/>
                  </a:lnTo>
                  <a:lnTo>
                    <a:pt x="3446" y="1908"/>
                  </a:lnTo>
                  <a:lnTo>
                    <a:pt x="3537" y="1875"/>
                  </a:lnTo>
                  <a:lnTo>
                    <a:pt x="3626" y="1836"/>
                  </a:lnTo>
                  <a:lnTo>
                    <a:pt x="3715" y="1805"/>
                  </a:lnTo>
                  <a:lnTo>
                    <a:pt x="3806" y="1776"/>
                  </a:lnTo>
                  <a:lnTo>
                    <a:pt x="3897" y="1747"/>
                  </a:lnTo>
                  <a:lnTo>
                    <a:pt x="3986" y="1716"/>
                  </a:lnTo>
                  <a:lnTo>
                    <a:pt x="4072" y="1692"/>
                  </a:lnTo>
                  <a:lnTo>
                    <a:pt x="4161" y="1673"/>
                  </a:lnTo>
                  <a:lnTo>
                    <a:pt x="4252" y="1659"/>
                  </a:lnTo>
                  <a:lnTo>
                    <a:pt x="4336" y="1627"/>
                  </a:lnTo>
                  <a:lnTo>
                    <a:pt x="4428" y="1596"/>
                  </a:lnTo>
                  <a:lnTo>
                    <a:pt x="4514" y="1570"/>
                  </a:lnTo>
                  <a:lnTo>
                    <a:pt x="4600" y="1527"/>
                  </a:lnTo>
                  <a:lnTo>
                    <a:pt x="4687" y="1486"/>
                  </a:lnTo>
                  <a:lnTo>
                    <a:pt x="4773" y="1455"/>
                  </a:lnTo>
                  <a:lnTo>
                    <a:pt x="4860" y="1428"/>
                  </a:lnTo>
                  <a:lnTo>
                    <a:pt x="4946" y="1416"/>
                  </a:lnTo>
                  <a:lnTo>
                    <a:pt x="5030" y="1402"/>
                  </a:lnTo>
                  <a:lnTo>
                    <a:pt x="5111" y="1397"/>
                  </a:lnTo>
                  <a:lnTo>
                    <a:pt x="5195" y="1385"/>
                  </a:lnTo>
                  <a:lnTo>
                    <a:pt x="5282" y="1354"/>
                  </a:lnTo>
                  <a:lnTo>
                    <a:pt x="5366" y="1325"/>
                  </a:lnTo>
                  <a:lnTo>
                    <a:pt x="5450" y="1279"/>
                  </a:lnTo>
                  <a:lnTo>
                    <a:pt x="5536" y="1210"/>
                  </a:lnTo>
                  <a:lnTo>
                    <a:pt x="5620" y="1135"/>
                  </a:lnTo>
                  <a:lnTo>
                    <a:pt x="5704" y="1092"/>
                  </a:lnTo>
                  <a:lnTo>
                    <a:pt x="5786" y="1068"/>
                  </a:lnTo>
                  <a:lnTo>
                    <a:pt x="5867" y="1039"/>
                  </a:lnTo>
                  <a:lnTo>
                    <a:pt x="5949" y="1008"/>
                  </a:lnTo>
                  <a:lnTo>
                    <a:pt x="6033" y="967"/>
                  </a:lnTo>
                  <a:lnTo>
                    <a:pt x="6115" y="931"/>
                  </a:lnTo>
                  <a:lnTo>
                    <a:pt x="6199" y="883"/>
                  </a:lnTo>
                  <a:lnTo>
                    <a:pt x="6280" y="835"/>
                  </a:lnTo>
                  <a:lnTo>
                    <a:pt x="6359" y="790"/>
                  </a:lnTo>
                  <a:lnTo>
                    <a:pt x="6443" y="749"/>
                  </a:lnTo>
                  <a:lnTo>
                    <a:pt x="6523" y="710"/>
                  </a:lnTo>
                  <a:lnTo>
                    <a:pt x="6602" y="679"/>
                  </a:lnTo>
                  <a:lnTo>
                    <a:pt x="6681" y="648"/>
                  </a:lnTo>
                  <a:lnTo>
                    <a:pt x="6763" y="619"/>
                  </a:lnTo>
                  <a:lnTo>
                    <a:pt x="6839" y="590"/>
                  </a:lnTo>
                  <a:lnTo>
                    <a:pt x="6921" y="557"/>
                  </a:lnTo>
                  <a:lnTo>
                    <a:pt x="7000" y="521"/>
                  </a:lnTo>
                  <a:lnTo>
                    <a:pt x="7079" y="487"/>
                  </a:lnTo>
                  <a:lnTo>
                    <a:pt x="7156" y="446"/>
                  </a:lnTo>
                  <a:lnTo>
                    <a:pt x="7235" y="408"/>
                  </a:lnTo>
                  <a:lnTo>
                    <a:pt x="7317" y="365"/>
                  </a:lnTo>
                  <a:lnTo>
                    <a:pt x="7394" y="324"/>
                  </a:lnTo>
                  <a:lnTo>
                    <a:pt x="7470" y="302"/>
                  </a:lnTo>
                  <a:lnTo>
                    <a:pt x="7545" y="290"/>
                  </a:lnTo>
                  <a:lnTo>
                    <a:pt x="7622" y="283"/>
                  </a:lnTo>
                  <a:lnTo>
                    <a:pt x="7698" y="252"/>
                  </a:lnTo>
                  <a:lnTo>
                    <a:pt x="7773" y="221"/>
                  </a:lnTo>
                  <a:lnTo>
                    <a:pt x="7847" y="199"/>
                  </a:lnTo>
                  <a:lnTo>
                    <a:pt x="7924" y="178"/>
                  </a:lnTo>
                  <a:lnTo>
                    <a:pt x="7998" y="163"/>
                  </a:lnTo>
                  <a:lnTo>
                    <a:pt x="8073" y="151"/>
                  </a:lnTo>
                  <a:lnTo>
                    <a:pt x="8147" y="127"/>
                  </a:lnTo>
                  <a:lnTo>
                    <a:pt x="8224" y="86"/>
                  </a:lnTo>
                  <a:lnTo>
                    <a:pt x="8298" y="67"/>
                  </a:lnTo>
                  <a:lnTo>
                    <a:pt x="8370" y="55"/>
                  </a:lnTo>
                  <a:lnTo>
                    <a:pt x="8442" y="34"/>
                  </a:lnTo>
                  <a:lnTo>
                    <a:pt x="8514" y="19"/>
                  </a:lnTo>
                  <a:lnTo>
                    <a:pt x="8589" y="0"/>
                  </a:lnTo>
                  <a:lnTo>
                    <a:pt x="8656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7" name="Freeform 77"/>
            <p:cNvSpPr>
              <a:spLocks noChangeAspect="1"/>
            </p:cNvSpPr>
            <p:nvPr/>
          </p:nvSpPr>
          <p:spPr bwMode="auto">
            <a:xfrm>
              <a:off x="2068" y="2176"/>
              <a:ext cx="3686" cy="1418"/>
            </a:xfrm>
            <a:custGeom>
              <a:avLst/>
              <a:gdLst/>
              <a:ahLst/>
              <a:cxnLst>
                <a:cxn ang="0">
                  <a:pos x="50" y="3312"/>
                </a:cxn>
                <a:cxn ang="0">
                  <a:pos x="259" y="3233"/>
                </a:cxn>
                <a:cxn ang="0">
                  <a:pos x="463" y="3156"/>
                </a:cxn>
                <a:cxn ang="0">
                  <a:pos x="664" y="3082"/>
                </a:cxn>
                <a:cxn ang="0">
                  <a:pos x="866" y="3005"/>
                </a:cxn>
                <a:cxn ang="0">
                  <a:pos x="1065" y="2902"/>
                </a:cxn>
                <a:cxn ang="0">
                  <a:pos x="1264" y="2832"/>
                </a:cxn>
                <a:cxn ang="0">
                  <a:pos x="1459" y="2744"/>
                </a:cxn>
                <a:cxn ang="0">
                  <a:pos x="1653" y="2600"/>
                </a:cxn>
                <a:cxn ang="0">
                  <a:pos x="1845" y="2520"/>
                </a:cxn>
                <a:cxn ang="0">
                  <a:pos x="2040" y="2422"/>
                </a:cxn>
                <a:cxn ang="0">
                  <a:pos x="2232" y="2350"/>
                </a:cxn>
                <a:cxn ang="0">
                  <a:pos x="2421" y="2285"/>
                </a:cxn>
                <a:cxn ang="0">
                  <a:pos x="2608" y="2223"/>
                </a:cxn>
                <a:cxn ang="0">
                  <a:pos x="2795" y="2120"/>
                </a:cxn>
                <a:cxn ang="0">
                  <a:pos x="2983" y="2076"/>
                </a:cxn>
                <a:cxn ang="0">
                  <a:pos x="3167" y="1990"/>
                </a:cxn>
                <a:cxn ang="0">
                  <a:pos x="3352" y="1935"/>
                </a:cxn>
                <a:cxn ang="0">
                  <a:pos x="3532" y="1877"/>
                </a:cxn>
                <a:cxn ang="0">
                  <a:pos x="3715" y="1808"/>
                </a:cxn>
                <a:cxn ang="0">
                  <a:pos x="3892" y="1750"/>
                </a:cxn>
                <a:cxn ang="0">
                  <a:pos x="4072" y="1692"/>
                </a:cxn>
                <a:cxn ang="0">
                  <a:pos x="4247" y="1656"/>
                </a:cxn>
                <a:cxn ang="0">
                  <a:pos x="4423" y="1596"/>
                </a:cxn>
                <a:cxn ang="0">
                  <a:pos x="4595" y="1529"/>
                </a:cxn>
                <a:cxn ang="0">
                  <a:pos x="4768" y="1460"/>
                </a:cxn>
                <a:cxn ang="0">
                  <a:pos x="4941" y="1416"/>
                </a:cxn>
                <a:cxn ang="0">
                  <a:pos x="5111" y="1388"/>
                </a:cxn>
                <a:cxn ang="0">
                  <a:pos x="5279" y="1349"/>
                </a:cxn>
                <a:cxn ang="0">
                  <a:pos x="5447" y="1270"/>
                </a:cxn>
                <a:cxn ang="0">
                  <a:pos x="5615" y="1123"/>
                </a:cxn>
                <a:cxn ang="0">
                  <a:pos x="5783" y="1071"/>
                </a:cxn>
                <a:cxn ang="0">
                  <a:pos x="5946" y="1008"/>
                </a:cxn>
                <a:cxn ang="0">
                  <a:pos x="6110" y="927"/>
                </a:cxn>
                <a:cxn ang="0">
                  <a:pos x="6275" y="835"/>
                </a:cxn>
                <a:cxn ang="0">
                  <a:pos x="6438" y="744"/>
                </a:cxn>
                <a:cxn ang="0">
                  <a:pos x="6599" y="679"/>
                </a:cxn>
                <a:cxn ang="0">
                  <a:pos x="6760" y="622"/>
                </a:cxn>
                <a:cxn ang="0">
                  <a:pos x="6916" y="557"/>
                </a:cxn>
                <a:cxn ang="0">
                  <a:pos x="7074" y="490"/>
                </a:cxn>
                <a:cxn ang="0">
                  <a:pos x="7230" y="411"/>
                </a:cxn>
                <a:cxn ang="0">
                  <a:pos x="7389" y="331"/>
                </a:cxn>
                <a:cxn ang="0">
                  <a:pos x="7542" y="295"/>
                </a:cxn>
                <a:cxn ang="0">
                  <a:pos x="7691" y="259"/>
                </a:cxn>
                <a:cxn ang="0">
                  <a:pos x="7845" y="204"/>
                </a:cxn>
                <a:cxn ang="0">
                  <a:pos x="7993" y="163"/>
                </a:cxn>
                <a:cxn ang="0">
                  <a:pos x="8145" y="130"/>
                </a:cxn>
                <a:cxn ang="0">
                  <a:pos x="8293" y="65"/>
                </a:cxn>
                <a:cxn ang="0">
                  <a:pos x="8437" y="34"/>
                </a:cxn>
                <a:cxn ang="0">
                  <a:pos x="8584" y="0"/>
                </a:cxn>
              </a:cxnLst>
              <a:rect l="0" t="0" r="r" b="b"/>
              <a:pathLst>
                <a:path w="8651" h="3329">
                  <a:moveTo>
                    <a:pt x="0" y="3329"/>
                  </a:moveTo>
                  <a:lnTo>
                    <a:pt x="50" y="3312"/>
                  </a:lnTo>
                  <a:lnTo>
                    <a:pt x="156" y="3272"/>
                  </a:lnTo>
                  <a:lnTo>
                    <a:pt x="259" y="3233"/>
                  </a:lnTo>
                  <a:lnTo>
                    <a:pt x="360" y="3197"/>
                  </a:lnTo>
                  <a:lnTo>
                    <a:pt x="463" y="3156"/>
                  </a:lnTo>
                  <a:lnTo>
                    <a:pt x="564" y="3118"/>
                  </a:lnTo>
                  <a:lnTo>
                    <a:pt x="664" y="3082"/>
                  </a:lnTo>
                  <a:lnTo>
                    <a:pt x="765" y="3044"/>
                  </a:lnTo>
                  <a:lnTo>
                    <a:pt x="866" y="3005"/>
                  </a:lnTo>
                  <a:lnTo>
                    <a:pt x="967" y="2969"/>
                  </a:lnTo>
                  <a:lnTo>
                    <a:pt x="1065" y="2902"/>
                  </a:lnTo>
                  <a:lnTo>
                    <a:pt x="1164" y="2844"/>
                  </a:lnTo>
                  <a:lnTo>
                    <a:pt x="1264" y="2832"/>
                  </a:lnTo>
                  <a:lnTo>
                    <a:pt x="1365" y="2816"/>
                  </a:lnTo>
                  <a:lnTo>
                    <a:pt x="1459" y="2744"/>
                  </a:lnTo>
                  <a:lnTo>
                    <a:pt x="1555" y="2652"/>
                  </a:lnTo>
                  <a:lnTo>
                    <a:pt x="1653" y="2600"/>
                  </a:lnTo>
                  <a:lnTo>
                    <a:pt x="1752" y="2566"/>
                  </a:lnTo>
                  <a:lnTo>
                    <a:pt x="1845" y="2520"/>
                  </a:lnTo>
                  <a:lnTo>
                    <a:pt x="1944" y="2470"/>
                  </a:lnTo>
                  <a:lnTo>
                    <a:pt x="2040" y="2422"/>
                  </a:lnTo>
                  <a:lnTo>
                    <a:pt x="2133" y="2384"/>
                  </a:lnTo>
                  <a:lnTo>
                    <a:pt x="2232" y="2350"/>
                  </a:lnTo>
                  <a:lnTo>
                    <a:pt x="2328" y="2319"/>
                  </a:lnTo>
                  <a:lnTo>
                    <a:pt x="2421" y="2285"/>
                  </a:lnTo>
                  <a:lnTo>
                    <a:pt x="2517" y="2254"/>
                  </a:lnTo>
                  <a:lnTo>
                    <a:pt x="2608" y="2223"/>
                  </a:lnTo>
                  <a:lnTo>
                    <a:pt x="2704" y="2165"/>
                  </a:lnTo>
                  <a:lnTo>
                    <a:pt x="2795" y="2120"/>
                  </a:lnTo>
                  <a:lnTo>
                    <a:pt x="2891" y="2105"/>
                  </a:lnTo>
                  <a:lnTo>
                    <a:pt x="2983" y="2076"/>
                  </a:lnTo>
                  <a:lnTo>
                    <a:pt x="3076" y="2038"/>
                  </a:lnTo>
                  <a:lnTo>
                    <a:pt x="3167" y="1990"/>
                  </a:lnTo>
                  <a:lnTo>
                    <a:pt x="3259" y="1956"/>
                  </a:lnTo>
                  <a:lnTo>
                    <a:pt x="3352" y="1935"/>
                  </a:lnTo>
                  <a:lnTo>
                    <a:pt x="3441" y="1908"/>
                  </a:lnTo>
                  <a:lnTo>
                    <a:pt x="3532" y="1877"/>
                  </a:lnTo>
                  <a:lnTo>
                    <a:pt x="3623" y="1841"/>
                  </a:lnTo>
                  <a:lnTo>
                    <a:pt x="3715" y="1808"/>
                  </a:lnTo>
                  <a:lnTo>
                    <a:pt x="3803" y="1779"/>
                  </a:lnTo>
                  <a:lnTo>
                    <a:pt x="3892" y="1750"/>
                  </a:lnTo>
                  <a:lnTo>
                    <a:pt x="3983" y="1719"/>
                  </a:lnTo>
                  <a:lnTo>
                    <a:pt x="4072" y="1692"/>
                  </a:lnTo>
                  <a:lnTo>
                    <a:pt x="4159" y="1671"/>
                  </a:lnTo>
                  <a:lnTo>
                    <a:pt x="4247" y="1656"/>
                  </a:lnTo>
                  <a:lnTo>
                    <a:pt x="4334" y="1625"/>
                  </a:lnTo>
                  <a:lnTo>
                    <a:pt x="4423" y="1596"/>
                  </a:lnTo>
                  <a:lnTo>
                    <a:pt x="4509" y="1572"/>
                  </a:lnTo>
                  <a:lnTo>
                    <a:pt x="4595" y="1529"/>
                  </a:lnTo>
                  <a:lnTo>
                    <a:pt x="4682" y="1488"/>
                  </a:lnTo>
                  <a:lnTo>
                    <a:pt x="4768" y="1460"/>
                  </a:lnTo>
                  <a:lnTo>
                    <a:pt x="4855" y="1433"/>
                  </a:lnTo>
                  <a:lnTo>
                    <a:pt x="4941" y="1416"/>
                  </a:lnTo>
                  <a:lnTo>
                    <a:pt x="5025" y="1392"/>
                  </a:lnTo>
                  <a:lnTo>
                    <a:pt x="5111" y="1388"/>
                  </a:lnTo>
                  <a:lnTo>
                    <a:pt x="5195" y="1383"/>
                  </a:lnTo>
                  <a:lnTo>
                    <a:pt x="5279" y="1349"/>
                  </a:lnTo>
                  <a:lnTo>
                    <a:pt x="5363" y="1315"/>
                  </a:lnTo>
                  <a:lnTo>
                    <a:pt x="5447" y="1270"/>
                  </a:lnTo>
                  <a:lnTo>
                    <a:pt x="5531" y="1200"/>
                  </a:lnTo>
                  <a:lnTo>
                    <a:pt x="5615" y="1123"/>
                  </a:lnTo>
                  <a:lnTo>
                    <a:pt x="5699" y="1085"/>
                  </a:lnTo>
                  <a:lnTo>
                    <a:pt x="5783" y="1071"/>
                  </a:lnTo>
                  <a:lnTo>
                    <a:pt x="5867" y="1042"/>
                  </a:lnTo>
                  <a:lnTo>
                    <a:pt x="5946" y="1008"/>
                  </a:lnTo>
                  <a:lnTo>
                    <a:pt x="6030" y="965"/>
                  </a:lnTo>
                  <a:lnTo>
                    <a:pt x="6110" y="927"/>
                  </a:lnTo>
                  <a:lnTo>
                    <a:pt x="6194" y="883"/>
                  </a:lnTo>
                  <a:lnTo>
                    <a:pt x="6275" y="835"/>
                  </a:lnTo>
                  <a:lnTo>
                    <a:pt x="6359" y="785"/>
                  </a:lnTo>
                  <a:lnTo>
                    <a:pt x="6438" y="744"/>
                  </a:lnTo>
                  <a:lnTo>
                    <a:pt x="6520" y="711"/>
                  </a:lnTo>
                  <a:lnTo>
                    <a:pt x="6599" y="679"/>
                  </a:lnTo>
                  <a:lnTo>
                    <a:pt x="6678" y="648"/>
                  </a:lnTo>
                  <a:lnTo>
                    <a:pt x="6760" y="622"/>
                  </a:lnTo>
                  <a:lnTo>
                    <a:pt x="6837" y="593"/>
                  </a:lnTo>
                  <a:lnTo>
                    <a:pt x="6916" y="557"/>
                  </a:lnTo>
                  <a:lnTo>
                    <a:pt x="6995" y="523"/>
                  </a:lnTo>
                  <a:lnTo>
                    <a:pt x="7074" y="490"/>
                  </a:lnTo>
                  <a:lnTo>
                    <a:pt x="7154" y="449"/>
                  </a:lnTo>
                  <a:lnTo>
                    <a:pt x="7230" y="411"/>
                  </a:lnTo>
                  <a:lnTo>
                    <a:pt x="7312" y="372"/>
                  </a:lnTo>
                  <a:lnTo>
                    <a:pt x="7389" y="331"/>
                  </a:lnTo>
                  <a:lnTo>
                    <a:pt x="7468" y="305"/>
                  </a:lnTo>
                  <a:lnTo>
                    <a:pt x="7542" y="295"/>
                  </a:lnTo>
                  <a:lnTo>
                    <a:pt x="7617" y="288"/>
                  </a:lnTo>
                  <a:lnTo>
                    <a:pt x="7691" y="259"/>
                  </a:lnTo>
                  <a:lnTo>
                    <a:pt x="7768" y="228"/>
                  </a:lnTo>
                  <a:lnTo>
                    <a:pt x="7845" y="204"/>
                  </a:lnTo>
                  <a:lnTo>
                    <a:pt x="7919" y="185"/>
                  </a:lnTo>
                  <a:lnTo>
                    <a:pt x="7993" y="163"/>
                  </a:lnTo>
                  <a:lnTo>
                    <a:pt x="8068" y="151"/>
                  </a:lnTo>
                  <a:lnTo>
                    <a:pt x="8145" y="130"/>
                  </a:lnTo>
                  <a:lnTo>
                    <a:pt x="8219" y="89"/>
                  </a:lnTo>
                  <a:lnTo>
                    <a:pt x="8293" y="65"/>
                  </a:lnTo>
                  <a:lnTo>
                    <a:pt x="8365" y="51"/>
                  </a:lnTo>
                  <a:lnTo>
                    <a:pt x="8437" y="34"/>
                  </a:lnTo>
                  <a:lnTo>
                    <a:pt x="8509" y="19"/>
                  </a:lnTo>
                  <a:lnTo>
                    <a:pt x="8584" y="0"/>
                  </a:lnTo>
                  <a:lnTo>
                    <a:pt x="8651" y="3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8" name="Freeform 78"/>
            <p:cNvSpPr>
              <a:spLocks noChangeAspect="1"/>
            </p:cNvSpPr>
            <p:nvPr/>
          </p:nvSpPr>
          <p:spPr bwMode="auto">
            <a:xfrm>
              <a:off x="2059" y="2168"/>
              <a:ext cx="3685" cy="1419"/>
            </a:xfrm>
            <a:custGeom>
              <a:avLst/>
              <a:gdLst/>
              <a:ahLst/>
              <a:cxnLst>
                <a:cxn ang="0">
                  <a:pos x="53" y="3310"/>
                </a:cxn>
                <a:cxn ang="0">
                  <a:pos x="262" y="3233"/>
                </a:cxn>
                <a:cxn ang="0">
                  <a:pos x="466" y="3159"/>
                </a:cxn>
                <a:cxn ang="0">
                  <a:pos x="667" y="3084"/>
                </a:cxn>
                <a:cxn ang="0">
                  <a:pos x="866" y="3005"/>
                </a:cxn>
                <a:cxn ang="0">
                  <a:pos x="1066" y="2907"/>
                </a:cxn>
                <a:cxn ang="0">
                  <a:pos x="1265" y="2827"/>
                </a:cxn>
                <a:cxn ang="0">
                  <a:pos x="1462" y="2748"/>
                </a:cxn>
                <a:cxn ang="0">
                  <a:pos x="1654" y="2614"/>
                </a:cxn>
                <a:cxn ang="0">
                  <a:pos x="1848" y="2520"/>
                </a:cxn>
                <a:cxn ang="0">
                  <a:pos x="2040" y="2427"/>
                </a:cxn>
                <a:cxn ang="0">
                  <a:pos x="2230" y="2352"/>
                </a:cxn>
                <a:cxn ang="0">
                  <a:pos x="2422" y="2292"/>
                </a:cxn>
                <a:cxn ang="0">
                  <a:pos x="2611" y="2225"/>
                </a:cxn>
                <a:cxn ang="0">
                  <a:pos x="2798" y="2124"/>
                </a:cxn>
                <a:cxn ang="0">
                  <a:pos x="2985" y="2081"/>
                </a:cxn>
                <a:cxn ang="0">
                  <a:pos x="3170" y="2004"/>
                </a:cxn>
                <a:cxn ang="0">
                  <a:pos x="3350" y="1939"/>
                </a:cxn>
                <a:cxn ang="0">
                  <a:pos x="3533" y="1882"/>
                </a:cxn>
                <a:cxn ang="0">
                  <a:pos x="3713" y="1819"/>
                </a:cxn>
                <a:cxn ang="0">
                  <a:pos x="3893" y="1755"/>
                </a:cxn>
                <a:cxn ang="0">
                  <a:pos x="4070" y="1697"/>
                </a:cxn>
                <a:cxn ang="0">
                  <a:pos x="4245" y="1656"/>
                </a:cxn>
                <a:cxn ang="0">
                  <a:pos x="4423" y="1603"/>
                </a:cxn>
                <a:cxn ang="0">
                  <a:pos x="4598" y="1536"/>
                </a:cxn>
                <a:cxn ang="0">
                  <a:pos x="4771" y="1474"/>
                </a:cxn>
                <a:cxn ang="0">
                  <a:pos x="4941" y="1431"/>
                </a:cxn>
                <a:cxn ang="0">
                  <a:pos x="5109" y="1385"/>
                </a:cxn>
                <a:cxn ang="0">
                  <a:pos x="5277" y="1344"/>
                </a:cxn>
                <a:cxn ang="0">
                  <a:pos x="5448" y="1250"/>
                </a:cxn>
                <a:cxn ang="0">
                  <a:pos x="5618" y="1128"/>
                </a:cxn>
                <a:cxn ang="0">
                  <a:pos x="5781" y="1075"/>
                </a:cxn>
                <a:cxn ang="0">
                  <a:pos x="5944" y="1003"/>
                </a:cxn>
                <a:cxn ang="0">
                  <a:pos x="6110" y="924"/>
                </a:cxn>
                <a:cxn ang="0">
                  <a:pos x="6273" y="833"/>
                </a:cxn>
                <a:cxn ang="0">
                  <a:pos x="6439" y="744"/>
                </a:cxn>
                <a:cxn ang="0">
                  <a:pos x="6600" y="674"/>
                </a:cxn>
                <a:cxn ang="0">
                  <a:pos x="6758" y="624"/>
                </a:cxn>
                <a:cxn ang="0">
                  <a:pos x="6916" y="566"/>
                </a:cxn>
                <a:cxn ang="0">
                  <a:pos x="7075" y="497"/>
                </a:cxn>
                <a:cxn ang="0">
                  <a:pos x="7231" y="420"/>
                </a:cxn>
                <a:cxn ang="0">
                  <a:pos x="7389" y="338"/>
                </a:cxn>
                <a:cxn ang="0">
                  <a:pos x="7540" y="305"/>
                </a:cxn>
                <a:cxn ang="0">
                  <a:pos x="7691" y="266"/>
                </a:cxn>
                <a:cxn ang="0">
                  <a:pos x="7843" y="214"/>
                </a:cxn>
                <a:cxn ang="0">
                  <a:pos x="7994" y="170"/>
                </a:cxn>
                <a:cxn ang="0">
                  <a:pos x="8143" y="132"/>
                </a:cxn>
                <a:cxn ang="0">
                  <a:pos x="8289" y="67"/>
                </a:cxn>
                <a:cxn ang="0">
                  <a:pos x="8438" y="38"/>
                </a:cxn>
                <a:cxn ang="0">
                  <a:pos x="8584" y="0"/>
                </a:cxn>
              </a:cxnLst>
              <a:rect l="0" t="0" r="r" b="b"/>
              <a:pathLst>
                <a:path w="8649" h="3331">
                  <a:moveTo>
                    <a:pt x="0" y="3331"/>
                  </a:moveTo>
                  <a:lnTo>
                    <a:pt x="53" y="3310"/>
                  </a:lnTo>
                  <a:lnTo>
                    <a:pt x="156" y="3274"/>
                  </a:lnTo>
                  <a:lnTo>
                    <a:pt x="262" y="3233"/>
                  </a:lnTo>
                  <a:lnTo>
                    <a:pt x="360" y="3195"/>
                  </a:lnTo>
                  <a:lnTo>
                    <a:pt x="466" y="3159"/>
                  </a:lnTo>
                  <a:lnTo>
                    <a:pt x="566" y="3120"/>
                  </a:lnTo>
                  <a:lnTo>
                    <a:pt x="667" y="3084"/>
                  </a:lnTo>
                  <a:lnTo>
                    <a:pt x="768" y="3043"/>
                  </a:lnTo>
                  <a:lnTo>
                    <a:pt x="866" y="3005"/>
                  </a:lnTo>
                  <a:lnTo>
                    <a:pt x="970" y="2967"/>
                  </a:lnTo>
                  <a:lnTo>
                    <a:pt x="1066" y="2907"/>
                  </a:lnTo>
                  <a:lnTo>
                    <a:pt x="1164" y="2847"/>
                  </a:lnTo>
                  <a:lnTo>
                    <a:pt x="1265" y="2827"/>
                  </a:lnTo>
                  <a:lnTo>
                    <a:pt x="1363" y="2813"/>
                  </a:lnTo>
                  <a:lnTo>
                    <a:pt x="1462" y="2748"/>
                  </a:lnTo>
                  <a:lnTo>
                    <a:pt x="1558" y="2664"/>
                  </a:lnTo>
                  <a:lnTo>
                    <a:pt x="1654" y="2614"/>
                  </a:lnTo>
                  <a:lnTo>
                    <a:pt x="1752" y="2573"/>
                  </a:lnTo>
                  <a:lnTo>
                    <a:pt x="1848" y="2520"/>
                  </a:lnTo>
                  <a:lnTo>
                    <a:pt x="1946" y="2470"/>
                  </a:lnTo>
                  <a:lnTo>
                    <a:pt x="2040" y="2427"/>
                  </a:lnTo>
                  <a:lnTo>
                    <a:pt x="2136" y="2388"/>
                  </a:lnTo>
                  <a:lnTo>
                    <a:pt x="2230" y="2352"/>
                  </a:lnTo>
                  <a:lnTo>
                    <a:pt x="2328" y="2319"/>
                  </a:lnTo>
                  <a:lnTo>
                    <a:pt x="2422" y="2292"/>
                  </a:lnTo>
                  <a:lnTo>
                    <a:pt x="2515" y="2256"/>
                  </a:lnTo>
                  <a:lnTo>
                    <a:pt x="2611" y="2225"/>
                  </a:lnTo>
                  <a:lnTo>
                    <a:pt x="2702" y="2170"/>
                  </a:lnTo>
                  <a:lnTo>
                    <a:pt x="2798" y="2124"/>
                  </a:lnTo>
                  <a:lnTo>
                    <a:pt x="2889" y="2107"/>
                  </a:lnTo>
                  <a:lnTo>
                    <a:pt x="2985" y="2081"/>
                  </a:lnTo>
                  <a:lnTo>
                    <a:pt x="3077" y="2047"/>
                  </a:lnTo>
                  <a:lnTo>
                    <a:pt x="3170" y="2004"/>
                  </a:lnTo>
                  <a:lnTo>
                    <a:pt x="3259" y="1968"/>
                  </a:lnTo>
                  <a:lnTo>
                    <a:pt x="3350" y="1939"/>
                  </a:lnTo>
                  <a:lnTo>
                    <a:pt x="3441" y="1911"/>
                  </a:lnTo>
                  <a:lnTo>
                    <a:pt x="3533" y="1882"/>
                  </a:lnTo>
                  <a:lnTo>
                    <a:pt x="3624" y="1848"/>
                  </a:lnTo>
                  <a:lnTo>
                    <a:pt x="3713" y="1819"/>
                  </a:lnTo>
                  <a:lnTo>
                    <a:pt x="3801" y="1788"/>
                  </a:lnTo>
                  <a:lnTo>
                    <a:pt x="3893" y="1755"/>
                  </a:lnTo>
                  <a:lnTo>
                    <a:pt x="3981" y="1723"/>
                  </a:lnTo>
                  <a:lnTo>
                    <a:pt x="4070" y="1697"/>
                  </a:lnTo>
                  <a:lnTo>
                    <a:pt x="4159" y="1675"/>
                  </a:lnTo>
                  <a:lnTo>
                    <a:pt x="4245" y="1656"/>
                  </a:lnTo>
                  <a:lnTo>
                    <a:pt x="4334" y="1632"/>
                  </a:lnTo>
                  <a:lnTo>
                    <a:pt x="4423" y="1603"/>
                  </a:lnTo>
                  <a:lnTo>
                    <a:pt x="4509" y="1577"/>
                  </a:lnTo>
                  <a:lnTo>
                    <a:pt x="4598" y="1536"/>
                  </a:lnTo>
                  <a:lnTo>
                    <a:pt x="4685" y="1500"/>
                  </a:lnTo>
                  <a:lnTo>
                    <a:pt x="4771" y="1474"/>
                  </a:lnTo>
                  <a:lnTo>
                    <a:pt x="4855" y="1447"/>
                  </a:lnTo>
                  <a:lnTo>
                    <a:pt x="4941" y="1431"/>
                  </a:lnTo>
                  <a:lnTo>
                    <a:pt x="5025" y="1402"/>
                  </a:lnTo>
                  <a:lnTo>
                    <a:pt x="5109" y="1385"/>
                  </a:lnTo>
                  <a:lnTo>
                    <a:pt x="5193" y="1375"/>
                  </a:lnTo>
                  <a:lnTo>
                    <a:pt x="5277" y="1344"/>
                  </a:lnTo>
                  <a:lnTo>
                    <a:pt x="5364" y="1303"/>
                  </a:lnTo>
                  <a:lnTo>
                    <a:pt x="5448" y="1250"/>
                  </a:lnTo>
                  <a:lnTo>
                    <a:pt x="5529" y="1190"/>
                  </a:lnTo>
                  <a:lnTo>
                    <a:pt x="5618" y="1128"/>
                  </a:lnTo>
                  <a:lnTo>
                    <a:pt x="5697" y="1092"/>
                  </a:lnTo>
                  <a:lnTo>
                    <a:pt x="5781" y="1075"/>
                  </a:lnTo>
                  <a:lnTo>
                    <a:pt x="5865" y="1044"/>
                  </a:lnTo>
                  <a:lnTo>
                    <a:pt x="5944" y="1003"/>
                  </a:lnTo>
                  <a:lnTo>
                    <a:pt x="6028" y="960"/>
                  </a:lnTo>
                  <a:lnTo>
                    <a:pt x="6110" y="924"/>
                  </a:lnTo>
                  <a:lnTo>
                    <a:pt x="6194" y="881"/>
                  </a:lnTo>
                  <a:lnTo>
                    <a:pt x="6273" y="833"/>
                  </a:lnTo>
                  <a:lnTo>
                    <a:pt x="6357" y="785"/>
                  </a:lnTo>
                  <a:lnTo>
                    <a:pt x="6439" y="744"/>
                  </a:lnTo>
                  <a:lnTo>
                    <a:pt x="6518" y="713"/>
                  </a:lnTo>
                  <a:lnTo>
                    <a:pt x="6600" y="674"/>
                  </a:lnTo>
                  <a:lnTo>
                    <a:pt x="6676" y="646"/>
                  </a:lnTo>
                  <a:lnTo>
                    <a:pt x="6758" y="624"/>
                  </a:lnTo>
                  <a:lnTo>
                    <a:pt x="6835" y="598"/>
                  </a:lnTo>
                  <a:lnTo>
                    <a:pt x="6916" y="566"/>
                  </a:lnTo>
                  <a:lnTo>
                    <a:pt x="6993" y="530"/>
                  </a:lnTo>
                  <a:lnTo>
                    <a:pt x="7075" y="497"/>
                  </a:lnTo>
                  <a:lnTo>
                    <a:pt x="7152" y="456"/>
                  </a:lnTo>
                  <a:lnTo>
                    <a:pt x="7231" y="420"/>
                  </a:lnTo>
                  <a:lnTo>
                    <a:pt x="7307" y="379"/>
                  </a:lnTo>
                  <a:lnTo>
                    <a:pt x="7389" y="338"/>
                  </a:lnTo>
                  <a:lnTo>
                    <a:pt x="7463" y="312"/>
                  </a:lnTo>
                  <a:lnTo>
                    <a:pt x="7540" y="305"/>
                  </a:lnTo>
                  <a:lnTo>
                    <a:pt x="7617" y="293"/>
                  </a:lnTo>
                  <a:lnTo>
                    <a:pt x="7691" y="266"/>
                  </a:lnTo>
                  <a:lnTo>
                    <a:pt x="7768" y="238"/>
                  </a:lnTo>
                  <a:lnTo>
                    <a:pt x="7843" y="214"/>
                  </a:lnTo>
                  <a:lnTo>
                    <a:pt x="7917" y="192"/>
                  </a:lnTo>
                  <a:lnTo>
                    <a:pt x="7994" y="170"/>
                  </a:lnTo>
                  <a:lnTo>
                    <a:pt x="8068" y="151"/>
                  </a:lnTo>
                  <a:lnTo>
                    <a:pt x="8143" y="132"/>
                  </a:lnTo>
                  <a:lnTo>
                    <a:pt x="8217" y="98"/>
                  </a:lnTo>
                  <a:lnTo>
                    <a:pt x="8289" y="67"/>
                  </a:lnTo>
                  <a:lnTo>
                    <a:pt x="8366" y="53"/>
                  </a:lnTo>
                  <a:lnTo>
                    <a:pt x="8438" y="38"/>
                  </a:lnTo>
                  <a:lnTo>
                    <a:pt x="8510" y="22"/>
                  </a:lnTo>
                  <a:lnTo>
                    <a:pt x="8584" y="0"/>
                  </a:lnTo>
                  <a:lnTo>
                    <a:pt x="8649" y="3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799" name="Freeform 79"/>
            <p:cNvSpPr>
              <a:spLocks noChangeAspect="1"/>
            </p:cNvSpPr>
            <p:nvPr/>
          </p:nvSpPr>
          <p:spPr bwMode="auto">
            <a:xfrm>
              <a:off x="2050" y="2160"/>
              <a:ext cx="3684" cy="1418"/>
            </a:xfrm>
            <a:custGeom>
              <a:avLst/>
              <a:gdLst/>
              <a:ahLst/>
              <a:cxnLst>
                <a:cxn ang="0">
                  <a:pos x="53" y="3308"/>
                </a:cxn>
                <a:cxn ang="0">
                  <a:pos x="259" y="3233"/>
                </a:cxn>
                <a:cxn ang="0">
                  <a:pos x="463" y="3154"/>
                </a:cxn>
                <a:cxn ang="0">
                  <a:pos x="665" y="3080"/>
                </a:cxn>
                <a:cxn ang="0">
                  <a:pos x="866" y="3005"/>
                </a:cxn>
                <a:cxn ang="0">
                  <a:pos x="1065" y="2912"/>
                </a:cxn>
                <a:cxn ang="0">
                  <a:pos x="1262" y="2816"/>
                </a:cxn>
                <a:cxn ang="0">
                  <a:pos x="1461" y="2751"/>
                </a:cxn>
                <a:cxn ang="0">
                  <a:pos x="1653" y="2624"/>
                </a:cxn>
                <a:cxn ang="0">
                  <a:pos x="1845" y="2520"/>
                </a:cxn>
                <a:cxn ang="0">
                  <a:pos x="2037" y="2427"/>
                </a:cxn>
                <a:cxn ang="0">
                  <a:pos x="2229" y="2355"/>
                </a:cxn>
                <a:cxn ang="0">
                  <a:pos x="2419" y="2290"/>
                </a:cxn>
                <a:cxn ang="0">
                  <a:pos x="2608" y="2225"/>
                </a:cxn>
                <a:cxn ang="0">
                  <a:pos x="2793" y="2127"/>
                </a:cxn>
                <a:cxn ang="0">
                  <a:pos x="2980" y="2084"/>
                </a:cxn>
                <a:cxn ang="0">
                  <a:pos x="3165" y="2014"/>
                </a:cxn>
                <a:cxn ang="0">
                  <a:pos x="3350" y="1942"/>
                </a:cxn>
                <a:cxn ang="0">
                  <a:pos x="3530" y="1884"/>
                </a:cxn>
                <a:cxn ang="0">
                  <a:pos x="3712" y="1824"/>
                </a:cxn>
                <a:cxn ang="0">
                  <a:pos x="3890" y="1757"/>
                </a:cxn>
                <a:cxn ang="0">
                  <a:pos x="4065" y="1700"/>
                </a:cxn>
                <a:cxn ang="0">
                  <a:pos x="4245" y="1661"/>
                </a:cxn>
                <a:cxn ang="0">
                  <a:pos x="4418" y="1606"/>
                </a:cxn>
                <a:cxn ang="0">
                  <a:pos x="4593" y="1541"/>
                </a:cxn>
                <a:cxn ang="0">
                  <a:pos x="4766" y="1484"/>
                </a:cxn>
                <a:cxn ang="0">
                  <a:pos x="4936" y="1440"/>
                </a:cxn>
                <a:cxn ang="0">
                  <a:pos x="5107" y="1375"/>
                </a:cxn>
                <a:cxn ang="0">
                  <a:pos x="5277" y="1335"/>
                </a:cxn>
                <a:cxn ang="0">
                  <a:pos x="5443" y="1234"/>
                </a:cxn>
                <a:cxn ang="0">
                  <a:pos x="5613" y="1131"/>
                </a:cxn>
                <a:cxn ang="0">
                  <a:pos x="5776" y="1078"/>
                </a:cxn>
                <a:cxn ang="0">
                  <a:pos x="5944" y="1001"/>
                </a:cxn>
                <a:cxn ang="0">
                  <a:pos x="6107" y="917"/>
                </a:cxn>
                <a:cxn ang="0">
                  <a:pos x="6271" y="833"/>
                </a:cxn>
                <a:cxn ang="0">
                  <a:pos x="6434" y="742"/>
                </a:cxn>
                <a:cxn ang="0">
                  <a:pos x="6595" y="670"/>
                </a:cxn>
                <a:cxn ang="0">
                  <a:pos x="6753" y="624"/>
                </a:cxn>
                <a:cxn ang="0">
                  <a:pos x="6911" y="569"/>
                </a:cxn>
                <a:cxn ang="0">
                  <a:pos x="7070" y="499"/>
                </a:cxn>
                <a:cxn ang="0">
                  <a:pos x="7226" y="425"/>
                </a:cxn>
                <a:cxn ang="0">
                  <a:pos x="7384" y="343"/>
                </a:cxn>
                <a:cxn ang="0">
                  <a:pos x="7533" y="312"/>
                </a:cxn>
                <a:cxn ang="0">
                  <a:pos x="7686" y="269"/>
                </a:cxn>
                <a:cxn ang="0">
                  <a:pos x="7840" y="221"/>
                </a:cxn>
                <a:cxn ang="0">
                  <a:pos x="7989" y="173"/>
                </a:cxn>
                <a:cxn ang="0">
                  <a:pos x="8135" y="132"/>
                </a:cxn>
                <a:cxn ang="0">
                  <a:pos x="8286" y="70"/>
                </a:cxn>
                <a:cxn ang="0">
                  <a:pos x="8433" y="39"/>
                </a:cxn>
                <a:cxn ang="0">
                  <a:pos x="8579" y="0"/>
                </a:cxn>
              </a:cxnLst>
              <a:rect l="0" t="0" r="r" b="b"/>
              <a:pathLst>
                <a:path w="8646" h="3327">
                  <a:moveTo>
                    <a:pt x="0" y="3327"/>
                  </a:moveTo>
                  <a:lnTo>
                    <a:pt x="53" y="3308"/>
                  </a:lnTo>
                  <a:lnTo>
                    <a:pt x="156" y="3269"/>
                  </a:lnTo>
                  <a:lnTo>
                    <a:pt x="259" y="3233"/>
                  </a:lnTo>
                  <a:lnTo>
                    <a:pt x="360" y="3195"/>
                  </a:lnTo>
                  <a:lnTo>
                    <a:pt x="463" y="3154"/>
                  </a:lnTo>
                  <a:lnTo>
                    <a:pt x="564" y="3118"/>
                  </a:lnTo>
                  <a:lnTo>
                    <a:pt x="665" y="3080"/>
                  </a:lnTo>
                  <a:lnTo>
                    <a:pt x="765" y="3041"/>
                  </a:lnTo>
                  <a:lnTo>
                    <a:pt x="866" y="3005"/>
                  </a:lnTo>
                  <a:lnTo>
                    <a:pt x="967" y="2967"/>
                  </a:lnTo>
                  <a:lnTo>
                    <a:pt x="1065" y="2912"/>
                  </a:lnTo>
                  <a:lnTo>
                    <a:pt x="1164" y="2844"/>
                  </a:lnTo>
                  <a:lnTo>
                    <a:pt x="1262" y="2816"/>
                  </a:lnTo>
                  <a:lnTo>
                    <a:pt x="1363" y="2808"/>
                  </a:lnTo>
                  <a:lnTo>
                    <a:pt x="1461" y="2751"/>
                  </a:lnTo>
                  <a:lnTo>
                    <a:pt x="1555" y="2676"/>
                  </a:lnTo>
                  <a:lnTo>
                    <a:pt x="1653" y="2624"/>
                  </a:lnTo>
                  <a:lnTo>
                    <a:pt x="1749" y="2576"/>
                  </a:lnTo>
                  <a:lnTo>
                    <a:pt x="1845" y="2520"/>
                  </a:lnTo>
                  <a:lnTo>
                    <a:pt x="1941" y="2470"/>
                  </a:lnTo>
                  <a:lnTo>
                    <a:pt x="2037" y="2427"/>
                  </a:lnTo>
                  <a:lnTo>
                    <a:pt x="2133" y="2391"/>
                  </a:lnTo>
                  <a:lnTo>
                    <a:pt x="2229" y="2355"/>
                  </a:lnTo>
                  <a:lnTo>
                    <a:pt x="2325" y="2321"/>
                  </a:lnTo>
                  <a:lnTo>
                    <a:pt x="2419" y="2290"/>
                  </a:lnTo>
                  <a:lnTo>
                    <a:pt x="2515" y="2259"/>
                  </a:lnTo>
                  <a:lnTo>
                    <a:pt x="2608" y="2225"/>
                  </a:lnTo>
                  <a:lnTo>
                    <a:pt x="2702" y="2172"/>
                  </a:lnTo>
                  <a:lnTo>
                    <a:pt x="2793" y="2127"/>
                  </a:lnTo>
                  <a:lnTo>
                    <a:pt x="2889" y="2110"/>
                  </a:lnTo>
                  <a:lnTo>
                    <a:pt x="2980" y="2084"/>
                  </a:lnTo>
                  <a:lnTo>
                    <a:pt x="3072" y="2052"/>
                  </a:lnTo>
                  <a:lnTo>
                    <a:pt x="3165" y="2014"/>
                  </a:lnTo>
                  <a:lnTo>
                    <a:pt x="3256" y="1976"/>
                  </a:lnTo>
                  <a:lnTo>
                    <a:pt x="3350" y="1942"/>
                  </a:lnTo>
                  <a:lnTo>
                    <a:pt x="3439" y="1913"/>
                  </a:lnTo>
                  <a:lnTo>
                    <a:pt x="3530" y="1884"/>
                  </a:lnTo>
                  <a:lnTo>
                    <a:pt x="3621" y="1856"/>
                  </a:lnTo>
                  <a:lnTo>
                    <a:pt x="3712" y="1824"/>
                  </a:lnTo>
                  <a:lnTo>
                    <a:pt x="3801" y="1793"/>
                  </a:lnTo>
                  <a:lnTo>
                    <a:pt x="3890" y="1757"/>
                  </a:lnTo>
                  <a:lnTo>
                    <a:pt x="3981" y="1726"/>
                  </a:lnTo>
                  <a:lnTo>
                    <a:pt x="4065" y="1700"/>
                  </a:lnTo>
                  <a:lnTo>
                    <a:pt x="4156" y="1678"/>
                  </a:lnTo>
                  <a:lnTo>
                    <a:pt x="4245" y="1661"/>
                  </a:lnTo>
                  <a:lnTo>
                    <a:pt x="4332" y="1635"/>
                  </a:lnTo>
                  <a:lnTo>
                    <a:pt x="4418" y="1606"/>
                  </a:lnTo>
                  <a:lnTo>
                    <a:pt x="4507" y="1580"/>
                  </a:lnTo>
                  <a:lnTo>
                    <a:pt x="4593" y="1541"/>
                  </a:lnTo>
                  <a:lnTo>
                    <a:pt x="4680" y="1510"/>
                  </a:lnTo>
                  <a:lnTo>
                    <a:pt x="4766" y="1484"/>
                  </a:lnTo>
                  <a:lnTo>
                    <a:pt x="4852" y="1457"/>
                  </a:lnTo>
                  <a:lnTo>
                    <a:pt x="4936" y="1440"/>
                  </a:lnTo>
                  <a:lnTo>
                    <a:pt x="5023" y="1407"/>
                  </a:lnTo>
                  <a:lnTo>
                    <a:pt x="5107" y="1375"/>
                  </a:lnTo>
                  <a:lnTo>
                    <a:pt x="5188" y="1363"/>
                  </a:lnTo>
                  <a:lnTo>
                    <a:pt x="5277" y="1335"/>
                  </a:lnTo>
                  <a:lnTo>
                    <a:pt x="5359" y="1284"/>
                  </a:lnTo>
                  <a:lnTo>
                    <a:pt x="5443" y="1234"/>
                  </a:lnTo>
                  <a:lnTo>
                    <a:pt x="5529" y="1179"/>
                  </a:lnTo>
                  <a:lnTo>
                    <a:pt x="5613" y="1131"/>
                  </a:lnTo>
                  <a:lnTo>
                    <a:pt x="5697" y="1102"/>
                  </a:lnTo>
                  <a:lnTo>
                    <a:pt x="5776" y="1078"/>
                  </a:lnTo>
                  <a:lnTo>
                    <a:pt x="5860" y="1044"/>
                  </a:lnTo>
                  <a:lnTo>
                    <a:pt x="5944" y="1001"/>
                  </a:lnTo>
                  <a:lnTo>
                    <a:pt x="6026" y="958"/>
                  </a:lnTo>
                  <a:lnTo>
                    <a:pt x="6107" y="917"/>
                  </a:lnTo>
                  <a:lnTo>
                    <a:pt x="6189" y="876"/>
                  </a:lnTo>
                  <a:lnTo>
                    <a:pt x="6271" y="833"/>
                  </a:lnTo>
                  <a:lnTo>
                    <a:pt x="6352" y="780"/>
                  </a:lnTo>
                  <a:lnTo>
                    <a:pt x="6434" y="742"/>
                  </a:lnTo>
                  <a:lnTo>
                    <a:pt x="6513" y="713"/>
                  </a:lnTo>
                  <a:lnTo>
                    <a:pt x="6595" y="670"/>
                  </a:lnTo>
                  <a:lnTo>
                    <a:pt x="6676" y="641"/>
                  </a:lnTo>
                  <a:lnTo>
                    <a:pt x="6753" y="624"/>
                  </a:lnTo>
                  <a:lnTo>
                    <a:pt x="6832" y="600"/>
                  </a:lnTo>
                  <a:lnTo>
                    <a:pt x="6911" y="569"/>
                  </a:lnTo>
                  <a:lnTo>
                    <a:pt x="6991" y="538"/>
                  </a:lnTo>
                  <a:lnTo>
                    <a:pt x="7070" y="499"/>
                  </a:lnTo>
                  <a:lnTo>
                    <a:pt x="7149" y="459"/>
                  </a:lnTo>
                  <a:lnTo>
                    <a:pt x="7226" y="425"/>
                  </a:lnTo>
                  <a:lnTo>
                    <a:pt x="7305" y="387"/>
                  </a:lnTo>
                  <a:lnTo>
                    <a:pt x="7384" y="343"/>
                  </a:lnTo>
                  <a:lnTo>
                    <a:pt x="7458" y="317"/>
                  </a:lnTo>
                  <a:lnTo>
                    <a:pt x="7533" y="312"/>
                  </a:lnTo>
                  <a:lnTo>
                    <a:pt x="7612" y="295"/>
                  </a:lnTo>
                  <a:lnTo>
                    <a:pt x="7686" y="269"/>
                  </a:lnTo>
                  <a:lnTo>
                    <a:pt x="7761" y="243"/>
                  </a:lnTo>
                  <a:lnTo>
                    <a:pt x="7840" y="221"/>
                  </a:lnTo>
                  <a:lnTo>
                    <a:pt x="7914" y="199"/>
                  </a:lnTo>
                  <a:lnTo>
                    <a:pt x="7989" y="173"/>
                  </a:lnTo>
                  <a:lnTo>
                    <a:pt x="8063" y="151"/>
                  </a:lnTo>
                  <a:lnTo>
                    <a:pt x="8135" y="132"/>
                  </a:lnTo>
                  <a:lnTo>
                    <a:pt x="8212" y="108"/>
                  </a:lnTo>
                  <a:lnTo>
                    <a:pt x="8286" y="70"/>
                  </a:lnTo>
                  <a:lnTo>
                    <a:pt x="8361" y="51"/>
                  </a:lnTo>
                  <a:lnTo>
                    <a:pt x="8433" y="39"/>
                  </a:lnTo>
                  <a:lnTo>
                    <a:pt x="8505" y="22"/>
                  </a:lnTo>
                  <a:lnTo>
                    <a:pt x="8579" y="0"/>
                  </a:lnTo>
                  <a:lnTo>
                    <a:pt x="8646" y="3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0" name="Freeform 80"/>
            <p:cNvSpPr>
              <a:spLocks noChangeAspect="1"/>
            </p:cNvSpPr>
            <p:nvPr/>
          </p:nvSpPr>
          <p:spPr bwMode="auto">
            <a:xfrm>
              <a:off x="2043" y="2158"/>
              <a:ext cx="3681" cy="1413"/>
            </a:xfrm>
            <a:custGeom>
              <a:avLst/>
              <a:gdLst/>
              <a:ahLst/>
              <a:cxnLst>
                <a:cxn ang="0">
                  <a:pos x="50" y="3296"/>
                </a:cxn>
                <a:cxn ang="0">
                  <a:pos x="257" y="3217"/>
                </a:cxn>
                <a:cxn ang="0">
                  <a:pos x="463" y="3142"/>
                </a:cxn>
                <a:cxn ang="0">
                  <a:pos x="664" y="3068"/>
                </a:cxn>
                <a:cxn ang="0">
                  <a:pos x="866" y="2993"/>
                </a:cxn>
                <a:cxn ang="0">
                  <a:pos x="1065" y="2902"/>
                </a:cxn>
                <a:cxn ang="0">
                  <a:pos x="1260" y="2794"/>
                </a:cxn>
                <a:cxn ang="0">
                  <a:pos x="1459" y="2741"/>
                </a:cxn>
                <a:cxn ang="0">
                  <a:pos x="1651" y="2621"/>
                </a:cxn>
                <a:cxn ang="0">
                  <a:pos x="1845" y="2509"/>
                </a:cxn>
                <a:cxn ang="0">
                  <a:pos x="2035" y="2413"/>
                </a:cxn>
                <a:cxn ang="0">
                  <a:pos x="2227" y="2345"/>
                </a:cxn>
                <a:cxn ang="0">
                  <a:pos x="2416" y="2281"/>
                </a:cxn>
                <a:cxn ang="0">
                  <a:pos x="2606" y="2213"/>
                </a:cxn>
                <a:cxn ang="0">
                  <a:pos x="2793" y="2115"/>
                </a:cxn>
                <a:cxn ang="0">
                  <a:pos x="2980" y="2074"/>
                </a:cxn>
                <a:cxn ang="0">
                  <a:pos x="3163" y="2009"/>
                </a:cxn>
                <a:cxn ang="0">
                  <a:pos x="3345" y="1937"/>
                </a:cxn>
                <a:cxn ang="0">
                  <a:pos x="3527" y="1875"/>
                </a:cxn>
                <a:cxn ang="0">
                  <a:pos x="3707" y="1817"/>
                </a:cxn>
                <a:cxn ang="0">
                  <a:pos x="3887" y="1748"/>
                </a:cxn>
                <a:cxn ang="0">
                  <a:pos x="4065" y="1695"/>
                </a:cxn>
                <a:cxn ang="0">
                  <a:pos x="4240" y="1647"/>
                </a:cxn>
                <a:cxn ang="0">
                  <a:pos x="4415" y="1597"/>
                </a:cxn>
                <a:cxn ang="0">
                  <a:pos x="4588" y="1539"/>
                </a:cxn>
                <a:cxn ang="0">
                  <a:pos x="4763" y="1481"/>
                </a:cxn>
                <a:cxn ang="0">
                  <a:pos x="4931" y="1433"/>
                </a:cxn>
                <a:cxn ang="0">
                  <a:pos x="5104" y="1361"/>
                </a:cxn>
                <a:cxn ang="0">
                  <a:pos x="5272" y="1313"/>
                </a:cxn>
                <a:cxn ang="0">
                  <a:pos x="5442" y="1210"/>
                </a:cxn>
                <a:cxn ang="0">
                  <a:pos x="5608" y="1124"/>
                </a:cxn>
                <a:cxn ang="0">
                  <a:pos x="5774" y="1066"/>
                </a:cxn>
                <a:cxn ang="0">
                  <a:pos x="5939" y="982"/>
                </a:cxn>
                <a:cxn ang="0">
                  <a:pos x="6105" y="903"/>
                </a:cxn>
                <a:cxn ang="0">
                  <a:pos x="6268" y="821"/>
                </a:cxn>
                <a:cxn ang="0">
                  <a:pos x="6431" y="732"/>
                </a:cxn>
                <a:cxn ang="0">
                  <a:pos x="6592" y="660"/>
                </a:cxn>
                <a:cxn ang="0">
                  <a:pos x="6748" y="615"/>
                </a:cxn>
                <a:cxn ang="0">
                  <a:pos x="6909" y="562"/>
                </a:cxn>
                <a:cxn ang="0">
                  <a:pos x="7067" y="492"/>
                </a:cxn>
                <a:cxn ang="0">
                  <a:pos x="7223" y="416"/>
                </a:cxn>
                <a:cxn ang="0">
                  <a:pos x="7377" y="336"/>
                </a:cxn>
                <a:cxn ang="0">
                  <a:pos x="7530" y="303"/>
                </a:cxn>
                <a:cxn ang="0">
                  <a:pos x="7684" y="262"/>
                </a:cxn>
                <a:cxn ang="0">
                  <a:pos x="7835" y="216"/>
                </a:cxn>
                <a:cxn ang="0">
                  <a:pos x="7984" y="164"/>
                </a:cxn>
                <a:cxn ang="0">
                  <a:pos x="8133" y="120"/>
                </a:cxn>
                <a:cxn ang="0">
                  <a:pos x="8281" y="58"/>
                </a:cxn>
                <a:cxn ang="0">
                  <a:pos x="8428" y="27"/>
                </a:cxn>
                <a:cxn ang="0">
                  <a:pos x="8572" y="0"/>
                </a:cxn>
              </a:cxnLst>
              <a:rect l="0" t="0" r="r" b="b"/>
              <a:pathLst>
                <a:path w="8639" h="3315">
                  <a:moveTo>
                    <a:pt x="0" y="3315"/>
                  </a:moveTo>
                  <a:lnTo>
                    <a:pt x="50" y="3296"/>
                  </a:lnTo>
                  <a:lnTo>
                    <a:pt x="156" y="3257"/>
                  </a:lnTo>
                  <a:lnTo>
                    <a:pt x="257" y="3217"/>
                  </a:lnTo>
                  <a:lnTo>
                    <a:pt x="360" y="3181"/>
                  </a:lnTo>
                  <a:lnTo>
                    <a:pt x="463" y="3142"/>
                  </a:lnTo>
                  <a:lnTo>
                    <a:pt x="564" y="3106"/>
                  </a:lnTo>
                  <a:lnTo>
                    <a:pt x="664" y="3068"/>
                  </a:lnTo>
                  <a:lnTo>
                    <a:pt x="765" y="3029"/>
                  </a:lnTo>
                  <a:lnTo>
                    <a:pt x="866" y="2993"/>
                  </a:lnTo>
                  <a:lnTo>
                    <a:pt x="967" y="2955"/>
                  </a:lnTo>
                  <a:lnTo>
                    <a:pt x="1065" y="2902"/>
                  </a:lnTo>
                  <a:lnTo>
                    <a:pt x="1164" y="2835"/>
                  </a:lnTo>
                  <a:lnTo>
                    <a:pt x="1260" y="2794"/>
                  </a:lnTo>
                  <a:lnTo>
                    <a:pt x="1360" y="2792"/>
                  </a:lnTo>
                  <a:lnTo>
                    <a:pt x="1459" y="2741"/>
                  </a:lnTo>
                  <a:lnTo>
                    <a:pt x="1552" y="2674"/>
                  </a:lnTo>
                  <a:lnTo>
                    <a:pt x="1651" y="2621"/>
                  </a:lnTo>
                  <a:lnTo>
                    <a:pt x="1747" y="2569"/>
                  </a:lnTo>
                  <a:lnTo>
                    <a:pt x="1845" y="2509"/>
                  </a:lnTo>
                  <a:lnTo>
                    <a:pt x="1939" y="2458"/>
                  </a:lnTo>
                  <a:lnTo>
                    <a:pt x="2035" y="2413"/>
                  </a:lnTo>
                  <a:lnTo>
                    <a:pt x="2133" y="2379"/>
                  </a:lnTo>
                  <a:lnTo>
                    <a:pt x="2227" y="2345"/>
                  </a:lnTo>
                  <a:lnTo>
                    <a:pt x="2323" y="2309"/>
                  </a:lnTo>
                  <a:lnTo>
                    <a:pt x="2416" y="2281"/>
                  </a:lnTo>
                  <a:lnTo>
                    <a:pt x="2512" y="2247"/>
                  </a:lnTo>
                  <a:lnTo>
                    <a:pt x="2606" y="2213"/>
                  </a:lnTo>
                  <a:lnTo>
                    <a:pt x="2699" y="2163"/>
                  </a:lnTo>
                  <a:lnTo>
                    <a:pt x="2793" y="2115"/>
                  </a:lnTo>
                  <a:lnTo>
                    <a:pt x="2884" y="2093"/>
                  </a:lnTo>
                  <a:lnTo>
                    <a:pt x="2980" y="2074"/>
                  </a:lnTo>
                  <a:lnTo>
                    <a:pt x="3071" y="2043"/>
                  </a:lnTo>
                  <a:lnTo>
                    <a:pt x="3163" y="2009"/>
                  </a:lnTo>
                  <a:lnTo>
                    <a:pt x="3256" y="1976"/>
                  </a:lnTo>
                  <a:lnTo>
                    <a:pt x="3345" y="1937"/>
                  </a:lnTo>
                  <a:lnTo>
                    <a:pt x="3436" y="1904"/>
                  </a:lnTo>
                  <a:lnTo>
                    <a:pt x="3527" y="1875"/>
                  </a:lnTo>
                  <a:lnTo>
                    <a:pt x="3619" y="1846"/>
                  </a:lnTo>
                  <a:lnTo>
                    <a:pt x="3707" y="1817"/>
                  </a:lnTo>
                  <a:lnTo>
                    <a:pt x="3796" y="1784"/>
                  </a:lnTo>
                  <a:lnTo>
                    <a:pt x="3887" y="1748"/>
                  </a:lnTo>
                  <a:lnTo>
                    <a:pt x="3976" y="1717"/>
                  </a:lnTo>
                  <a:lnTo>
                    <a:pt x="4065" y="1695"/>
                  </a:lnTo>
                  <a:lnTo>
                    <a:pt x="4154" y="1671"/>
                  </a:lnTo>
                  <a:lnTo>
                    <a:pt x="4240" y="1647"/>
                  </a:lnTo>
                  <a:lnTo>
                    <a:pt x="4331" y="1625"/>
                  </a:lnTo>
                  <a:lnTo>
                    <a:pt x="4415" y="1597"/>
                  </a:lnTo>
                  <a:lnTo>
                    <a:pt x="4504" y="1570"/>
                  </a:lnTo>
                  <a:lnTo>
                    <a:pt x="4588" y="1539"/>
                  </a:lnTo>
                  <a:lnTo>
                    <a:pt x="4677" y="1505"/>
                  </a:lnTo>
                  <a:lnTo>
                    <a:pt x="4763" y="1481"/>
                  </a:lnTo>
                  <a:lnTo>
                    <a:pt x="4847" y="1455"/>
                  </a:lnTo>
                  <a:lnTo>
                    <a:pt x="4931" y="1433"/>
                  </a:lnTo>
                  <a:lnTo>
                    <a:pt x="5018" y="1400"/>
                  </a:lnTo>
                  <a:lnTo>
                    <a:pt x="5104" y="1361"/>
                  </a:lnTo>
                  <a:lnTo>
                    <a:pt x="5188" y="1344"/>
                  </a:lnTo>
                  <a:lnTo>
                    <a:pt x="5272" y="1313"/>
                  </a:lnTo>
                  <a:lnTo>
                    <a:pt x="5356" y="1263"/>
                  </a:lnTo>
                  <a:lnTo>
                    <a:pt x="5442" y="1210"/>
                  </a:lnTo>
                  <a:lnTo>
                    <a:pt x="5524" y="1164"/>
                  </a:lnTo>
                  <a:lnTo>
                    <a:pt x="5608" y="1124"/>
                  </a:lnTo>
                  <a:lnTo>
                    <a:pt x="5692" y="1095"/>
                  </a:lnTo>
                  <a:lnTo>
                    <a:pt x="5774" y="1066"/>
                  </a:lnTo>
                  <a:lnTo>
                    <a:pt x="5858" y="1028"/>
                  </a:lnTo>
                  <a:lnTo>
                    <a:pt x="5939" y="982"/>
                  </a:lnTo>
                  <a:lnTo>
                    <a:pt x="6021" y="939"/>
                  </a:lnTo>
                  <a:lnTo>
                    <a:pt x="6105" y="903"/>
                  </a:lnTo>
                  <a:lnTo>
                    <a:pt x="6184" y="864"/>
                  </a:lnTo>
                  <a:lnTo>
                    <a:pt x="6268" y="821"/>
                  </a:lnTo>
                  <a:lnTo>
                    <a:pt x="6350" y="773"/>
                  </a:lnTo>
                  <a:lnTo>
                    <a:pt x="6431" y="732"/>
                  </a:lnTo>
                  <a:lnTo>
                    <a:pt x="6510" y="701"/>
                  </a:lnTo>
                  <a:lnTo>
                    <a:pt x="6592" y="660"/>
                  </a:lnTo>
                  <a:lnTo>
                    <a:pt x="6671" y="632"/>
                  </a:lnTo>
                  <a:lnTo>
                    <a:pt x="6748" y="615"/>
                  </a:lnTo>
                  <a:lnTo>
                    <a:pt x="6827" y="591"/>
                  </a:lnTo>
                  <a:lnTo>
                    <a:pt x="6909" y="562"/>
                  </a:lnTo>
                  <a:lnTo>
                    <a:pt x="6986" y="531"/>
                  </a:lnTo>
                  <a:lnTo>
                    <a:pt x="7067" y="492"/>
                  </a:lnTo>
                  <a:lnTo>
                    <a:pt x="7144" y="449"/>
                  </a:lnTo>
                  <a:lnTo>
                    <a:pt x="7223" y="416"/>
                  </a:lnTo>
                  <a:lnTo>
                    <a:pt x="7300" y="380"/>
                  </a:lnTo>
                  <a:lnTo>
                    <a:pt x="7377" y="336"/>
                  </a:lnTo>
                  <a:lnTo>
                    <a:pt x="7456" y="310"/>
                  </a:lnTo>
                  <a:lnTo>
                    <a:pt x="7530" y="303"/>
                  </a:lnTo>
                  <a:lnTo>
                    <a:pt x="7607" y="286"/>
                  </a:lnTo>
                  <a:lnTo>
                    <a:pt x="7684" y="262"/>
                  </a:lnTo>
                  <a:lnTo>
                    <a:pt x="7756" y="238"/>
                  </a:lnTo>
                  <a:lnTo>
                    <a:pt x="7835" y="216"/>
                  </a:lnTo>
                  <a:lnTo>
                    <a:pt x="7909" y="192"/>
                  </a:lnTo>
                  <a:lnTo>
                    <a:pt x="7984" y="164"/>
                  </a:lnTo>
                  <a:lnTo>
                    <a:pt x="8061" y="137"/>
                  </a:lnTo>
                  <a:lnTo>
                    <a:pt x="8133" y="120"/>
                  </a:lnTo>
                  <a:lnTo>
                    <a:pt x="8207" y="99"/>
                  </a:lnTo>
                  <a:lnTo>
                    <a:pt x="8281" y="58"/>
                  </a:lnTo>
                  <a:lnTo>
                    <a:pt x="8356" y="34"/>
                  </a:lnTo>
                  <a:lnTo>
                    <a:pt x="8428" y="27"/>
                  </a:lnTo>
                  <a:lnTo>
                    <a:pt x="8500" y="10"/>
                  </a:lnTo>
                  <a:lnTo>
                    <a:pt x="8572" y="0"/>
                  </a:lnTo>
                  <a:lnTo>
                    <a:pt x="8639" y="4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1" name="Freeform 81"/>
            <p:cNvSpPr>
              <a:spLocks noChangeAspect="1"/>
            </p:cNvSpPr>
            <p:nvPr/>
          </p:nvSpPr>
          <p:spPr bwMode="auto">
            <a:xfrm>
              <a:off x="2035" y="2152"/>
              <a:ext cx="3649" cy="1410"/>
            </a:xfrm>
            <a:custGeom>
              <a:avLst/>
              <a:gdLst/>
              <a:ahLst/>
              <a:cxnLst>
                <a:cxn ang="0">
                  <a:pos x="50" y="3288"/>
                </a:cxn>
                <a:cxn ang="0">
                  <a:pos x="254" y="3214"/>
                </a:cxn>
                <a:cxn ang="0">
                  <a:pos x="461" y="3137"/>
                </a:cxn>
                <a:cxn ang="0">
                  <a:pos x="660" y="3060"/>
                </a:cxn>
                <a:cxn ang="0">
                  <a:pos x="861" y="2986"/>
                </a:cxn>
                <a:cxn ang="0">
                  <a:pos x="1061" y="2907"/>
                </a:cxn>
                <a:cxn ang="0">
                  <a:pos x="1257" y="2787"/>
                </a:cxn>
                <a:cxn ang="0">
                  <a:pos x="1457" y="2743"/>
                </a:cxn>
                <a:cxn ang="0">
                  <a:pos x="1649" y="2621"/>
                </a:cxn>
                <a:cxn ang="0">
                  <a:pos x="1841" y="2506"/>
                </a:cxn>
                <a:cxn ang="0">
                  <a:pos x="2033" y="2412"/>
                </a:cxn>
                <a:cxn ang="0">
                  <a:pos x="2225" y="2340"/>
                </a:cxn>
                <a:cxn ang="0">
                  <a:pos x="2414" y="2278"/>
                </a:cxn>
                <a:cxn ang="0">
                  <a:pos x="2601" y="2208"/>
                </a:cxn>
                <a:cxn ang="0">
                  <a:pos x="2788" y="2112"/>
                </a:cxn>
                <a:cxn ang="0">
                  <a:pos x="2973" y="2067"/>
                </a:cxn>
                <a:cxn ang="0">
                  <a:pos x="3158" y="2014"/>
                </a:cxn>
                <a:cxn ang="0">
                  <a:pos x="3343" y="1944"/>
                </a:cxn>
                <a:cxn ang="0">
                  <a:pos x="3523" y="1875"/>
                </a:cxn>
                <a:cxn ang="0">
                  <a:pos x="3705" y="1817"/>
                </a:cxn>
                <a:cxn ang="0">
                  <a:pos x="3883" y="1745"/>
                </a:cxn>
                <a:cxn ang="0">
                  <a:pos x="4060" y="1702"/>
                </a:cxn>
                <a:cxn ang="0">
                  <a:pos x="4236" y="1647"/>
                </a:cxn>
                <a:cxn ang="0">
                  <a:pos x="4411" y="1596"/>
                </a:cxn>
                <a:cxn ang="0">
                  <a:pos x="4584" y="1543"/>
                </a:cxn>
                <a:cxn ang="0">
                  <a:pos x="4756" y="1486"/>
                </a:cxn>
                <a:cxn ang="0">
                  <a:pos x="4929" y="1431"/>
                </a:cxn>
                <a:cxn ang="0">
                  <a:pos x="5099" y="1363"/>
                </a:cxn>
                <a:cxn ang="0">
                  <a:pos x="5265" y="1303"/>
                </a:cxn>
                <a:cxn ang="0">
                  <a:pos x="5435" y="1207"/>
                </a:cxn>
                <a:cxn ang="0">
                  <a:pos x="5603" y="1123"/>
                </a:cxn>
                <a:cxn ang="0">
                  <a:pos x="5769" y="1061"/>
                </a:cxn>
                <a:cxn ang="0">
                  <a:pos x="5935" y="972"/>
                </a:cxn>
                <a:cxn ang="0">
                  <a:pos x="6098" y="895"/>
                </a:cxn>
                <a:cxn ang="0">
                  <a:pos x="6261" y="821"/>
                </a:cxn>
                <a:cxn ang="0">
                  <a:pos x="6424" y="732"/>
                </a:cxn>
                <a:cxn ang="0">
                  <a:pos x="6585" y="662"/>
                </a:cxn>
                <a:cxn ang="0">
                  <a:pos x="6743" y="617"/>
                </a:cxn>
                <a:cxn ang="0">
                  <a:pos x="6902" y="562"/>
                </a:cxn>
                <a:cxn ang="0">
                  <a:pos x="7058" y="494"/>
                </a:cxn>
                <a:cxn ang="0">
                  <a:pos x="7216" y="418"/>
                </a:cxn>
                <a:cxn ang="0">
                  <a:pos x="7372" y="343"/>
                </a:cxn>
                <a:cxn ang="0">
                  <a:pos x="7523" y="302"/>
                </a:cxn>
                <a:cxn ang="0">
                  <a:pos x="7677" y="264"/>
                </a:cxn>
                <a:cxn ang="0">
                  <a:pos x="7826" y="216"/>
                </a:cxn>
                <a:cxn ang="0">
                  <a:pos x="7979" y="168"/>
                </a:cxn>
                <a:cxn ang="0">
                  <a:pos x="8126" y="120"/>
                </a:cxn>
                <a:cxn ang="0">
                  <a:pos x="8277" y="53"/>
                </a:cxn>
                <a:cxn ang="0">
                  <a:pos x="8423" y="19"/>
                </a:cxn>
                <a:cxn ang="0">
                  <a:pos x="8565" y="17"/>
                </a:cxn>
              </a:cxnLst>
              <a:rect l="0" t="0" r="r" b="b"/>
              <a:pathLst>
                <a:path w="8565" h="3310">
                  <a:moveTo>
                    <a:pt x="0" y="3310"/>
                  </a:moveTo>
                  <a:lnTo>
                    <a:pt x="50" y="3288"/>
                  </a:lnTo>
                  <a:lnTo>
                    <a:pt x="151" y="3252"/>
                  </a:lnTo>
                  <a:lnTo>
                    <a:pt x="254" y="3214"/>
                  </a:lnTo>
                  <a:lnTo>
                    <a:pt x="357" y="3173"/>
                  </a:lnTo>
                  <a:lnTo>
                    <a:pt x="461" y="3137"/>
                  </a:lnTo>
                  <a:lnTo>
                    <a:pt x="559" y="3099"/>
                  </a:lnTo>
                  <a:lnTo>
                    <a:pt x="660" y="3060"/>
                  </a:lnTo>
                  <a:lnTo>
                    <a:pt x="761" y="3024"/>
                  </a:lnTo>
                  <a:lnTo>
                    <a:pt x="861" y="2986"/>
                  </a:lnTo>
                  <a:lnTo>
                    <a:pt x="965" y="2950"/>
                  </a:lnTo>
                  <a:lnTo>
                    <a:pt x="1061" y="2907"/>
                  </a:lnTo>
                  <a:lnTo>
                    <a:pt x="1159" y="2835"/>
                  </a:lnTo>
                  <a:lnTo>
                    <a:pt x="1257" y="2787"/>
                  </a:lnTo>
                  <a:lnTo>
                    <a:pt x="1358" y="2784"/>
                  </a:lnTo>
                  <a:lnTo>
                    <a:pt x="1457" y="2743"/>
                  </a:lnTo>
                  <a:lnTo>
                    <a:pt x="1550" y="2676"/>
                  </a:lnTo>
                  <a:lnTo>
                    <a:pt x="1649" y="2621"/>
                  </a:lnTo>
                  <a:lnTo>
                    <a:pt x="1745" y="2566"/>
                  </a:lnTo>
                  <a:lnTo>
                    <a:pt x="1841" y="2506"/>
                  </a:lnTo>
                  <a:lnTo>
                    <a:pt x="1937" y="2453"/>
                  </a:lnTo>
                  <a:lnTo>
                    <a:pt x="2033" y="2412"/>
                  </a:lnTo>
                  <a:lnTo>
                    <a:pt x="2126" y="2379"/>
                  </a:lnTo>
                  <a:lnTo>
                    <a:pt x="2225" y="2340"/>
                  </a:lnTo>
                  <a:lnTo>
                    <a:pt x="2321" y="2304"/>
                  </a:lnTo>
                  <a:lnTo>
                    <a:pt x="2414" y="2278"/>
                  </a:lnTo>
                  <a:lnTo>
                    <a:pt x="2505" y="2247"/>
                  </a:lnTo>
                  <a:lnTo>
                    <a:pt x="2601" y="2208"/>
                  </a:lnTo>
                  <a:lnTo>
                    <a:pt x="2695" y="2163"/>
                  </a:lnTo>
                  <a:lnTo>
                    <a:pt x="2788" y="2112"/>
                  </a:lnTo>
                  <a:lnTo>
                    <a:pt x="2882" y="2086"/>
                  </a:lnTo>
                  <a:lnTo>
                    <a:pt x="2973" y="2067"/>
                  </a:lnTo>
                  <a:lnTo>
                    <a:pt x="3064" y="2043"/>
                  </a:lnTo>
                  <a:lnTo>
                    <a:pt x="3158" y="2014"/>
                  </a:lnTo>
                  <a:lnTo>
                    <a:pt x="3249" y="1980"/>
                  </a:lnTo>
                  <a:lnTo>
                    <a:pt x="3343" y="1944"/>
                  </a:lnTo>
                  <a:lnTo>
                    <a:pt x="3432" y="1908"/>
                  </a:lnTo>
                  <a:lnTo>
                    <a:pt x="3523" y="1875"/>
                  </a:lnTo>
                  <a:lnTo>
                    <a:pt x="3614" y="1846"/>
                  </a:lnTo>
                  <a:lnTo>
                    <a:pt x="3705" y="1817"/>
                  </a:lnTo>
                  <a:lnTo>
                    <a:pt x="3794" y="1783"/>
                  </a:lnTo>
                  <a:lnTo>
                    <a:pt x="3883" y="1745"/>
                  </a:lnTo>
                  <a:lnTo>
                    <a:pt x="3974" y="1719"/>
                  </a:lnTo>
                  <a:lnTo>
                    <a:pt x="4060" y="1702"/>
                  </a:lnTo>
                  <a:lnTo>
                    <a:pt x="4149" y="1675"/>
                  </a:lnTo>
                  <a:lnTo>
                    <a:pt x="4236" y="1647"/>
                  </a:lnTo>
                  <a:lnTo>
                    <a:pt x="4324" y="1625"/>
                  </a:lnTo>
                  <a:lnTo>
                    <a:pt x="4411" y="1596"/>
                  </a:lnTo>
                  <a:lnTo>
                    <a:pt x="4497" y="1570"/>
                  </a:lnTo>
                  <a:lnTo>
                    <a:pt x="4584" y="1543"/>
                  </a:lnTo>
                  <a:lnTo>
                    <a:pt x="4670" y="1515"/>
                  </a:lnTo>
                  <a:lnTo>
                    <a:pt x="4756" y="1486"/>
                  </a:lnTo>
                  <a:lnTo>
                    <a:pt x="4843" y="1459"/>
                  </a:lnTo>
                  <a:lnTo>
                    <a:pt x="4929" y="1431"/>
                  </a:lnTo>
                  <a:lnTo>
                    <a:pt x="5013" y="1397"/>
                  </a:lnTo>
                  <a:lnTo>
                    <a:pt x="5099" y="1363"/>
                  </a:lnTo>
                  <a:lnTo>
                    <a:pt x="5181" y="1339"/>
                  </a:lnTo>
                  <a:lnTo>
                    <a:pt x="5265" y="1303"/>
                  </a:lnTo>
                  <a:lnTo>
                    <a:pt x="5351" y="1253"/>
                  </a:lnTo>
                  <a:lnTo>
                    <a:pt x="5435" y="1207"/>
                  </a:lnTo>
                  <a:lnTo>
                    <a:pt x="5519" y="1164"/>
                  </a:lnTo>
                  <a:lnTo>
                    <a:pt x="5603" y="1123"/>
                  </a:lnTo>
                  <a:lnTo>
                    <a:pt x="5685" y="1092"/>
                  </a:lnTo>
                  <a:lnTo>
                    <a:pt x="5769" y="1061"/>
                  </a:lnTo>
                  <a:lnTo>
                    <a:pt x="5851" y="1020"/>
                  </a:lnTo>
                  <a:lnTo>
                    <a:pt x="5935" y="972"/>
                  </a:lnTo>
                  <a:lnTo>
                    <a:pt x="6019" y="931"/>
                  </a:lnTo>
                  <a:lnTo>
                    <a:pt x="6098" y="895"/>
                  </a:lnTo>
                  <a:lnTo>
                    <a:pt x="6179" y="862"/>
                  </a:lnTo>
                  <a:lnTo>
                    <a:pt x="6261" y="821"/>
                  </a:lnTo>
                  <a:lnTo>
                    <a:pt x="6343" y="773"/>
                  </a:lnTo>
                  <a:lnTo>
                    <a:pt x="6424" y="732"/>
                  </a:lnTo>
                  <a:lnTo>
                    <a:pt x="6503" y="701"/>
                  </a:lnTo>
                  <a:lnTo>
                    <a:pt x="6585" y="662"/>
                  </a:lnTo>
                  <a:lnTo>
                    <a:pt x="6667" y="636"/>
                  </a:lnTo>
                  <a:lnTo>
                    <a:pt x="6743" y="617"/>
                  </a:lnTo>
                  <a:lnTo>
                    <a:pt x="6820" y="590"/>
                  </a:lnTo>
                  <a:lnTo>
                    <a:pt x="6902" y="562"/>
                  </a:lnTo>
                  <a:lnTo>
                    <a:pt x="6981" y="530"/>
                  </a:lnTo>
                  <a:lnTo>
                    <a:pt x="7058" y="494"/>
                  </a:lnTo>
                  <a:lnTo>
                    <a:pt x="7137" y="451"/>
                  </a:lnTo>
                  <a:lnTo>
                    <a:pt x="7216" y="418"/>
                  </a:lnTo>
                  <a:lnTo>
                    <a:pt x="7293" y="384"/>
                  </a:lnTo>
                  <a:lnTo>
                    <a:pt x="7372" y="343"/>
                  </a:lnTo>
                  <a:lnTo>
                    <a:pt x="7449" y="314"/>
                  </a:lnTo>
                  <a:lnTo>
                    <a:pt x="7523" y="302"/>
                  </a:lnTo>
                  <a:lnTo>
                    <a:pt x="7602" y="286"/>
                  </a:lnTo>
                  <a:lnTo>
                    <a:pt x="7677" y="264"/>
                  </a:lnTo>
                  <a:lnTo>
                    <a:pt x="7751" y="242"/>
                  </a:lnTo>
                  <a:lnTo>
                    <a:pt x="7826" y="216"/>
                  </a:lnTo>
                  <a:lnTo>
                    <a:pt x="7905" y="192"/>
                  </a:lnTo>
                  <a:lnTo>
                    <a:pt x="7979" y="168"/>
                  </a:lnTo>
                  <a:lnTo>
                    <a:pt x="8054" y="142"/>
                  </a:lnTo>
                  <a:lnTo>
                    <a:pt x="8126" y="120"/>
                  </a:lnTo>
                  <a:lnTo>
                    <a:pt x="8200" y="96"/>
                  </a:lnTo>
                  <a:lnTo>
                    <a:pt x="8277" y="53"/>
                  </a:lnTo>
                  <a:lnTo>
                    <a:pt x="8351" y="29"/>
                  </a:lnTo>
                  <a:lnTo>
                    <a:pt x="8423" y="19"/>
                  </a:lnTo>
                  <a:lnTo>
                    <a:pt x="8495" y="0"/>
                  </a:lnTo>
                  <a:lnTo>
                    <a:pt x="8565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2" name="Freeform 82"/>
            <p:cNvSpPr>
              <a:spLocks noChangeAspect="1"/>
            </p:cNvSpPr>
            <p:nvPr/>
          </p:nvSpPr>
          <p:spPr bwMode="auto">
            <a:xfrm>
              <a:off x="2026" y="2142"/>
              <a:ext cx="3649" cy="1411"/>
            </a:xfrm>
            <a:custGeom>
              <a:avLst/>
              <a:gdLst/>
              <a:ahLst/>
              <a:cxnLst>
                <a:cxn ang="0">
                  <a:pos x="51" y="3295"/>
                </a:cxn>
                <a:cxn ang="0">
                  <a:pos x="257" y="3219"/>
                </a:cxn>
                <a:cxn ang="0">
                  <a:pos x="461" y="3144"/>
                </a:cxn>
                <a:cxn ang="0">
                  <a:pos x="663" y="3067"/>
                </a:cxn>
                <a:cxn ang="0">
                  <a:pos x="864" y="2993"/>
                </a:cxn>
                <a:cxn ang="0">
                  <a:pos x="1063" y="2916"/>
                </a:cxn>
                <a:cxn ang="0">
                  <a:pos x="1258" y="2791"/>
                </a:cxn>
                <a:cxn ang="0">
                  <a:pos x="1457" y="2755"/>
                </a:cxn>
                <a:cxn ang="0">
                  <a:pos x="1651" y="2633"/>
                </a:cxn>
                <a:cxn ang="0">
                  <a:pos x="1841" y="2513"/>
                </a:cxn>
                <a:cxn ang="0">
                  <a:pos x="2033" y="2419"/>
                </a:cxn>
                <a:cxn ang="0">
                  <a:pos x="2223" y="2352"/>
                </a:cxn>
                <a:cxn ang="0">
                  <a:pos x="2415" y="2287"/>
                </a:cxn>
                <a:cxn ang="0">
                  <a:pos x="2604" y="2215"/>
                </a:cxn>
                <a:cxn ang="0">
                  <a:pos x="2789" y="2119"/>
                </a:cxn>
                <a:cxn ang="0">
                  <a:pos x="2976" y="2074"/>
                </a:cxn>
                <a:cxn ang="0">
                  <a:pos x="3158" y="2026"/>
                </a:cxn>
                <a:cxn ang="0">
                  <a:pos x="3341" y="1959"/>
                </a:cxn>
                <a:cxn ang="0">
                  <a:pos x="3523" y="1887"/>
                </a:cxn>
                <a:cxn ang="0">
                  <a:pos x="3703" y="1824"/>
                </a:cxn>
                <a:cxn ang="0">
                  <a:pos x="3883" y="1755"/>
                </a:cxn>
                <a:cxn ang="0">
                  <a:pos x="4061" y="1721"/>
                </a:cxn>
                <a:cxn ang="0">
                  <a:pos x="4236" y="1654"/>
                </a:cxn>
                <a:cxn ang="0">
                  <a:pos x="4411" y="1606"/>
                </a:cxn>
                <a:cxn ang="0">
                  <a:pos x="4586" y="1555"/>
                </a:cxn>
                <a:cxn ang="0">
                  <a:pos x="4759" y="1505"/>
                </a:cxn>
                <a:cxn ang="0">
                  <a:pos x="4927" y="1440"/>
                </a:cxn>
                <a:cxn ang="0">
                  <a:pos x="5097" y="1375"/>
                </a:cxn>
                <a:cxn ang="0">
                  <a:pos x="5268" y="1303"/>
                </a:cxn>
                <a:cxn ang="0">
                  <a:pos x="5436" y="1212"/>
                </a:cxn>
                <a:cxn ang="0">
                  <a:pos x="5601" y="1133"/>
                </a:cxn>
                <a:cxn ang="0">
                  <a:pos x="5769" y="1066"/>
                </a:cxn>
                <a:cxn ang="0">
                  <a:pos x="5933" y="972"/>
                </a:cxn>
                <a:cxn ang="0">
                  <a:pos x="6098" y="902"/>
                </a:cxn>
                <a:cxn ang="0">
                  <a:pos x="6261" y="830"/>
                </a:cxn>
                <a:cxn ang="0">
                  <a:pos x="6422" y="744"/>
                </a:cxn>
                <a:cxn ang="0">
                  <a:pos x="6583" y="677"/>
                </a:cxn>
                <a:cxn ang="0">
                  <a:pos x="6741" y="629"/>
                </a:cxn>
                <a:cxn ang="0">
                  <a:pos x="6902" y="571"/>
                </a:cxn>
                <a:cxn ang="0">
                  <a:pos x="7056" y="504"/>
                </a:cxn>
                <a:cxn ang="0">
                  <a:pos x="7214" y="427"/>
                </a:cxn>
                <a:cxn ang="0">
                  <a:pos x="7370" y="355"/>
                </a:cxn>
                <a:cxn ang="0">
                  <a:pos x="7524" y="312"/>
                </a:cxn>
                <a:cxn ang="0">
                  <a:pos x="7675" y="281"/>
                </a:cxn>
                <a:cxn ang="0">
                  <a:pos x="7826" y="228"/>
                </a:cxn>
                <a:cxn ang="0">
                  <a:pos x="7977" y="175"/>
                </a:cxn>
                <a:cxn ang="0">
                  <a:pos x="8126" y="130"/>
                </a:cxn>
                <a:cxn ang="0">
                  <a:pos x="8275" y="55"/>
                </a:cxn>
                <a:cxn ang="0">
                  <a:pos x="8421" y="24"/>
                </a:cxn>
                <a:cxn ang="0">
                  <a:pos x="8563" y="43"/>
                </a:cxn>
              </a:cxnLst>
              <a:rect l="0" t="0" r="r" b="b"/>
              <a:pathLst>
                <a:path w="8563" h="3312">
                  <a:moveTo>
                    <a:pt x="0" y="3312"/>
                  </a:moveTo>
                  <a:lnTo>
                    <a:pt x="51" y="3295"/>
                  </a:lnTo>
                  <a:lnTo>
                    <a:pt x="156" y="3255"/>
                  </a:lnTo>
                  <a:lnTo>
                    <a:pt x="257" y="3219"/>
                  </a:lnTo>
                  <a:lnTo>
                    <a:pt x="360" y="3180"/>
                  </a:lnTo>
                  <a:lnTo>
                    <a:pt x="461" y="3144"/>
                  </a:lnTo>
                  <a:lnTo>
                    <a:pt x="562" y="3106"/>
                  </a:lnTo>
                  <a:lnTo>
                    <a:pt x="663" y="3067"/>
                  </a:lnTo>
                  <a:lnTo>
                    <a:pt x="763" y="3031"/>
                  </a:lnTo>
                  <a:lnTo>
                    <a:pt x="864" y="2993"/>
                  </a:lnTo>
                  <a:lnTo>
                    <a:pt x="965" y="2955"/>
                  </a:lnTo>
                  <a:lnTo>
                    <a:pt x="1063" y="2916"/>
                  </a:lnTo>
                  <a:lnTo>
                    <a:pt x="1159" y="2847"/>
                  </a:lnTo>
                  <a:lnTo>
                    <a:pt x="1258" y="2791"/>
                  </a:lnTo>
                  <a:lnTo>
                    <a:pt x="1359" y="2787"/>
                  </a:lnTo>
                  <a:lnTo>
                    <a:pt x="1457" y="2755"/>
                  </a:lnTo>
                  <a:lnTo>
                    <a:pt x="1553" y="2686"/>
                  </a:lnTo>
                  <a:lnTo>
                    <a:pt x="1651" y="2633"/>
                  </a:lnTo>
                  <a:lnTo>
                    <a:pt x="1745" y="2575"/>
                  </a:lnTo>
                  <a:lnTo>
                    <a:pt x="1841" y="2513"/>
                  </a:lnTo>
                  <a:lnTo>
                    <a:pt x="1939" y="2458"/>
                  </a:lnTo>
                  <a:lnTo>
                    <a:pt x="2033" y="2419"/>
                  </a:lnTo>
                  <a:lnTo>
                    <a:pt x="2129" y="2388"/>
                  </a:lnTo>
                  <a:lnTo>
                    <a:pt x="2223" y="2352"/>
                  </a:lnTo>
                  <a:lnTo>
                    <a:pt x="2319" y="2311"/>
                  </a:lnTo>
                  <a:lnTo>
                    <a:pt x="2415" y="2287"/>
                  </a:lnTo>
                  <a:lnTo>
                    <a:pt x="2508" y="2256"/>
                  </a:lnTo>
                  <a:lnTo>
                    <a:pt x="2604" y="2215"/>
                  </a:lnTo>
                  <a:lnTo>
                    <a:pt x="2695" y="2175"/>
                  </a:lnTo>
                  <a:lnTo>
                    <a:pt x="2789" y="2119"/>
                  </a:lnTo>
                  <a:lnTo>
                    <a:pt x="2882" y="2086"/>
                  </a:lnTo>
                  <a:lnTo>
                    <a:pt x="2976" y="2074"/>
                  </a:lnTo>
                  <a:lnTo>
                    <a:pt x="3067" y="2052"/>
                  </a:lnTo>
                  <a:lnTo>
                    <a:pt x="3158" y="2026"/>
                  </a:lnTo>
                  <a:lnTo>
                    <a:pt x="3252" y="1997"/>
                  </a:lnTo>
                  <a:lnTo>
                    <a:pt x="3341" y="1959"/>
                  </a:lnTo>
                  <a:lnTo>
                    <a:pt x="3434" y="1923"/>
                  </a:lnTo>
                  <a:lnTo>
                    <a:pt x="3523" y="1887"/>
                  </a:lnTo>
                  <a:lnTo>
                    <a:pt x="3614" y="1855"/>
                  </a:lnTo>
                  <a:lnTo>
                    <a:pt x="3703" y="1824"/>
                  </a:lnTo>
                  <a:lnTo>
                    <a:pt x="3794" y="1793"/>
                  </a:lnTo>
                  <a:lnTo>
                    <a:pt x="3883" y="1755"/>
                  </a:lnTo>
                  <a:lnTo>
                    <a:pt x="3972" y="1733"/>
                  </a:lnTo>
                  <a:lnTo>
                    <a:pt x="4061" y="1721"/>
                  </a:lnTo>
                  <a:lnTo>
                    <a:pt x="4147" y="1687"/>
                  </a:lnTo>
                  <a:lnTo>
                    <a:pt x="4236" y="1654"/>
                  </a:lnTo>
                  <a:lnTo>
                    <a:pt x="4322" y="1632"/>
                  </a:lnTo>
                  <a:lnTo>
                    <a:pt x="4411" y="1606"/>
                  </a:lnTo>
                  <a:lnTo>
                    <a:pt x="4500" y="1579"/>
                  </a:lnTo>
                  <a:lnTo>
                    <a:pt x="4586" y="1555"/>
                  </a:lnTo>
                  <a:lnTo>
                    <a:pt x="4670" y="1531"/>
                  </a:lnTo>
                  <a:lnTo>
                    <a:pt x="4759" y="1505"/>
                  </a:lnTo>
                  <a:lnTo>
                    <a:pt x="4841" y="1471"/>
                  </a:lnTo>
                  <a:lnTo>
                    <a:pt x="4927" y="1440"/>
                  </a:lnTo>
                  <a:lnTo>
                    <a:pt x="5013" y="1406"/>
                  </a:lnTo>
                  <a:lnTo>
                    <a:pt x="5097" y="1375"/>
                  </a:lnTo>
                  <a:lnTo>
                    <a:pt x="5181" y="1339"/>
                  </a:lnTo>
                  <a:lnTo>
                    <a:pt x="5268" y="1303"/>
                  </a:lnTo>
                  <a:lnTo>
                    <a:pt x="5352" y="1255"/>
                  </a:lnTo>
                  <a:lnTo>
                    <a:pt x="5436" y="1212"/>
                  </a:lnTo>
                  <a:lnTo>
                    <a:pt x="5517" y="1174"/>
                  </a:lnTo>
                  <a:lnTo>
                    <a:pt x="5601" y="1133"/>
                  </a:lnTo>
                  <a:lnTo>
                    <a:pt x="5685" y="1102"/>
                  </a:lnTo>
                  <a:lnTo>
                    <a:pt x="5769" y="1066"/>
                  </a:lnTo>
                  <a:lnTo>
                    <a:pt x="5851" y="1020"/>
                  </a:lnTo>
                  <a:lnTo>
                    <a:pt x="5933" y="972"/>
                  </a:lnTo>
                  <a:lnTo>
                    <a:pt x="6017" y="934"/>
                  </a:lnTo>
                  <a:lnTo>
                    <a:pt x="6098" y="902"/>
                  </a:lnTo>
                  <a:lnTo>
                    <a:pt x="6182" y="869"/>
                  </a:lnTo>
                  <a:lnTo>
                    <a:pt x="6261" y="830"/>
                  </a:lnTo>
                  <a:lnTo>
                    <a:pt x="6343" y="785"/>
                  </a:lnTo>
                  <a:lnTo>
                    <a:pt x="6422" y="744"/>
                  </a:lnTo>
                  <a:lnTo>
                    <a:pt x="6504" y="708"/>
                  </a:lnTo>
                  <a:lnTo>
                    <a:pt x="6583" y="677"/>
                  </a:lnTo>
                  <a:lnTo>
                    <a:pt x="6662" y="653"/>
                  </a:lnTo>
                  <a:lnTo>
                    <a:pt x="6741" y="629"/>
                  </a:lnTo>
                  <a:lnTo>
                    <a:pt x="6821" y="602"/>
                  </a:lnTo>
                  <a:lnTo>
                    <a:pt x="6902" y="571"/>
                  </a:lnTo>
                  <a:lnTo>
                    <a:pt x="6979" y="542"/>
                  </a:lnTo>
                  <a:lnTo>
                    <a:pt x="7056" y="504"/>
                  </a:lnTo>
                  <a:lnTo>
                    <a:pt x="7137" y="463"/>
                  </a:lnTo>
                  <a:lnTo>
                    <a:pt x="7214" y="427"/>
                  </a:lnTo>
                  <a:lnTo>
                    <a:pt x="7291" y="396"/>
                  </a:lnTo>
                  <a:lnTo>
                    <a:pt x="7370" y="355"/>
                  </a:lnTo>
                  <a:lnTo>
                    <a:pt x="7447" y="326"/>
                  </a:lnTo>
                  <a:lnTo>
                    <a:pt x="7524" y="312"/>
                  </a:lnTo>
                  <a:lnTo>
                    <a:pt x="7600" y="295"/>
                  </a:lnTo>
                  <a:lnTo>
                    <a:pt x="7675" y="281"/>
                  </a:lnTo>
                  <a:lnTo>
                    <a:pt x="7749" y="257"/>
                  </a:lnTo>
                  <a:lnTo>
                    <a:pt x="7826" y="228"/>
                  </a:lnTo>
                  <a:lnTo>
                    <a:pt x="7900" y="202"/>
                  </a:lnTo>
                  <a:lnTo>
                    <a:pt x="7977" y="175"/>
                  </a:lnTo>
                  <a:lnTo>
                    <a:pt x="8054" y="151"/>
                  </a:lnTo>
                  <a:lnTo>
                    <a:pt x="8126" y="130"/>
                  </a:lnTo>
                  <a:lnTo>
                    <a:pt x="8200" y="101"/>
                  </a:lnTo>
                  <a:lnTo>
                    <a:pt x="8275" y="55"/>
                  </a:lnTo>
                  <a:lnTo>
                    <a:pt x="8349" y="31"/>
                  </a:lnTo>
                  <a:lnTo>
                    <a:pt x="8421" y="24"/>
                  </a:lnTo>
                  <a:lnTo>
                    <a:pt x="8496" y="0"/>
                  </a:lnTo>
                  <a:lnTo>
                    <a:pt x="8563" y="4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3" name="Freeform 83"/>
            <p:cNvSpPr>
              <a:spLocks noChangeAspect="1"/>
            </p:cNvSpPr>
            <p:nvPr/>
          </p:nvSpPr>
          <p:spPr bwMode="auto">
            <a:xfrm>
              <a:off x="2017" y="2133"/>
              <a:ext cx="3647" cy="1413"/>
            </a:xfrm>
            <a:custGeom>
              <a:avLst/>
              <a:gdLst/>
              <a:ahLst/>
              <a:cxnLst>
                <a:cxn ang="0">
                  <a:pos x="53" y="3298"/>
                </a:cxn>
                <a:cxn ang="0">
                  <a:pos x="257" y="3221"/>
                </a:cxn>
                <a:cxn ang="0">
                  <a:pos x="460" y="3145"/>
                </a:cxn>
                <a:cxn ang="0">
                  <a:pos x="664" y="3070"/>
                </a:cxn>
                <a:cxn ang="0">
                  <a:pos x="866" y="2996"/>
                </a:cxn>
                <a:cxn ang="0">
                  <a:pos x="1063" y="2924"/>
                </a:cxn>
                <a:cxn ang="0">
                  <a:pos x="1260" y="2794"/>
                </a:cxn>
                <a:cxn ang="0">
                  <a:pos x="1459" y="2758"/>
                </a:cxn>
                <a:cxn ang="0">
                  <a:pos x="1651" y="2641"/>
                </a:cxn>
                <a:cxn ang="0">
                  <a:pos x="1840" y="2518"/>
                </a:cxn>
                <a:cxn ang="0">
                  <a:pos x="2035" y="2425"/>
                </a:cxn>
                <a:cxn ang="0">
                  <a:pos x="2224" y="2357"/>
                </a:cxn>
                <a:cxn ang="0">
                  <a:pos x="2414" y="2293"/>
                </a:cxn>
                <a:cxn ang="0">
                  <a:pos x="2601" y="2221"/>
                </a:cxn>
                <a:cxn ang="0">
                  <a:pos x="2788" y="2129"/>
                </a:cxn>
                <a:cxn ang="0">
                  <a:pos x="2975" y="2079"/>
                </a:cxn>
                <a:cxn ang="0">
                  <a:pos x="3160" y="2036"/>
                </a:cxn>
                <a:cxn ang="0">
                  <a:pos x="3343" y="1969"/>
                </a:cxn>
                <a:cxn ang="0">
                  <a:pos x="3523" y="1892"/>
                </a:cxn>
                <a:cxn ang="0">
                  <a:pos x="3705" y="1829"/>
                </a:cxn>
                <a:cxn ang="0">
                  <a:pos x="3883" y="1762"/>
                </a:cxn>
                <a:cxn ang="0">
                  <a:pos x="4060" y="1733"/>
                </a:cxn>
                <a:cxn ang="0">
                  <a:pos x="4235" y="1664"/>
                </a:cxn>
                <a:cxn ang="0">
                  <a:pos x="4411" y="1613"/>
                </a:cxn>
                <a:cxn ang="0">
                  <a:pos x="4583" y="1563"/>
                </a:cxn>
                <a:cxn ang="0">
                  <a:pos x="4756" y="1515"/>
                </a:cxn>
                <a:cxn ang="0">
                  <a:pos x="4927" y="1448"/>
                </a:cxn>
                <a:cxn ang="0">
                  <a:pos x="5097" y="1385"/>
                </a:cxn>
                <a:cxn ang="0">
                  <a:pos x="5267" y="1301"/>
                </a:cxn>
                <a:cxn ang="0">
                  <a:pos x="5435" y="1217"/>
                </a:cxn>
                <a:cxn ang="0">
                  <a:pos x="5603" y="1138"/>
                </a:cxn>
                <a:cxn ang="0">
                  <a:pos x="5766" y="1071"/>
                </a:cxn>
                <a:cxn ang="0">
                  <a:pos x="5934" y="977"/>
                </a:cxn>
                <a:cxn ang="0">
                  <a:pos x="6095" y="908"/>
                </a:cxn>
                <a:cxn ang="0">
                  <a:pos x="6258" y="838"/>
                </a:cxn>
                <a:cxn ang="0">
                  <a:pos x="6422" y="754"/>
                </a:cxn>
                <a:cxn ang="0">
                  <a:pos x="6582" y="689"/>
                </a:cxn>
                <a:cxn ang="0">
                  <a:pos x="6741" y="636"/>
                </a:cxn>
                <a:cxn ang="0">
                  <a:pos x="6899" y="579"/>
                </a:cxn>
                <a:cxn ang="0">
                  <a:pos x="7055" y="514"/>
                </a:cxn>
                <a:cxn ang="0">
                  <a:pos x="7214" y="437"/>
                </a:cxn>
                <a:cxn ang="0">
                  <a:pos x="7367" y="365"/>
                </a:cxn>
                <a:cxn ang="0">
                  <a:pos x="7521" y="320"/>
                </a:cxn>
                <a:cxn ang="0">
                  <a:pos x="7672" y="291"/>
                </a:cxn>
                <a:cxn ang="0">
                  <a:pos x="7823" y="238"/>
                </a:cxn>
                <a:cxn ang="0">
                  <a:pos x="7972" y="185"/>
                </a:cxn>
                <a:cxn ang="0">
                  <a:pos x="8123" y="135"/>
                </a:cxn>
                <a:cxn ang="0">
                  <a:pos x="8272" y="65"/>
                </a:cxn>
                <a:cxn ang="0">
                  <a:pos x="8418" y="27"/>
                </a:cxn>
                <a:cxn ang="0">
                  <a:pos x="8560" y="58"/>
                </a:cxn>
              </a:cxnLst>
              <a:rect l="0" t="0" r="r" b="b"/>
              <a:pathLst>
                <a:path w="8560" h="3317">
                  <a:moveTo>
                    <a:pt x="0" y="3317"/>
                  </a:moveTo>
                  <a:lnTo>
                    <a:pt x="53" y="3298"/>
                  </a:lnTo>
                  <a:lnTo>
                    <a:pt x="156" y="3260"/>
                  </a:lnTo>
                  <a:lnTo>
                    <a:pt x="257" y="3221"/>
                  </a:lnTo>
                  <a:lnTo>
                    <a:pt x="360" y="3183"/>
                  </a:lnTo>
                  <a:lnTo>
                    <a:pt x="460" y="3145"/>
                  </a:lnTo>
                  <a:lnTo>
                    <a:pt x="564" y="3106"/>
                  </a:lnTo>
                  <a:lnTo>
                    <a:pt x="664" y="3070"/>
                  </a:lnTo>
                  <a:lnTo>
                    <a:pt x="765" y="3032"/>
                  </a:lnTo>
                  <a:lnTo>
                    <a:pt x="866" y="2996"/>
                  </a:lnTo>
                  <a:lnTo>
                    <a:pt x="964" y="2960"/>
                  </a:lnTo>
                  <a:lnTo>
                    <a:pt x="1063" y="2924"/>
                  </a:lnTo>
                  <a:lnTo>
                    <a:pt x="1161" y="2854"/>
                  </a:lnTo>
                  <a:lnTo>
                    <a:pt x="1260" y="2794"/>
                  </a:lnTo>
                  <a:lnTo>
                    <a:pt x="1360" y="2787"/>
                  </a:lnTo>
                  <a:lnTo>
                    <a:pt x="1459" y="2758"/>
                  </a:lnTo>
                  <a:lnTo>
                    <a:pt x="1552" y="2696"/>
                  </a:lnTo>
                  <a:lnTo>
                    <a:pt x="1651" y="2641"/>
                  </a:lnTo>
                  <a:lnTo>
                    <a:pt x="1747" y="2583"/>
                  </a:lnTo>
                  <a:lnTo>
                    <a:pt x="1840" y="2518"/>
                  </a:lnTo>
                  <a:lnTo>
                    <a:pt x="1936" y="2463"/>
                  </a:lnTo>
                  <a:lnTo>
                    <a:pt x="2035" y="2425"/>
                  </a:lnTo>
                  <a:lnTo>
                    <a:pt x="2128" y="2396"/>
                  </a:lnTo>
                  <a:lnTo>
                    <a:pt x="2224" y="2357"/>
                  </a:lnTo>
                  <a:lnTo>
                    <a:pt x="2320" y="2314"/>
                  </a:lnTo>
                  <a:lnTo>
                    <a:pt x="2414" y="2293"/>
                  </a:lnTo>
                  <a:lnTo>
                    <a:pt x="2510" y="2261"/>
                  </a:lnTo>
                  <a:lnTo>
                    <a:pt x="2601" y="2221"/>
                  </a:lnTo>
                  <a:lnTo>
                    <a:pt x="2697" y="2180"/>
                  </a:lnTo>
                  <a:lnTo>
                    <a:pt x="2788" y="2129"/>
                  </a:lnTo>
                  <a:lnTo>
                    <a:pt x="2882" y="2091"/>
                  </a:lnTo>
                  <a:lnTo>
                    <a:pt x="2975" y="2079"/>
                  </a:lnTo>
                  <a:lnTo>
                    <a:pt x="3069" y="2060"/>
                  </a:lnTo>
                  <a:lnTo>
                    <a:pt x="3160" y="2036"/>
                  </a:lnTo>
                  <a:lnTo>
                    <a:pt x="3249" y="2005"/>
                  </a:lnTo>
                  <a:lnTo>
                    <a:pt x="3343" y="1969"/>
                  </a:lnTo>
                  <a:lnTo>
                    <a:pt x="3434" y="1930"/>
                  </a:lnTo>
                  <a:lnTo>
                    <a:pt x="3523" y="1892"/>
                  </a:lnTo>
                  <a:lnTo>
                    <a:pt x="3611" y="1861"/>
                  </a:lnTo>
                  <a:lnTo>
                    <a:pt x="3705" y="1829"/>
                  </a:lnTo>
                  <a:lnTo>
                    <a:pt x="3794" y="1793"/>
                  </a:lnTo>
                  <a:lnTo>
                    <a:pt x="3883" y="1762"/>
                  </a:lnTo>
                  <a:lnTo>
                    <a:pt x="3969" y="1743"/>
                  </a:lnTo>
                  <a:lnTo>
                    <a:pt x="4060" y="1733"/>
                  </a:lnTo>
                  <a:lnTo>
                    <a:pt x="4149" y="1700"/>
                  </a:lnTo>
                  <a:lnTo>
                    <a:pt x="4235" y="1664"/>
                  </a:lnTo>
                  <a:lnTo>
                    <a:pt x="4324" y="1642"/>
                  </a:lnTo>
                  <a:lnTo>
                    <a:pt x="4411" y="1613"/>
                  </a:lnTo>
                  <a:lnTo>
                    <a:pt x="4497" y="1587"/>
                  </a:lnTo>
                  <a:lnTo>
                    <a:pt x="4583" y="1563"/>
                  </a:lnTo>
                  <a:lnTo>
                    <a:pt x="4670" y="1541"/>
                  </a:lnTo>
                  <a:lnTo>
                    <a:pt x="4756" y="1515"/>
                  </a:lnTo>
                  <a:lnTo>
                    <a:pt x="4843" y="1484"/>
                  </a:lnTo>
                  <a:lnTo>
                    <a:pt x="4927" y="1448"/>
                  </a:lnTo>
                  <a:lnTo>
                    <a:pt x="5013" y="1416"/>
                  </a:lnTo>
                  <a:lnTo>
                    <a:pt x="5097" y="1385"/>
                  </a:lnTo>
                  <a:lnTo>
                    <a:pt x="5183" y="1347"/>
                  </a:lnTo>
                  <a:lnTo>
                    <a:pt x="5267" y="1301"/>
                  </a:lnTo>
                  <a:lnTo>
                    <a:pt x="5349" y="1258"/>
                  </a:lnTo>
                  <a:lnTo>
                    <a:pt x="5435" y="1217"/>
                  </a:lnTo>
                  <a:lnTo>
                    <a:pt x="5519" y="1179"/>
                  </a:lnTo>
                  <a:lnTo>
                    <a:pt x="5603" y="1138"/>
                  </a:lnTo>
                  <a:lnTo>
                    <a:pt x="5682" y="1107"/>
                  </a:lnTo>
                  <a:lnTo>
                    <a:pt x="5766" y="1071"/>
                  </a:lnTo>
                  <a:lnTo>
                    <a:pt x="5850" y="1023"/>
                  </a:lnTo>
                  <a:lnTo>
                    <a:pt x="5934" y="977"/>
                  </a:lnTo>
                  <a:lnTo>
                    <a:pt x="6014" y="939"/>
                  </a:lnTo>
                  <a:lnTo>
                    <a:pt x="6095" y="908"/>
                  </a:lnTo>
                  <a:lnTo>
                    <a:pt x="6179" y="874"/>
                  </a:lnTo>
                  <a:lnTo>
                    <a:pt x="6258" y="838"/>
                  </a:lnTo>
                  <a:lnTo>
                    <a:pt x="6340" y="795"/>
                  </a:lnTo>
                  <a:lnTo>
                    <a:pt x="6422" y="754"/>
                  </a:lnTo>
                  <a:lnTo>
                    <a:pt x="6501" y="720"/>
                  </a:lnTo>
                  <a:lnTo>
                    <a:pt x="6582" y="689"/>
                  </a:lnTo>
                  <a:lnTo>
                    <a:pt x="6662" y="665"/>
                  </a:lnTo>
                  <a:lnTo>
                    <a:pt x="6741" y="636"/>
                  </a:lnTo>
                  <a:lnTo>
                    <a:pt x="6818" y="610"/>
                  </a:lnTo>
                  <a:lnTo>
                    <a:pt x="6899" y="579"/>
                  </a:lnTo>
                  <a:lnTo>
                    <a:pt x="6976" y="550"/>
                  </a:lnTo>
                  <a:lnTo>
                    <a:pt x="7055" y="514"/>
                  </a:lnTo>
                  <a:lnTo>
                    <a:pt x="7134" y="476"/>
                  </a:lnTo>
                  <a:lnTo>
                    <a:pt x="7214" y="437"/>
                  </a:lnTo>
                  <a:lnTo>
                    <a:pt x="7290" y="406"/>
                  </a:lnTo>
                  <a:lnTo>
                    <a:pt x="7367" y="365"/>
                  </a:lnTo>
                  <a:lnTo>
                    <a:pt x="7446" y="336"/>
                  </a:lnTo>
                  <a:lnTo>
                    <a:pt x="7521" y="320"/>
                  </a:lnTo>
                  <a:lnTo>
                    <a:pt x="7595" y="305"/>
                  </a:lnTo>
                  <a:lnTo>
                    <a:pt x="7672" y="291"/>
                  </a:lnTo>
                  <a:lnTo>
                    <a:pt x="7749" y="264"/>
                  </a:lnTo>
                  <a:lnTo>
                    <a:pt x="7823" y="238"/>
                  </a:lnTo>
                  <a:lnTo>
                    <a:pt x="7897" y="209"/>
                  </a:lnTo>
                  <a:lnTo>
                    <a:pt x="7972" y="185"/>
                  </a:lnTo>
                  <a:lnTo>
                    <a:pt x="8049" y="159"/>
                  </a:lnTo>
                  <a:lnTo>
                    <a:pt x="8123" y="135"/>
                  </a:lnTo>
                  <a:lnTo>
                    <a:pt x="8197" y="106"/>
                  </a:lnTo>
                  <a:lnTo>
                    <a:pt x="8272" y="65"/>
                  </a:lnTo>
                  <a:lnTo>
                    <a:pt x="8346" y="41"/>
                  </a:lnTo>
                  <a:lnTo>
                    <a:pt x="8418" y="27"/>
                  </a:lnTo>
                  <a:lnTo>
                    <a:pt x="8495" y="0"/>
                  </a:lnTo>
                  <a:lnTo>
                    <a:pt x="8560" y="5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4" name="Freeform 84"/>
            <p:cNvSpPr>
              <a:spLocks noChangeAspect="1"/>
            </p:cNvSpPr>
            <p:nvPr/>
          </p:nvSpPr>
          <p:spPr bwMode="auto">
            <a:xfrm>
              <a:off x="2009" y="2122"/>
              <a:ext cx="3646" cy="1416"/>
            </a:xfrm>
            <a:custGeom>
              <a:avLst/>
              <a:gdLst/>
              <a:ahLst/>
              <a:cxnLst>
                <a:cxn ang="0">
                  <a:pos x="52" y="3307"/>
                </a:cxn>
                <a:cxn ang="0">
                  <a:pos x="256" y="3228"/>
                </a:cxn>
                <a:cxn ang="0">
                  <a:pos x="460" y="3154"/>
                </a:cxn>
                <a:cxn ang="0">
                  <a:pos x="662" y="3079"/>
                </a:cxn>
                <a:cxn ang="0">
                  <a:pos x="863" y="3003"/>
                </a:cxn>
                <a:cxn ang="0">
                  <a:pos x="1063" y="2928"/>
                </a:cxn>
                <a:cxn ang="0">
                  <a:pos x="1259" y="2799"/>
                </a:cxn>
                <a:cxn ang="0">
                  <a:pos x="1459" y="2770"/>
                </a:cxn>
                <a:cxn ang="0">
                  <a:pos x="1651" y="2650"/>
                </a:cxn>
                <a:cxn ang="0">
                  <a:pos x="1840" y="2527"/>
                </a:cxn>
                <a:cxn ang="0">
                  <a:pos x="2035" y="2434"/>
                </a:cxn>
                <a:cxn ang="0">
                  <a:pos x="2224" y="2371"/>
                </a:cxn>
                <a:cxn ang="0">
                  <a:pos x="2414" y="2302"/>
                </a:cxn>
                <a:cxn ang="0">
                  <a:pos x="2601" y="2227"/>
                </a:cxn>
                <a:cxn ang="0">
                  <a:pos x="2788" y="2143"/>
                </a:cxn>
                <a:cxn ang="0">
                  <a:pos x="2973" y="2088"/>
                </a:cxn>
                <a:cxn ang="0">
                  <a:pos x="3155" y="2050"/>
                </a:cxn>
                <a:cxn ang="0">
                  <a:pos x="3340" y="1978"/>
                </a:cxn>
                <a:cxn ang="0">
                  <a:pos x="3522" y="1901"/>
                </a:cxn>
                <a:cxn ang="0">
                  <a:pos x="3700" y="1834"/>
                </a:cxn>
                <a:cxn ang="0">
                  <a:pos x="3880" y="1771"/>
                </a:cxn>
                <a:cxn ang="0">
                  <a:pos x="4058" y="1745"/>
                </a:cxn>
                <a:cxn ang="0">
                  <a:pos x="4233" y="1680"/>
                </a:cxn>
                <a:cxn ang="0">
                  <a:pos x="4406" y="1627"/>
                </a:cxn>
                <a:cxn ang="0">
                  <a:pos x="4583" y="1572"/>
                </a:cxn>
                <a:cxn ang="0">
                  <a:pos x="4751" y="1529"/>
                </a:cxn>
                <a:cxn ang="0">
                  <a:pos x="4926" y="1464"/>
                </a:cxn>
                <a:cxn ang="0">
                  <a:pos x="5094" y="1402"/>
                </a:cxn>
                <a:cxn ang="0">
                  <a:pos x="5262" y="1310"/>
                </a:cxn>
                <a:cxn ang="0">
                  <a:pos x="5430" y="1226"/>
                </a:cxn>
                <a:cxn ang="0">
                  <a:pos x="5598" y="1142"/>
                </a:cxn>
                <a:cxn ang="0">
                  <a:pos x="5764" y="1080"/>
                </a:cxn>
                <a:cxn ang="0">
                  <a:pos x="5929" y="984"/>
                </a:cxn>
                <a:cxn ang="0">
                  <a:pos x="6095" y="919"/>
                </a:cxn>
                <a:cxn ang="0">
                  <a:pos x="6256" y="852"/>
                </a:cxn>
                <a:cxn ang="0">
                  <a:pos x="6417" y="768"/>
                </a:cxn>
                <a:cxn ang="0">
                  <a:pos x="6577" y="703"/>
                </a:cxn>
                <a:cxn ang="0">
                  <a:pos x="6736" y="648"/>
                </a:cxn>
                <a:cxn ang="0">
                  <a:pos x="6894" y="593"/>
                </a:cxn>
                <a:cxn ang="0">
                  <a:pos x="7050" y="530"/>
                </a:cxn>
                <a:cxn ang="0">
                  <a:pos x="7209" y="451"/>
                </a:cxn>
                <a:cxn ang="0">
                  <a:pos x="7365" y="379"/>
                </a:cxn>
                <a:cxn ang="0">
                  <a:pos x="7518" y="331"/>
                </a:cxn>
                <a:cxn ang="0">
                  <a:pos x="7669" y="302"/>
                </a:cxn>
                <a:cxn ang="0">
                  <a:pos x="7818" y="250"/>
                </a:cxn>
                <a:cxn ang="0">
                  <a:pos x="7969" y="197"/>
                </a:cxn>
                <a:cxn ang="0">
                  <a:pos x="8118" y="146"/>
                </a:cxn>
                <a:cxn ang="0">
                  <a:pos x="8269" y="84"/>
                </a:cxn>
                <a:cxn ang="0">
                  <a:pos x="8416" y="31"/>
                </a:cxn>
                <a:cxn ang="0">
                  <a:pos x="8557" y="67"/>
                </a:cxn>
              </a:cxnLst>
              <a:rect l="0" t="0" r="r" b="b"/>
              <a:pathLst>
                <a:path w="8557" h="3324">
                  <a:moveTo>
                    <a:pt x="0" y="3324"/>
                  </a:moveTo>
                  <a:lnTo>
                    <a:pt x="52" y="3307"/>
                  </a:lnTo>
                  <a:lnTo>
                    <a:pt x="156" y="3267"/>
                  </a:lnTo>
                  <a:lnTo>
                    <a:pt x="256" y="3228"/>
                  </a:lnTo>
                  <a:lnTo>
                    <a:pt x="359" y="3192"/>
                  </a:lnTo>
                  <a:lnTo>
                    <a:pt x="460" y="3154"/>
                  </a:lnTo>
                  <a:lnTo>
                    <a:pt x="561" y="3115"/>
                  </a:lnTo>
                  <a:lnTo>
                    <a:pt x="662" y="3079"/>
                  </a:lnTo>
                  <a:lnTo>
                    <a:pt x="763" y="3041"/>
                  </a:lnTo>
                  <a:lnTo>
                    <a:pt x="863" y="3003"/>
                  </a:lnTo>
                  <a:lnTo>
                    <a:pt x="964" y="2967"/>
                  </a:lnTo>
                  <a:lnTo>
                    <a:pt x="1063" y="2928"/>
                  </a:lnTo>
                  <a:lnTo>
                    <a:pt x="1161" y="2866"/>
                  </a:lnTo>
                  <a:lnTo>
                    <a:pt x="1259" y="2799"/>
                  </a:lnTo>
                  <a:lnTo>
                    <a:pt x="1355" y="2791"/>
                  </a:lnTo>
                  <a:lnTo>
                    <a:pt x="1459" y="2770"/>
                  </a:lnTo>
                  <a:lnTo>
                    <a:pt x="1552" y="2705"/>
                  </a:lnTo>
                  <a:lnTo>
                    <a:pt x="1651" y="2650"/>
                  </a:lnTo>
                  <a:lnTo>
                    <a:pt x="1747" y="2595"/>
                  </a:lnTo>
                  <a:lnTo>
                    <a:pt x="1840" y="2527"/>
                  </a:lnTo>
                  <a:lnTo>
                    <a:pt x="1936" y="2472"/>
                  </a:lnTo>
                  <a:lnTo>
                    <a:pt x="2035" y="2434"/>
                  </a:lnTo>
                  <a:lnTo>
                    <a:pt x="2128" y="2407"/>
                  </a:lnTo>
                  <a:lnTo>
                    <a:pt x="2224" y="2371"/>
                  </a:lnTo>
                  <a:lnTo>
                    <a:pt x="2318" y="2328"/>
                  </a:lnTo>
                  <a:lnTo>
                    <a:pt x="2414" y="2302"/>
                  </a:lnTo>
                  <a:lnTo>
                    <a:pt x="2507" y="2273"/>
                  </a:lnTo>
                  <a:lnTo>
                    <a:pt x="2601" y="2227"/>
                  </a:lnTo>
                  <a:lnTo>
                    <a:pt x="2692" y="2191"/>
                  </a:lnTo>
                  <a:lnTo>
                    <a:pt x="2788" y="2143"/>
                  </a:lnTo>
                  <a:lnTo>
                    <a:pt x="2879" y="2100"/>
                  </a:lnTo>
                  <a:lnTo>
                    <a:pt x="2973" y="2088"/>
                  </a:lnTo>
                  <a:lnTo>
                    <a:pt x="3064" y="2074"/>
                  </a:lnTo>
                  <a:lnTo>
                    <a:pt x="3155" y="2050"/>
                  </a:lnTo>
                  <a:lnTo>
                    <a:pt x="3249" y="2016"/>
                  </a:lnTo>
                  <a:lnTo>
                    <a:pt x="3340" y="1978"/>
                  </a:lnTo>
                  <a:lnTo>
                    <a:pt x="3431" y="1939"/>
                  </a:lnTo>
                  <a:lnTo>
                    <a:pt x="3522" y="1901"/>
                  </a:lnTo>
                  <a:lnTo>
                    <a:pt x="3611" y="1870"/>
                  </a:lnTo>
                  <a:lnTo>
                    <a:pt x="3700" y="1834"/>
                  </a:lnTo>
                  <a:lnTo>
                    <a:pt x="3791" y="1800"/>
                  </a:lnTo>
                  <a:lnTo>
                    <a:pt x="3880" y="1771"/>
                  </a:lnTo>
                  <a:lnTo>
                    <a:pt x="3969" y="1757"/>
                  </a:lnTo>
                  <a:lnTo>
                    <a:pt x="4058" y="1745"/>
                  </a:lnTo>
                  <a:lnTo>
                    <a:pt x="4144" y="1714"/>
                  </a:lnTo>
                  <a:lnTo>
                    <a:pt x="4233" y="1680"/>
                  </a:lnTo>
                  <a:lnTo>
                    <a:pt x="4319" y="1656"/>
                  </a:lnTo>
                  <a:lnTo>
                    <a:pt x="4406" y="1627"/>
                  </a:lnTo>
                  <a:lnTo>
                    <a:pt x="4494" y="1599"/>
                  </a:lnTo>
                  <a:lnTo>
                    <a:pt x="4583" y="1572"/>
                  </a:lnTo>
                  <a:lnTo>
                    <a:pt x="4667" y="1548"/>
                  </a:lnTo>
                  <a:lnTo>
                    <a:pt x="4751" y="1529"/>
                  </a:lnTo>
                  <a:lnTo>
                    <a:pt x="4838" y="1498"/>
                  </a:lnTo>
                  <a:lnTo>
                    <a:pt x="4926" y="1464"/>
                  </a:lnTo>
                  <a:lnTo>
                    <a:pt x="5008" y="1438"/>
                  </a:lnTo>
                  <a:lnTo>
                    <a:pt x="5094" y="1402"/>
                  </a:lnTo>
                  <a:lnTo>
                    <a:pt x="5178" y="1356"/>
                  </a:lnTo>
                  <a:lnTo>
                    <a:pt x="5262" y="1310"/>
                  </a:lnTo>
                  <a:lnTo>
                    <a:pt x="5349" y="1267"/>
                  </a:lnTo>
                  <a:lnTo>
                    <a:pt x="5430" y="1226"/>
                  </a:lnTo>
                  <a:lnTo>
                    <a:pt x="5514" y="1181"/>
                  </a:lnTo>
                  <a:lnTo>
                    <a:pt x="5598" y="1142"/>
                  </a:lnTo>
                  <a:lnTo>
                    <a:pt x="5682" y="1114"/>
                  </a:lnTo>
                  <a:lnTo>
                    <a:pt x="5764" y="1080"/>
                  </a:lnTo>
                  <a:lnTo>
                    <a:pt x="5845" y="1032"/>
                  </a:lnTo>
                  <a:lnTo>
                    <a:pt x="5929" y="984"/>
                  </a:lnTo>
                  <a:lnTo>
                    <a:pt x="6011" y="950"/>
                  </a:lnTo>
                  <a:lnTo>
                    <a:pt x="6095" y="919"/>
                  </a:lnTo>
                  <a:lnTo>
                    <a:pt x="6174" y="883"/>
                  </a:lnTo>
                  <a:lnTo>
                    <a:pt x="6256" y="852"/>
                  </a:lnTo>
                  <a:lnTo>
                    <a:pt x="6335" y="811"/>
                  </a:lnTo>
                  <a:lnTo>
                    <a:pt x="6417" y="768"/>
                  </a:lnTo>
                  <a:lnTo>
                    <a:pt x="6498" y="734"/>
                  </a:lnTo>
                  <a:lnTo>
                    <a:pt x="6577" y="703"/>
                  </a:lnTo>
                  <a:lnTo>
                    <a:pt x="6659" y="677"/>
                  </a:lnTo>
                  <a:lnTo>
                    <a:pt x="6736" y="648"/>
                  </a:lnTo>
                  <a:lnTo>
                    <a:pt x="6817" y="622"/>
                  </a:lnTo>
                  <a:lnTo>
                    <a:pt x="6894" y="593"/>
                  </a:lnTo>
                  <a:lnTo>
                    <a:pt x="6971" y="562"/>
                  </a:lnTo>
                  <a:lnTo>
                    <a:pt x="7050" y="530"/>
                  </a:lnTo>
                  <a:lnTo>
                    <a:pt x="7132" y="490"/>
                  </a:lnTo>
                  <a:lnTo>
                    <a:pt x="7209" y="451"/>
                  </a:lnTo>
                  <a:lnTo>
                    <a:pt x="7285" y="418"/>
                  </a:lnTo>
                  <a:lnTo>
                    <a:pt x="7365" y="379"/>
                  </a:lnTo>
                  <a:lnTo>
                    <a:pt x="7441" y="348"/>
                  </a:lnTo>
                  <a:lnTo>
                    <a:pt x="7518" y="331"/>
                  </a:lnTo>
                  <a:lnTo>
                    <a:pt x="7592" y="319"/>
                  </a:lnTo>
                  <a:lnTo>
                    <a:pt x="7669" y="302"/>
                  </a:lnTo>
                  <a:lnTo>
                    <a:pt x="7744" y="276"/>
                  </a:lnTo>
                  <a:lnTo>
                    <a:pt x="7818" y="250"/>
                  </a:lnTo>
                  <a:lnTo>
                    <a:pt x="7895" y="223"/>
                  </a:lnTo>
                  <a:lnTo>
                    <a:pt x="7969" y="197"/>
                  </a:lnTo>
                  <a:lnTo>
                    <a:pt x="8044" y="170"/>
                  </a:lnTo>
                  <a:lnTo>
                    <a:pt x="8118" y="146"/>
                  </a:lnTo>
                  <a:lnTo>
                    <a:pt x="8195" y="118"/>
                  </a:lnTo>
                  <a:lnTo>
                    <a:pt x="8269" y="84"/>
                  </a:lnTo>
                  <a:lnTo>
                    <a:pt x="8344" y="58"/>
                  </a:lnTo>
                  <a:lnTo>
                    <a:pt x="8416" y="31"/>
                  </a:lnTo>
                  <a:lnTo>
                    <a:pt x="8490" y="0"/>
                  </a:lnTo>
                  <a:lnTo>
                    <a:pt x="8557" y="6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5" name="Freeform 85"/>
            <p:cNvSpPr>
              <a:spLocks noChangeAspect="1"/>
            </p:cNvSpPr>
            <p:nvPr/>
          </p:nvSpPr>
          <p:spPr bwMode="auto">
            <a:xfrm>
              <a:off x="2001" y="2111"/>
              <a:ext cx="3644" cy="1419"/>
            </a:xfrm>
            <a:custGeom>
              <a:avLst/>
              <a:gdLst/>
              <a:ahLst/>
              <a:cxnLst>
                <a:cxn ang="0">
                  <a:pos x="51" y="3310"/>
                </a:cxn>
                <a:cxn ang="0">
                  <a:pos x="260" y="3235"/>
                </a:cxn>
                <a:cxn ang="0">
                  <a:pos x="461" y="3156"/>
                </a:cxn>
                <a:cxn ang="0">
                  <a:pos x="663" y="3084"/>
                </a:cxn>
                <a:cxn ang="0">
                  <a:pos x="864" y="3010"/>
                </a:cxn>
                <a:cxn ang="0">
                  <a:pos x="1063" y="2935"/>
                </a:cxn>
                <a:cxn ang="0">
                  <a:pos x="1258" y="2803"/>
                </a:cxn>
                <a:cxn ang="0">
                  <a:pos x="1457" y="2777"/>
                </a:cxn>
                <a:cxn ang="0">
                  <a:pos x="1651" y="2659"/>
                </a:cxn>
                <a:cxn ang="0">
                  <a:pos x="1841" y="2539"/>
                </a:cxn>
                <a:cxn ang="0">
                  <a:pos x="2031" y="2441"/>
                </a:cxn>
                <a:cxn ang="0">
                  <a:pos x="2223" y="2383"/>
                </a:cxn>
                <a:cxn ang="0">
                  <a:pos x="2410" y="2307"/>
                </a:cxn>
                <a:cxn ang="0">
                  <a:pos x="2599" y="2232"/>
                </a:cxn>
                <a:cxn ang="0">
                  <a:pos x="2784" y="2155"/>
                </a:cxn>
                <a:cxn ang="0">
                  <a:pos x="2971" y="2095"/>
                </a:cxn>
                <a:cxn ang="0">
                  <a:pos x="3156" y="2064"/>
                </a:cxn>
                <a:cxn ang="0">
                  <a:pos x="3338" y="1985"/>
                </a:cxn>
                <a:cxn ang="0">
                  <a:pos x="3518" y="1911"/>
                </a:cxn>
                <a:cxn ang="0">
                  <a:pos x="3701" y="1839"/>
                </a:cxn>
                <a:cxn ang="0">
                  <a:pos x="3878" y="1781"/>
                </a:cxn>
                <a:cxn ang="0">
                  <a:pos x="4056" y="1757"/>
                </a:cxn>
                <a:cxn ang="0">
                  <a:pos x="4231" y="1692"/>
                </a:cxn>
                <a:cxn ang="0">
                  <a:pos x="4406" y="1639"/>
                </a:cxn>
                <a:cxn ang="0">
                  <a:pos x="4579" y="1577"/>
                </a:cxn>
                <a:cxn ang="0">
                  <a:pos x="4752" y="1539"/>
                </a:cxn>
                <a:cxn ang="0">
                  <a:pos x="4922" y="1476"/>
                </a:cxn>
                <a:cxn ang="0">
                  <a:pos x="5090" y="1418"/>
                </a:cxn>
                <a:cxn ang="0">
                  <a:pos x="5261" y="1318"/>
                </a:cxn>
                <a:cxn ang="0">
                  <a:pos x="5429" y="1234"/>
                </a:cxn>
                <a:cxn ang="0">
                  <a:pos x="5594" y="1147"/>
                </a:cxn>
                <a:cxn ang="0">
                  <a:pos x="5762" y="1087"/>
                </a:cxn>
                <a:cxn ang="0">
                  <a:pos x="5928" y="991"/>
                </a:cxn>
                <a:cxn ang="0">
                  <a:pos x="6091" y="929"/>
                </a:cxn>
                <a:cxn ang="0">
                  <a:pos x="6252" y="862"/>
                </a:cxn>
                <a:cxn ang="0">
                  <a:pos x="6413" y="785"/>
                </a:cxn>
                <a:cxn ang="0">
                  <a:pos x="6576" y="718"/>
                </a:cxn>
                <a:cxn ang="0">
                  <a:pos x="6734" y="658"/>
                </a:cxn>
                <a:cxn ang="0">
                  <a:pos x="6893" y="602"/>
                </a:cxn>
                <a:cxn ang="0">
                  <a:pos x="7046" y="540"/>
                </a:cxn>
                <a:cxn ang="0">
                  <a:pos x="7207" y="463"/>
                </a:cxn>
                <a:cxn ang="0">
                  <a:pos x="7361" y="391"/>
                </a:cxn>
                <a:cxn ang="0">
                  <a:pos x="7514" y="343"/>
                </a:cxn>
                <a:cxn ang="0">
                  <a:pos x="7665" y="314"/>
                </a:cxn>
                <a:cxn ang="0">
                  <a:pos x="7816" y="259"/>
                </a:cxn>
                <a:cxn ang="0">
                  <a:pos x="7965" y="209"/>
                </a:cxn>
                <a:cxn ang="0">
                  <a:pos x="8116" y="154"/>
                </a:cxn>
                <a:cxn ang="0">
                  <a:pos x="8265" y="96"/>
                </a:cxn>
                <a:cxn ang="0">
                  <a:pos x="8412" y="36"/>
                </a:cxn>
                <a:cxn ang="0">
                  <a:pos x="8553" y="70"/>
                </a:cxn>
              </a:cxnLst>
              <a:rect l="0" t="0" r="r" b="b"/>
              <a:pathLst>
                <a:path w="8553" h="3331">
                  <a:moveTo>
                    <a:pt x="0" y="3331"/>
                  </a:moveTo>
                  <a:lnTo>
                    <a:pt x="51" y="3310"/>
                  </a:lnTo>
                  <a:lnTo>
                    <a:pt x="156" y="3271"/>
                  </a:lnTo>
                  <a:lnTo>
                    <a:pt x="260" y="3235"/>
                  </a:lnTo>
                  <a:lnTo>
                    <a:pt x="360" y="3197"/>
                  </a:lnTo>
                  <a:lnTo>
                    <a:pt x="461" y="3156"/>
                  </a:lnTo>
                  <a:lnTo>
                    <a:pt x="562" y="3120"/>
                  </a:lnTo>
                  <a:lnTo>
                    <a:pt x="663" y="3084"/>
                  </a:lnTo>
                  <a:lnTo>
                    <a:pt x="763" y="3048"/>
                  </a:lnTo>
                  <a:lnTo>
                    <a:pt x="864" y="3010"/>
                  </a:lnTo>
                  <a:lnTo>
                    <a:pt x="965" y="2974"/>
                  </a:lnTo>
                  <a:lnTo>
                    <a:pt x="1063" y="2935"/>
                  </a:lnTo>
                  <a:lnTo>
                    <a:pt x="1159" y="2873"/>
                  </a:lnTo>
                  <a:lnTo>
                    <a:pt x="1258" y="2803"/>
                  </a:lnTo>
                  <a:lnTo>
                    <a:pt x="1356" y="2794"/>
                  </a:lnTo>
                  <a:lnTo>
                    <a:pt x="1457" y="2777"/>
                  </a:lnTo>
                  <a:lnTo>
                    <a:pt x="1553" y="2715"/>
                  </a:lnTo>
                  <a:lnTo>
                    <a:pt x="1651" y="2659"/>
                  </a:lnTo>
                  <a:lnTo>
                    <a:pt x="1745" y="2604"/>
                  </a:lnTo>
                  <a:lnTo>
                    <a:pt x="1841" y="2539"/>
                  </a:lnTo>
                  <a:lnTo>
                    <a:pt x="1935" y="2477"/>
                  </a:lnTo>
                  <a:lnTo>
                    <a:pt x="2031" y="2441"/>
                  </a:lnTo>
                  <a:lnTo>
                    <a:pt x="2129" y="2415"/>
                  </a:lnTo>
                  <a:lnTo>
                    <a:pt x="2223" y="2383"/>
                  </a:lnTo>
                  <a:lnTo>
                    <a:pt x="2319" y="2335"/>
                  </a:lnTo>
                  <a:lnTo>
                    <a:pt x="2410" y="2307"/>
                  </a:lnTo>
                  <a:lnTo>
                    <a:pt x="2506" y="2280"/>
                  </a:lnTo>
                  <a:lnTo>
                    <a:pt x="2599" y="2232"/>
                  </a:lnTo>
                  <a:lnTo>
                    <a:pt x="2693" y="2199"/>
                  </a:lnTo>
                  <a:lnTo>
                    <a:pt x="2784" y="2155"/>
                  </a:lnTo>
                  <a:lnTo>
                    <a:pt x="2880" y="2110"/>
                  </a:lnTo>
                  <a:lnTo>
                    <a:pt x="2971" y="2095"/>
                  </a:lnTo>
                  <a:lnTo>
                    <a:pt x="3065" y="2086"/>
                  </a:lnTo>
                  <a:lnTo>
                    <a:pt x="3156" y="2064"/>
                  </a:lnTo>
                  <a:lnTo>
                    <a:pt x="3247" y="2026"/>
                  </a:lnTo>
                  <a:lnTo>
                    <a:pt x="3338" y="1985"/>
                  </a:lnTo>
                  <a:lnTo>
                    <a:pt x="3430" y="1944"/>
                  </a:lnTo>
                  <a:lnTo>
                    <a:pt x="3518" y="1911"/>
                  </a:lnTo>
                  <a:lnTo>
                    <a:pt x="3607" y="1877"/>
                  </a:lnTo>
                  <a:lnTo>
                    <a:pt x="3701" y="1839"/>
                  </a:lnTo>
                  <a:lnTo>
                    <a:pt x="3790" y="1805"/>
                  </a:lnTo>
                  <a:lnTo>
                    <a:pt x="3878" y="1781"/>
                  </a:lnTo>
                  <a:lnTo>
                    <a:pt x="3965" y="1771"/>
                  </a:lnTo>
                  <a:lnTo>
                    <a:pt x="4056" y="1757"/>
                  </a:lnTo>
                  <a:lnTo>
                    <a:pt x="4145" y="1726"/>
                  </a:lnTo>
                  <a:lnTo>
                    <a:pt x="4231" y="1692"/>
                  </a:lnTo>
                  <a:lnTo>
                    <a:pt x="4320" y="1668"/>
                  </a:lnTo>
                  <a:lnTo>
                    <a:pt x="4406" y="1639"/>
                  </a:lnTo>
                  <a:lnTo>
                    <a:pt x="4493" y="1606"/>
                  </a:lnTo>
                  <a:lnTo>
                    <a:pt x="4579" y="1577"/>
                  </a:lnTo>
                  <a:lnTo>
                    <a:pt x="4666" y="1555"/>
                  </a:lnTo>
                  <a:lnTo>
                    <a:pt x="4752" y="1539"/>
                  </a:lnTo>
                  <a:lnTo>
                    <a:pt x="4836" y="1507"/>
                  </a:lnTo>
                  <a:lnTo>
                    <a:pt x="4922" y="1476"/>
                  </a:lnTo>
                  <a:lnTo>
                    <a:pt x="5006" y="1452"/>
                  </a:lnTo>
                  <a:lnTo>
                    <a:pt x="5090" y="1418"/>
                  </a:lnTo>
                  <a:lnTo>
                    <a:pt x="5174" y="1366"/>
                  </a:lnTo>
                  <a:lnTo>
                    <a:pt x="5261" y="1318"/>
                  </a:lnTo>
                  <a:lnTo>
                    <a:pt x="5345" y="1277"/>
                  </a:lnTo>
                  <a:lnTo>
                    <a:pt x="5429" y="1234"/>
                  </a:lnTo>
                  <a:lnTo>
                    <a:pt x="5513" y="1183"/>
                  </a:lnTo>
                  <a:lnTo>
                    <a:pt x="5594" y="1147"/>
                  </a:lnTo>
                  <a:lnTo>
                    <a:pt x="5678" y="1121"/>
                  </a:lnTo>
                  <a:lnTo>
                    <a:pt x="5762" y="1087"/>
                  </a:lnTo>
                  <a:lnTo>
                    <a:pt x="5844" y="1034"/>
                  </a:lnTo>
                  <a:lnTo>
                    <a:pt x="5928" y="991"/>
                  </a:lnTo>
                  <a:lnTo>
                    <a:pt x="6007" y="960"/>
                  </a:lnTo>
                  <a:lnTo>
                    <a:pt x="6091" y="929"/>
                  </a:lnTo>
                  <a:lnTo>
                    <a:pt x="6173" y="893"/>
                  </a:lnTo>
                  <a:lnTo>
                    <a:pt x="6252" y="862"/>
                  </a:lnTo>
                  <a:lnTo>
                    <a:pt x="6333" y="828"/>
                  </a:lnTo>
                  <a:lnTo>
                    <a:pt x="6413" y="785"/>
                  </a:lnTo>
                  <a:lnTo>
                    <a:pt x="6494" y="746"/>
                  </a:lnTo>
                  <a:lnTo>
                    <a:pt x="6576" y="718"/>
                  </a:lnTo>
                  <a:lnTo>
                    <a:pt x="6655" y="689"/>
                  </a:lnTo>
                  <a:lnTo>
                    <a:pt x="6734" y="658"/>
                  </a:lnTo>
                  <a:lnTo>
                    <a:pt x="6813" y="629"/>
                  </a:lnTo>
                  <a:lnTo>
                    <a:pt x="6893" y="602"/>
                  </a:lnTo>
                  <a:lnTo>
                    <a:pt x="6969" y="571"/>
                  </a:lnTo>
                  <a:lnTo>
                    <a:pt x="7046" y="540"/>
                  </a:lnTo>
                  <a:lnTo>
                    <a:pt x="7128" y="502"/>
                  </a:lnTo>
                  <a:lnTo>
                    <a:pt x="7207" y="463"/>
                  </a:lnTo>
                  <a:lnTo>
                    <a:pt x="7284" y="430"/>
                  </a:lnTo>
                  <a:lnTo>
                    <a:pt x="7361" y="391"/>
                  </a:lnTo>
                  <a:lnTo>
                    <a:pt x="7440" y="360"/>
                  </a:lnTo>
                  <a:lnTo>
                    <a:pt x="7514" y="343"/>
                  </a:lnTo>
                  <a:lnTo>
                    <a:pt x="7588" y="329"/>
                  </a:lnTo>
                  <a:lnTo>
                    <a:pt x="7665" y="314"/>
                  </a:lnTo>
                  <a:lnTo>
                    <a:pt x="7742" y="288"/>
                  </a:lnTo>
                  <a:lnTo>
                    <a:pt x="7816" y="259"/>
                  </a:lnTo>
                  <a:lnTo>
                    <a:pt x="7891" y="235"/>
                  </a:lnTo>
                  <a:lnTo>
                    <a:pt x="7965" y="209"/>
                  </a:lnTo>
                  <a:lnTo>
                    <a:pt x="8042" y="180"/>
                  </a:lnTo>
                  <a:lnTo>
                    <a:pt x="8116" y="154"/>
                  </a:lnTo>
                  <a:lnTo>
                    <a:pt x="8191" y="127"/>
                  </a:lnTo>
                  <a:lnTo>
                    <a:pt x="8265" y="96"/>
                  </a:lnTo>
                  <a:lnTo>
                    <a:pt x="8340" y="70"/>
                  </a:lnTo>
                  <a:lnTo>
                    <a:pt x="8412" y="36"/>
                  </a:lnTo>
                  <a:lnTo>
                    <a:pt x="8486" y="0"/>
                  </a:lnTo>
                  <a:lnTo>
                    <a:pt x="8553" y="7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6" name="Freeform 86"/>
            <p:cNvSpPr>
              <a:spLocks noChangeAspect="1"/>
            </p:cNvSpPr>
            <p:nvPr/>
          </p:nvSpPr>
          <p:spPr bwMode="auto">
            <a:xfrm>
              <a:off x="1994" y="2106"/>
              <a:ext cx="3640" cy="1416"/>
            </a:xfrm>
            <a:custGeom>
              <a:avLst/>
              <a:gdLst/>
              <a:ahLst/>
              <a:cxnLst>
                <a:cxn ang="0">
                  <a:pos x="50" y="3303"/>
                </a:cxn>
                <a:cxn ang="0">
                  <a:pos x="254" y="3228"/>
                </a:cxn>
                <a:cxn ang="0">
                  <a:pos x="455" y="3151"/>
                </a:cxn>
                <a:cxn ang="0">
                  <a:pos x="659" y="3077"/>
                </a:cxn>
                <a:cxn ang="0">
                  <a:pos x="859" y="3003"/>
                </a:cxn>
                <a:cxn ang="0">
                  <a:pos x="1058" y="2931"/>
                </a:cxn>
                <a:cxn ang="0">
                  <a:pos x="1255" y="2801"/>
                </a:cxn>
                <a:cxn ang="0">
                  <a:pos x="1451" y="2770"/>
                </a:cxn>
                <a:cxn ang="0">
                  <a:pos x="1646" y="2659"/>
                </a:cxn>
                <a:cxn ang="0">
                  <a:pos x="1835" y="2539"/>
                </a:cxn>
                <a:cxn ang="0">
                  <a:pos x="2027" y="2436"/>
                </a:cxn>
                <a:cxn ang="0">
                  <a:pos x="2219" y="2383"/>
                </a:cxn>
                <a:cxn ang="0">
                  <a:pos x="2407" y="2302"/>
                </a:cxn>
                <a:cxn ang="0">
                  <a:pos x="2594" y="2230"/>
                </a:cxn>
                <a:cxn ang="0">
                  <a:pos x="2781" y="2153"/>
                </a:cxn>
                <a:cxn ang="0">
                  <a:pos x="2968" y="2098"/>
                </a:cxn>
                <a:cxn ang="0">
                  <a:pos x="3153" y="2057"/>
                </a:cxn>
                <a:cxn ang="0">
                  <a:pos x="3333" y="1978"/>
                </a:cxn>
                <a:cxn ang="0">
                  <a:pos x="3515" y="1906"/>
                </a:cxn>
                <a:cxn ang="0">
                  <a:pos x="3693" y="1834"/>
                </a:cxn>
                <a:cxn ang="0">
                  <a:pos x="3873" y="1771"/>
                </a:cxn>
                <a:cxn ang="0">
                  <a:pos x="4050" y="1752"/>
                </a:cxn>
                <a:cxn ang="0">
                  <a:pos x="4226" y="1687"/>
                </a:cxn>
                <a:cxn ang="0">
                  <a:pos x="4398" y="1635"/>
                </a:cxn>
                <a:cxn ang="0">
                  <a:pos x="4571" y="1572"/>
                </a:cxn>
                <a:cxn ang="0">
                  <a:pos x="4746" y="1539"/>
                </a:cxn>
                <a:cxn ang="0">
                  <a:pos x="4914" y="1476"/>
                </a:cxn>
                <a:cxn ang="0">
                  <a:pos x="5085" y="1416"/>
                </a:cxn>
                <a:cxn ang="0">
                  <a:pos x="5255" y="1313"/>
                </a:cxn>
                <a:cxn ang="0">
                  <a:pos x="5421" y="1224"/>
                </a:cxn>
                <a:cxn ang="0">
                  <a:pos x="5589" y="1142"/>
                </a:cxn>
                <a:cxn ang="0">
                  <a:pos x="5754" y="1078"/>
                </a:cxn>
                <a:cxn ang="0">
                  <a:pos x="5920" y="989"/>
                </a:cxn>
                <a:cxn ang="0">
                  <a:pos x="6083" y="926"/>
                </a:cxn>
                <a:cxn ang="0">
                  <a:pos x="6246" y="859"/>
                </a:cxn>
                <a:cxn ang="0">
                  <a:pos x="6407" y="782"/>
                </a:cxn>
                <a:cxn ang="0">
                  <a:pos x="6568" y="715"/>
                </a:cxn>
                <a:cxn ang="0">
                  <a:pos x="6726" y="658"/>
                </a:cxn>
                <a:cxn ang="0">
                  <a:pos x="6885" y="600"/>
                </a:cxn>
                <a:cxn ang="0">
                  <a:pos x="7043" y="540"/>
                </a:cxn>
                <a:cxn ang="0">
                  <a:pos x="7199" y="468"/>
                </a:cxn>
                <a:cxn ang="0">
                  <a:pos x="7355" y="396"/>
                </a:cxn>
                <a:cxn ang="0">
                  <a:pos x="7506" y="341"/>
                </a:cxn>
                <a:cxn ang="0">
                  <a:pos x="7660" y="310"/>
                </a:cxn>
                <a:cxn ang="0">
                  <a:pos x="7808" y="257"/>
                </a:cxn>
                <a:cxn ang="0">
                  <a:pos x="7960" y="206"/>
                </a:cxn>
                <a:cxn ang="0">
                  <a:pos x="8108" y="151"/>
                </a:cxn>
                <a:cxn ang="0">
                  <a:pos x="8257" y="96"/>
                </a:cxn>
                <a:cxn ang="0">
                  <a:pos x="8406" y="36"/>
                </a:cxn>
                <a:cxn ang="0">
                  <a:pos x="8545" y="70"/>
                </a:cxn>
              </a:cxnLst>
              <a:rect l="0" t="0" r="r" b="b"/>
              <a:pathLst>
                <a:path w="8545" h="3322">
                  <a:moveTo>
                    <a:pt x="0" y="3322"/>
                  </a:moveTo>
                  <a:lnTo>
                    <a:pt x="50" y="3303"/>
                  </a:lnTo>
                  <a:lnTo>
                    <a:pt x="151" y="3264"/>
                  </a:lnTo>
                  <a:lnTo>
                    <a:pt x="254" y="3228"/>
                  </a:lnTo>
                  <a:lnTo>
                    <a:pt x="355" y="3190"/>
                  </a:lnTo>
                  <a:lnTo>
                    <a:pt x="455" y="3151"/>
                  </a:lnTo>
                  <a:lnTo>
                    <a:pt x="561" y="3115"/>
                  </a:lnTo>
                  <a:lnTo>
                    <a:pt x="659" y="3077"/>
                  </a:lnTo>
                  <a:lnTo>
                    <a:pt x="758" y="3039"/>
                  </a:lnTo>
                  <a:lnTo>
                    <a:pt x="859" y="3003"/>
                  </a:lnTo>
                  <a:lnTo>
                    <a:pt x="959" y="2967"/>
                  </a:lnTo>
                  <a:lnTo>
                    <a:pt x="1058" y="2931"/>
                  </a:lnTo>
                  <a:lnTo>
                    <a:pt x="1156" y="2873"/>
                  </a:lnTo>
                  <a:lnTo>
                    <a:pt x="1255" y="2801"/>
                  </a:lnTo>
                  <a:lnTo>
                    <a:pt x="1353" y="2784"/>
                  </a:lnTo>
                  <a:lnTo>
                    <a:pt x="1451" y="2770"/>
                  </a:lnTo>
                  <a:lnTo>
                    <a:pt x="1547" y="2712"/>
                  </a:lnTo>
                  <a:lnTo>
                    <a:pt x="1646" y="2659"/>
                  </a:lnTo>
                  <a:lnTo>
                    <a:pt x="1739" y="2607"/>
                  </a:lnTo>
                  <a:lnTo>
                    <a:pt x="1835" y="2539"/>
                  </a:lnTo>
                  <a:lnTo>
                    <a:pt x="1931" y="2475"/>
                  </a:lnTo>
                  <a:lnTo>
                    <a:pt x="2027" y="2436"/>
                  </a:lnTo>
                  <a:lnTo>
                    <a:pt x="2123" y="2412"/>
                  </a:lnTo>
                  <a:lnTo>
                    <a:pt x="2219" y="2383"/>
                  </a:lnTo>
                  <a:lnTo>
                    <a:pt x="2311" y="2335"/>
                  </a:lnTo>
                  <a:lnTo>
                    <a:pt x="2407" y="2302"/>
                  </a:lnTo>
                  <a:lnTo>
                    <a:pt x="2503" y="2275"/>
                  </a:lnTo>
                  <a:lnTo>
                    <a:pt x="2594" y="2230"/>
                  </a:lnTo>
                  <a:lnTo>
                    <a:pt x="2687" y="2191"/>
                  </a:lnTo>
                  <a:lnTo>
                    <a:pt x="2781" y="2153"/>
                  </a:lnTo>
                  <a:lnTo>
                    <a:pt x="2872" y="2112"/>
                  </a:lnTo>
                  <a:lnTo>
                    <a:pt x="2968" y="2098"/>
                  </a:lnTo>
                  <a:lnTo>
                    <a:pt x="3059" y="2086"/>
                  </a:lnTo>
                  <a:lnTo>
                    <a:pt x="3153" y="2057"/>
                  </a:lnTo>
                  <a:lnTo>
                    <a:pt x="3242" y="2016"/>
                  </a:lnTo>
                  <a:lnTo>
                    <a:pt x="3333" y="1978"/>
                  </a:lnTo>
                  <a:lnTo>
                    <a:pt x="3422" y="1937"/>
                  </a:lnTo>
                  <a:lnTo>
                    <a:pt x="3515" y="1906"/>
                  </a:lnTo>
                  <a:lnTo>
                    <a:pt x="3604" y="1870"/>
                  </a:lnTo>
                  <a:lnTo>
                    <a:pt x="3693" y="1834"/>
                  </a:lnTo>
                  <a:lnTo>
                    <a:pt x="3784" y="1798"/>
                  </a:lnTo>
                  <a:lnTo>
                    <a:pt x="3873" y="1771"/>
                  </a:lnTo>
                  <a:lnTo>
                    <a:pt x="3962" y="1764"/>
                  </a:lnTo>
                  <a:lnTo>
                    <a:pt x="4050" y="1752"/>
                  </a:lnTo>
                  <a:lnTo>
                    <a:pt x="4137" y="1721"/>
                  </a:lnTo>
                  <a:lnTo>
                    <a:pt x="4226" y="1687"/>
                  </a:lnTo>
                  <a:lnTo>
                    <a:pt x="4312" y="1663"/>
                  </a:lnTo>
                  <a:lnTo>
                    <a:pt x="4398" y="1635"/>
                  </a:lnTo>
                  <a:lnTo>
                    <a:pt x="4485" y="1601"/>
                  </a:lnTo>
                  <a:lnTo>
                    <a:pt x="4571" y="1572"/>
                  </a:lnTo>
                  <a:lnTo>
                    <a:pt x="4658" y="1553"/>
                  </a:lnTo>
                  <a:lnTo>
                    <a:pt x="4746" y="1539"/>
                  </a:lnTo>
                  <a:lnTo>
                    <a:pt x="4830" y="1507"/>
                  </a:lnTo>
                  <a:lnTo>
                    <a:pt x="4914" y="1476"/>
                  </a:lnTo>
                  <a:lnTo>
                    <a:pt x="5001" y="1452"/>
                  </a:lnTo>
                  <a:lnTo>
                    <a:pt x="5085" y="1416"/>
                  </a:lnTo>
                  <a:lnTo>
                    <a:pt x="5171" y="1363"/>
                  </a:lnTo>
                  <a:lnTo>
                    <a:pt x="5255" y="1313"/>
                  </a:lnTo>
                  <a:lnTo>
                    <a:pt x="5339" y="1272"/>
                  </a:lnTo>
                  <a:lnTo>
                    <a:pt x="5421" y="1224"/>
                  </a:lnTo>
                  <a:lnTo>
                    <a:pt x="5507" y="1176"/>
                  </a:lnTo>
                  <a:lnTo>
                    <a:pt x="5589" y="1142"/>
                  </a:lnTo>
                  <a:lnTo>
                    <a:pt x="5673" y="1116"/>
                  </a:lnTo>
                  <a:lnTo>
                    <a:pt x="5754" y="1078"/>
                  </a:lnTo>
                  <a:lnTo>
                    <a:pt x="5838" y="1030"/>
                  </a:lnTo>
                  <a:lnTo>
                    <a:pt x="5920" y="989"/>
                  </a:lnTo>
                  <a:lnTo>
                    <a:pt x="6004" y="958"/>
                  </a:lnTo>
                  <a:lnTo>
                    <a:pt x="6083" y="926"/>
                  </a:lnTo>
                  <a:lnTo>
                    <a:pt x="6165" y="890"/>
                  </a:lnTo>
                  <a:lnTo>
                    <a:pt x="6246" y="859"/>
                  </a:lnTo>
                  <a:lnTo>
                    <a:pt x="6325" y="826"/>
                  </a:lnTo>
                  <a:lnTo>
                    <a:pt x="6407" y="782"/>
                  </a:lnTo>
                  <a:lnTo>
                    <a:pt x="6486" y="744"/>
                  </a:lnTo>
                  <a:lnTo>
                    <a:pt x="6568" y="715"/>
                  </a:lnTo>
                  <a:lnTo>
                    <a:pt x="6647" y="686"/>
                  </a:lnTo>
                  <a:lnTo>
                    <a:pt x="6726" y="658"/>
                  </a:lnTo>
                  <a:lnTo>
                    <a:pt x="6808" y="626"/>
                  </a:lnTo>
                  <a:lnTo>
                    <a:pt x="6885" y="600"/>
                  </a:lnTo>
                  <a:lnTo>
                    <a:pt x="6961" y="569"/>
                  </a:lnTo>
                  <a:lnTo>
                    <a:pt x="7043" y="540"/>
                  </a:lnTo>
                  <a:lnTo>
                    <a:pt x="7122" y="502"/>
                  </a:lnTo>
                  <a:lnTo>
                    <a:pt x="7199" y="468"/>
                  </a:lnTo>
                  <a:lnTo>
                    <a:pt x="7276" y="432"/>
                  </a:lnTo>
                  <a:lnTo>
                    <a:pt x="7355" y="396"/>
                  </a:lnTo>
                  <a:lnTo>
                    <a:pt x="7432" y="360"/>
                  </a:lnTo>
                  <a:lnTo>
                    <a:pt x="7506" y="341"/>
                  </a:lnTo>
                  <a:lnTo>
                    <a:pt x="7583" y="326"/>
                  </a:lnTo>
                  <a:lnTo>
                    <a:pt x="7660" y="310"/>
                  </a:lnTo>
                  <a:lnTo>
                    <a:pt x="7734" y="286"/>
                  </a:lnTo>
                  <a:lnTo>
                    <a:pt x="7808" y="257"/>
                  </a:lnTo>
                  <a:lnTo>
                    <a:pt x="7883" y="233"/>
                  </a:lnTo>
                  <a:lnTo>
                    <a:pt x="7960" y="206"/>
                  </a:lnTo>
                  <a:lnTo>
                    <a:pt x="8034" y="178"/>
                  </a:lnTo>
                  <a:lnTo>
                    <a:pt x="8108" y="151"/>
                  </a:lnTo>
                  <a:lnTo>
                    <a:pt x="8183" y="125"/>
                  </a:lnTo>
                  <a:lnTo>
                    <a:pt x="8257" y="96"/>
                  </a:lnTo>
                  <a:lnTo>
                    <a:pt x="8334" y="70"/>
                  </a:lnTo>
                  <a:lnTo>
                    <a:pt x="8406" y="36"/>
                  </a:lnTo>
                  <a:lnTo>
                    <a:pt x="8480" y="0"/>
                  </a:lnTo>
                  <a:lnTo>
                    <a:pt x="8545" y="7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7" name="Freeform 87"/>
            <p:cNvSpPr>
              <a:spLocks noChangeAspect="1"/>
            </p:cNvSpPr>
            <p:nvPr/>
          </p:nvSpPr>
          <p:spPr bwMode="auto">
            <a:xfrm>
              <a:off x="1984" y="2104"/>
              <a:ext cx="3640" cy="1410"/>
            </a:xfrm>
            <a:custGeom>
              <a:avLst/>
              <a:gdLst/>
              <a:ahLst/>
              <a:cxnLst>
                <a:cxn ang="0">
                  <a:pos x="53" y="3288"/>
                </a:cxn>
                <a:cxn ang="0">
                  <a:pos x="257" y="3214"/>
                </a:cxn>
                <a:cxn ang="0">
                  <a:pos x="461" y="3140"/>
                </a:cxn>
                <a:cxn ang="0">
                  <a:pos x="662" y="3065"/>
                </a:cxn>
                <a:cxn ang="0">
                  <a:pos x="861" y="2991"/>
                </a:cxn>
                <a:cxn ang="0">
                  <a:pos x="1061" y="2919"/>
                </a:cxn>
                <a:cxn ang="0">
                  <a:pos x="1255" y="2794"/>
                </a:cxn>
                <a:cxn ang="0">
                  <a:pos x="1454" y="2753"/>
                </a:cxn>
                <a:cxn ang="0">
                  <a:pos x="1649" y="2650"/>
                </a:cxn>
                <a:cxn ang="0">
                  <a:pos x="1838" y="2532"/>
                </a:cxn>
                <a:cxn ang="0">
                  <a:pos x="2028" y="2424"/>
                </a:cxn>
                <a:cxn ang="0">
                  <a:pos x="2220" y="2376"/>
                </a:cxn>
                <a:cxn ang="0">
                  <a:pos x="2409" y="2290"/>
                </a:cxn>
                <a:cxn ang="0">
                  <a:pos x="2597" y="2220"/>
                </a:cxn>
                <a:cxn ang="0">
                  <a:pos x="2781" y="2144"/>
                </a:cxn>
                <a:cxn ang="0">
                  <a:pos x="2966" y="2100"/>
                </a:cxn>
                <a:cxn ang="0">
                  <a:pos x="3151" y="2045"/>
                </a:cxn>
                <a:cxn ang="0">
                  <a:pos x="3333" y="1959"/>
                </a:cxn>
                <a:cxn ang="0">
                  <a:pos x="3513" y="1889"/>
                </a:cxn>
                <a:cxn ang="0">
                  <a:pos x="3696" y="1817"/>
                </a:cxn>
                <a:cxn ang="0">
                  <a:pos x="3873" y="1755"/>
                </a:cxn>
                <a:cxn ang="0">
                  <a:pos x="4048" y="1740"/>
                </a:cxn>
                <a:cxn ang="0">
                  <a:pos x="4226" y="1671"/>
                </a:cxn>
                <a:cxn ang="0">
                  <a:pos x="4401" y="1623"/>
                </a:cxn>
                <a:cxn ang="0">
                  <a:pos x="4574" y="1560"/>
                </a:cxn>
                <a:cxn ang="0">
                  <a:pos x="4744" y="1529"/>
                </a:cxn>
                <a:cxn ang="0">
                  <a:pos x="4917" y="1467"/>
                </a:cxn>
                <a:cxn ang="0">
                  <a:pos x="5085" y="1409"/>
                </a:cxn>
                <a:cxn ang="0">
                  <a:pos x="5253" y="1299"/>
                </a:cxn>
                <a:cxn ang="0">
                  <a:pos x="5423" y="1212"/>
                </a:cxn>
                <a:cxn ang="0">
                  <a:pos x="5589" y="1126"/>
                </a:cxn>
                <a:cxn ang="0">
                  <a:pos x="5755" y="1066"/>
                </a:cxn>
                <a:cxn ang="0">
                  <a:pos x="5923" y="979"/>
                </a:cxn>
                <a:cxn ang="0">
                  <a:pos x="6083" y="912"/>
                </a:cxn>
                <a:cxn ang="0">
                  <a:pos x="6244" y="850"/>
                </a:cxn>
                <a:cxn ang="0">
                  <a:pos x="6407" y="775"/>
                </a:cxn>
                <a:cxn ang="0">
                  <a:pos x="6568" y="706"/>
                </a:cxn>
                <a:cxn ang="0">
                  <a:pos x="6724" y="648"/>
                </a:cxn>
                <a:cxn ang="0">
                  <a:pos x="6885" y="588"/>
                </a:cxn>
                <a:cxn ang="0">
                  <a:pos x="7041" y="531"/>
                </a:cxn>
                <a:cxn ang="0">
                  <a:pos x="7197" y="463"/>
                </a:cxn>
                <a:cxn ang="0">
                  <a:pos x="7353" y="391"/>
                </a:cxn>
                <a:cxn ang="0">
                  <a:pos x="7506" y="331"/>
                </a:cxn>
                <a:cxn ang="0">
                  <a:pos x="7658" y="300"/>
                </a:cxn>
                <a:cxn ang="0">
                  <a:pos x="7809" y="252"/>
                </a:cxn>
                <a:cxn ang="0">
                  <a:pos x="7958" y="197"/>
                </a:cxn>
                <a:cxn ang="0">
                  <a:pos x="8109" y="142"/>
                </a:cxn>
                <a:cxn ang="0">
                  <a:pos x="8258" y="87"/>
                </a:cxn>
                <a:cxn ang="0">
                  <a:pos x="8404" y="29"/>
                </a:cxn>
                <a:cxn ang="0">
                  <a:pos x="8543" y="67"/>
                </a:cxn>
              </a:cxnLst>
              <a:rect l="0" t="0" r="r" b="b"/>
              <a:pathLst>
                <a:path w="8543" h="3310">
                  <a:moveTo>
                    <a:pt x="0" y="3310"/>
                  </a:moveTo>
                  <a:lnTo>
                    <a:pt x="53" y="3288"/>
                  </a:lnTo>
                  <a:lnTo>
                    <a:pt x="154" y="3252"/>
                  </a:lnTo>
                  <a:lnTo>
                    <a:pt x="257" y="3214"/>
                  </a:lnTo>
                  <a:lnTo>
                    <a:pt x="358" y="3178"/>
                  </a:lnTo>
                  <a:lnTo>
                    <a:pt x="461" y="3140"/>
                  </a:lnTo>
                  <a:lnTo>
                    <a:pt x="561" y="3101"/>
                  </a:lnTo>
                  <a:lnTo>
                    <a:pt x="662" y="3065"/>
                  </a:lnTo>
                  <a:lnTo>
                    <a:pt x="763" y="3027"/>
                  </a:lnTo>
                  <a:lnTo>
                    <a:pt x="861" y="2991"/>
                  </a:lnTo>
                  <a:lnTo>
                    <a:pt x="962" y="2952"/>
                  </a:lnTo>
                  <a:lnTo>
                    <a:pt x="1061" y="2919"/>
                  </a:lnTo>
                  <a:lnTo>
                    <a:pt x="1159" y="2864"/>
                  </a:lnTo>
                  <a:lnTo>
                    <a:pt x="1255" y="2794"/>
                  </a:lnTo>
                  <a:lnTo>
                    <a:pt x="1353" y="2763"/>
                  </a:lnTo>
                  <a:lnTo>
                    <a:pt x="1454" y="2753"/>
                  </a:lnTo>
                  <a:lnTo>
                    <a:pt x="1550" y="2703"/>
                  </a:lnTo>
                  <a:lnTo>
                    <a:pt x="1649" y="2650"/>
                  </a:lnTo>
                  <a:lnTo>
                    <a:pt x="1742" y="2604"/>
                  </a:lnTo>
                  <a:lnTo>
                    <a:pt x="1838" y="2532"/>
                  </a:lnTo>
                  <a:lnTo>
                    <a:pt x="1932" y="2468"/>
                  </a:lnTo>
                  <a:lnTo>
                    <a:pt x="2028" y="2424"/>
                  </a:lnTo>
                  <a:lnTo>
                    <a:pt x="2121" y="2403"/>
                  </a:lnTo>
                  <a:lnTo>
                    <a:pt x="2220" y="2376"/>
                  </a:lnTo>
                  <a:lnTo>
                    <a:pt x="2313" y="2328"/>
                  </a:lnTo>
                  <a:lnTo>
                    <a:pt x="2409" y="2290"/>
                  </a:lnTo>
                  <a:lnTo>
                    <a:pt x="2503" y="2264"/>
                  </a:lnTo>
                  <a:lnTo>
                    <a:pt x="2597" y="2220"/>
                  </a:lnTo>
                  <a:lnTo>
                    <a:pt x="2690" y="2177"/>
                  </a:lnTo>
                  <a:lnTo>
                    <a:pt x="2781" y="2144"/>
                  </a:lnTo>
                  <a:lnTo>
                    <a:pt x="2875" y="2115"/>
                  </a:lnTo>
                  <a:lnTo>
                    <a:pt x="2966" y="2100"/>
                  </a:lnTo>
                  <a:lnTo>
                    <a:pt x="3060" y="2081"/>
                  </a:lnTo>
                  <a:lnTo>
                    <a:pt x="3151" y="2045"/>
                  </a:lnTo>
                  <a:lnTo>
                    <a:pt x="3244" y="2000"/>
                  </a:lnTo>
                  <a:lnTo>
                    <a:pt x="3333" y="1959"/>
                  </a:lnTo>
                  <a:lnTo>
                    <a:pt x="3424" y="1925"/>
                  </a:lnTo>
                  <a:lnTo>
                    <a:pt x="3513" y="1889"/>
                  </a:lnTo>
                  <a:lnTo>
                    <a:pt x="3607" y="1856"/>
                  </a:lnTo>
                  <a:lnTo>
                    <a:pt x="3696" y="1817"/>
                  </a:lnTo>
                  <a:lnTo>
                    <a:pt x="3784" y="1784"/>
                  </a:lnTo>
                  <a:lnTo>
                    <a:pt x="3873" y="1755"/>
                  </a:lnTo>
                  <a:lnTo>
                    <a:pt x="3960" y="1750"/>
                  </a:lnTo>
                  <a:lnTo>
                    <a:pt x="4048" y="1740"/>
                  </a:lnTo>
                  <a:lnTo>
                    <a:pt x="4140" y="1704"/>
                  </a:lnTo>
                  <a:lnTo>
                    <a:pt x="4226" y="1671"/>
                  </a:lnTo>
                  <a:lnTo>
                    <a:pt x="4312" y="1649"/>
                  </a:lnTo>
                  <a:lnTo>
                    <a:pt x="4401" y="1623"/>
                  </a:lnTo>
                  <a:lnTo>
                    <a:pt x="4488" y="1589"/>
                  </a:lnTo>
                  <a:lnTo>
                    <a:pt x="4574" y="1560"/>
                  </a:lnTo>
                  <a:lnTo>
                    <a:pt x="4660" y="1548"/>
                  </a:lnTo>
                  <a:lnTo>
                    <a:pt x="4744" y="1529"/>
                  </a:lnTo>
                  <a:lnTo>
                    <a:pt x="4831" y="1498"/>
                  </a:lnTo>
                  <a:lnTo>
                    <a:pt x="4917" y="1467"/>
                  </a:lnTo>
                  <a:lnTo>
                    <a:pt x="5001" y="1443"/>
                  </a:lnTo>
                  <a:lnTo>
                    <a:pt x="5085" y="1409"/>
                  </a:lnTo>
                  <a:lnTo>
                    <a:pt x="5169" y="1351"/>
                  </a:lnTo>
                  <a:lnTo>
                    <a:pt x="5253" y="1299"/>
                  </a:lnTo>
                  <a:lnTo>
                    <a:pt x="5339" y="1260"/>
                  </a:lnTo>
                  <a:lnTo>
                    <a:pt x="5423" y="1212"/>
                  </a:lnTo>
                  <a:lnTo>
                    <a:pt x="5507" y="1164"/>
                  </a:lnTo>
                  <a:lnTo>
                    <a:pt x="5589" y="1126"/>
                  </a:lnTo>
                  <a:lnTo>
                    <a:pt x="5671" y="1104"/>
                  </a:lnTo>
                  <a:lnTo>
                    <a:pt x="5755" y="1066"/>
                  </a:lnTo>
                  <a:lnTo>
                    <a:pt x="5839" y="1018"/>
                  </a:lnTo>
                  <a:lnTo>
                    <a:pt x="5923" y="979"/>
                  </a:lnTo>
                  <a:lnTo>
                    <a:pt x="6002" y="948"/>
                  </a:lnTo>
                  <a:lnTo>
                    <a:pt x="6083" y="912"/>
                  </a:lnTo>
                  <a:lnTo>
                    <a:pt x="6163" y="879"/>
                  </a:lnTo>
                  <a:lnTo>
                    <a:pt x="6244" y="850"/>
                  </a:lnTo>
                  <a:lnTo>
                    <a:pt x="6328" y="816"/>
                  </a:lnTo>
                  <a:lnTo>
                    <a:pt x="6407" y="775"/>
                  </a:lnTo>
                  <a:lnTo>
                    <a:pt x="6489" y="735"/>
                  </a:lnTo>
                  <a:lnTo>
                    <a:pt x="6568" y="706"/>
                  </a:lnTo>
                  <a:lnTo>
                    <a:pt x="6647" y="677"/>
                  </a:lnTo>
                  <a:lnTo>
                    <a:pt x="6724" y="648"/>
                  </a:lnTo>
                  <a:lnTo>
                    <a:pt x="6806" y="617"/>
                  </a:lnTo>
                  <a:lnTo>
                    <a:pt x="6885" y="588"/>
                  </a:lnTo>
                  <a:lnTo>
                    <a:pt x="6962" y="559"/>
                  </a:lnTo>
                  <a:lnTo>
                    <a:pt x="7041" y="531"/>
                  </a:lnTo>
                  <a:lnTo>
                    <a:pt x="7120" y="499"/>
                  </a:lnTo>
                  <a:lnTo>
                    <a:pt x="7197" y="463"/>
                  </a:lnTo>
                  <a:lnTo>
                    <a:pt x="7276" y="432"/>
                  </a:lnTo>
                  <a:lnTo>
                    <a:pt x="7353" y="391"/>
                  </a:lnTo>
                  <a:lnTo>
                    <a:pt x="7432" y="355"/>
                  </a:lnTo>
                  <a:lnTo>
                    <a:pt x="7506" y="331"/>
                  </a:lnTo>
                  <a:lnTo>
                    <a:pt x="7583" y="315"/>
                  </a:lnTo>
                  <a:lnTo>
                    <a:pt x="7658" y="300"/>
                  </a:lnTo>
                  <a:lnTo>
                    <a:pt x="7732" y="276"/>
                  </a:lnTo>
                  <a:lnTo>
                    <a:pt x="7809" y="252"/>
                  </a:lnTo>
                  <a:lnTo>
                    <a:pt x="7883" y="221"/>
                  </a:lnTo>
                  <a:lnTo>
                    <a:pt x="7958" y="197"/>
                  </a:lnTo>
                  <a:lnTo>
                    <a:pt x="8032" y="171"/>
                  </a:lnTo>
                  <a:lnTo>
                    <a:pt x="8109" y="142"/>
                  </a:lnTo>
                  <a:lnTo>
                    <a:pt x="8183" y="115"/>
                  </a:lnTo>
                  <a:lnTo>
                    <a:pt x="8258" y="87"/>
                  </a:lnTo>
                  <a:lnTo>
                    <a:pt x="8330" y="60"/>
                  </a:lnTo>
                  <a:lnTo>
                    <a:pt x="8404" y="29"/>
                  </a:lnTo>
                  <a:lnTo>
                    <a:pt x="8478" y="0"/>
                  </a:lnTo>
                  <a:lnTo>
                    <a:pt x="8543" y="6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8" name="Freeform 88"/>
            <p:cNvSpPr>
              <a:spLocks noChangeAspect="1"/>
            </p:cNvSpPr>
            <p:nvPr/>
          </p:nvSpPr>
          <p:spPr bwMode="auto">
            <a:xfrm>
              <a:off x="1976" y="2101"/>
              <a:ext cx="3639" cy="1404"/>
            </a:xfrm>
            <a:custGeom>
              <a:avLst/>
              <a:gdLst/>
              <a:ahLst/>
              <a:cxnLst>
                <a:cxn ang="0">
                  <a:pos x="50" y="3276"/>
                </a:cxn>
                <a:cxn ang="0">
                  <a:pos x="257" y="3202"/>
                </a:cxn>
                <a:cxn ang="0">
                  <a:pos x="460" y="3127"/>
                </a:cxn>
                <a:cxn ang="0">
                  <a:pos x="662" y="3051"/>
                </a:cxn>
                <a:cxn ang="0">
                  <a:pos x="861" y="2979"/>
                </a:cxn>
                <a:cxn ang="0">
                  <a:pos x="1058" y="2904"/>
                </a:cxn>
                <a:cxn ang="0">
                  <a:pos x="1255" y="2789"/>
                </a:cxn>
                <a:cxn ang="0">
                  <a:pos x="1452" y="2743"/>
                </a:cxn>
                <a:cxn ang="0">
                  <a:pos x="1646" y="2645"/>
                </a:cxn>
                <a:cxn ang="0">
                  <a:pos x="1836" y="2530"/>
                </a:cxn>
                <a:cxn ang="0">
                  <a:pos x="2028" y="2415"/>
                </a:cxn>
                <a:cxn ang="0">
                  <a:pos x="2217" y="2369"/>
                </a:cxn>
                <a:cxn ang="0">
                  <a:pos x="2407" y="2280"/>
                </a:cxn>
                <a:cxn ang="0">
                  <a:pos x="2594" y="2215"/>
                </a:cxn>
                <a:cxn ang="0">
                  <a:pos x="2781" y="2134"/>
                </a:cxn>
                <a:cxn ang="0">
                  <a:pos x="2966" y="2100"/>
                </a:cxn>
                <a:cxn ang="0">
                  <a:pos x="3151" y="2033"/>
                </a:cxn>
                <a:cxn ang="0">
                  <a:pos x="3331" y="1944"/>
                </a:cxn>
                <a:cxn ang="0">
                  <a:pos x="3513" y="1879"/>
                </a:cxn>
                <a:cxn ang="0">
                  <a:pos x="3691" y="1807"/>
                </a:cxn>
                <a:cxn ang="0">
                  <a:pos x="3871" y="1738"/>
                </a:cxn>
                <a:cxn ang="0">
                  <a:pos x="4048" y="1731"/>
                </a:cxn>
                <a:cxn ang="0">
                  <a:pos x="4223" y="1661"/>
                </a:cxn>
                <a:cxn ang="0">
                  <a:pos x="4396" y="1608"/>
                </a:cxn>
                <a:cxn ang="0">
                  <a:pos x="4571" y="1551"/>
                </a:cxn>
                <a:cxn ang="0">
                  <a:pos x="4742" y="1524"/>
                </a:cxn>
                <a:cxn ang="0">
                  <a:pos x="4912" y="1462"/>
                </a:cxn>
                <a:cxn ang="0">
                  <a:pos x="5083" y="1402"/>
                </a:cxn>
                <a:cxn ang="0">
                  <a:pos x="5253" y="1289"/>
                </a:cxn>
                <a:cxn ang="0">
                  <a:pos x="5418" y="1200"/>
                </a:cxn>
                <a:cxn ang="0">
                  <a:pos x="5586" y="1116"/>
                </a:cxn>
                <a:cxn ang="0">
                  <a:pos x="5750" y="1056"/>
                </a:cxn>
                <a:cxn ang="0">
                  <a:pos x="5918" y="972"/>
                </a:cxn>
                <a:cxn ang="0">
                  <a:pos x="6078" y="902"/>
                </a:cxn>
                <a:cxn ang="0">
                  <a:pos x="6244" y="840"/>
                </a:cxn>
                <a:cxn ang="0">
                  <a:pos x="6405" y="770"/>
                </a:cxn>
                <a:cxn ang="0">
                  <a:pos x="6563" y="698"/>
                </a:cxn>
                <a:cxn ang="0">
                  <a:pos x="6724" y="641"/>
                </a:cxn>
                <a:cxn ang="0">
                  <a:pos x="6880" y="581"/>
                </a:cxn>
                <a:cxn ang="0">
                  <a:pos x="7038" y="523"/>
                </a:cxn>
                <a:cxn ang="0">
                  <a:pos x="7192" y="466"/>
                </a:cxn>
                <a:cxn ang="0">
                  <a:pos x="7348" y="391"/>
                </a:cxn>
                <a:cxn ang="0">
                  <a:pos x="7501" y="324"/>
                </a:cxn>
                <a:cxn ang="0">
                  <a:pos x="7655" y="293"/>
                </a:cxn>
                <a:cxn ang="0">
                  <a:pos x="7804" y="245"/>
                </a:cxn>
                <a:cxn ang="0">
                  <a:pos x="7955" y="190"/>
                </a:cxn>
                <a:cxn ang="0">
                  <a:pos x="8104" y="134"/>
                </a:cxn>
                <a:cxn ang="0">
                  <a:pos x="8253" y="82"/>
                </a:cxn>
                <a:cxn ang="0">
                  <a:pos x="8399" y="29"/>
                </a:cxn>
                <a:cxn ang="0">
                  <a:pos x="8538" y="62"/>
                </a:cxn>
              </a:cxnLst>
              <a:rect l="0" t="0" r="r" b="b"/>
              <a:pathLst>
                <a:path w="8538" h="3295">
                  <a:moveTo>
                    <a:pt x="0" y="3295"/>
                  </a:moveTo>
                  <a:lnTo>
                    <a:pt x="50" y="3276"/>
                  </a:lnTo>
                  <a:lnTo>
                    <a:pt x="156" y="3240"/>
                  </a:lnTo>
                  <a:lnTo>
                    <a:pt x="257" y="3202"/>
                  </a:lnTo>
                  <a:lnTo>
                    <a:pt x="360" y="3163"/>
                  </a:lnTo>
                  <a:lnTo>
                    <a:pt x="460" y="3127"/>
                  </a:lnTo>
                  <a:lnTo>
                    <a:pt x="561" y="3089"/>
                  </a:lnTo>
                  <a:lnTo>
                    <a:pt x="662" y="3051"/>
                  </a:lnTo>
                  <a:lnTo>
                    <a:pt x="763" y="3017"/>
                  </a:lnTo>
                  <a:lnTo>
                    <a:pt x="861" y="2979"/>
                  </a:lnTo>
                  <a:lnTo>
                    <a:pt x="962" y="2943"/>
                  </a:lnTo>
                  <a:lnTo>
                    <a:pt x="1058" y="2904"/>
                  </a:lnTo>
                  <a:lnTo>
                    <a:pt x="1156" y="2859"/>
                  </a:lnTo>
                  <a:lnTo>
                    <a:pt x="1255" y="2789"/>
                  </a:lnTo>
                  <a:lnTo>
                    <a:pt x="1353" y="2746"/>
                  </a:lnTo>
                  <a:lnTo>
                    <a:pt x="1452" y="2743"/>
                  </a:lnTo>
                  <a:lnTo>
                    <a:pt x="1548" y="2695"/>
                  </a:lnTo>
                  <a:lnTo>
                    <a:pt x="1646" y="2645"/>
                  </a:lnTo>
                  <a:lnTo>
                    <a:pt x="1742" y="2604"/>
                  </a:lnTo>
                  <a:lnTo>
                    <a:pt x="1836" y="2530"/>
                  </a:lnTo>
                  <a:lnTo>
                    <a:pt x="1932" y="2460"/>
                  </a:lnTo>
                  <a:lnTo>
                    <a:pt x="2028" y="2415"/>
                  </a:lnTo>
                  <a:lnTo>
                    <a:pt x="2121" y="2393"/>
                  </a:lnTo>
                  <a:lnTo>
                    <a:pt x="2217" y="2369"/>
                  </a:lnTo>
                  <a:lnTo>
                    <a:pt x="2311" y="2323"/>
                  </a:lnTo>
                  <a:lnTo>
                    <a:pt x="2407" y="2280"/>
                  </a:lnTo>
                  <a:lnTo>
                    <a:pt x="2500" y="2254"/>
                  </a:lnTo>
                  <a:lnTo>
                    <a:pt x="2594" y="2215"/>
                  </a:lnTo>
                  <a:lnTo>
                    <a:pt x="2688" y="2165"/>
                  </a:lnTo>
                  <a:lnTo>
                    <a:pt x="2781" y="2134"/>
                  </a:lnTo>
                  <a:lnTo>
                    <a:pt x="2872" y="2119"/>
                  </a:lnTo>
                  <a:lnTo>
                    <a:pt x="2966" y="2100"/>
                  </a:lnTo>
                  <a:lnTo>
                    <a:pt x="3057" y="2071"/>
                  </a:lnTo>
                  <a:lnTo>
                    <a:pt x="3151" y="2033"/>
                  </a:lnTo>
                  <a:lnTo>
                    <a:pt x="3239" y="1987"/>
                  </a:lnTo>
                  <a:lnTo>
                    <a:pt x="3331" y="1944"/>
                  </a:lnTo>
                  <a:lnTo>
                    <a:pt x="3419" y="1911"/>
                  </a:lnTo>
                  <a:lnTo>
                    <a:pt x="3513" y="1879"/>
                  </a:lnTo>
                  <a:lnTo>
                    <a:pt x="3602" y="1846"/>
                  </a:lnTo>
                  <a:lnTo>
                    <a:pt x="3691" y="1807"/>
                  </a:lnTo>
                  <a:lnTo>
                    <a:pt x="3779" y="1774"/>
                  </a:lnTo>
                  <a:lnTo>
                    <a:pt x="3871" y="1738"/>
                  </a:lnTo>
                  <a:lnTo>
                    <a:pt x="3959" y="1735"/>
                  </a:lnTo>
                  <a:lnTo>
                    <a:pt x="4048" y="1731"/>
                  </a:lnTo>
                  <a:lnTo>
                    <a:pt x="4135" y="1692"/>
                  </a:lnTo>
                  <a:lnTo>
                    <a:pt x="4223" y="1661"/>
                  </a:lnTo>
                  <a:lnTo>
                    <a:pt x="4310" y="1637"/>
                  </a:lnTo>
                  <a:lnTo>
                    <a:pt x="4396" y="1608"/>
                  </a:lnTo>
                  <a:lnTo>
                    <a:pt x="4483" y="1579"/>
                  </a:lnTo>
                  <a:lnTo>
                    <a:pt x="4571" y="1551"/>
                  </a:lnTo>
                  <a:lnTo>
                    <a:pt x="4655" y="1541"/>
                  </a:lnTo>
                  <a:lnTo>
                    <a:pt x="4742" y="1524"/>
                  </a:lnTo>
                  <a:lnTo>
                    <a:pt x="4828" y="1490"/>
                  </a:lnTo>
                  <a:lnTo>
                    <a:pt x="4912" y="1462"/>
                  </a:lnTo>
                  <a:lnTo>
                    <a:pt x="4999" y="1440"/>
                  </a:lnTo>
                  <a:lnTo>
                    <a:pt x="5083" y="1402"/>
                  </a:lnTo>
                  <a:lnTo>
                    <a:pt x="5166" y="1342"/>
                  </a:lnTo>
                  <a:lnTo>
                    <a:pt x="5253" y="1289"/>
                  </a:lnTo>
                  <a:lnTo>
                    <a:pt x="5337" y="1253"/>
                  </a:lnTo>
                  <a:lnTo>
                    <a:pt x="5418" y="1200"/>
                  </a:lnTo>
                  <a:lnTo>
                    <a:pt x="5502" y="1154"/>
                  </a:lnTo>
                  <a:lnTo>
                    <a:pt x="5586" y="1116"/>
                  </a:lnTo>
                  <a:lnTo>
                    <a:pt x="5670" y="1090"/>
                  </a:lnTo>
                  <a:lnTo>
                    <a:pt x="5750" y="1056"/>
                  </a:lnTo>
                  <a:lnTo>
                    <a:pt x="5834" y="1010"/>
                  </a:lnTo>
                  <a:lnTo>
                    <a:pt x="5918" y="972"/>
                  </a:lnTo>
                  <a:lnTo>
                    <a:pt x="5999" y="941"/>
                  </a:lnTo>
                  <a:lnTo>
                    <a:pt x="6078" y="902"/>
                  </a:lnTo>
                  <a:lnTo>
                    <a:pt x="6162" y="871"/>
                  </a:lnTo>
                  <a:lnTo>
                    <a:pt x="6244" y="840"/>
                  </a:lnTo>
                  <a:lnTo>
                    <a:pt x="6323" y="811"/>
                  </a:lnTo>
                  <a:lnTo>
                    <a:pt x="6405" y="770"/>
                  </a:lnTo>
                  <a:lnTo>
                    <a:pt x="6484" y="727"/>
                  </a:lnTo>
                  <a:lnTo>
                    <a:pt x="6563" y="698"/>
                  </a:lnTo>
                  <a:lnTo>
                    <a:pt x="6642" y="672"/>
                  </a:lnTo>
                  <a:lnTo>
                    <a:pt x="6724" y="641"/>
                  </a:lnTo>
                  <a:lnTo>
                    <a:pt x="6803" y="610"/>
                  </a:lnTo>
                  <a:lnTo>
                    <a:pt x="6880" y="581"/>
                  </a:lnTo>
                  <a:lnTo>
                    <a:pt x="6959" y="552"/>
                  </a:lnTo>
                  <a:lnTo>
                    <a:pt x="7038" y="523"/>
                  </a:lnTo>
                  <a:lnTo>
                    <a:pt x="7115" y="494"/>
                  </a:lnTo>
                  <a:lnTo>
                    <a:pt x="7192" y="466"/>
                  </a:lnTo>
                  <a:lnTo>
                    <a:pt x="7271" y="434"/>
                  </a:lnTo>
                  <a:lnTo>
                    <a:pt x="7348" y="391"/>
                  </a:lnTo>
                  <a:lnTo>
                    <a:pt x="7427" y="350"/>
                  </a:lnTo>
                  <a:lnTo>
                    <a:pt x="7501" y="324"/>
                  </a:lnTo>
                  <a:lnTo>
                    <a:pt x="7578" y="307"/>
                  </a:lnTo>
                  <a:lnTo>
                    <a:pt x="7655" y="293"/>
                  </a:lnTo>
                  <a:lnTo>
                    <a:pt x="7729" y="269"/>
                  </a:lnTo>
                  <a:lnTo>
                    <a:pt x="7804" y="245"/>
                  </a:lnTo>
                  <a:lnTo>
                    <a:pt x="7878" y="216"/>
                  </a:lnTo>
                  <a:lnTo>
                    <a:pt x="7955" y="190"/>
                  </a:lnTo>
                  <a:lnTo>
                    <a:pt x="8029" y="163"/>
                  </a:lnTo>
                  <a:lnTo>
                    <a:pt x="8104" y="134"/>
                  </a:lnTo>
                  <a:lnTo>
                    <a:pt x="8178" y="108"/>
                  </a:lnTo>
                  <a:lnTo>
                    <a:pt x="8253" y="82"/>
                  </a:lnTo>
                  <a:lnTo>
                    <a:pt x="8325" y="53"/>
                  </a:lnTo>
                  <a:lnTo>
                    <a:pt x="8399" y="29"/>
                  </a:lnTo>
                  <a:lnTo>
                    <a:pt x="8476" y="0"/>
                  </a:lnTo>
                  <a:lnTo>
                    <a:pt x="8538" y="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09" name="Freeform 89"/>
            <p:cNvSpPr>
              <a:spLocks noChangeAspect="1"/>
            </p:cNvSpPr>
            <p:nvPr/>
          </p:nvSpPr>
          <p:spPr bwMode="auto">
            <a:xfrm>
              <a:off x="1967" y="2106"/>
              <a:ext cx="3636" cy="1392"/>
            </a:xfrm>
            <a:custGeom>
              <a:avLst/>
              <a:gdLst/>
              <a:ahLst/>
              <a:cxnLst>
                <a:cxn ang="0">
                  <a:pos x="53" y="3247"/>
                </a:cxn>
                <a:cxn ang="0">
                  <a:pos x="257" y="3173"/>
                </a:cxn>
                <a:cxn ang="0">
                  <a:pos x="461" y="3096"/>
                </a:cxn>
                <a:cxn ang="0">
                  <a:pos x="662" y="3022"/>
                </a:cxn>
                <a:cxn ang="0">
                  <a:pos x="862" y="2947"/>
                </a:cxn>
                <a:cxn ang="0">
                  <a:pos x="1061" y="2875"/>
                </a:cxn>
                <a:cxn ang="0">
                  <a:pos x="1258" y="2758"/>
                </a:cxn>
                <a:cxn ang="0">
                  <a:pos x="1452" y="2707"/>
                </a:cxn>
                <a:cxn ang="0">
                  <a:pos x="1646" y="2611"/>
                </a:cxn>
                <a:cxn ang="0">
                  <a:pos x="1838" y="2508"/>
                </a:cxn>
                <a:cxn ang="0">
                  <a:pos x="2028" y="2388"/>
                </a:cxn>
                <a:cxn ang="0">
                  <a:pos x="2218" y="2343"/>
                </a:cxn>
                <a:cxn ang="0">
                  <a:pos x="2410" y="2251"/>
                </a:cxn>
                <a:cxn ang="0">
                  <a:pos x="2594" y="2187"/>
                </a:cxn>
                <a:cxn ang="0">
                  <a:pos x="2782" y="2112"/>
                </a:cxn>
                <a:cxn ang="0">
                  <a:pos x="2966" y="2076"/>
                </a:cxn>
                <a:cxn ang="0">
                  <a:pos x="3149" y="1999"/>
                </a:cxn>
                <a:cxn ang="0">
                  <a:pos x="3333" y="1913"/>
                </a:cxn>
                <a:cxn ang="0">
                  <a:pos x="3511" y="1851"/>
                </a:cxn>
                <a:cxn ang="0">
                  <a:pos x="3693" y="1781"/>
                </a:cxn>
                <a:cxn ang="0">
                  <a:pos x="3871" y="1716"/>
                </a:cxn>
                <a:cxn ang="0">
                  <a:pos x="4046" y="1695"/>
                </a:cxn>
                <a:cxn ang="0">
                  <a:pos x="4224" y="1627"/>
                </a:cxn>
                <a:cxn ang="0">
                  <a:pos x="4399" y="1582"/>
                </a:cxn>
                <a:cxn ang="0">
                  <a:pos x="4572" y="1524"/>
                </a:cxn>
                <a:cxn ang="0">
                  <a:pos x="4742" y="1493"/>
                </a:cxn>
                <a:cxn ang="0">
                  <a:pos x="4915" y="1430"/>
                </a:cxn>
                <a:cxn ang="0">
                  <a:pos x="5081" y="1368"/>
                </a:cxn>
                <a:cxn ang="0">
                  <a:pos x="5251" y="1262"/>
                </a:cxn>
                <a:cxn ang="0">
                  <a:pos x="5421" y="1171"/>
                </a:cxn>
                <a:cxn ang="0">
                  <a:pos x="5584" y="1090"/>
                </a:cxn>
                <a:cxn ang="0">
                  <a:pos x="5752" y="1025"/>
                </a:cxn>
                <a:cxn ang="0">
                  <a:pos x="5916" y="946"/>
                </a:cxn>
                <a:cxn ang="0">
                  <a:pos x="6081" y="876"/>
                </a:cxn>
                <a:cxn ang="0">
                  <a:pos x="6242" y="814"/>
                </a:cxn>
                <a:cxn ang="0">
                  <a:pos x="6403" y="744"/>
                </a:cxn>
                <a:cxn ang="0">
                  <a:pos x="6564" y="672"/>
                </a:cxn>
                <a:cxn ang="0">
                  <a:pos x="6722" y="619"/>
                </a:cxn>
                <a:cxn ang="0">
                  <a:pos x="6878" y="557"/>
                </a:cxn>
                <a:cxn ang="0">
                  <a:pos x="7036" y="499"/>
                </a:cxn>
                <a:cxn ang="0">
                  <a:pos x="7192" y="439"/>
                </a:cxn>
                <a:cxn ang="0">
                  <a:pos x="7348" y="370"/>
                </a:cxn>
                <a:cxn ang="0">
                  <a:pos x="7502" y="300"/>
                </a:cxn>
                <a:cxn ang="0">
                  <a:pos x="7653" y="264"/>
                </a:cxn>
                <a:cxn ang="0">
                  <a:pos x="7802" y="216"/>
                </a:cxn>
                <a:cxn ang="0">
                  <a:pos x="7953" y="166"/>
                </a:cxn>
                <a:cxn ang="0">
                  <a:pos x="8102" y="110"/>
                </a:cxn>
                <a:cxn ang="0">
                  <a:pos x="8253" y="55"/>
                </a:cxn>
                <a:cxn ang="0">
                  <a:pos x="8399" y="0"/>
                </a:cxn>
                <a:cxn ang="0">
                  <a:pos x="8534" y="65"/>
                </a:cxn>
              </a:cxnLst>
              <a:rect l="0" t="0" r="r" b="b"/>
              <a:pathLst>
                <a:path w="8534" h="3267">
                  <a:moveTo>
                    <a:pt x="0" y="3267"/>
                  </a:moveTo>
                  <a:lnTo>
                    <a:pt x="53" y="3247"/>
                  </a:lnTo>
                  <a:lnTo>
                    <a:pt x="156" y="3209"/>
                  </a:lnTo>
                  <a:lnTo>
                    <a:pt x="257" y="3173"/>
                  </a:lnTo>
                  <a:lnTo>
                    <a:pt x="360" y="3135"/>
                  </a:lnTo>
                  <a:lnTo>
                    <a:pt x="461" y="3096"/>
                  </a:lnTo>
                  <a:lnTo>
                    <a:pt x="562" y="3060"/>
                  </a:lnTo>
                  <a:lnTo>
                    <a:pt x="662" y="3022"/>
                  </a:lnTo>
                  <a:lnTo>
                    <a:pt x="766" y="2986"/>
                  </a:lnTo>
                  <a:lnTo>
                    <a:pt x="862" y="2947"/>
                  </a:lnTo>
                  <a:lnTo>
                    <a:pt x="962" y="2914"/>
                  </a:lnTo>
                  <a:lnTo>
                    <a:pt x="1061" y="2875"/>
                  </a:lnTo>
                  <a:lnTo>
                    <a:pt x="1162" y="2832"/>
                  </a:lnTo>
                  <a:lnTo>
                    <a:pt x="1258" y="2758"/>
                  </a:lnTo>
                  <a:lnTo>
                    <a:pt x="1354" y="2707"/>
                  </a:lnTo>
                  <a:lnTo>
                    <a:pt x="1452" y="2707"/>
                  </a:lnTo>
                  <a:lnTo>
                    <a:pt x="1550" y="2664"/>
                  </a:lnTo>
                  <a:lnTo>
                    <a:pt x="1646" y="2611"/>
                  </a:lnTo>
                  <a:lnTo>
                    <a:pt x="1742" y="2573"/>
                  </a:lnTo>
                  <a:lnTo>
                    <a:pt x="1838" y="2508"/>
                  </a:lnTo>
                  <a:lnTo>
                    <a:pt x="1934" y="2441"/>
                  </a:lnTo>
                  <a:lnTo>
                    <a:pt x="2028" y="2388"/>
                  </a:lnTo>
                  <a:lnTo>
                    <a:pt x="2124" y="2367"/>
                  </a:lnTo>
                  <a:lnTo>
                    <a:pt x="2218" y="2343"/>
                  </a:lnTo>
                  <a:lnTo>
                    <a:pt x="2314" y="2297"/>
                  </a:lnTo>
                  <a:lnTo>
                    <a:pt x="2410" y="2251"/>
                  </a:lnTo>
                  <a:lnTo>
                    <a:pt x="2501" y="2223"/>
                  </a:lnTo>
                  <a:lnTo>
                    <a:pt x="2594" y="2187"/>
                  </a:lnTo>
                  <a:lnTo>
                    <a:pt x="2688" y="2143"/>
                  </a:lnTo>
                  <a:lnTo>
                    <a:pt x="2782" y="2112"/>
                  </a:lnTo>
                  <a:lnTo>
                    <a:pt x="2875" y="2095"/>
                  </a:lnTo>
                  <a:lnTo>
                    <a:pt x="2966" y="2076"/>
                  </a:lnTo>
                  <a:lnTo>
                    <a:pt x="3060" y="2043"/>
                  </a:lnTo>
                  <a:lnTo>
                    <a:pt x="3149" y="1999"/>
                  </a:lnTo>
                  <a:lnTo>
                    <a:pt x="3242" y="1954"/>
                  </a:lnTo>
                  <a:lnTo>
                    <a:pt x="3333" y="1913"/>
                  </a:lnTo>
                  <a:lnTo>
                    <a:pt x="3422" y="1882"/>
                  </a:lnTo>
                  <a:lnTo>
                    <a:pt x="3511" y="1851"/>
                  </a:lnTo>
                  <a:lnTo>
                    <a:pt x="3605" y="1817"/>
                  </a:lnTo>
                  <a:lnTo>
                    <a:pt x="3693" y="1781"/>
                  </a:lnTo>
                  <a:lnTo>
                    <a:pt x="3782" y="1747"/>
                  </a:lnTo>
                  <a:lnTo>
                    <a:pt x="3871" y="1716"/>
                  </a:lnTo>
                  <a:lnTo>
                    <a:pt x="3962" y="1704"/>
                  </a:lnTo>
                  <a:lnTo>
                    <a:pt x="4046" y="1695"/>
                  </a:lnTo>
                  <a:lnTo>
                    <a:pt x="4137" y="1661"/>
                  </a:lnTo>
                  <a:lnTo>
                    <a:pt x="4224" y="1627"/>
                  </a:lnTo>
                  <a:lnTo>
                    <a:pt x="4310" y="1608"/>
                  </a:lnTo>
                  <a:lnTo>
                    <a:pt x="4399" y="1582"/>
                  </a:lnTo>
                  <a:lnTo>
                    <a:pt x="4485" y="1551"/>
                  </a:lnTo>
                  <a:lnTo>
                    <a:pt x="4572" y="1524"/>
                  </a:lnTo>
                  <a:lnTo>
                    <a:pt x="4658" y="1510"/>
                  </a:lnTo>
                  <a:lnTo>
                    <a:pt x="4742" y="1493"/>
                  </a:lnTo>
                  <a:lnTo>
                    <a:pt x="4829" y="1459"/>
                  </a:lnTo>
                  <a:lnTo>
                    <a:pt x="4915" y="1430"/>
                  </a:lnTo>
                  <a:lnTo>
                    <a:pt x="4999" y="1406"/>
                  </a:lnTo>
                  <a:lnTo>
                    <a:pt x="5081" y="1368"/>
                  </a:lnTo>
                  <a:lnTo>
                    <a:pt x="5169" y="1313"/>
                  </a:lnTo>
                  <a:lnTo>
                    <a:pt x="5251" y="1262"/>
                  </a:lnTo>
                  <a:lnTo>
                    <a:pt x="5335" y="1222"/>
                  </a:lnTo>
                  <a:lnTo>
                    <a:pt x="5421" y="1171"/>
                  </a:lnTo>
                  <a:lnTo>
                    <a:pt x="5505" y="1123"/>
                  </a:lnTo>
                  <a:lnTo>
                    <a:pt x="5584" y="1090"/>
                  </a:lnTo>
                  <a:lnTo>
                    <a:pt x="5668" y="1061"/>
                  </a:lnTo>
                  <a:lnTo>
                    <a:pt x="5752" y="1025"/>
                  </a:lnTo>
                  <a:lnTo>
                    <a:pt x="5836" y="979"/>
                  </a:lnTo>
                  <a:lnTo>
                    <a:pt x="5916" y="946"/>
                  </a:lnTo>
                  <a:lnTo>
                    <a:pt x="5997" y="914"/>
                  </a:lnTo>
                  <a:lnTo>
                    <a:pt x="6081" y="876"/>
                  </a:lnTo>
                  <a:lnTo>
                    <a:pt x="6160" y="845"/>
                  </a:lnTo>
                  <a:lnTo>
                    <a:pt x="6242" y="814"/>
                  </a:lnTo>
                  <a:lnTo>
                    <a:pt x="6324" y="782"/>
                  </a:lnTo>
                  <a:lnTo>
                    <a:pt x="6403" y="744"/>
                  </a:lnTo>
                  <a:lnTo>
                    <a:pt x="6484" y="703"/>
                  </a:lnTo>
                  <a:lnTo>
                    <a:pt x="6564" y="672"/>
                  </a:lnTo>
                  <a:lnTo>
                    <a:pt x="6643" y="648"/>
                  </a:lnTo>
                  <a:lnTo>
                    <a:pt x="6722" y="619"/>
                  </a:lnTo>
                  <a:lnTo>
                    <a:pt x="6801" y="588"/>
                  </a:lnTo>
                  <a:lnTo>
                    <a:pt x="6878" y="557"/>
                  </a:lnTo>
                  <a:lnTo>
                    <a:pt x="6960" y="526"/>
                  </a:lnTo>
                  <a:lnTo>
                    <a:pt x="7036" y="499"/>
                  </a:lnTo>
                  <a:lnTo>
                    <a:pt x="7116" y="468"/>
                  </a:lnTo>
                  <a:lnTo>
                    <a:pt x="7192" y="439"/>
                  </a:lnTo>
                  <a:lnTo>
                    <a:pt x="7269" y="410"/>
                  </a:lnTo>
                  <a:lnTo>
                    <a:pt x="7348" y="370"/>
                  </a:lnTo>
                  <a:lnTo>
                    <a:pt x="7425" y="326"/>
                  </a:lnTo>
                  <a:lnTo>
                    <a:pt x="7502" y="300"/>
                  </a:lnTo>
                  <a:lnTo>
                    <a:pt x="7579" y="281"/>
                  </a:lnTo>
                  <a:lnTo>
                    <a:pt x="7653" y="264"/>
                  </a:lnTo>
                  <a:lnTo>
                    <a:pt x="7727" y="242"/>
                  </a:lnTo>
                  <a:lnTo>
                    <a:pt x="7802" y="216"/>
                  </a:lnTo>
                  <a:lnTo>
                    <a:pt x="7879" y="192"/>
                  </a:lnTo>
                  <a:lnTo>
                    <a:pt x="7953" y="166"/>
                  </a:lnTo>
                  <a:lnTo>
                    <a:pt x="8027" y="137"/>
                  </a:lnTo>
                  <a:lnTo>
                    <a:pt x="8102" y="110"/>
                  </a:lnTo>
                  <a:lnTo>
                    <a:pt x="8176" y="82"/>
                  </a:lnTo>
                  <a:lnTo>
                    <a:pt x="8253" y="55"/>
                  </a:lnTo>
                  <a:lnTo>
                    <a:pt x="8325" y="31"/>
                  </a:lnTo>
                  <a:lnTo>
                    <a:pt x="8399" y="0"/>
                  </a:lnTo>
                  <a:lnTo>
                    <a:pt x="8471" y="0"/>
                  </a:lnTo>
                  <a:lnTo>
                    <a:pt x="8534" y="6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0" name="Freeform 90"/>
            <p:cNvSpPr>
              <a:spLocks noChangeAspect="1"/>
            </p:cNvSpPr>
            <p:nvPr/>
          </p:nvSpPr>
          <p:spPr bwMode="auto">
            <a:xfrm>
              <a:off x="1959" y="2102"/>
              <a:ext cx="3605" cy="1388"/>
            </a:xfrm>
            <a:custGeom>
              <a:avLst/>
              <a:gdLst/>
              <a:ahLst/>
              <a:cxnLst>
                <a:cxn ang="0">
                  <a:pos x="53" y="3238"/>
                </a:cxn>
                <a:cxn ang="0">
                  <a:pos x="257" y="3161"/>
                </a:cxn>
                <a:cxn ang="0">
                  <a:pos x="459" y="3087"/>
                </a:cxn>
                <a:cxn ang="0">
                  <a:pos x="660" y="3015"/>
                </a:cxn>
                <a:cxn ang="0">
                  <a:pos x="862" y="2941"/>
                </a:cxn>
                <a:cxn ang="0">
                  <a:pos x="1059" y="2869"/>
                </a:cxn>
                <a:cxn ang="0">
                  <a:pos x="1253" y="2751"/>
                </a:cxn>
                <a:cxn ang="0">
                  <a:pos x="1450" y="2698"/>
                </a:cxn>
                <a:cxn ang="0">
                  <a:pos x="1642" y="2597"/>
                </a:cxn>
                <a:cxn ang="0">
                  <a:pos x="1836" y="2501"/>
                </a:cxn>
                <a:cxn ang="0">
                  <a:pos x="2026" y="2386"/>
                </a:cxn>
                <a:cxn ang="0">
                  <a:pos x="2215" y="2338"/>
                </a:cxn>
                <a:cxn ang="0">
                  <a:pos x="2403" y="2247"/>
                </a:cxn>
                <a:cxn ang="0">
                  <a:pos x="2592" y="2182"/>
                </a:cxn>
                <a:cxn ang="0">
                  <a:pos x="2777" y="2117"/>
                </a:cxn>
                <a:cxn ang="0">
                  <a:pos x="2964" y="2067"/>
                </a:cxn>
                <a:cxn ang="0">
                  <a:pos x="3146" y="1988"/>
                </a:cxn>
                <a:cxn ang="0">
                  <a:pos x="3326" y="1906"/>
                </a:cxn>
                <a:cxn ang="0">
                  <a:pos x="3509" y="1841"/>
                </a:cxn>
                <a:cxn ang="0">
                  <a:pos x="3686" y="1777"/>
                </a:cxn>
                <a:cxn ang="0">
                  <a:pos x="3866" y="1709"/>
                </a:cxn>
                <a:cxn ang="0">
                  <a:pos x="4044" y="1678"/>
                </a:cxn>
                <a:cxn ang="0">
                  <a:pos x="4219" y="1621"/>
                </a:cxn>
                <a:cxn ang="0">
                  <a:pos x="4392" y="1575"/>
                </a:cxn>
                <a:cxn ang="0">
                  <a:pos x="4565" y="1520"/>
                </a:cxn>
                <a:cxn ang="0">
                  <a:pos x="4738" y="1484"/>
                </a:cxn>
                <a:cxn ang="0">
                  <a:pos x="4908" y="1419"/>
                </a:cxn>
                <a:cxn ang="0">
                  <a:pos x="5078" y="1356"/>
                </a:cxn>
                <a:cxn ang="0">
                  <a:pos x="5249" y="1256"/>
                </a:cxn>
                <a:cxn ang="0">
                  <a:pos x="5414" y="1167"/>
                </a:cxn>
                <a:cxn ang="0">
                  <a:pos x="5582" y="1083"/>
                </a:cxn>
                <a:cxn ang="0">
                  <a:pos x="5745" y="1013"/>
                </a:cxn>
                <a:cxn ang="0">
                  <a:pos x="5911" y="941"/>
                </a:cxn>
                <a:cxn ang="0">
                  <a:pos x="6074" y="874"/>
                </a:cxn>
                <a:cxn ang="0">
                  <a:pos x="6235" y="809"/>
                </a:cxn>
                <a:cxn ang="0">
                  <a:pos x="6398" y="740"/>
                </a:cxn>
                <a:cxn ang="0">
                  <a:pos x="6559" y="670"/>
                </a:cxn>
                <a:cxn ang="0">
                  <a:pos x="6717" y="622"/>
                </a:cxn>
                <a:cxn ang="0">
                  <a:pos x="6876" y="555"/>
                </a:cxn>
                <a:cxn ang="0">
                  <a:pos x="7032" y="495"/>
                </a:cxn>
                <a:cxn ang="0">
                  <a:pos x="7185" y="437"/>
                </a:cxn>
                <a:cxn ang="0">
                  <a:pos x="7341" y="370"/>
                </a:cxn>
                <a:cxn ang="0">
                  <a:pos x="7495" y="298"/>
                </a:cxn>
                <a:cxn ang="0">
                  <a:pos x="7646" y="260"/>
                </a:cxn>
                <a:cxn ang="0">
                  <a:pos x="7797" y="216"/>
                </a:cxn>
                <a:cxn ang="0">
                  <a:pos x="7946" y="161"/>
                </a:cxn>
                <a:cxn ang="0">
                  <a:pos x="8095" y="108"/>
                </a:cxn>
                <a:cxn ang="0">
                  <a:pos x="8246" y="51"/>
                </a:cxn>
                <a:cxn ang="0">
                  <a:pos x="8392" y="0"/>
                </a:cxn>
              </a:cxnLst>
              <a:rect l="0" t="0" r="r" b="b"/>
              <a:pathLst>
                <a:path w="8462" h="3257">
                  <a:moveTo>
                    <a:pt x="0" y="3257"/>
                  </a:moveTo>
                  <a:lnTo>
                    <a:pt x="53" y="3238"/>
                  </a:lnTo>
                  <a:lnTo>
                    <a:pt x="154" y="3200"/>
                  </a:lnTo>
                  <a:lnTo>
                    <a:pt x="257" y="3161"/>
                  </a:lnTo>
                  <a:lnTo>
                    <a:pt x="358" y="3125"/>
                  </a:lnTo>
                  <a:lnTo>
                    <a:pt x="459" y="3087"/>
                  </a:lnTo>
                  <a:lnTo>
                    <a:pt x="559" y="3053"/>
                  </a:lnTo>
                  <a:lnTo>
                    <a:pt x="660" y="3015"/>
                  </a:lnTo>
                  <a:lnTo>
                    <a:pt x="761" y="2977"/>
                  </a:lnTo>
                  <a:lnTo>
                    <a:pt x="862" y="2941"/>
                  </a:lnTo>
                  <a:lnTo>
                    <a:pt x="960" y="2902"/>
                  </a:lnTo>
                  <a:lnTo>
                    <a:pt x="1059" y="2869"/>
                  </a:lnTo>
                  <a:lnTo>
                    <a:pt x="1159" y="2828"/>
                  </a:lnTo>
                  <a:lnTo>
                    <a:pt x="1253" y="2751"/>
                  </a:lnTo>
                  <a:lnTo>
                    <a:pt x="1351" y="2693"/>
                  </a:lnTo>
                  <a:lnTo>
                    <a:pt x="1450" y="2698"/>
                  </a:lnTo>
                  <a:lnTo>
                    <a:pt x="1548" y="2657"/>
                  </a:lnTo>
                  <a:lnTo>
                    <a:pt x="1642" y="2597"/>
                  </a:lnTo>
                  <a:lnTo>
                    <a:pt x="1740" y="2557"/>
                  </a:lnTo>
                  <a:lnTo>
                    <a:pt x="1836" y="2501"/>
                  </a:lnTo>
                  <a:lnTo>
                    <a:pt x="1930" y="2441"/>
                  </a:lnTo>
                  <a:lnTo>
                    <a:pt x="2026" y="2386"/>
                  </a:lnTo>
                  <a:lnTo>
                    <a:pt x="2119" y="2357"/>
                  </a:lnTo>
                  <a:lnTo>
                    <a:pt x="2215" y="2338"/>
                  </a:lnTo>
                  <a:lnTo>
                    <a:pt x="2311" y="2295"/>
                  </a:lnTo>
                  <a:lnTo>
                    <a:pt x="2403" y="2247"/>
                  </a:lnTo>
                  <a:lnTo>
                    <a:pt x="2499" y="2211"/>
                  </a:lnTo>
                  <a:lnTo>
                    <a:pt x="2592" y="2182"/>
                  </a:lnTo>
                  <a:lnTo>
                    <a:pt x="2683" y="2149"/>
                  </a:lnTo>
                  <a:lnTo>
                    <a:pt x="2777" y="2117"/>
                  </a:lnTo>
                  <a:lnTo>
                    <a:pt x="2870" y="2093"/>
                  </a:lnTo>
                  <a:lnTo>
                    <a:pt x="2964" y="2067"/>
                  </a:lnTo>
                  <a:lnTo>
                    <a:pt x="3053" y="2033"/>
                  </a:lnTo>
                  <a:lnTo>
                    <a:pt x="3146" y="1988"/>
                  </a:lnTo>
                  <a:lnTo>
                    <a:pt x="3238" y="1945"/>
                  </a:lnTo>
                  <a:lnTo>
                    <a:pt x="3326" y="1906"/>
                  </a:lnTo>
                  <a:lnTo>
                    <a:pt x="3420" y="1875"/>
                  </a:lnTo>
                  <a:lnTo>
                    <a:pt x="3509" y="1841"/>
                  </a:lnTo>
                  <a:lnTo>
                    <a:pt x="3598" y="1808"/>
                  </a:lnTo>
                  <a:lnTo>
                    <a:pt x="3686" y="1777"/>
                  </a:lnTo>
                  <a:lnTo>
                    <a:pt x="3775" y="1743"/>
                  </a:lnTo>
                  <a:lnTo>
                    <a:pt x="3866" y="1709"/>
                  </a:lnTo>
                  <a:lnTo>
                    <a:pt x="3955" y="1693"/>
                  </a:lnTo>
                  <a:lnTo>
                    <a:pt x="4044" y="1678"/>
                  </a:lnTo>
                  <a:lnTo>
                    <a:pt x="4130" y="1649"/>
                  </a:lnTo>
                  <a:lnTo>
                    <a:pt x="4219" y="1621"/>
                  </a:lnTo>
                  <a:lnTo>
                    <a:pt x="4306" y="1601"/>
                  </a:lnTo>
                  <a:lnTo>
                    <a:pt x="4392" y="1575"/>
                  </a:lnTo>
                  <a:lnTo>
                    <a:pt x="4478" y="1546"/>
                  </a:lnTo>
                  <a:lnTo>
                    <a:pt x="4565" y="1520"/>
                  </a:lnTo>
                  <a:lnTo>
                    <a:pt x="4651" y="1503"/>
                  </a:lnTo>
                  <a:lnTo>
                    <a:pt x="4738" y="1484"/>
                  </a:lnTo>
                  <a:lnTo>
                    <a:pt x="4822" y="1450"/>
                  </a:lnTo>
                  <a:lnTo>
                    <a:pt x="4908" y="1419"/>
                  </a:lnTo>
                  <a:lnTo>
                    <a:pt x="4992" y="1395"/>
                  </a:lnTo>
                  <a:lnTo>
                    <a:pt x="5078" y="1356"/>
                  </a:lnTo>
                  <a:lnTo>
                    <a:pt x="5162" y="1301"/>
                  </a:lnTo>
                  <a:lnTo>
                    <a:pt x="5249" y="1256"/>
                  </a:lnTo>
                  <a:lnTo>
                    <a:pt x="5330" y="1215"/>
                  </a:lnTo>
                  <a:lnTo>
                    <a:pt x="5414" y="1167"/>
                  </a:lnTo>
                  <a:lnTo>
                    <a:pt x="5498" y="1121"/>
                  </a:lnTo>
                  <a:lnTo>
                    <a:pt x="5582" y="1083"/>
                  </a:lnTo>
                  <a:lnTo>
                    <a:pt x="5664" y="1052"/>
                  </a:lnTo>
                  <a:lnTo>
                    <a:pt x="5745" y="1013"/>
                  </a:lnTo>
                  <a:lnTo>
                    <a:pt x="5829" y="972"/>
                  </a:lnTo>
                  <a:lnTo>
                    <a:pt x="5911" y="941"/>
                  </a:lnTo>
                  <a:lnTo>
                    <a:pt x="5995" y="910"/>
                  </a:lnTo>
                  <a:lnTo>
                    <a:pt x="6074" y="874"/>
                  </a:lnTo>
                  <a:lnTo>
                    <a:pt x="6156" y="840"/>
                  </a:lnTo>
                  <a:lnTo>
                    <a:pt x="6235" y="809"/>
                  </a:lnTo>
                  <a:lnTo>
                    <a:pt x="6317" y="778"/>
                  </a:lnTo>
                  <a:lnTo>
                    <a:pt x="6398" y="740"/>
                  </a:lnTo>
                  <a:lnTo>
                    <a:pt x="6477" y="699"/>
                  </a:lnTo>
                  <a:lnTo>
                    <a:pt x="6559" y="670"/>
                  </a:lnTo>
                  <a:lnTo>
                    <a:pt x="6636" y="648"/>
                  </a:lnTo>
                  <a:lnTo>
                    <a:pt x="6717" y="622"/>
                  </a:lnTo>
                  <a:lnTo>
                    <a:pt x="6794" y="586"/>
                  </a:lnTo>
                  <a:lnTo>
                    <a:pt x="6876" y="555"/>
                  </a:lnTo>
                  <a:lnTo>
                    <a:pt x="6953" y="521"/>
                  </a:lnTo>
                  <a:lnTo>
                    <a:pt x="7032" y="495"/>
                  </a:lnTo>
                  <a:lnTo>
                    <a:pt x="7109" y="466"/>
                  </a:lnTo>
                  <a:lnTo>
                    <a:pt x="7185" y="437"/>
                  </a:lnTo>
                  <a:lnTo>
                    <a:pt x="7265" y="408"/>
                  </a:lnTo>
                  <a:lnTo>
                    <a:pt x="7341" y="370"/>
                  </a:lnTo>
                  <a:lnTo>
                    <a:pt x="7421" y="324"/>
                  </a:lnTo>
                  <a:lnTo>
                    <a:pt x="7495" y="298"/>
                  </a:lnTo>
                  <a:lnTo>
                    <a:pt x="7572" y="279"/>
                  </a:lnTo>
                  <a:lnTo>
                    <a:pt x="7646" y="260"/>
                  </a:lnTo>
                  <a:lnTo>
                    <a:pt x="7723" y="238"/>
                  </a:lnTo>
                  <a:lnTo>
                    <a:pt x="7797" y="216"/>
                  </a:lnTo>
                  <a:lnTo>
                    <a:pt x="7872" y="188"/>
                  </a:lnTo>
                  <a:lnTo>
                    <a:pt x="7946" y="161"/>
                  </a:lnTo>
                  <a:lnTo>
                    <a:pt x="8023" y="135"/>
                  </a:lnTo>
                  <a:lnTo>
                    <a:pt x="8095" y="108"/>
                  </a:lnTo>
                  <a:lnTo>
                    <a:pt x="8172" y="80"/>
                  </a:lnTo>
                  <a:lnTo>
                    <a:pt x="8246" y="51"/>
                  </a:lnTo>
                  <a:lnTo>
                    <a:pt x="8318" y="27"/>
                  </a:lnTo>
                  <a:lnTo>
                    <a:pt x="8392" y="0"/>
                  </a:lnTo>
                  <a:lnTo>
                    <a:pt x="8462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1" name="Freeform 91"/>
            <p:cNvSpPr>
              <a:spLocks noChangeAspect="1"/>
            </p:cNvSpPr>
            <p:nvPr/>
          </p:nvSpPr>
          <p:spPr bwMode="auto">
            <a:xfrm>
              <a:off x="1952" y="2096"/>
              <a:ext cx="3602" cy="1387"/>
            </a:xfrm>
            <a:custGeom>
              <a:avLst/>
              <a:gdLst/>
              <a:ahLst/>
              <a:cxnLst>
                <a:cxn ang="0">
                  <a:pos x="51" y="3233"/>
                </a:cxn>
                <a:cxn ang="0">
                  <a:pos x="255" y="3159"/>
                </a:cxn>
                <a:cxn ang="0">
                  <a:pos x="459" y="3084"/>
                </a:cxn>
                <a:cxn ang="0">
                  <a:pos x="660" y="3010"/>
                </a:cxn>
                <a:cxn ang="0">
                  <a:pos x="862" y="2938"/>
                </a:cxn>
                <a:cxn ang="0">
                  <a:pos x="1058" y="2866"/>
                </a:cxn>
                <a:cxn ang="0">
                  <a:pos x="1253" y="2743"/>
                </a:cxn>
                <a:cxn ang="0">
                  <a:pos x="1450" y="2688"/>
                </a:cxn>
                <a:cxn ang="0">
                  <a:pos x="1642" y="2587"/>
                </a:cxn>
                <a:cxn ang="0">
                  <a:pos x="1834" y="2506"/>
                </a:cxn>
                <a:cxn ang="0">
                  <a:pos x="2026" y="2388"/>
                </a:cxn>
                <a:cxn ang="0">
                  <a:pos x="2215" y="2338"/>
                </a:cxn>
                <a:cxn ang="0">
                  <a:pos x="2402" y="2244"/>
                </a:cxn>
                <a:cxn ang="0">
                  <a:pos x="2590" y="2182"/>
                </a:cxn>
                <a:cxn ang="0">
                  <a:pos x="2774" y="2124"/>
                </a:cxn>
                <a:cxn ang="0">
                  <a:pos x="2961" y="2067"/>
                </a:cxn>
                <a:cxn ang="0">
                  <a:pos x="3144" y="1978"/>
                </a:cxn>
                <a:cxn ang="0">
                  <a:pos x="3326" y="1903"/>
                </a:cxn>
                <a:cxn ang="0">
                  <a:pos x="3506" y="1836"/>
                </a:cxn>
                <a:cxn ang="0">
                  <a:pos x="3686" y="1776"/>
                </a:cxn>
                <a:cxn ang="0">
                  <a:pos x="3864" y="1714"/>
                </a:cxn>
                <a:cxn ang="0">
                  <a:pos x="4041" y="1671"/>
                </a:cxn>
                <a:cxn ang="0">
                  <a:pos x="4217" y="1618"/>
                </a:cxn>
                <a:cxn ang="0">
                  <a:pos x="4392" y="1575"/>
                </a:cxn>
                <a:cxn ang="0">
                  <a:pos x="4565" y="1519"/>
                </a:cxn>
                <a:cxn ang="0">
                  <a:pos x="4735" y="1476"/>
                </a:cxn>
                <a:cxn ang="0">
                  <a:pos x="4905" y="1414"/>
                </a:cxn>
                <a:cxn ang="0">
                  <a:pos x="5073" y="1351"/>
                </a:cxn>
                <a:cxn ang="0">
                  <a:pos x="5244" y="1253"/>
                </a:cxn>
                <a:cxn ang="0">
                  <a:pos x="5412" y="1164"/>
                </a:cxn>
                <a:cxn ang="0">
                  <a:pos x="5577" y="1082"/>
                </a:cxn>
                <a:cxn ang="0">
                  <a:pos x="5745" y="1008"/>
                </a:cxn>
                <a:cxn ang="0">
                  <a:pos x="5908" y="938"/>
                </a:cxn>
                <a:cxn ang="0">
                  <a:pos x="6072" y="878"/>
                </a:cxn>
                <a:cxn ang="0">
                  <a:pos x="6232" y="806"/>
                </a:cxn>
                <a:cxn ang="0">
                  <a:pos x="6393" y="742"/>
                </a:cxn>
                <a:cxn ang="0">
                  <a:pos x="6554" y="670"/>
                </a:cxn>
                <a:cxn ang="0">
                  <a:pos x="6712" y="626"/>
                </a:cxn>
                <a:cxn ang="0">
                  <a:pos x="6871" y="554"/>
                </a:cxn>
                <a:cxn ang="0">
                  <a:pos x="7027" y="494"/>
                </a:cxn>
                <a:cxn ang="0">
                  <a:pos x="7183" y="437"/>
                </a:cxn>
                <a:cxn ang="0">
                  <a:pos x="7339" y="374"/>
                </a:cxn>
                <a:cxn ang="0">
                  <a:pos x="7490" y="302"/>
                </a:cxn>
                <a:cxn ang="0">
                  <a:pos x="7643" y="259"/>
                </a:cxn>
                <a:cxn ang="0">
                  <a:pos x="7792" y="216"/>
                </a:cxn>
                <a:cxn ang="0">
                  <a:pos x="7943" y="161"/>
                </a:cxn>
                <a:cxn ang="0">
                  <a:pos x="8092" y="108"/>
                </a:cxn>
                <a:cxn ang="0">
                  <a:pos x="8241" y="55"/>
                </a:cxn>
                <a:cxn ang="0">
                  <a:pos x="8390" y="0"/>
                </a:cxn>
              </a:cxnLst>
              <a:rect l="0" t="0" r="r" b="b"/>
              <a:pathLst>
                <a:path w="8455" h="3255">
                  <a:moveTo>
                    <a:pt x="0" y="3255"/>
                  </a:moveTo>
                  <a:lnTo>
                    <a:pt x="51" y="3233"/>
                  </a:lnTo>
                  <a:lnTo>
                    <a:pt x="154" y="3197"/>
                  </a:lnTo>
                  <a:lnTo>
                    <a:pt x="255" y="3159"/>
                  </a:lnTo>
                  <a:lnTo>
                    <a:pt x="358" y="3120"/>
                  </a:lnTo>
                  <a:lnTo>
                    <a:pt x="459" y="3084"/>
                  </a:lnTo>
                  <a:lnTo>
                    <a:pt x="559" y="3046"/>
                  </a:lnTo>
                  <a:lnTo>
                    <a:pt x="660" y="3010"/>
                  </a:lnTo>
                  <a:lnTo>
                    <a:pt x="758" y="2974"/>
                  </a:lnTo>
                  <a:lnTo>
                    <a:pt x="862" y="2938"/>
                  </a:lnTo>
                  <a:lnTo>
                    <a:pt x="958" y="2899"/>
                  </a:lnTo>
                  <a:lnTo>
                    <a:pt x="1058" y="2866"/>
                  </a:lnTo>
                  <a:lnTo>
                    <a:pt x="1157" y="2827"/>
                  </a:lnTo>
                  <a:lnTo>
                    <a:pt x="1253" y="2743"/>
                  </a:lnTo>
                  <a:lnTo>
                    <a:pt x="1351" y="2681"/>
                  </a:lnTo>
                  <a:lnTo>
                    <a:pt x="1450" y="2688"/>
                  </a:lnTo>
                  <a:lnTo>
                    <a:pt x="1546" y="2655"/>
                  </a:lnTo>
                  <a:lnTo>
                    <a:pt x="1642" y="2587"/>
                  </a:lnTo>
                  <a:lnTo>
                    <a:pt x="1740" y="2549"/>
                  </a:lnTo>
                  <a:lnTo>
                    <a:pt x="1834" y="2506"/>
                  </a:lnTo>
                  <a:lnTo>
                    <a:pt x="1930" y="2448"/>
                  </a:lnTo>
                  <a:lnTo>
                    <a:pt x="2026" y="2388"/>
                  </a:lnTo>
                  <a:lnTo>
                    <a:pt x="2119" y="2352"/>
                  </a:lnTo>
                  <a:lnTo>
                    <a:pt x="2215" y="2338"/>
                  </a:lnTo>
                  <a:lnTo>
                    <a:pt x="2309" y="2297"/>
                  </a:lnTo>
                  <a:lnTo>
                    <a:pt x="2402" y="2244"/>
                  </a:lnTo>
                  <a:lnTo>
                    <a:pt x="2496" y="2206"/>
                  </a:lnTo>
                  <a:lnTo>
                    <a:pt x="2590" y="2182"/>
                  </a:lnTo>
                  <a:lnTo>
                    <a:pt x="2683" y="2153"/>
                  </a:lnTo>
                  <a:lnTo>
                    <a:pt x="2774" y="2124"/>
                  </a:lnTo>
                  <a:lnTo>
                    <a:pt x="2868" y="2095"/>
                  </a:lnTo>
                  <a:lnTo>
                    <a:pt x="2961" y="2067"/>
                  </a:lnTo>
                  <a:lnTo>
                    <a:pt x="3053" y="2028"/>
                  </a:lnTo>
                  <a:lnTo>
                    <a:pt x="3144" y="1978"/>
                  </a:lnTo>
                  <a:lnTo>
                    <a:pt x="3233" y="1937"/>
                  </a:lnTo>
                  <a:lnTo>
                    <a:pt x="3326" y="1903"/>
                  </a:lnTo>
                  <a:lnTo>
                    <a:pt x="3415" y="1872"/>
                  </a:lnTo>
                  <a:lnTo>
                    <a:pt x="3506" y="1836"/>
                  </a:lnTo>
                  <a:lnTo>
                    <a:pt x="3597" y="1805"/>
                  </a:lnTo>
                  <a:lnTo>
                    <a:pt x="3686" y="1776"/>
                  </a:lnTo>
                  <a:lnTo>
                    <a:pt x="3775" y="1745"/>
                  </a:lnTo>
                  <a:lnTo>
                    <a:pt x="3864" y="1714"/>
                  </a:lnTo>
                  <a:lnTo>
                    <a:pt x="3955" y="1690"/>
                  </a:lnTo>
                  <a:lnTo>
                    <a:pt x="4041" y="1671"/>
                  </a:lnTo>
                  <a:lnTo>
                    <a:pt x="4130" y="1644"/>
                  </a:lnTo>
                  <a:lnTo>
                    <a:pt x="4217" y="1618"/>
                  </a:lnTo>
                  <a:lnTo>
                    <a:pt x="4305" y="1599"/>
                  </a:lnTo>
                  <a:lnTo>
                    <a:pt x="4392" y="1575"/>
                  </a:lnTo>
                  <a:lnTo>
                    <a:pt x="4478" y="1543"/>
                  </a:lnTo>
                  <a:lnTo>
                    <a:pt x="4565" y="1519"/>
                  </a:lnTo>
                  <a:lnTo>
                    <a:pt x="4651" y="1500"/>
                  </a:lnTo>
                  <a:lnTo>
                    <a:pt x="4735" y="1476"/>
                  </a:lnTo>
                  <a:lnTo>
                    <a:pt x="4821" y="1445"/>
                  </a:lnTo>
                  <a:lnTo>
                    <a:pt x="4905" y="1414"/>
                  </a:lnTo>
                  <a:lnTo>
                    <a:pt x="4989" y="1385"/>
                  </a:lnTo>
                  <a:lnTo>
                    <a:pt x="5073" y="1351"/>
                  </a:lnTo>
                  <a:lnTo>
                    <a:pt x="5160" y="1298"/>
                  </a:lnTo>
                  <a:lnTo>
                    <a:pt x="5244" y="1253"/>
                  </a:lnTo>
                  <a:lnTo>
                    <a:pt x="5328" y="1212"/>
                  </a:lnTo>
                  <a:lnTo>
                    <a:pt x="5412" y="1164"/>
                  </a:lnTo>
                  <a:lnTo>
                    <a:pt x="5493" y="1121"/>
                  </a:lnTo>
                  <a:lnTo>
                    <a:pt x="5577" y="1082"/>
                  </a:lnTo>
                  <a:lnTo>
                    <a:pt x="5661" y="1044"/>
                  </a:lnTo>
                  <a:lnTo>
                    <a:pt x="5745" y="1008"/>
                  </a:lnTo>
                  <a:lnTo>
                    <a:pt x="5827" y="970"/>
                  </a:lnTo>
                  <a:lnTo>
                    <a:pt x="5908" y="938"/>
                  </a:lnTo>
                  <a:lnTo>
                    <a:pt x="5990" y="912"/>
                  </a:lnTo>
                  <a:lnTo>
                    <a:pt x="6072" y="878"/>
                  </a:lnTo>
                  <a:lnTo>
                    <a:pt x="6151" y="840"/>
                  </a:lnTo>
                  <a:lnTo>
                    <a:pt x="6232" y="806"/>
                  </a:lnTo>
                  <a:lnTo>
                    <a:pt x="6312" y="778"/>
                  </a:lnTo>
                  <a:lnTo>
                    <a:pt x="6393" y="742"/>
                  </a:lnTo>
                  <a:lnTo>
                    <a:pt x="6475" y="703"/>
                  </a:lnTo>
                  <a:lnTo>
                    <a:pt x="6554" y="670"/>
                  </a:lnTo>
                  <a:lnTo>
                    <a:pt x="6633" y="653"/>
                  </a:lnTo>
                  <a:lnTo>
                    <a:pt x="6712" y="626"/>
                  </a:lnTo>
                  <a:lnTo>
                    <a:pt x="6792" y="593"/>
                  </a:lnTo>
                  <a:lnTo>
                    <a:pt x="6871" y="554"/>
                  </a:lnTo>
                  <a:lnTo>
                    <a:pt x="6950" y="523"/>
                  </a:lnTo>
                  <a:lnTo>
                    <a:pt x="7027" y="494"/>
                  </a:lnTo>
                  <a:lnTo>
                    <a:pt x="7106" y="466"/>
                  </a:lnTo>
                  <a:lnTo>
                    <a:pt x="7183" y="437"/>
                  </a:lnTo>
                  <a:lnTo>
                    <a:pt x="7260" y="408"/>
                  </a:lnTo>
                  <a:lnTo>
                    <a:pt x="7339" y="374"/>
                  </a:lnTo>
                  <a:lnTo>
                    <a:pt x="7416" y="329"/>
                  </a:lnTo>
                  <a:lnTo>
                    <a:pt x="7490" y="302"/>
                  </a:lnTo>
                  <a:lnTo>
                    <a:pt x="7569" y="281"/>
                  </a:lnTo>
                  <a:lnTo>
                    <a:pt x="7643" y="259"/>
                  </a:lnTo>
                  <a:lnTo>
                    <a:pt x="7718" y="238"/>
                  </a:lnTo>
                  <a:lnTo>
                    <a:pt x="7792" y="216"/>
                  </a:lnTo>
                  <a:lnTo>
                    <a:pt x="7869" y="190"/>
                  </a:lnTo>
                  <a:lnTo>
                    <a:pt x="7943" y="161"/>
                  </a:lnTo>
                  <a:lnTo>
                    <a:pt x="8018" y="137"/>
                  </a:lnTo>
                  <a:lnTo>
                    <a:pt x="8092" y="108"/>
                  </a:lnTo>
                  <a:lnTo>
                    <a:pt x="8167" y="79"/>
                  </a:lnTo>
                  <a:lnTo>
                    <a:pt x="8241" y="55"/>
                  </a:lnTo>
                  <a:lnTo>
                    <a:pt x="8313" y="24"/>
                  </a:lnTo>
                  <a:lnTo>
                    <a:pt x="8390" y="0"/>
                  </a:lnTo>
                  <a:lnTo>
                    <a:pt x="8455" y="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2" name="Freeform 92"/>
            <p:cNvSpPr>
              <a:spLocks noChangeAspect="1"/>
            </p:cNvSpPr>
            <p:nvPr/>
          </p:nvSpPr>
          <p:spPr bwMode="auto">
            <a:xfrm>
              <a:off x="1943" y="2090"/>
              <a:ext cx="3602" cy="1383"/>
            </a:xfrm>
            <a:custGeom>
              <a:avLst/>
              <a:gdLst/>
              <a:ahLst/>
              <a:cxnLst>
                <a:cxn ang="0">
                  <a:pos x="52" y="3230"/>
                </a:cxn>
                <a:cxn ang="0">
                  <a:pos x="256" y="3156"/>
                </a:cxn>
                <a:cxn ang="0">
                  <a:pos x="463" y="3081"/>
                </a:cxn>
                <a:cxn ang="0">
                  <a:pos x="659" y="3005"/>
                </a:cxn>
                <a:cxn ang="0">
                  <a:pos x="861" y="2933"/>
                </a:cxn>
                <a:cxn ang="0">
                  <a:pos x="1060" y="2858"/>
                </a:cxn>
                <a:cxn ang="0">
                  <a:pos x="1255" y="2750"/>
                </a:cxn>
                <a:cxn ang="0">
                  <a:pos x="1449" y="2690"/>
                </a:cxn>
                <a:cxn ang="0">
                  <a:pos x="1643" y="2585"/>
                </a:cxn>
                <a:cxn ang="0">
                  <a:pos x="1835" y="2508"/>
                </a:cxn>
                <a:cxn ang="0">
                  <a:pos x="2025" y="2385"/>
                </a:cxn>
                <a:cxn ang="0">
                  <a:pos x="2215" y="2335"/>
                </a:cxn>
                <a:cxn ang="0">
                  <a:pos x="2402" y="2246"/>
                </a:cxn>
                <a:cxn ang="0">
                  <a:pos x="2589" y="2174"/>
                </a:cxn>
                <a:cxn ang="0">
                  <a:pos x="2776" y="2121"/>
                </a:cxn>
                <a:cxn ang="0">
                  <a:pos x="2961" y="2054"/>
                </a:cxn>
                <a:cxn ang="0">
                  <a:pos x="3143" y="1973"/>
                </a:cxn>
                <a:cxn ang="0">
                  <a:pos x="3326" y="1901"/>
                </a:cxn>
                <a:cxn ang="0">
                  <a:pos x="3506" y="1836"/>
                </a:cxn>
                <a:cxn ang="0">
                  <a:pos x="3686" y="1776"/>
                </a:cxn>
                <a:cxn ang="0">
                  <a:pos x="3863" y="1716"/>
                </a:cxn>
                <a:cxn ang="0">
                  <a:pos x="4041" y="1665"/>
                </a:cxn>
                <a:cxn ang="0">
                  <a:pos x="4216" y="1615"/>
                </a:cxn>
                <a:cxn ang="0">
                  <a:pos x="4389" y="1572"/>
                </a:cxn>
                <a:cxn ang="0">
                  <a:pos x="4562" y="1516"/>
                </a:cxn>
                <a:cxn ang="0">
                  <a:pos x="4734" y="1471"/>
                </a:cxn>
                <a:cxn ang="0">
                  <a:pos x="4905" y="1406"/>
                </a:cxn>
                <a:cxn ang="0">
                  <a:pos x="5075" y="1341"/>
                </a:cxn>
                <a:cxn ang="0">
                  <a:pos x="5243" y="1252"/>
                </a:cxn>
                <a:cxn ang="0">
                  <a:pos x="5411" y="1159"/>
                </a:cxn>
                <a:cxn ang="0">
                  <a:pos x="5577" y="1082"/>
                </a:cxn>
                <a:cxn ang="0">
                  <a:pos x="5742" y="1005"/>
                </a:cxn>
                <a:cxn ang="0">
                  <a:pos x="5908" y="940"/>
                </a:cxn>
                <a:cxn ang="0">
                  <a:pos x="6069" y="878"/>
                </a:cxn>
                <a:cxn ang="0">
                  <a:pos x="6234" y="808"/>
                </a:cxn>
                <a:cxn ang="0">
                  <a:pos x="6395" y="741"/>
                </a:cxn>
                <a:cxn ang="0">
                  <a:pos x="6551" y="674"/>
                </a:cxn>
                <a:cxn ang="0">
                  <a:pos x="6712" y="626"/>
                </a:cxn>
                <a:cxn ang="0">
                  <a:pos x="6870" y="564"/>
                </a:cxn>
                <a:cxn ang="0">
                  <a:pos x="7026" y="496"/>
                </a:cxn>
                <a:cxn ang="0">
                  <a:pos x="7180" y="446"/>
                </a:cxn>
                <a:cxn ang="0">
                  <a:pos x="7336" y="386"/>
                </a:cxn>
                <a:cxn ang="0">
                  <a:pos x="7487" y="304"/>
                </a:cxn>
                <a:cxn ang="0">
                  <a:pos x="7640" y="259"/>
                </a:cxn>
                <a:cxn ang="0">
                  <a:pos x="7792" y="216"/>
                </a:cxn>
                <a:cxn ang="0">
                  <a:pos x="7940" y="163"/>
                </a:cxn>
                <a:cxn ang="0">
                  <a:pos x="8089" y="108"/>
                </a:cxn>
                <a:cxn ang="0">
                  <a:pos x="8240" y="55"/>
                </a:cxn>
                <a:cxn ang="0">
                  <a:pos x="8387" y="0"/>
                </a:cxn>
              </a:cxnLst>
              <a:rect l="0" t="0" r="r" b="b"/>
              <a:pathLst>
                <a:path w="8454" h="3247">
                  <a:moveTo>
                    <a:pt x="0" y="3247"/>
                  </a:moveTo>
                  <a:lnTo>
                    <a:pt x="52" y="3230"/>
                  </a:lnTo>
                  <a:lnTo>
                    <a:pt x="156" y="3189"/>
                  </a:lnTo>
                  <a:lnTo>
                    <a:pt x="256" y="3156"/>
                  </a:lnTo>
                  <a:lnTo>
                    <a:pt x="357" y="3117"/>
                  </a:lnTo>
                  <a:lnTo>
                    <a:pt x="463" y="3081"/>
                  </a:lnTo>
                  <a:lnTo>
                    <a:pt x="561" y="3043"/>
                  </a:lnTo>
                  <a:lnTo>
                    <a:pt x="659" y="3005"/>
                  </a:lnTo>
                  <a:lnTo>
                    <a:pt x="760" y="2969"/>
                  </a:lnTo>
                  <a:lnTo>
                    <a:pt x="861" y="2933"/>
                  </a:lnTo>
                  <a:lnTo>
                    <a:pt x="959" y="2897"/>
                  </a:lnTo>
                  <a:lnTo>
                    <a:pt x="1060" y="2858"/>
                  </a:lnTo>
                  <a:lnTo>
                    <a:pt x="1159" y="2825"/>
                  </a:lnTo>
                  <a:lnTo>
                    <a:pt x="1255" y="2750"/>
                  </a:lnTo>
                  <a:lnTo>
                    <a:pt x="1351" y="2693"/>
                  </a:lnTo>
                  <a:lnTo>
                    <a:pt x="1449" y="2690"/>
                  </a:lnTo>
                  <a:lnTo>
                    <a:pt x="1547" y="2649"/>
                  </a:lnTo>
                  <a:lnTo>
                    <a:pt x="1643" y="2585"/>
                  </a:lnTo>
                  <a:lnTo>
                    <a:pt x="1739" y="2546"/>
                  </a:lnTo>
                  <a:lnTo>
                    <a:pt x="1835" y="2508"/>
                  </a:lnTo>
                  <a:lnTo>
                    <a:pt x="1931" y="2448"/>
                  </a:lnTo>
                  <a:lnTo>
                    <a:pt x="2025" y="2385"/>
                  </a:lnTo>
                  <a:lnTo>
                    <a:pt x="2121" y="2349"/>
                  </a:lnTo>
                  <a:lnTo>
                    <a:pt x="2215" y="2335"/>
                  </a:lnTo>
                  <a:lnTo>
                    <a:pt x="2311" y="2297"/>
                  </a:lnTo>
                  <a:lnTo>
                    <a:pt x="2402" y="2246"/>
                  </a:lnTo>
                  <a:lnTo>
                    <a:pt x="2498" y="2198"/>
                  </a:lnTo>
                  <a:lnTo>
                    <a:pt x="2589" y="2174"/>
                  </a:lnTo>
                  <a:lnTo>
                    <a:pt x="2685" y="2153"/>
                  </a:lnTo>
                  <a:lnTo>
                    <a:pt x="2776" y="2121"/>
                  </a:lnTo>
                  <a:lnTo>
                    <a:pt x="2870" y="2088"/>
                  </a:lnTo>
                  <a:lnTo>
                    <a:pt x="2961" y="2054"/>
                  </a:lnTo>
                  <a:lnTo>
                    <a:pt x="3054" y="2018"/>
                  </a:lnTo>
                  <a:lnTo>
                    <a:pt x="3143" y="1973"/>
                  </a:lnTo>
                  <a:lnTo>
                    <a:pt x="3234" y="1934"/>
                  </a:lnTo>
                  <a:lnTo>
                    <a:pt x="3326" y="1901"/>
                  </a:lnTo>
                  <a:lnTo>
                    <a:pt x="3417" y="1869"/>
                  </a:lnTo>
                  <a:lnTo>
                    <a:pt x="3506" y="1836"/>
                  </a:lnTo>
                  <a:lnTo>
                    <a:pt x="3597" y="1805"/>
                  </a:lnTo>
                  <a:lnTo>
                    <a:pt x="3686" y="1776"/>
                  </a:lnTo>
                  <a:lnTo>
                    <a:pt x="3777" y="1745"/>
                  </a:lnTo>
                  <a:lnTo>
                    <a:pt x="3863" y="1716"/>
                  </a:lnTo>
                  <a:lnTo>
                    <a:pt x="3952" y="1689"/>
                  </a:lnTo>
                  <a:lnTo>
                    <a:pt x="4041" y="1665"/>
                  </a:lnTo>
                  <a:lnTo>
                    <a:pt x="4127" y="1641"/>
                  </a:lnTo>
                  <a:lnTo>
                    <a:pt x="4216" y="1615"/>
                  </a:lnTo>
                  <a:lnTo>
                    <a:pt x="4302" y="1593"/>
                  </a:lnTo>
                  <a:lnTo>
                    <a:pt x="4389" y="1572"/>
                  </a:lnTo>
                  <a:lnTo>
                    <a:pt x="4475" y="1543"/>
                  </a:lnTo>
                  <a:lnTo>
                    <a:pt x="4562" y="1516"/>
                  </a:lnTo>
                  <a:lnTo>
                    <a:pt x="4650" y="1497"/>
                  </a:lnTo>
                  <a:lnTo>
                    <a:pt x="4734" y="1471"/>
                  </a:lnTo>
                  <a:lnTo>
                    <a:pt x="4818" y="1440"/>
                  </a:lnTo>
                  <a:lnTo>
                    <a:pt x="4905" y="1406"/>
                  </a:lnTo>
                  <a:lnTo>
                    <a:pt x="4989" y="1382"/>
                  </a:lnTo>
                  <a:lnTo>
                    <a:pt x="5075" y="1341"/>
                  </a:lnTo>
                  <a:lnTo>
                    <a:pt x="5159" y="1293"/>
                  </a:lnTo>
                  <a:lnTo>
                    <a:pt x="5243" y="1252"/>
                  </a:lnTo>
                  <a:lnTo>
                    <a:pt x="5325" y="1209"/>
                  </a:lnTo>
                  <a:lnTo>
                    <a:pt x="5411" y="1159"/>
                  </a:lnTo>
                  <a:lnTo>
                    <a:pt x="5495" y="1118"/>
                  </a:lnTo>
                  <a:lnTo>
                    <a:pt x="5577" y="1082"/>
                  </a:lnTo>
                  <a:lnTo>
                    <a:pt x="5658" y="1044"/>
                  </a:lnTo>
                  <a:lnTo>
                    <a:pt x="5742" y="1005"/>
                  </a:lnTo>
                  <a:lnTo>
                    <a:pt x="5824" y="969"/>
                  </a:lnTo>
                  <a:lnTo>
                    <a:pt x="5908" y="940"/>
                  </a:lnTo>
                  <a:lnTo>
                    <a:pt x="5987" y="912"/>
                  </a:lnTo>
                  <a:lnTo>
                    <a:pt x="6069" y="878"/>
                  </a:lnTo>
                  <a:lnTo>
                    <a:pt x="6153" y="842"/>
                  </a:lnTo>
                  <a:lnTo>
                    <a:pt x="6234" y="808"/>
                  </a:lnTo>
                  <a:lnTo>
                    <a:pt x="6313" y="775"/>
                  </a:lnTo>
                  <a:lnTo>
                    <a:pt x="6395" y="741"/>
                  </a:lnTo>
                  <a:lnTo>
                    <a:pt x="6472" y="705"/>
                  </a:lnTo>
                  <a:lnTo>
                    <a:pt x="6551" y="674"/>
                  </a:lnTo>
                  <a:lnTo>
                    <a:pt x="6633" y="652"/>
                  </a:lnTo>
                  <a:lnTo>
                    <a:pt x="6712" y="626"/>
                  </a:lnTo>
                  <a:lnTo>
                    <a:pt x="6789" y="597"/>
                  </a:lnTo>
                  <a:lnTo>
                    <a:pt x="6870" y="564"/>
                  </a:lnTo>
                  <a:lnTo>
                    <a:pt x="6947" y="530"/>
                  </a:lnTo>
                  <a:lnTo>
                    <a:pt x="7026" y="496"/>
                  </a:lnTo>
                  <a:lnTo>
                    <a:pt x="7103" y="470"/>
                  </a:lnTo>
                  <a:lnTo>
                    <a:pt x="7180" y="446"/>
                  </a:lnTo>
                  <a:lnTo>
                    <a:pt x="7259" y="420"/>
                  </a:lnTo>
                  <a:lnTo>
                    <a:pt x="7336" y="386"/>
                  </a:lnTo>
                  <a:lnTo>
                    <a:pt x="7415" y="336"/>
                  </a:lnTo>
                  <a:lnTo>
                    <a:pt x="7487" y="304"/>
                  </a:lnTo>
                  <a:lnTo>
                    <a:pt x="7566" y="280"/>
                  </a:lnTo>
                  <a:lnTo>
                    <a:pt x="7640" y="259"/>
                  </a:lnTo>
                  <a:lnTo>
                    <a:pt x="7715" y="237"/>
                  </a:lnTo>
                  <a:lnTo>
                    <a:pt x="7792" y="216"/>
                  </a:lnTo>
                  <a:lnTo>
                    <a:pt x="7866" y="189"/>
                  </a:lnTo>
                  <a:lnTo>
                    <a:pt x="7940" y="163"/>
                  </a:lnTo>
                  <a:lnTo>
                    <a:pt x="8015" y="136"/>
                  </a:lnTo>
                  <a:lnTo>
                    <a:pt x="8089" y="108"/>
                  </a:lnTo>
                  <a:lnTo>
                    <a:pt x="8166" y="79"/>
                  </a:lnTo>
                  <a:lnTo>
                    <a:pt x="8240" y="55"/>
                  </a:lnTo>
                  <a:lnTo>
                    <a:pt x="8312" y="26"/>
                  </a:lnTo>
                  <a:lnTo>
                    <a:pt x="8387" y="0"/>
                  </a:lnTo>
                  <a:lnTo>
                    <a:pt x="8454" y="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3" name="Freeform 93"/>
            <p:cNvSpPr>
              <a:spLocks noChangeAspect="1"/>
            </p:cNvSpPr>
            <p:nvPr/>
          </p:nvSpPr>
          <p:spPr bwMode="auto">
            <a:xfrm>
              <a:off x="1935" y="3238"/>
              <a:ext cx="575" cy="228"/>
            </a:xfrm>
            <a:custGeom>
              <a:avLst/>
              <a:gdLst/>
              <a:ahLst/>
              <a:cxnLst>
                <a:cxn ang="0">
                  <a:pos x="0" y="535"/>
                </a:cxn>
                <a:cxn ang="0">
                  <a:pos x="48" y="516"/>
                </a:cxn>
                <a:cxn ang="0">
                  <a:pos x="153" y="478"/>
                </a:cxn>
                <a:cxn ang="0">
                  <a:pos x="254" y="439"/>
                </a:cxn>
                <a:cxn ang="0">
                  <a:pos x="357" y="403"/>
                </a:cxn>
                <a:cxn ang="0">
                  <a:pos x="458" y="365"/>
                </a:cxn>
                <a:cxn ang="0">
                  <a:pos x="559" y="331"/>
                </a:cxn>
                <a:cxn ang="0">
                  <a:pos x="660" y="293"/>
                </a:cxn>
                <a:cxn ang="0">
                  <a:pos x="758" y="257"/>
                </a:cxn>
                <a:cxn ang="0">
                  <a:pos x="859" y="218"/>
                </a:cxn>
                <a:cxn ang="0">
                  <a:pos x="957" y="185"/>
                </a:cxn>
                <a:cxn ang="0">
                  <a:pos x="1058" y="146"/>
                </a:cxn>
                <a:cxn ang="0">
                  <a:pos x="1154" y="113"/>
                </a:cxn>
                <a:cxn ang="0">
                  <a:pos x="1250" y="43"/>
                </a:cxn>
                <a:cxn ang="0">
                  <a:pos x="1348" y="0"/>
                </a:cxn>
              </a:cxnLst>
              <a:rect l="0" t="0" r="r" b="b"/>
              <a:pathLst>
                <a:path w="1348" h="535">
                  <a:moveTo>
                    <a:pt x="0" y="535"/>
                  </a:moveTo>
                  <a:lnTo>
                    <a:pt x="48" y="516"/>
                  </a:lnTo>
                  <a:lnTo>
                    <a:pt x="153" y="478"/>
                  </a:lnTo>
                  <a:lnTo>
                    <a:pt x="254" y="439"/>
                  </a:lnTo>
                  <a:lnTo>
                    <a:pt x="357" y="403"/>
                  </a:lnTo>
                  <a:lnTo>
                    <a:pt x="458" y="365"/>
                  </a:lnTo>
                  <a:lnTo>
                    <a:pt x="559" y="331"/>
                  </a:lnTo>
                  <a:lnTo>
                    <a:pt x="660" y="293"/>
                  </a:lnTo>
                  <a:lnTo>
                    <a:pt x="758" y="257"/>
                  </a:lnTo>
                  <a:lnTo>
                    <a:pt x="859" y="218"/>
                  </a:lnTo>
                  <a:lnTo>
                    <a:pt x="957" y="185"/>
                  </a:lnTo>
                  <a:lnTo>
                    <a:pt x="1058" y="146"/>
                  </a:lnTo>
                  <a:lnTo>
                    <a:pt x="1154" y="113"/>
                  </a:lnTo>
                  <a:lnTo>
                    <a:pt x="1250" y="43"/>
                  </a:lnTo>
                  <a:lnTo>
                    <a:pt x="134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4" name="Freeform 94"/>
            <p:cNvSpPr>
              <a:spLocks noChangeAspect="1"/>
            </p:cNvSpPr>
            <p:nvPr/>
          </p:nvSpPr>
          <p:spPr bwMode="auto">
            <a:xfrm>
              <a:off x="2551" y="2085"/>
              <a:ext cx="2983" cy="1144"/>
            </a:xfrm>
            <a:custGeom>
              <a:avLst/>
              <a:gdLst/>
              <a:ahLst/>
              <a:cxnLst>
                <a:cxn ang="0">
                  <a:pos x="99" y="2637"/>
                </a:cxn>
                <a:cxn ang="0">
                  <a:pos x="293" y="2537"/>
                </a:cxn>
                <a:cxn ang="0">
                  <a:pos x="483" y="2448"/>
                </a:cxn>
                <a:cxn ang="0">
                  <a:pos x="672" y="2345"/>
                </a:cxn>
                <a:cxn ang="0">
                  <a:pos x="864" y="2294"/>
                </a:cxn>
                <a:cxn ang="0">
                  <a:pos x="1047" y="2191"/>
                </a:cxn>
                <a:cxn ang="0">
                  <a:pos x="1234" y="2148"/>
                </a:cxn>
                <a:cxn ang="0">
                  <a:pos x="1421" y="2078"/>
                </a:cxn>
                <a:cxn ang="0">
                  <a:pos x="1603" y="2006"/>
                </a:cxn>
                <a:cxn ang="0">
                  <a:pos x="1788" y="1929"/>
                </a:cxn>
                <a:cxn ang="0">
                  <a:pos x="1968" y="1862"/>
                </a:cxn>
                <a:cxn ang="0">
                  <a:pos x="2148" y="1805"/>
                </a:cxn>
                <a:cxn ang="0">
                  <a:pos x="2326" y="1745"/>
                </a:cxn>
                <a:cxn ang="0">
                  <a:pos x="2503" y="1687"/>
                </a:cxn>
                <a:cxn ang="0">
                  <a:pos x="2681" y="1634"/>
                </a:cxn>
                <a:cxn ang="0">
                  <a:pos x="2856" y="1593"/>
                </a:cxn>
                <a:cxn ang="0">
                  <a:pos x="3029" y="1538"/>
                </a:cxn>
                <a:cxn ang="0">
                  <a:pos x="3202" y="1490"/>
                </a:cxn>
                <a:cxn ang="0">
                  <a:pos x="3372" y="1428"/>
                </a:cxn>
                <a:cxn ang="0">
                  <a:pos x="3540" y="1372"/>
                </a:cxn>
                <a:cxn ang="0">
                  <a:pos x="3711" y="1286"/>
                </a:cxn>
                <a:cxn ang="0">
                  <a:pos x="3878" y="1202"/>
                </a:cxn>
                <a:cxn ang="0">
                  <a:pos x="4044" y="1113"/>
                </a:cxn>
                <a:cxn ang="0">
                  <a:pos x="4212" y="1039"/>
                </a:cxn>
                <a:cxn ang="0">
                  <a:pos x="4375" y="967"/>
                </a:cxn>
                <a:cxn ang="0">
                  <a:pos x="4538" y="909"/>
                </a:cxn>
                <a:cxn ang="0">
                  <a:pos x="4702" y="842"/>
                </a:cxn>
                <a:cxn ang="0">
                  <a:pos x="4862" y="770"/>
                </a:cxn>
                <a:cxn ang="0">
                  <a:pos x="5026" y="708"/>
                </a:cxn>
                <a:cxn ang="0">
                  <a:pos x="5184" y="648"/>
                </a:cxn>
                <a:cxn ang="0">
                  <a:pos x="5338" y="602"/>
                </a:cxn>
                <a:cxn ang="0">
                  <a:pos x="5496" y="532"/>
                </a:cxn>
                <a:cxn ang="0">
                  <a:pos x="5652" y="475"/>
                </a:cxn>
                <a:cxn ang="0">
                  <a:pos x="5808" y="427"/>
                </a:cxn>
                <a:cxn ang="0">
                  <a:pos x="5964" y="343"/>
                </a:cxn>
                <a:cxn ang="0">
                  <a:pos x="6115" y="283"/>
                </a:cxn>
                <a:cxn ang="0">
                  <a:pos x="6266" y="232"/>
                </a:cxn>
                <a:cxn ang="0">
                  <a:pos x="6415" y="187"/>
                </a:cxn>
                <a:cxn ang="0">
                  <a:pos x="6564" y="134"/>
                </a:cxn>
                <a:cxn ang="0">
                  <a:pos x="6715" y="81"/>
                </a:cxn>
                <a:cxn ang="0">
                  <a:pos x="6861" y="26"/>
                </a:cxn>
                <a:cxn ang="0">
                  <a:pos x="7003" y="62"/>
                </a:cxn>
              </a:cxnLst>
              <a:rect l="0" t="0" r="r" b="b"/>
              <a:pathLst>
                <a:path w="7003" h="2685">
                  <a:moveTo>
                    <a:pt x="0" y="2685"/>
                  </a:moveTo>
                  <a:lnTo>
                    <a:pt x="99" y="2637"/>
                  </a:lnTo>
                  <a:lnTo>
                    <a:pt x="195" y="2580"/>
                  </a:lnTo>
                  <a:lnTo>
                    <a:pt x="293" y="2537"/>
                  </a:lnTo>
                  <a:lnTo>
                    <a:pt x="387" y="2505"/>
                  </a:lnTo>
                  <a:lnTo>
                    <a:pt x="483" y="2448"/>
                  </a:lnTo>
                  <a:lnTo>
                    <a:pt x="576" y="2381"/>
                  </a:lnTo>
                  <a:lnTo>
                    <a:pt x="672" y="2345"/>
                  </a:lnTo>
                  <a:lnTo>
                    <a:pt x="768" y="2330"/>
                  </a:lnTo>
                  <a:lnTo>
                    <a:pt x="864" y="2294"/>
                  </a:lnTo>
                  <a:lnTo>
                    <a:pt x="956" y="2244"/>
                  </a:lnTo>
                  <a:lnTo>
                    <a:pt x="1047" y="2191"/>
                  </a:lnTo>
                  <a:lnTo>
                    <a:pt x="1143" y="2162"/>
                  </a:lnTo>
                  <a:lnTo>
                    <a:pt x="1234" y="2148"/>
                  </a:lnTo>
                  <a:lnTo>
                    <a:pt x="1330" y="2117"/>
                  </a:lnTo>
                  <a:lnTo>
                    <a:pt x="1421" y="2078"/>
                  </a:lnTo>
                  <a:lnTo>
                    <a:pt x="1515" y="2045"/>
                  </a:lnTo>
                  <a:lnTo>
                    <a:pt x="1603" y="2006"/>
                  </a:lnTo>
                  <a:lnTo>
                    <a:pt x="1695" y="1963"/>
                  </a:lnTo>
                  <a:lnTo>
                    <a:pt x="1788" y="1929"/>
                  </a:lnTo>
                  <a:lnTo>
                    <a:pt x="1877" y="1898"/>
                  </a:lnTo>
                  <a:lnTo>
                    <a:pt x="1968" y="1862"/>
                  </a:lnTo>
                  <a:lnTo>
                    <a:pt x="2059" y="1833"/>
                  </a:lnTo>
                  <a:lnTo>
                    <a:pt x="2148" y="1805"/>
                  </a:lnTo>
                  <a:lnTo>
                    <a:pt x="2237" y="1773"/>
                  </a:lnTo>
                  <a:lnTo>
                    <a:pt x="2326" y="1745"/>
                  </a:lnTo>
                  <a:lnTo>
                    <a:pt x="2415" y="1716"/>
                  </a:lnTo>
                  <a:lnTo>
                    <a:pt x="2503" y="1687"/>
                  </a:lnTo>
                  <a:lnTo>
                    <a:pt x="2592" y="1661"/>
                  </a:lnTo>
                  <a:lnTo>
                    <a:pt x="2681" y="1634"/>
                  </a:lnTo>
                  <a:lnTo>
                    <a:pt x="2767" y="1613"/>
                  </a:lnTo>
                  <a:lnTo>
                    <a:pt x="2856" y="1593"/>
                  </a:lnTo>
                  <a:lnTo>
                    <a:pt x="2943" y="1567"/>
                  </a:lnTo>
                  <a:lnTo>
                    <a:pt x="3029" y="1538"/>
                  </a:lnTo>
                  <a:lnTo>
                    <a:pt x="3115" y="1512"/>
                  </a:lnTo>
                  <a:lnTo>
                    <a:pt x="3202" y="1490"/>
                  </a:lnTo>
                  <a:lnTo>
                    <a:pt x="3286" y="1461"/>
                  </a:lnTo>
                  <a:lnTo>
                    <a:pt x="3372" y="1428"/>
                  </a:lnTo>
                  <a:lnTo>
                    <a:pt x="3456" y="1399"/>
                  </a:lnTo>
                  <a:lnTo>
                    <a:pt x="3540" y="1372"/>
                  </a:lnTo>
                  <a:lnTo>
                    <a:pt x="3624" y="1334"/>
                  </a:lnTo>
                  <a:lnTo>
                    <a:pt x="3711" y="1286"/>
                  </a:lnTo>
                  <a:lnTo>
                    <a:pt x="3794" y="1245"/>
                  </a:lnTo>
                  <a:lnTo>
                    <a:pt x="3878" y="1202"/>
                  </a:lnTo>
                  <a:lnTo>
                    <a:pt x="3962" y="1156"/>
                  </a:lnTo>
                  <a:lnTo>
                    <a:pt x="4044" y="1113"/>
                  </a:lnTo>
                  <a:lnTo>
                    <a:pt x="4128" y="1077"/>
                  </a:lnTo>
                  <a:lnTo>
                    <a:pt x="4212" y="1039"/>
                  </a:lnTo>
                  <a:lnTo>
                    <a:pt x="4294" y="1003"/>
                  </a:lnTo>
                  <a:lnTo>
                    <a:pt x="4375" y="967"/>
                  </a:lnTo>
                  <a:lnTo>
                    <a:pt x="4457" y="938"/>
                  </a:lnTo>
                  <a:lnTo>
                    <a:pt x="4538" y="909"/>
                  </a:lnTo>
                  <a:lnTo>
                    <a:pt x="4620" y="878"/>
                  </a:lnTo>
                  <a:lnTo>
                    <a:pt x="4702" y="842"/>
                  </a:lnTo>
                  <a:lnTo>
                    <a:pt x="4783" y="806"/>
                  </a:lnTo>
                  <a:lnTo>
                    <a:pt x="4862" y="770"/>
                  </a:lnTo>
                  <a:lnTo>
                    <a:pt x="4944" y="736"/>
                  </a:lnTo>
                  <a:lnTo>
                    <a:pt x="5026" y="708"/>
                  </a:lnTo>
                  <a:lnTo>
                    <a:pt x="5102" y="676"/>
                  </a:lnTo>
                  <a:lnTo>
                    <a:pt x="5184" y="648"/>
                  </a:lnTo>
                  <a:lnTo>
                    <a:pt x="5261" y="624"/>
                  </a:lnTo>
                  <a:lnTo>
                    <a:pt x="5338" y="602"/>
                  </a:lnTo>
                  <a:lnTo>
                    <a:pt x="5419" y="566"/>
                  </a:lnTo>
                  <a:lnTo>
                    <a:pt x="5496" y="532"/>
                  </a:lnTo>
                  <a:lnTo>
                    <a:pt x="5575" y="501"/>
                  </a:lnTo>
                  <a:lnTo>
                    <a:pt x="5652" y="475"/>
                  </a:lnTo>
                  <a:lnTo>
                    <a:pt x="5731" y="451"/>
                  </a:lnTo>
                  <a:lnTo>
                    <a:pt x="5808" y="427"/>
                  </a:lnTo>
                  <a:lnTo>
                    <a:pt x="5887" y="391"/>
                  </a:lnTo>
                  <a:lnTo>
                    <a:pt x="5964" y="343"/>
                  </a:lnTo>
                  <a:lnTo>
                    <a:pt x="6038" y="307"/>
                  </a:lnTo>
                  <a:lnTo>
                    <a:pt x="6115" y="283"/>
                  </a:lnTo>
                  <a:lnTo>
                    <a:pt x="6192" y="256"/>
                  </a:lnTo>
                  <a:lnTo>
                    <a:pt x="6266" y="232"/>
                  </a:lnTo>
                  <a:lnTo>
                    <a:pt x="6341" y="211"/>
                  </a:lnTo>
                  <a:lnTo>
                    <a:pt x="6415" y="187"/>
                  </a:lnTo>
                  <a:lnTo>
                    <a:pt x="6492" y="160"/>
                  </a:lnTo>
                  <a:lnTo>
                    <a:pt x="6564" y="134"/>
                  </a:lnTo>
                  <a:lnTo>
                    <a:pt x="6641" y="105"/>
                  </a:lnTo>
                  <a:lnTo>
                    <a:pt x="6715" y="81"/>
                  </a:lnTo>
                  <a:lnTo>
                    <a:pt x="6789" y="50"/>
                  </a:lnTo>
                  <a:lnTo>
                    <a:pt x="6861" y="26"/>
                  </a:lnTo>
                  <a:lnTo>
                    <a:pt x="6936" y="0"/>
                  </a:lnTo>
                  <a:lnTo>
                    <a:pt x="7003" y="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5" name="Freeform 95"/>
            <p:cNvSpPr>
              <a:spLocks noChangeAspect="1"/>
            </p:cNvSpPr>
            <p:nvPr/>
          </p:nvSpPr>
          <p:spPr bwMode="auto">
            <a:xfrm>
              <a:off x="1927" y="3237"/>
              <a:ext cx="576" cy="221"/>
            </a:xfrm>
            <a:custGeom>
              <a:avLst/>
              <a:gdLst/>
              <a:ahLst/>
              <a:cxnLst>
                <a:cxn ang="0">
                  <a:pos x="0" y="518"/>
                </a:cxn>
                <a:cxn ang="0">
                  <a:pos x="50" y="501"/>
                </a:cxn>
                <a:cxn ang="0">
                  <a:pos x="151" y="463"/>
                </a:cxn>
                <a:cxn ang="0">
                  <a:pos x="256" y="424"/>
                </a:cxn>
                <a:cxn ang="0">
                  <a:pos x="355" y="388"/>
                </a:cxn>
                <a:cxn ang="0">
                  <a:pos x="456" y="350"/>
                </a:cxn>
                <a:cxn ang="0">
                  <a:pos x="559" y="312"/>
                </a:cxn>
                <a:cxn ang="0">
                  <a:pos x="659" y="276"/>
                </a:cxn>
                <a:cxn ang="0">
                  <a:pos x="760" y="240"/>
                </a:cxn>
                <a:cxn ang="0">
                  <a:pos x="859" y="204"/>
                </a:cxn>
                <a:cxn ang="0">
                  <a:pos x="957" y="168"/>
                </a:cxn>
                <a:cxn ang="0">
                  <a:pos x="1055" y="132"/>
                </a:cxn>
                <a:cxn ang="0">
                  <a:pos x="1154" y="93"/>
                </a:cxn>
                <a:cxn ang="0">
                  <a:pos x="1252" y="36"/>
                </a:cxn>
                <a:cxn ang="0">
                  <a:pos x="1351" y="0"/>
                </a:cxn>
              </a:cxnLst>
              <a:rect l="0" t="0" r="r" b="b"/>
              <a:pathLst>
                <a:path w="1351" h="518">
                  <a:moveTo>
                    <a:pt x="0" y="518"/>
                  </a:moveTo>
                  <a:lnTo>
                    <a:pt x="50" y="501"/>
                  </a:lnTo>
                  <a:lnTo>
                    <a:pt x="151" y="463"/>
                  </a:lnTo>
                  <a:lnTo>
                    <a:pt x="256" y="424"/>
                  </a:lnTo>
                  <a:lnTo>
                    <a:pt x="355" y="388"/>
                  </a:lnTo>
                  <a:lnTo>
                    <a:pt x="456" y="350"/>
                  </a:lnTo>
                  <a:lnTo>
                    <a:pt x="559" y="312"/>
                  </a:lnTo>
                  <a:lnTo>
                    <a:pt x="659" y="276"/>
                  </a:lnTo>
                  <a:lnTo>
                    <a:pt x="760" y="240"/>
                  </a:lnTo>
                  <a:lnTo>
                    <a:pt x="859" y="204"/>
                  </a:lnTo>
                  <a:lnTo>
                    <a:pt x="957" y="168"/>
                  </a:lnTo>
                  <a:lnTo>
                    <a:pt x="1055" y="132"/>
                  </a:lnTo>
                  <a:lnTo>
                    <a:pt x="1154" y="93"/>
                  </a:lnTo>
                  <a:lnTo>
                    <a:pt x="1252" y="36"/>
                  </a:lnTo>
                  <a:lnTo>
                    <a:pt x="135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6" name="Freeform 96"/>
            <p:cNvSpPr>
              <a:spLocks noChangeAspect="1"/>
            </p:cNvSpPr>
            <p:nvPr/>
          </p:nvSpPr>
          <p:spPr bwMode="auto">
            <a:xfrm>
              <a:off x="2544" y="2080"/>
              <a:ext cx="2981" cy="1144"/>
            </a:xfrm>
            <a:custGeom>
              <a:avLst/>
              <a:gdLst/>
              <a:ahLst/>
              <a:cxnLst>
                <a:cxn ang="0">
                  <a:pos x="96" y="2633"/>
                </a:cxn>
                <a:cxn ang="0">
                  <a:pos x="288" y="2532"/>
                </a:cxn>
                <a:cxn ang="0">
                  <a:pos x="480" y="2445"/>
                </a:cxn>
                <a:cxn ang="0">
                  <a:pos x="664" y="2337"/>
                </a:cxn>
                <a:cxn ang="0">
                  <a:pos x="856" y="2294"/>
                </a:cxn>
                <a:cxn ang="0">
                  <a:pos x="1044" y="2184"/>
                </a:cxn>
                <a:cxn ang="0">
                  <a:pos x="1231" y="2145"/>
                </a:cxn>
                <a:cxn ang="0">
                  <a:pos x="1416" y="2071"/>
                </a:cxn>
                <a:cxn ang="0">
                  <a:pos x="1600" y="1997"/>
                </a:cxn>
                <a:cxn ang="0">
                  <a:pos x="1783" y="1925"/>
                </a:cxn>
                <a:cxn ang="0">
                  <a:pos x="1963" y="1860"/>
                </a:cxn>
                <a:cxn ang="0">
                  <a:pos x="2143" y="1802"/>
                </a:cxn>
                <a:cxn ang="0">
                  <a:pos x="2323" y="1742"/>
                </a:cxn>
                <a:cxn ang="0">
                  <a:pos x="2498" y="1687"/>
                </a:cxn>
                <a:cxn ang="0">
                  <a:pos x="2675" y="1634"/>
                </a:cxn>
                <a:cxn ang="0">
                  <a:pos x="2848" y="1586"/>
                </a:cxn>
                <a:cxn ang="0">
                  <a:pos x="3021" y="1536"/>
                </a:cxn>
                <a:cxn ang="0">
                  <a:pos x="3194" y="1485"/>
                </a:cxn>
                <a:cxn ang="0">
                  <a:pos x="3364" y="1423"/>
                </a:cxn>
                <a:cxn ang="0">
                  <a:pos x="3535" y="1365"/>
                </a:cxn>
                <a:cxn ang="0">
                  <a:pos x="3705" y="1279"/>
                </a:cxn>
                <a:cxn ang="0">
                  <a:pos x="3870" y="1202"/>
                </a:cxn>
                <a:cxn ang="0">
                  <a:pos x="4038" y="1111"/>
                </a:cxn>
                <a:cxn ang="0">
                  <a:pos x="4204" y="1036"/>
                </a:cxn>
                <a:cxn ang="0">
                  <a:pos x="4370" y="964"/>
                </a:cxn>
                <a:cxn ang="0">
                  <a:pos x="4535" y="907"/>
                </a:cxn>
                <a:cxn ang="0">
                  <a:pos x="4696" y="844"/>
                </a:cxn>
                <a:cxn ang="0">
                  <a:pos x="4857" y="770"/>
                </a:cxn>
                <a:cxn ang="0">
                  <a:pos x="5018" y="708"/>
                </a:cxn>
                <a:cxn ang="0">
                  <a:pos x="5176" y="645"/>
                </a:cxn>
                <a:cxn ang="0">
                  <a:pos x="5332" y="604"/>
                </a:cxn>
                <a:cxn ang="0">
                  <a:pos x="5490" y="535"/>
                </a:cxn>
                <a:cxn ang="0">
                  <a:pos x="5644" y="477"/>
                </a:cxn>
                <a:cxn ang="0">
                  <a:pos x="5800" y="432"/>
                </a:cxn>
                <a:cxn ang="0">
                  <a:pos x="5956" y="348"/>
                </a:cxn>
                <a:cxn ang="0">
                  <a:pos x="6110" y="278"/>
                </a:cxn>
                <a:cxn ang="0">
                  <a:pos x="6263" y="228"/>
                </a:cxn>
                <a:cxn ang="0">
                  <a:pos x="6412" y="184"/>
                </a:cxn>
                <a:cxn ang="0">
                  <a:pos x="6561" y="132"/>
                </a:cxn>
                <a:cxn ang="0">
                  <a:pos x="6707" y="79"/>
                </a:cxn>
                <a:cxn ang="0">
                  <a:pos x="6858" y="24"/>
                </a:cxn>
                <a:cxn ang="0">
                  <a:pos x="6995" y="62"/>
                </a:cxn>
              </a:cxnLst>
              <a:rect l="0" t="0" r="r" b="b"/>
              <a:pathLst>
                <a:path w="6995" h="2685">
                  <a:moveTo>
                    <a:pt x="0" y="2685"/>
                  </a:moveTo>
                  <a:lnTo>
                    <a:pt x="96" y="2633"/>
                  </a:lnTo>
                  <a:lnTo>
                    <a:pt x="192" y="2575"/>
                  </a:lnTo>
                  <a:lnTo>
                    <a:pt x="288" y="2532"/>
                  </a:lnTo>
                  <a:lnTo>
                    <a:pt x="384" y="2505"/>
                  </a:lnTo>
                  <a:lnTo>
                    <a:pt x="480" y="2445"/>
                  </a:lnTo>
                  <a:lnTo>
                    <a:pt x="573" y="2378"/>
                  </a:lnTo>
                  <a:lnTo>
                    <a:pt x="664" y="2337"/>
                  </a:lnTo>
                  <a:lnTo>
                    <a:pt x="763" y="2321"/>
                  </a:lnTo>
                  <a:lnTo>
                    <a:pt x="856" y="2294"/>
                  </a:lnTo>
                  <a:lnTo>
                    <a:pt x="952" y="2244"/>
                  </a:lnTo>
                  <a:lnTo>
                    <a:pt x="1044" y="2184"/>
                  </a:lnTo>
                  <a:lnTo>
                    <a:pt x="1140" y="2155"/>
                  </a:lnTo>
                  <a:lnTo>
                    <a:pt x="1231" y="2145"/>
                  </a:lnTo>
                  <a:lnTo>
                    <a:pt x="1322" y="2114"/>
                  </a:lnTo>
                  <a:lnTo>
                    <a:pt x="1416" y="2071"/>
                  </a:lnTo>
                  <a:lnTo>
                    <a:pt x="1507" y="2033"/>
                  </a:lnTo>
                  <a:lnTo>
                    <a:pt x="1600" y="1997"/>
                  </a:lnTo>
                  <a:lnTo>
                    <a:pt x="1691" y="1958"/>
                  </a:lnTo>
                  <a:lnTo>
                    <a:pt x="1783" y="1925"/>
                  </a:lnTo>
                  <a:lnTo>
                    <a:pt x="1871" y="1893"/>
                  </a:lnTo>
                  <a:lnTo>
                    <a:pt x="1963" y="1860"/>
                  </a:lnTo>
                  <a:lnTo>
                    <a:pt x="2054" y="1829"/>
                  </a:lnTo>
                  <a:lnTo>
                    <a:pt x="2143" y="1802"/>
                  </a:lnTo>
                  <a:lnTo>
                    <a:pt x="2231" y="1773"/>
                  </a:lnTo>
                  <a:lnTo>
                    <a:pt x="2323" y="1742"/>
                  </a:lnTo>
                  <a:lnTo>
                    <a:pt x="2411" y="1716"/>
                  </a:lnTo>
                  <a:lnTo>
                    <a:pt x="2498" y="1687"/>
                  </a:lnTo>
                  <a:lnTo>
                    <a:pt x="2587" y="1658"/>
                  </a:lnTo>
                  <a:lnTo>
                    <a:pt x="2675" y="1634"/>
                  </a:lnTo>
                  <a:lnTo>
                    <a:pt x="2762" y="1610"/>
                  </a:lnTo>
                  <a:lnTo>
                    <a:pt x="2848" y="1586"/>
                  </a:lnTo>
                  <a:lnTo>
                    <a:pt x="2935" y="1562"/>
                  </a:lnTo>
                  <a:lnTo>
                    <a:pt x="3021" y="1536"/>
                  </a:lnTo>
                  <a:lnTo>
                    <a:pt x="3107" y="1509"/>
                  </a:lnTo>
                  <a:lnTo>
                    <a:pt x="3194" y="1485"/>
                  </a:lnTo>
                  <a:lnTo>
                    <a:pt x="3280" y="1454"/>
                  </a:lnTo>
                  <a:lnTo>
                    <a:pt x="3364" y="1423"/>
                  </a:lnTo>
                  <a:lnTo>
                    <a:pt x="3451" y="1394"/>
                  </a:lnTo>
                  <a:lnTo>
                    <a:pt x="3535" y="1365"/>
                  </a:lnTo>
                  <a:lnTo>
                    <a:pt x="3621" y="1327"/>
                  </a:lnTo>
                  <a:lnTo>
                    <a:pt x="3705" y="1279"/>
                  </a:lnTo>
                  <a:lnTo>
                    <a:pt x="3789" y="1240"/>
                  </a:lnTo>
                  <a:lnTo>
                    <a:pt x="3870" y="1202"/>
                  </a:lnTo>
                  <a:lnTo>
                    <a:pt x="3954" y="1152"/>
                  </a:lnTo>
                  <a:lnTo>
                    <a:pt x="4038" y="1111"/>
                  </a:lnTo>
                  <a:lnTo>
                    <a:pt x="4122" y="1075"/>
                  </a:lnTo>
                  <a:lnTo>
                    <a:pt x="4204" y="1036"/>
                  </a:lnTo>
                  <a:lnTo>
                    <a:pt x="4288" y="998"/>
                  </a:lnTo>
                  <a:lnTo>
                    <a:pt x="4370" y="964"/>
                  </a:lnTo>
                  <a:lnTo>
                    <a:pt x="4451" y="936"/>
                  </a:lnTo>
                  <a:lnTo>
                    <a:pt x="4535" y="907"/>
                  </a:lnTo>
                  <a:lnTo>
                    <a:pt x="4614" y="876"/>
                  </a:lnTo>
                  <a:lnTo>
                    <a:pt x="4696" y="844"/>
                  </a:lnTo>
                  <a:lnTo>
                    <a:pt x="4775" y="806"/>
                  </a:lnTo>
                  <a:lnTo>
                    <a:pt x="4857" y="770"/>
                  </a:lnTo>
                  <a:lnTo>
                    <a:pt x="4936" y="734"/>
                  </a:lnTo>
                  <a:lnTo>
                    <a:pt x="5018" y="708"/>
                  </a:lnTo>
                  <a:lnTo>
                    <a:pt x="5094" y="676"/>
                  </a:lnTo>
                  <a:lnTo>
                    <a:pt x="5176" y="645"/>
                  </a:lnTo>
                  <a:lnTo>
                    <a:pt x="5255" y="626"/>
                  </a:lnTo>
                  <a:lnTo>
                    <a:pt x="5332" y="604"/>
                  </a:lnTo>
                  <a:lnTo>
                    <a:pt x="5411" y="571"/>
                  </a:lnTo>
                  <a:lnTo>
                    <a:pt x="5490" y="535"/>
                  </a:lnTo>
                  <a:lnTo>
                    <a:pt x="5567" y="501"/>
                  </a:lnTo>
                  <a:lnTo>
                    <a:pt x="5644" y="477"/>
                  </a:lnTo>
                  <a:lnTo>
                    <a:pt x="5723" y="458"/>
                  </a:lnTo>
                  <a:lnTo>
                    <a:pt x="5800" y="432"/>
                  </a:lnTo>
                  <a:lnTo>
                    <a:pt x="5879" y="398"/>
                  </a:lnTo>
                  <a:lnTo>
                    <a:pt x="5956" y="348"/>
                  </a:lnTo>
                  <a:lnTo>
                    <a:pt x="6030" y="309"/>
                  </a:lnTo>
                  <a:lnTo>
                    <a:pt x="6110" y="278"/>
                  </a:lnTo>
                  <a:lnTo>
                    <a:pt x="6184" y="249"/>
                  </a:lnTo>
                  <a:lnTo>
                    <a:pt x="6263" y="228"/>
                  </a:lnTo>
                  <a:lnTo>
                    <a:pt x="6337" y="206"/>
                  </a:lnTo>
                  <a:lnTo>
                    <a:pt x="6412" y="184"/>
                  </a:lnTo>
                  <a:lnTo>
                    <a:pt x="6486" y="160"/>
                  </a:lnTo>
                  <a:lnTo>
                    <a:pt x="6561" y="132"/>
                  </a:lnTo>
                  <a:lnTo>
                    <a:pt x="6633" y="103"/>
                  </a:lnTo>
                  <a:lnTo>
                    <a:pt x="6707" y="79"/>
                  </a:lnTo>
                  <a:lnTo>
                    <a:pt x="6784" y="50"/>
                  </a:lnTo>
                  <a:lnTo>
                    <a:pt x="6858" y="24"/>
                  </a:lnTo>
                  <a:lnTo>
                    <a:pt x="6930" y="0"/>
                  </a:lnTo>
                  <a:lnTo>
                    <a:pt x="6995" y="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7" name="Freeform 97"/>
            <p:cNvSpPr>
              <a:spLocks noChangeAspect="1"/>
            </p:cNvSpPr>
            <p:nvPr/>
          </p:nvSpPr>
          <p:spPr bwMode="auto">
            <a:xfrm>
              <a:off x="1918" y="3225"/>
              <a:ext cx="574" cy="226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53" y="509"/>
                </a:cxn>
                <a:cxn ang="0">
                  <a:pos x="156" y="470"/>
                </a:cxn>
                <a:cxn ang="0">
                  <a:pos x="257" y="434"/>
                </a:cxn>
                <a:cxn ang="0">
                  <a:pos x="358" y="396"/>
                </a:cxn>
                <a:cxn ang="0">
                  <a:pos x="458" y="362"/>
                </a:cxn>
                <a:cxn ang="0">
                  <a:pos x="559" y="324"/>
                </a:cxn>
                <a:cxn ang="0">
                  <a:pos x="660" y="288"/>
                </a:cxn>
                <a:cxn ang="0">
                  <a:pos x="761" y="252"/>
                </a:cxn>
                <a:cxn ang="0">
                  <a:pos x="859" y="216"/>
                </a:cxn>
                <a:cxn ang="0">
                  <a:pos x="960" y="177"/>
                </a:cxn>
                <a:cxn ang="0">
                  <a:pos x="1058" y="144"/>
                </a:cxn>
                <a:cxn ang="0">
                  <a:pos x="1157" y="105"/>
                </a:cxn>
                <a:cxn ang="0">
                  <a:pos x="1253" y="48"/>
                </a:cxn>
                <a:cxn ang="0">
                  <a:pos x="1351" y="0"/>
                </a:cxn>
              </a:cxnLst>
              <a:rect l="0" t="0" r="r" b="b"/>
              <a:pathLst>
                <a:path w="1351" h="530">
                  <a:moveTo>
                    <a:pt x="0" y="530"/>
                  </a:moveTo>
                  <a:lnTo>
                    <a:pt x="53" y="509"/>
                  </a:lnTo>
                  <a:lnTo>
                    <a:pt x="156" y="470"/>
                  </a:lnTo>
                  <a:lnTo>
                    <a:pt x="257" y="434"/>
                  </a:lnTo>
                  <a:lnTo>
                    <a:pt x="358" y="396"/>
                  </a:lnTo>
                  <a:lnTo>
                    <a:pt x="458" y="362"/>
                  </a:lnTo>
                  <a:lnTo>
                    <a:pt x="559" y="324"/>
                  </a:lnTo>
                  <a:lnTo>
                    <a:pt x="660" y="288"/>
                  </a:lnTo>
                  <a:lnTo>
                    <a:pt x="761" y="252"/>
                  </a:lnTo>
                  <a:lnTo>
                    <a:pt x="859" y="216"/>
                  </a:lnTo>
                  <a:lnTo>
                    <a:pt x="960" y="177"/>
                  </a:lnTo>
                  <a:lnTo>
                    <a:pt x="1058" y="144"/>
                  </a:lnTo>
                  <a:lnTo>
                    <a:pt x="1157" y="105"/>
                  </a:lnTo>
                  <a:lnTo>
                    <a:pt x="1253" y="48"/>
                  </a:lnTo>
                  <a:lnTo>
                    <a:pt x="135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8" name="Freeform 98"/>
            <p:cNvSpPr>
              <a:spLocks noChangeAspect="1"/>
            </p:cNvSpPr>
            <p:nvPr/>
          </p:nvSpPr>
          <p:spPr bwMode="auto">
            <a:xfrm>
              <a:off x="2534" y="2083"/>
              <a:ext cx="2980" cy="1128"/>
            </a:xfrm>
            <a:custGeom>
              <a:avLst/>
              <a:gdLst/>
              <a:ahLst/>
              <a:cxnLst>
                <a:cxn ang="0">
                  <a:pos x="98" y="2616"/>
                </a:cxn>
                <a:cxn ang="0">
                  <a:pos x="290" y="2515"/>
                </a:cxn>
                <a:cxn ang="0">
                  <a:pos x="480" y="2422"/>
                </a:cxn>
                <a:cxn ang="0">
                  <a:pos x="667" y="2311"/>
                </a:cxn>
                <a:cxn ang="0">
                  <a:pos x="857" y="2270"/>
                </a:cxn>
                <a:cxn ang="0">
                  <a:pos x="1046" y="2170"/>
                </a:cxn>
                <a:cxn ang="0">
                  <a:pos x="1234" y="2119"/>
                </a:cxn>
                <a:cxn ang="0">
                  <a:pos x="1416" y="2042"/>
                </a:cxn>
                <a:cxn ang="0">
                  <a:pos x="1601" y="1970"/>
                </a:cxn>
                <a:cxn ang="0">
                  <a:pos x="1783" y="1903"/>
                </a:cxn>
                <a:cxn ang="0">
                  <a:pos x="1963" y="1836"/>
                </a:cxn>
                <a:cxn ang="0">
                  <a:pos x="2145" y="1781"/>
                </a:cxn>
                <a:cxn ang="0">
                  <a:pos x="2323" y="1723"/>
                </a:cxn>
                <a:cxn ang="0">
                  <a:pos x="2498" y="1666"/>
                </a:cxn>
                <a:cxn ang="0">
                  <a:pos x="2676" y="1608"/>
                </a:cxn>
                <a:cxn ang="0">
                  <a:pos x="2851" y="1562"/>
                </a:cxn>
                <a:cxn ang="0">
                  <a:pos x="3024" y="1512"/>
                </a:cxn>
                <a:cxn ang="0">
                  <a:pos x="3197" y="1461"/>
                </a:cxn>
                <a:cxn ang="0">
                  <a:pos x="3367" y="1401"/>
                </a:cxn>
                <a:cxn ang="0">
                  <a:pos x="3537" y="1344"/>
                </a:cxn>
                <a:cxn ang="0">
                  <a:pos x="3703" y="1257"/>
                </a:cxn>
                <a:cxn ang="0">
                  <a:pos x="3873" y="1176"/>
                </a:cxn>
                <a:cxn ang="0">
                  <a:pos x="4041" y="1089"/>
                </a:cxn>
                <a:cxn ang="0">
                  <a:pos x="4204" y="1015"/>
                </a:cxn>
                <a:cxn ang="0">
                  <a:pos x="4368" y="945"/>
                </a:cxn>
                <a:cxn ang="0">
                  <a:pos x="4533" y="885"/>
                </a:cxn>
                <a:cxn ang="0">
                  <a:pos x="4694" y="825"/>
                </a:cxn>
                <a:cxn ang="0">
                  <a:pos x="4855" y="753"/>
                </a:cxn>
                <a:cxn ang="0">
                  <a:pos x="5016" y="684"/>
                </a:cxn>
                <a:cxn ang="0">
                  <a:pos x="5174" y="621"/>
                </a:cxn>
                <a:cxn ang="0">
                  <a:pos x="5332" y="583"/>
                </a:cxn>
                <a:cxn ang="0">
                  <a:pos x="5488" y="521"/>
                </a:cxn>
                <a:cxn ang="0">
                  <a:pos x="5644" y="463"/>
                </a:cxn>
                <a:cxn ang="0">
                  <a:pos x="5800" y="413"/>
                </a:cxn>
                <a:cxn ang="0">
                  <a:pos x="5954" y="336"/>
                </a:cxn>
                <a:cxn ang="0">
                  <a:pos x="6108" y="252"/>
                </a:cxn>
                <a:cxn ang="0">
                  <a:pos x="6261" y="204"/>
                </a:cxn>
                <a:cxn ang="0">
                  <a:pos x="6410" y="163"/>
                </a:cxn>
                <a:cxn ang="0">
                  <a:pos x="6561" y="110"/>
                </a:cxn>
                <a:cxn ang="0">
                  <a:pos x="6707" y="53"/>
                </a:cxn>
                <a:cxn ang="0">
                  <a:pos x="6856" y="0"/>
                </a:cxn>
                <a:cxn ang="0">
                  <a:pos x="6993" y="74"/>
                </a:cxn>
              </a:cxnLst>
              <a:rect l="0" t="0" r="r" b="b"/>
              <a:pathLst>
                <a:path w="6993" h="2647">
                  <a:moveTo>
                    <a:pt x="0" y="2647"/>
                  </a:moveTo>
                  <a:lnTo>
                    <a:pt x="98" y="2616"/>
                  </a:lnTo>
                  <a:lnTo>
                    <a:pt x="192" y="2563"/>
                  </a:lnTo>
                  <a:lnTo>
                    <a:pt x="290" y="2515"/>
                  </a:lnTo>
                  <a:lnTo>
                    <a:pt x="386" y="2484"/>
                  </a:lnTo>
                  <a:lnTo>
                    <a:pt x="480" y="2422"/>
                  </a:lnTo>
                  <a:lnTo>
                    <a:pt x="576" y="2357"/>
                  </a:lnTo>
                  <a:lnTo>
                    <a:pt x="667" y="2311"/>
                  </a:lnTo>
                  <a:lnTo>
                    <a:pt x="763" y="2294"/>
                  </a:lnTo>
                  <a:lnTo>
                    <a:pt x="857" y="2270"/>
                  </a:lnTo>
                  <a:lnTo>
                    <a:pt x="953" y="2222"/>
                  </a:lnTo>
                  <a:lnTo>
                    <a:pt x="1046" y="2170"/>
                  </a:lnTo>
                  <a:lnTo>
                    <a:pt x="1140" y="2138"/>
                  </a:lnTo>
                  <a:lnTo>
                    <a:pt x="1234" y="2119"/>
                  </a:lnTo>
                  <a:lnTo>
                    <a:pt x="1325" y="2083"/>
                  </a:lnTo>
                  <a:lnTo>
                    <a:pt x="1416" y="2042"/>
                  </a:lnTo>
                  <a:lnTo>
                    <a:pt x="1509" y="2006"/>
                  </a:lnTo>
                  <a:lnTo>
                    <a:pt x="1601" y="1970"/>
                  </a:lnTo>
                  <a:lnTo>
                    <a:pt x="1694" y="1934"/>
                  </a:lnTo>
                  <a:lnTo>
                    <a:pt x="1783" y="1903"/>
                  </a:lnTo>
                  <a:lnTo>
                    <a:pt x="1874" y="1867"/>
                  </a:lnTo>
                  <a:lnTo>
                    <a:pt x="1963" y="1836"/>
                  </a:lnTo>
                  <a:lnTo>
                    <a:pt x="2054" y="1807"/>
                  </a:lnTo>
                  <a:lnTo>
                    <a:pt x="2145" y="1781"/>
                  </a:lnTo>
                  <a:lnTo>
                    <a:pt x="2234" y="1752"/>
                  </a:lnTo>
                  <a:lnTo>
                    <a:pt x="2323" y="1723"/>
                  </a:lnTo>
                  <a:lnTo>
                    <a:pt x="2409" y="1694"/>
                  </a:lnTo>
                  <a:lnTo>
                    <a:pt x="2498" y="1666"/>
                  </a:lnTo>
                  <a:lnTo>
                    <a:pt x="2589" y="1637"/>
                  </a:lnTo>
                  <a:lnTo>
                    <a:pt x="2676" y="1608"/>
                  </a:lnTo>
                  <a:lnTo>
                    <a:pt x="2762" y="1586"/>
                  </a:lnTo>
                  <a:lnTo>
                    <a:pt x="2851" y="1562"/>
                  </a:lnTo>
                  <a:lnTo>
                    <a:pt x="2937" y="1538"/>
                  </a:lnTo>
                  <a:lnTo>
                    <a:pt x="3024" y="1512"/>
                  </a:lnTo>
                  <a:lnTo>
                    <a:pt x="3110" y="1485"/>
                  </a:lnTo>
                  <a:lnTo>
                    <a:pt x="3197" y="1461"/>
                  </a:lnTo>
                  <a:lnTo>
                    <a:pt x="3281" y="1433"/>
                  </a:lnTo>
                  <a:lnTo>
                    <a:pt x="3367" y="1401"/>
                  </a:lnTo>
                  <a:lnTo>
                    <a:pt x="3451" y="1373"/>
                  </a:lnTo>
                  <a:lnTo>
                    <a:pt x="3537" y="1344"/>
                  </a:lnTo>
                  <a:lnTo>
                    <a:pt x="3621" y="1303"/>
                  </a:lnTo>
                  <a:lnTo>
                    <a:pt x="3703" y="1257"/>
                  </a:lnTo>
                  <a:lnTo>
                    <a:pt x="3789" y="1217"/>
                  </a:lnTo>
                  <a:lnTo>
                    <a:pt x="3873" y="1176"/>
                  </a:lnTo>
                  <a:lnTo>
                    <a:pt x="3957" y="1130"/>
                  </a:lnTo>
                  <a:lnTo>
                    <a:pt x="4041" y="1089"/>
                  </a:lnTo>
                  <a:lnTo>
                    <a:pt x="4125" y="1053"/>
                  </a:lnTo>
                  <a:lnTo>
                    <a:pt x="4204" y="1015"/>
                  </a:lnTo>
                  <a:lnTo>
                    <a:pt x="4288" y="979"/>
                  </a:lnTo>
                  <a:lnTo>
                    <a:pt x="4368" y="945"/>
                  </a:lnTo>
                  <a:lnTo>
                    <a:pt x="4452" y="914"/>
                  </a:lnTo>
                  <a:lnTo>
                    <a:pt x="4533" y="885"/>
                  </a:lnTo>
                  <a:lnTo>
                    <a:pt x="4612" y="857"/>
                  </a:lnTo>
                  <a:lnTo>
                    <a:pt x="4694" y="825"/>
                  </a:lnTo>
                  <a:lnTo>
                    <a:pt x="4776" y="792"/>
                  </a:lnTo>
                  <a:lnTo>
                    <a:pt x="4855" y="753"/>
                  </a:lnTo>
                  <a:lnTo>
                    <a:pt x="4936" y="720"/>
                  </a:lnTo>
                  <a:lnTo>
                    <a:pt x="5016" y="684"/>
                  </a:lnTo>
                  <a:lnTo>
                    <a:pt x="5097" y="650"/>
                  </a:lnTo>
                  <a:lnTo>
                    <a:pt x="5174" y="621"/>
                  </a:lnTo>
                  <a:lnTo>
                    <a:pt x="5256" y="600"/>
                  </a:lnTo>
                  <a:lnTo>
                    <a:pt x="5332" y="583"/>
                  </a:lnTo>
                  <a:lnTo>
                    <a:pt x="5412" y="552"/>
                  </a:lnTo>
                  <a:lnTo>
                    <a:pt x="5488" y="521"/>
                  </a:lnTo>
                  <a:lnTo>
                    <a:pt x="5568" y="487"/>
                  </a:lnTo>
                  <a:lnTo>
                    <a:pt x="5644" y="463"/>
                  </a:lnTo>
                  <a:lnTo>
                    <a:pt x="5721" y="439"/>
                  </a:lnTo>
                  <a:lnTo>
                    <a:pt x="5800" y="413"/>
                  </a:lnTo>
                  <a:lnTo>
                    <a:pt x="5877" y="379"/>
                  </a:lnTo>
                  <a:lnTo>
                    <a:pt x="5954" y="336"/>
                  </a:lnTo>
                  <a:lnTo>
                    <a:pt x="6033" y="290"/>
                  </a:lnTo>
                  <a:lnTo>
                    <a:pt x="6108" y="252"/>
                  </a:lnTo>
                  <a:lnTo>
                    <a:pt x="6187" y="225"/>
                  </a:lnTo>
                  <a:lnTo>
                    <a:pt x="6261" y="204"/>
                  </a:lnTo>
                  <a:lnTo>
                    <a:pt x="6335" y="180"/>
                  </a:lnTo>
                  <a:lnTo>
                    <a:pt x="6410" y="163"/>
                  </a:lnTo>
                  <a:lnTo>
                    <a:pt x="6484" y="139"/>
                  </a:lnTo>
                  <a:lnTo>
                    <a:pt x="6561" y="110"/>
                  </a:lnTo>
                  <a:lnTo>
                    <a:pt x="6633" y="86"/>
                  </a:lnTo>
                  <a:lnTo>
                    <a:pt x="6707" y="53"/>
                  </a:lnTo>
                  <a:lnTo>
                    <a:pt x="6782" y="21"/>
                  </a:lnTo>
                  <a:lnTo>
                    <a:pt x="6856" y="0"/>
                  </a:lnTo>
                  <a:lnTo>
                    <a:pt x="6926" y="9"/>
                  </a:lnTo>
                  <a:lnTo>
                    <a:pt x="6993" y="7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19" name="Freeform 99"/>
            <p:cNvSpPr>
              <a:spLocks noChangeAspect="1"/>
            </p:cNvSpPr>
            <p:nvPr/>
          </p:nvSpPr>
          <p:spPr bwMode="auto">
            <a:xfrm>
              <a:off x="1911" y="2074"/>
              <a:ext cx="3563" cy="1368"/>
            </a:xfrm>
            <a:custGeom>
              <a:avLst/>
              <a:gdLst/>
              <a:ahLst/>
              <a:cxnLst>
                <a:cxn ang="0">
                  <a:pos x="53" y="3195"/>
                </a:cxn>
                <a:cxn ang="0">
                  <a:pos x="255" y="3120"/>
                </a:cxn>
                <a:cxn ang="0">
                  <a:pos x="459" y="3044"/>
                </a:cxn>
                <a:cxn ang="0">
                  <a:pos x="658" y="2972"/>
                </a:cxn>
                <a:cxn ang="0">
                  <a:pos x="859" y="2900"/>
                </a:cxn>
                <a:cxn ang="0">
                  <a:pos x="1054" y="2828"/>
                </a:cxn>
                <a:cxn ang="0">
                  <a:pos x="1250" y="2736"/>
                </a:cxn>
                <a:cxn ang="0">
                  <a:pos x="1442" y="2645"/>
                </a:cxn>
                <a:cxn ang="0">
                  <a:pos x="1639" y="2576"/>
                </a:cxn>
                <a:cxn ang="0">
                  <a:pos x="1829" y="2494"/>
                </a:cxn>
                <a:cxn ang="0">
                  <a:pos x="2018" y="2364"/>
                </a:cxn>
                <a:cxn ang="0">
                  <a:pos x="2206" y="2292"/>
                </a:cxn>
                <a:cxn ang="0">
                  <a:pos x="2398" y="2232"/>
                </a:cxn>
                <a:cxn ang="0">
                  <a:pos x="2582" y="2153"/>
                </a:cxn>
                <a:cxn ang="0">
                  <a:pos x="2770" y="2084"/>
                </a:cxn>
                <a:cxn ang="0">
                  <a:pos x="2952" y="2009"/>
                </a:cxn>
                <a:cxn ang="0">
                  <a:pos x="3134" y="1942"/>
                </a:cxn>
                <a:cxn ang="0">
                  <a:pos x="3314" y="1875"/>
                </a:cxn>
                <a:cxn ang="0">
                  <a:pos x="3497" y="1812"/>
                </a:cxn>
                <a:cxn ang="0">
                  <a:pos x="3674" y="1760"/>
                </a:cxn>
                <a:cxn ang="0">
                  <a:pos x="3854" y="1702"/>
                </a:cxn>
                <a:cxn ang="0">
                  <a:pos x="4029" y="1642"/>
                </a:cxn>
                <a:cxn ang="0">
                  <a:pos x="4205" y="1594"/>
                </a:cxn>
                <a:cxn ang="0">
                  <a:pos x="4377" y="1548"/>
                </a:cxn>
                <a:cxn ang="0">
                  <a:pos x="4550" y="1488"/>
                </a:cxn>
                <a:cxn ang="0">
                  <a:pos x="4725" y="1438"/>
                </a:cxn>
                <a:cxn ang="0">
                  <a:pos x="4893" y="1383"/>
                </a:cxn>
                <a:cxn ang="0">
                  <a:pos x="5064" y="1308"/>
                </a:cxn>
                <a:cxn ang="0">
                  <a:pos x="5229" y="1224"/>
                </a:cxn>
                <a:cxn ang="0">
                  <a:pos x="5397" y="1138"/>
                </a:cxn>
                <a:cxn ang="0">
                  <a:pos x="5565" y="1061"/>
                </a:cxn>
                <a:cxn ang="0">
                  <a:pos x="5728" y="984"/>
                </a:cxn>
                <a:cxn ang="0">
                  <a:pos x="5894" y="922"/>
                </a:cxn>
                <a:cxn ang="0">
                  <a:pos x="6057" y="864"/>
                </a:cxn>
                <a:cxn ang="0">
                  <a:pos x="6218" y="802"/>
                </a:cxn>
                <a:cxn ang="0">
                  <a:pos x="6376" y="730"/>
                </a:cxn>
                <a:cxn ang="0">
                  <a:pos x="6537" y="653"/>
                </a:cxn>
                <a:cxn ang="0">
                  <a:pos x="6696" y="605"/>
                </a:cxn>
                <a:cxn ang="0">
                  <a:pos x="6852" y="562"/>
                </a:cxn>
                <a:cxn ang="0">
                  <a:pos x="7008" y="502"/>
                </a:cxn>
                <a:cxn ang="0">
                  <a:pos x="7164" y="449"/>
                </a:cxn>
                <a:cxn ang="0">
                  <a:pos x="7320" y="391"/>
                </a:cxn>
                <a:cxn ang="0">
                  <a:pos x="7473" y="300"/>
                </a:cxn>
                <a:cxn ang="0">
                  <a:pos x="7627" y="228"/>
                </a:cxn>
                <a:cxn ang="0">
                  <a:pos x="7778" y="185"/>
                </a:cxn>
                <a:cxn ang="0">
                  <a:pos x="7927" y="147"/>
                </a:cxn>
                <a:cxn ang="0">
                  <a:pos x="8075" y="94"/>
                </a:cxn>
                <a:cxn ang="0">
                  <a:pos x="8222" y="24"/>
                </a:cxn>
                <a:cxn ang="0">
                  <a:pos x="8363" y="48"/>
                </a:cxn>
              </a:cxnLst>
              <a:rect l="0" t="0" r="r" b="b"/>
              <a:pathLst>
                <a:path w="8363" h="3212">
                  <a:moveTo>
                    <a:pt x="0" y="3212"/>
                  </a:moveTo>
                  <a:lnTo>
                    <a:pt x="53" y="3195"/>
                  </a:lnTo>
                  <a:lnTo>
                    <a:pt x="154" y="3156"/>
                  </a:lnTo>
                  <a:lnTo>
                    <a:pt x="255" y="3120"/>
                  </a:lnTo>
                  <a:lnTo>
                    <a:pt x="358" y="3082"/>
                  </a:lnTo>
                  <a:lnTo>
                    <a:pt x="459" y="3044"/>
                  </a:lnTo>
                  <a:lnTo>
                    <a:pt x="557" y="3010"/>
                  </a:lnTo>
                  <a:lnTo>
                    <a:pt x="658" y="2972"/>
                  </a:lnTo>
                  <a:lnTo>
                    <a:pt x="758" y="2936"/>
                  </a:lnTo>
                  <a:lnTo>
                    <a:pt x="859" y="2900"/>
                  </a:lnTo>
                  <a:lnTo>
                    <a:pt x="958" y="2864"/>
                  </a:lnTo>
                  <a:lnTo>
                    <a:pt x="1054" y="2828"/>
                  </a:lnTo>
                  <a:lnTo>
                    <a:pt x="1152" y="2792"/>
                  </a:lnTo>
                  <a:lnTo>
                    <a:pt x="1250" y="2736"/>
                  </a:lnTo>
                  <a:lnTo>
                    <a:pt x="1346" y="2674"/>
                  </a:lnTo>
                  <a:lnTo>
                    <a:pt x="1442" y="2645"/>
                  </a:lnTo>
                  <a:lnTo>
                    <a:pt x="1541" y="2631"/>
                  </a:lnTo>
                  <a:lnTo>
                    <a:pt x="1639" y="2576"/>
                  </a:lnTo>
                  <a:lnTo>
                    <a:pt x="1735" y="2530"/>
                  </a:lnTo>
                  <a:lnTo>
                    <a:pt x="1829" y="2494"/>
                  </a:lnTo>
                  <a:lnTo>
                    <a:pt x="1925" y="2424"/>
                  </a:lnTo>
                  <a:lnTo>
                    <a:pt x="2018" y="2364"/>
                  </a:lnTo>
                  <a:lnTo>
                    <a:pt x="2112" y="2316"/>
                  </a:lnTo>
                  <a:lnTo>
                    <a:pt x="2206" y="2292"/>
                  </a:lnTo>
                  <a:lnTo>
                    <a:pt x="2302" y="2276"/>
                  </a:lnTo>
                  <a:lnTo>
                    <a:pt x="2398" y="2232"/>
                  </a:lnTo>
                  <a:lnTo>
                    <a:pt x="2489" y="2187"/>
                  </a:lnTo>
                  <a:lnTo>
                    <a:pt x="2582" y="2153"/>
                  </a:lnTo>
                  <a:lnTo>
                    <a:pt x="2676" y="2120"/>
                  </a:lnTo>
                  <a:lnTo>
                    <a:pt x="2770" y="2084"/>
                  </a:lnTo>
                  <a:lnTo>
                    <a:pt x="2861" y="2045"/>
                  </a:lnTo>
                  <a:lnTo>
                    <a:pt x="2952" y="2009"/>
                  </a:lnTo>
                  <a:lnTo>
                    <a:pt x="3045" y="1976"/>
                  </a:lnTo>
                  <a:lnTo>
                    <a:pt x="3134" y="1942"/>
                  </a:lnTo>
                  <a:lnTo>
                    <a:pt x="3225" y="1908"/>
                  </a:lnTo>
                  <a:lnTo>
                    <a:pt x="3314" y="1875"/>
                  </a:lnTo>
                  <a:lnTo>
                    <a:pt x="3408" y="1841"/>
                  </a:lnTo>
                  <a:lnTo>
                    <a:pt x="3497" y="1812"/>
                  </a:lnTo>
                  <a:lnTo>
                    <a:pt x="3585" y="1786"/>
                  </a:lnTo>
                  <a:lnTo>
                    <a:pt x="3674" y="1760"/>
                  </a:lnTo>
                  <a:lnTo>
                    <a:pt x="3765" y="1733"/>
                  </a:lnTo>
                  <a:lnTo>
                    <a:pt x="3854" y="1702"/>
                  </a:lnTo>
                  <a:lnTo>
                    <a:pt x="3943" y="1673"/>
                  </a:lnTo>
                  <a:lnTo>
                    <a:pt x="4029" y="1642"/>
                  </a:lnTo>
                  <a:lnTo>
                    <a:pt x="4118" y="1616"/>
                  </a:lnTo>
                  <a:lnTo>
                    <a:pt x="4205" y="1594"/>
                  </a:lnTo>
                  <a:lnTo>
                    <a:pt x="4291" y="1570"/>
                  </a:lnTo>
                  <a:lnTo>
                    <a:pt x="4377" y="1548"/>
                  </a:lnTo>
                  <a:lnTo>
                    <a:pt x="4464" y="1517"/>
                  </a:lnTo>
                  <a:lnTo>
                    <a:pt x="4550" y="1488"/>
                  </a:lnTo>
                  <a:lnTo>
                    <a:pt x="4637" y="1467"/>
                  </a:lnTo>
                  <a:lnTo>
                    <a:pt x="4725" y="1438"/>
                  </a:lnTo>
                  <a:lnTo>
                    <a:pt x="4807" y="1409"/>
                  </a:lnTo>
                  <a:lnTo>
                    <a:pt x="4893" y="1383"/>
                  </a:lnTo>
                  <a:lnTo>
                    <a:pt x="4977" y="1351"/>
                  </a:lnTo>
                  <a:lnTo>
                    <a:pt x="5064" y="1308"/>
                  </a:lnTo>
                  <a:lnTo>
                    <a:pt x="5148" y="1265"/>
                  </a:lnTo>
                  <a:lnTo>
                    <a:pt x="5229" y="1224"/>
                  </a:lnTo>
                  <a:lnTo>
                    <a:pt x="5313" y="1183"/>
                  </a:lnTo>
                  <a:lnTo>
                    <a:pt x="5397" y="1138"/>
                  </a:lnTo>
                  <a:lnTo>
                    <a:pt x="5481" y="1097"/>
                  </a:lnTo>
                  <a:lnTo>
                    <a:pt x="5565" y="1061"/>
                  </a:lnTo>
                  <a:lnTo>
                    <a:pt x="5649" y="1023"/>
                  </a:lnTo>
                  <a:lnTo>
                    <a:pt x="5728" y="984"/>
                  </a:lnTo>
                  <a:lnTo>
                    <a:pt x="5812" y="953"/>
                  </a:lnTo>
                  <a:lnTo>
                    <a:pt x="5894" y="922"/>
                  </a:lnTo>
                  <a:lnTo>
                    <a:pt x="5973" y="893"/>
                  </a:lnTo>
                  <a:lnTo>
                    <a:pt x="6057" y="864"/>
                  </a:lnTo>
                  <a:lnTo>
                    <a:pt x="6139" y="835"/>
                  </a:lnTo>
                  <a:lnTo>
                    <a:pt x="6218" y="802"/>
                  </a:lnTo>
                  <a:lnTo>
                    <a:pt x="6300" y="766"/>
                  </a:lnTo>
                  <a:lnTo>
                    <a:pt x="6376" y="730"/>
                  </a:lnTo>
                  <a:lnTo>
                    <a:pt x="6458" y="689"/>
                  </a:lnTo>
                  <a:lnTo>
                    <a:pt x="6537" y="653"/>
                  </a:lnTo>
                  <a:lnTo>
                    <a:pt x="6619" y="624"/>
                  </a:lnTo>
                  <a:lnTo>
                    <a:pt x="6696" y="605"/>
                  </a:lnTo>
                  <a:lnTo>
                    <a:pt x="6775" y="588"/>
                  </a:lnTo>
                  <a:lnTo>
                    <a:pt x="6852" y="562"/>
                  </a:lnTo>
                  <a:lnTo>
                    <a:pt x="6931" y="533"/>
                  </a:lnTo>
                  <a:lnTo>
                    <a:pt x="7008" y="502"/>
                  </a:lnTo>
                  <a:lnTo>
                    <a:pt x="7084" y="475"/>
                  </a:lnTo>
                  <a:lnTo>
                    <a:pt x="7164" y="449"/>
                  </a:lnTo>
                  <a:lnTo>
                    <a:pt x="7240" y="425"/>
                  </a:lnTo>
                  <a:lnTo>
                    <a:pt x="7320" y="391"/>
                  </a:lnTo>
                  <a:lnTo>
                    <a:pt x="7396" y="348"/>
                  </a:lnTo>
                  <a:lnTo>
                    <a:pt x="7473" y="300"/>
                  </a:lnTo>
                  <a:lnTo>
                    <a:pt x="7550" y="257"/>
                  </a:lnTo>
                  <a:lnTo>
                    <a:pt x="7627" y="228"/>
                  </a:lnTo>
                  <a:lnTo>
                    <a:pt x="7701" y="204"/>
                  </a:lnTo>
                  <a:lnTo>
                    <a:pt x="7778" y="185"/>
                  </a:lnTo>
                  <a:lnTo>
                    <a:pt x="7850" y="171"/>
                  </a:lnTo>
                  <a:lnTo>
                    <a:pt x="7927" y="147"/>
                  </a:lnTo>
                  <a:lnTo>
                    <a:pt x="8001" y="120"/>
                  </a:lnTo>
                  <a:lnTo>
                    <a:pt x="8075" y="94"/>
                  </a:lnTo>
                  <a:lnTo>
                    <a:pt x="8147" y="60"/>
                  </a:lnTo>
                  <a:lnTo>
                    <a:pt x="8222" y="24"/>
                  </a:lnTo>
                  <a:lnTo>
                    <a:pt x="8299" y="0"/>
                  </a:lnTo>
                  <a:lnTo>
                    <a:pt x="8363" y="4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0" name="Freeform 100"/>
            <p:cNvSpPr>
              <a:spLocks noChangeAspect="1"/>
            </p:cNvSpPr>
            <p:nvPr/>
          </p:nvSpPr>
          <p:spPr bwMode="auto">
            <a:xfrm>
              <a:off x="1903" y="2068"/>
              <a:ext cx="3562" cy="1367"/>
            </a:xfrm>
            <a:custGeom>
              <a:avLst/>
              <a:gdLst/>
              <a:ahLst/>
              <a:cxnLst>
                <a:cxn ang="0">
                  <a:pos x="53" y="3187"/>
                </a:cxn>
                <a:cxn ang="0">
                  <a:pos x="257" y="3115"/>
                </a:cxn>
                <a:cxn ang="0">
                  <a:pos x="458" y="3041"/>
                </a:cxn>
                <a:cxn ang="0">
                  <a:pos x="657" y="2969"/>
                </a:cxn>
                <a:cxn ang="0">
                  <a:pos x="857" y="2894"/>
                </a:cxn>
                <a:cxn ang="0">
                  <a:pos x="1053" y="2822"/>
                </a:cxn>
                <a:cxn ang="0">
                  <a:pos x="1250" y="2734"/>
                </a:cxn>
                <a:cxn ang="0">
                  <a:pos x="1442" y="2633"/>
                </a:cxn>
                <a:cxn ang="0">
                  <a:pos x="1639" y="2580"/>
                </a:cxn>
                <a:cxn ang="0">
                  <a:pos x="1829" y="2494"/>
                </a:cxn>
                <a:cxn ang="0">
                  <a:pos x="2018" y="2364"/>
                </a:cxn>
                <a:cxn ang="0">
                  <a:pos x="2205" y="2287"/>
                </a:cxn>
                <a:cxn ang="0">
                  <a:pos x="2395" y="2232"/>
                </a:cxn>
                <a:cxn ang="0">
                  <a:pos x="2582" y="2155"/>
                </a:cxn>
                <a:cxn ang="0">
                  <a:pos x="2767" y="2076"/>
                </a:cxn>
                <a:cxn ang="0">
                  <a:pos x="2952" y="2004"/>
                </a:cxn>
                <a:cxn ang="0">
                  <a:pos x="3132" y="1939"/>
                </a:cxn>
                <a:cxn ang="0">
                  <a:pos x="3314" y="1872"/>
                </a:cxn>
                <a:cxn ang="0">
                  <a:pos x="3496" y="1812"/>
                </a:cxn>
                <a:cxn ang="0">
                  <a:pos x="3674" y="1764"/>
                </a:cxn>
                <a:cxn ang="0">
                  <a:pos x="3854" y="1706"/>
                </a:cxn>
                <a:cxn ang="0">
                  <a:pos x="4029" y="1642"/>
                </a:cxn>
                <a:cxn ang="0">
                  <a:pos x="4204" y="1591"/>
                </a:cxn>
                <a:cxn ang="0">
                  <a:pos x="4377" y="1543"/>
                </a:cxn>
                <a:cxn ang="0">
                  <a:pos x="4550" y="1490"/>
                </a:cxn>
                <a:cxn ang="0">
                  <a:pos x="4720" y="1435"/>
                </a:cxn>
                <a:cxn ang="0">
                  <a:pos x="4888" y="1385"/>
                </a:cxn>
                <a:cxn ang="0">
                  <a:pos x="5059" y="1308"/>
                </a:cxn>
                <a:cxn ang="0">
                  <a:pos x="5229" y="1221"/>
                </a:cxn>
                <a:cxn ang="0">
                  <a:pos x="5397" y="1135"/>
                </a:cxn>
                <a:cxn ang="0">
                  <a:pos x="5560" y="1061"/>
                </a:cxn>
                <a:cxn ang="0">
                  <a:pos x="5728" y="989"/>
                </a:cxn>
                <a:cxn ang="0">
                  <a:pos x="5889" y="924"/>
                </a:cxn>
                <a:cxn ang="0">
                  <a:pos x="6052" y="864"/>
                </a:cxn>
                <a:cxn ang="0">
                  <a:pos x="6213" y="806"/>
                </a:cxn>
                <a:cxn ang="0">
                  <a:pos x="6376" y="732"/>
                </a:cxn>
                <a:cxn ang="0">
                  <a:pos x="6535" y="650"/>
                </a:cxn>
                <a:cxn ang="0">
                  <a:pos x="6693" y="605"/>
                </a:cxn>
                <a:cxn ang="0">
                  <a:pos x="6849" y="564"/>
                </a:cxn>
                <a:cxn ang="0">
                  <a:pos x="7005" y="506"/>
                </a:cxn>
                <a:cxn ang="0">
                  <a:pos x="7159" y="451"/>
                </a:cxn>
                <a:cxn ang="0">
                  <a:pos x="7315" y="396"/>
                </a:cxn>
                <a:cxn ang="0">
                  <a:pos x="7471" y="302"/>
                </a:cxn>
                <a:cxn ang="0">
                  <a:pos x="7624" y="225"/>
                </a:cxn>
                <a:cxn ang="0">
                  <a:pos x="7773" y="182"/>
                </a:cxn>
                <a:cxn ang="0">
                  <a:pos x="7922" y="146"/>
                </a:cxn>
                <a:cxn ang="0">
                  <a:pos x="8073" y="91"/>
                </a:cxn>
                <a:cxn ang="0">
                  <a:pos x="8222" y="19"/>
                </a:cxn>
                <a:cxn ang="0">
                  <a:pos x="8361" y="74"/>
                </a:cxn>
              </a:cxnLst>
              <a:rect l="0" t="0" r="r" b="b"/>
              <a:pathLst>
                <a:path w="8361" h="3209">
                  <a:moveTo>
                    <a:pt x="0" y="3209"/>
                  </a:moveTo>
                  <a:lnTo>
                    <a:pt x="53" y="3187"/>
                  </a:lnTo>
                  <a:lnTo>
                    <a:pt x="151" y="3151"/>
                  </a:lnTo>
                  <a:lnTo>
                    <a:pt x="257" y="3115"/>
                  </a:lnTo>
                  <a:lnTo>
                    <a:pt x="358" y="3079"/>
                  </a:lnTo>
                  <a:lnTo>
                    <a:pt x="458" y="3041"/>
                  </a:lnTo>
                  <a:lnTo>
                    <a:pt x="557" y="3005"/>
                  </a:lnTo>
                  <a:lnTo>
                    <a:pt x="657" y="2969"/>
                  </a:lnTo>
                  <a:lnTo>
                    <a:pt x="756" y="2933"/>
                  </a:lnTo>
                  <a:lnTo>
                    <a:pt x="857" y="2894"/>
                  </a:lnTo>
                  <a:lnTo>
                    <a:pt x="955" y="2861"/>
                  </a:lnTo>
                  <a:lnTo>
                    <a:pt x="1053" y="2822"/>
                  </a:lnTo>
                  <a:lnTo>
                    <a:pt x="1152" y="2789"/>
                  </a:lnTo>
                  <a:lnTo>
                    <a:pt x="1250" y="2734"/>
                  </a:lnTo>
                  <a:lnTo>
                    <a:pt x="1344" y="2662"/>
                  </a:lnTo>
                  <a:lnTo>
                    <a:pt x="1442" y="2633"/>
                  </a:lnTo>
                  <a:lnTo>
                    <a:pt x="1543" y="2635"/>
                  </a:lnTo>
                  <a:lnTo>
                    <a:pt x="1639" y="2580"/>
                  </a:lnTo>
                  <a:lnTo>
                    <a:pt x="1733" y="2534"/>
                  </a:lnTo>
                  <a:lnTo>
                    <a:pt x="1829" y="2494"/>
                  </a:lnTo>
                  <a:lnTo>
                    <a:pt x="1925" y="2426"/>
                  </a:lnTo>
                  <a:lnTo>
                    <a:pt x="2018" y="2364"/>
                  </a:lnTo>
                  <a:lnTo>
                    <a:pt x="2109" y="2314"/>
                  </a:lnTo>
                  <a:lnTo>
                    <a:pt x="2205" y="2287"/>
                  </a:lnTo>
                  <a:lnTo>
                    <a:pt x="2301" y="2273"/>
                  </a:lnTo>
                  <a:lnTo>
                    <a:pt x="2395" y="2232"/>
                  </a:lnTo>
                  <a:lnTo>
                    <a:pt x="2489" y="2189"/>
                  </a:lnTo>
                  <a:lnTo>
                    <a:pt x="2582" y="2155"/>
                  </a:lnTo>
                  <a:lnTo>
                    <a:pt x="2673" y="2117"/>
                  </a:lnTo>
                  <a:lnTo>
                    <a:pt x="2767" y="2076"/>
                  </a:lnTo>
                  <a:lnTo>
                    <a:pt x="2861" y="2040"/>
                  </a:lnTo>
                  <a:lnTo>
                    <a:pt x="2952" y="2004"/>
                  </a:lnTo>
                  <a:lnTo>
                    <a:pt x="3040" y="1970"/>
                  </a:lnTo>
                  <a:lnTo>
                    <a:pt x="3132" y="1939"/>
                  </a:lnTo>
                  <a:lnTo>
                    <a:pt x="3225" y="1903"/>
                  </a:lnTo>
                  <a:lnTo>
                    <a:pt x="3314" y="1872"/>
                  </a:lnTo>
                  <a:lnTo>
                    <a:pt x="3405" y="1841"/>
                  </a:lnTo>
                  <a:lnTo>
                    <a:pt x="3496" y="1812"/>
                  </a:lnTo>
                  <a:lnTo>
                    <a:pt x="3585" y="1786"/>
                  </a:lnTo>
                  <a:lnTo>
                    <a:pt x="3674" y="1764"/>
                  </a:lnTo>
                  <a:lnTo>
                    <a:pt x="3763" y="1735"/>
                  </a:lnTo>
                  <a:lnTo>
                    <a:pt x="3854" y="1706"/>
                  </a:lnTo>
                  <a:lnTo>
                    <a:pt x="3940" y="1673"/>
                  </a:lnTo>
                  <a:lnTo>
                    <a:pt x="4029" y="1642"/>
                  </a:lnTo>
                  <a:lnTo>
                    <a:pt x="4116" y="1615"/>
                  </a:lnTo>
                  <a:lnTo>
                    <a:pt x="4204" y="1591"/>
                  </a:lnTo>
                  <a:lnTo>
                    <a:pt x="4291" y="1569"/>
                  </a:lnTo>
                  <a:lnTo>
                    <a:pt x="4377" y="1543"/>
                  </a:lnTo>
                  <a:lnTo>
                    <a:pt x="4464" y="1514"/>
                  </a:lnTo>
                  <a:lnTo>
                    <a:pt x="4550" y="1490"/>
                  </a:lnTo>
                  <a:lnTo>
                    <a:pt x="4636" y="1464"/>
                  </a:lnTo>
                  <a:lnTo>
                    <a:pt x="4720" y="1435"/>
                  </a:lnTo>
                  <a:lnTo>
                    <a:pt x="4807" y="1409"/>
                  </a:lnTo>
                  <a:lnTo>
                    <a:pt x="4888" y="1385"/>
                  </a:lnTo>
                  <a:lnTo>
                    <a:pt x="4977" y="1351"/>
                  </a:lnTo>
                  <a:lnTo>
                    <a:pt x="5059" y="1308"/>
                  </a:lnTo>
                  <a:lnTo>
                    <a:pt x="5143" y="1265"/>
                  </a:lnTo>
                  <a:lnTo>
                    <a:pt x="5229" y="1221"/>
                  </a:lnTo>
                  <a:lnTo>
                    <a:pt x="5313" y="1181"/>
                  </a:lnTo>
                  <a:lnTo>
                    <a:pt x="5397" y="1135"/>
                  </a:lnTo>
                  <a:lnTo>
                    <a:pt x="5481" y="1097"/>
                  </a:lnTo>
                  <a:lnTo>
                    <a:pt x="5560" y="1061"/>
                  </a:lnTo>
                  <a:lnTo>
                    <a:pt x="5644" y="1022"/>
                  </a:lnTo>
                  <a:lnTo>
                    <a:pt x="5728" y="989"/>
                  </a:lnTo>
                  <a:lnTo>
                    <a:pt x="5807" y="953"/>
                  </a:lnTo>
                  <a:lnTo>
                    <a:pt x="5889" y="924"/>
                  </a:lnTo>
                  <a:lnTo>
                    <a:pt x="5973" y="895"/>
                  </a:lnTo>
                  <a:lnTo>
                    <a:pt x="6052" y="864"/>
                  </a:lnTo>
                  <a:lnTo>
                    <a:pt x="6134" y="837"/>
                  </a:lnTo>
                  <a:lnTo>
                    <a:pt x="6213" y="806"/>
                  </a:lnTo>
                  <a:lnTo>
                    <a:pt x="6295" y="773"/>
                  </a:lnTo>
                  <a:lnTo>
                    <a:pt x="6376" y="732"/>
                  </a:lnTo>
                  <a:lnTo>
                    <a:pt x="6455" y="689"/>
                  </a:lnTo>
                  <a:lnTo>
                    <a:pt x="6535" y="650"/>
                  </a:lnTo>
                  <a:lnTo>
                    <a:pt x="6616" y="621"/>
                  </a:lnTo>
                  <a:lnTo>
                    <a:pt x="6693" y="605"/>
                  </a:lnTo>
                  <a:lnTo>
                    <a:pt x="6770" y="588"/>
                  </a:lnTo>
                  <a:lnTo>
                    <a:pt x="6849" y="564"/>
                  </a:lnTo>
                  <a:lnTo>
                    <a:pt x="6926" y="535"/>
                  </a:lnTo>
                  <a:lnTo>
                    <a:pt x="7005" y="506"/>
                  </a:lnTo>
                  <a:lnTo>
                    <a:pt x="7082" y="482"/>
                  </a:lnTo>
                  <a:lnTo>
                    <a:pt x="7159" y="451"/>
                  </a:lnTo>
                  <a:lnTo>
                    <a:pt x="7238" y="427"/>
                  </a:lnTo>
                  <a:lnTo>
                    <a:pt x="7315" y="396"/>
                  </a:lnTo>
                  <a:lnTo>
                    <a:pt x="7391" y="357"/>
                  </a:lnTo>
                  <a:lnTo>
                    <a:pt x="7471" y="302"/>
                  </a:lnTo>
                  <a:lnTo>
                    <a:pt x="7547" y="254"/>
                  </a:lnTo>
                  <a:lnTo>
                    <a:pt x="7624" y="225"/>
                  </a:lnTo>
                  <a:lnTo>
                    <a:pt x="7698" y="201"/>
                  </a:lnTo>
                  <a:lnTo>
                    <a:pt x="7773" y="182"/>
                  </a:lnTo>
                  <a:lnTo>
                    <a:pt x="7847" y="168"/>
                  </a:lnTo>
                  <a:lnTo>
                    <a:pt x="7922" y="146"/>
                  </a:lnTo>
                  <a:lnTo>
                    <a:pt x="7996" y="122"/>
                  </a:lnTo>
                  <a:lnTo>
                    <a:pt x="8073" y="91"/>
                  </a:lnTo>
                  <a:lnTo>
                    <a:pt x="8147" y="57"/>
                  </a:lnTo>
                  <a:lnTo>
                    <a:pt x="8222" y="19"/>
                  </a:lnTo>
                  <a:lnTo>
                    <a:pt x="8294" y="0"/>
                  </a:lnTo>
                  <a:lnTo>
                    <a:pt x="8361" y="7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1" name="Freeform 101"/>
            <p:cNvSpPr>
              <a:spLocks noChangeAspect="1"/>
            </p:cNvSpPr>
            <p:nvPr/>
          </p:nvSpPr>
          <p:spPr bwMode="auto">
            <a:xfrm>
              <a:off x="1894" y="2062"/>
              <a:ext cx="3561" cy="1363"/>
            </a:xfrm>
            <a:custGeom>
              <a:avLst/>
              <a:gdLst/>
              <a:ahLst/>
              <a:cxnLst>
                <a:cxn ang="0">
                  <a:pos x="50" y="3182"/>
                </a:cxn>
                <a:cxn ang="0">
                  <a:pos x="254" y="3108"/>
                </a:cxn>
                <a:cxn ang="0">
                  <a:pos x="456" y="3036"/>
                </a:cxn>
                <a:cxn ang="0">
                  <a:pos x="657" y="2962"/>
                </a:cxn>
                <a:cxn ang="0">
                  <a:pos x="856" y="2890"/>
                </a:cxn>
                <a:cxn ang="0">
                  <a:pos x="1056" y="2818"/>
                </a:cxn>
                <a:cxn ang="0">
                  <a:pos x="1248" y="2736"/>
                </a:cxn>
                <a:cxn ang="0">
                  <a:pos x="1442" y="2628"/>
                </a:cxn>
                <a:cxn ang="0">
                  <a:pos x="1636" y="2578"/>
                </a:cxn>
                <a:cxn ang="0">
                  <a:pos x="1828" y="2491"/>
                </a:cxn>
                <a:cxn ang="0">
                  <a:pos x="2018" y="2362"/>
                </a:cxn>
                <a:cxn ang="0">
                  <a:pos x="2205" y="2278"/>
                </a:cxn>
                <a:cxn ang="0">
                  <a:pos x="2395" y="2227"/>
                </a:cxn>
                <a:cxn ang="0">
                  <a:pos x="2580" y="2146"/>
                </a:cxn>
                <a:cxn ang="0">
                  <a:pos x="2764" y="2074"/>
                </a:cxn>
                <a:cxn ang="0">
                  <a:pos x="2952" y="1999"/>
                </a:cxn>
                <a:cxn ang="0">
                  <a:pos x="3131" y="1934"/>
                </a:cxn>
                <a:cxn ang="0">
                  <a:pos x="3314" y="1870"/>
                </a:cxn>
                <a:cxn ang="0">
                  <a:pos x="3494" y="1807"/>
                </a:cxn>
                <a:cxn ang="0">
                  <a:pos x="3674" y="1757"/>
                </a:cxn>
                <a:cxn ang="0">
                  <a:pos x="3849" y="1704"/>
                </a:cxn>
                <a:cxn ang="0">
                  <a:pos x="4027" y="1642"/>
                </a:cxn>
                <a:cxn ang="0">
                  <a:pos x="4199" y="1591"/>
                </a:cxn>
                <a:cxn ang="0">
                  <a:pos x="4377" y="1541"/>
                </a:cxn>
                <a:cxn ang="0">
                  <a:pos x="4545" y="1483"/>
                </a:cxn>
                <a:cxn ang="0">
                  <a:pos x="4718" y="1433"/>
                </a:cxn>
                <a:cxn ang="0">
                  <a:pos x="4888" y="1382"/>
                </a:cxn>
                <a:cxn ang="0">
                  <a:pos x="5059" y="1305"/>
                </a:cxn>
                <a:cxn ang="0">
                  <a:pos x="5224" y="1219"/>
                </a:cxn>
                <a:cxn ang="0">
                  <a:pos x="5392" y="1135"/>
                </a:cxn>
                <a:cxn ang="0">
                  <a:pos x="5560" y="1061"/>
                </a:cxn>
                <a:cxn ang="0">
                  <a:pos x="5723" y="989"/>
                </a:cxn>
                <a:cxn ang="0">
                  <a:pos x="5889" y="926"/>
                </a:cxn>
                <a:cxn ang="0">
                  <a:pos x="6050" y="864"/>
                </a:cxn>
                <a:cxn ang="0">
                  <a:pos x="6210" y="806"/>
                </a:cxn>
                <a:cxn ang="0">
                  <a:pos x="6371" y="734"/>
                </a:cxn>
                <a:cxn ang="0">
                  <a:pos x="6532" y="657"/>
                </a:cxn>
                <a:cxn ang="0">
                  <a:pos x="6688" y="605"/>
                </a:cxn>
                <a:cxn ang="0">
                  <a:pos x="6846" y="561"/>
                </a:cxn>
                <a:cxn ang="0">
                  <a:pos x="7002" y="506"/>
                </a:cxn>
                <a:cxn ang="0">
                  <a:pos x="7158" y="453"/>
                </a:cxn>
                <a:cxn ang="0">
                  <a:pos x="7312" y="396"/>
                </a:cxn>
                <a:cxn ang="0">
                  <a:pos x="7466" y="307"/>
                </a:cxn>
                <a:cxn ang="0">
                  <a:pos x="7619" y="223"/>
                </a:cxn>
                <a:cxn ang="0">
                  <a:pos x="7768" y="175"/>
                </a:cxn>
                <a:cxn ang="0">
                  <a:pos x="7919" y="141"/>
                </a:cxn>
                <a:cxn ang="0">
                  <a:pos x="8068" y="84"/>
                </a:cxn>
                <a:cxn ang="0">
                  <a:pos x="8219" y="19"/>
                </a:cxn>
                <a:cxn ang="0">
                  <a:pos x="8356" y="72"/>
                </a:cxn>
              </a:cxnLst>
              <a:rect l="0" t="0" r="r" b="b"/>
              <a:pathLst>
                <a:path w="8356" h="3199">
                  <a:moveTo>
                    <a:pt x="0" y="3199"/>
                  </a:moveTo>
                  <a:lnTo>
                    <a:pt x="50" y="3182"/>
                  </a:lnTo>
                  <a:lnTo>
                    <a:pt x="153" y="3146"/>
                  </a:lnTo>
                  <a:lnTo>
                    <a:pt x="254" y="3108"/>
                  </a:lnTo>
                  <a:lnTo>
                    <a:pt x="355" y="3074"/>
                  </a:lnTo>
                  <a:lnTo>
                    <a:pt x="456" y="3036"/>
                  </a:lnTo>
                  <a:lnTo>
                    <a:pt x="557" y="2998"/>
                  </a:lnTo>
                  <a:lnTo>
                    <a:pt x="657" y="2962"/>
                  </a:lnTo>
                  <a:lnTo>
                    <a:pt x="756" y="2926"/>
                  </a:lnTo>
                  <a:lnTo>
                    <a:pt x="856" y="2890"/>
                  </a:lnTo>
                  <a:lnTo>
                    <a:pt x="955" y="2854"/>
                  </a:lnTo>
                  <a:lnTo>
                    <a:pt x="1056" y="2818"/>
                  </a:lnTo>
                  <a:lnTo>
                    <a:pt x="1154" y="2782"/>
                  </a:lnTo>
                  <a:lnTo>
                    <a:pt x="1248" y="2736"/>
                  </a:lnTo>
                  <a:lnTo>
                    <a:pt x="1344" y="2659"/>
                  </a:lnTo>
                  <a:lnTo>
                    <a:pt x="1442" y="2628"/>
                  </a:lnTo>
                  <a:lnTo>
                    <a:pt x="1540" y="2630"/>
                  </a:lnTo>
                  <a:lnTo>
                    <a:pt x="1636" y="2578"/>
                  </a:lnTo>
                  <a:lnTo>
                    <a:pt x="1732" y="2532"/>
                  </a:lnTo>
                  <a:lnTo>
                    <a:pt x="1828" y="2491"/>
                  </a:lnTo>
                  <a:lnTo>
                    <a:pt x="1922" y="2422"/>
                  </a:lnTo>
                  <a:lnTo>
                    <a:pt x="2018" y="2362"/>
                  </a:lnTo>
                  <a:lnTo>
                    <a:pt x="2109" y="2311"/>
                  </a:lnTo>
                  <a:lnTo>
                    <a:pt x="2205" y="2278"/>
                  </a:lnTo>
                  <a:lnTo>
                    <a:pt x="2299" y="2263"/>
                  </a:lnTo>
                  <a:lnTo>
                    <a:pt x="2395" y="2227"/>
                  </a:lnTo>
                  <a:lnTo>
                    <a:pt x="2486" y="2184"/>
                  </a:lnTo>
                  <a:lnTo>
                    <a:pt x="2580" y="2146"/>
                  </a:lnTo>
                  <a:lnTo>
                    <a:pt x="2673" y="2114"/>
                  </a:lnTo>
                  <a:lnTo>
                    <a:pt x="2764" y="2074"/>
                  </a:lnTo>
                  <a:lnTo>
                    <a:pt x="2858" y="2035"/>
                  </a:lnTo>
                  <a:lnTo>
                    <a:pt x="2952" y="1999"/>
                  </a:lnTo>
                  <a:lnTo>
                    <a:pt x="3040" y="1968"/>
                  </a:lnTo>
                  <a:lnTo>
                    <a:pt x="3131" y="1934"/>
                  </a:lnTo>
                  <a:lnTo>
                    <a:pt x="3223" y="1901"/>
                  </a:lnTo>
                  <a:lnTo>
                    <a:pt x="3314" y="1870"/>
                  </a:lnTo>
                  <a:lnTo>
                    <a:pt x="3403" y="1836"/>
                  </a:lnTo>
                  <a:lnTo>
                    <a:pt x="3494" y="1807"/>
                  </a:lnTo>
                  <a:lnTo>
                    <a:pt x="3583" y="1783"/>
                  </a:lnTo>
                  <a:lnTo>
                    <a:pt x="3674" y="1757"/>
                  </a:lnTo>
                  <a:lnTo>
                    <a:pt x="3763" y="1730"/>
                  </a:lnTo>
                  <a:lnTo>
                    <a:pt x="3849" y="1704"/>
                  </a:lnTo>
                  <a:lnTo>
                    <a:pt x="3938" y="1670"/>
                  </a:lnTo>
                  <a:lnTo>
                    <a:pt x="4027" y="1642"/>
                  </a:lnTo>
                  <a:lnTo>
                    <a:pt x="4113" y="1613"/>
                  </a:lnTo>
                  <a:lnTo>
                    <a:pt x="4199" y="1591"/>
                  </a:lnTo>
                  <a:lnTo>
                    <a:pt x="4288" y="1567"/>
                  </a:lnTo>
                  <a:lnTo>
                    <a:pt x="4377" y="1541"/>
                  </a:lnTo>
                  <a:lnTo>
                    <a:pt x="4463" y="1512"/>
                  </a:lnTo>
                  <a:lnTo>
                    <a:pt x="4545" y="1483"/>
                  </a:lnTo>
                  <a:lnTo>
                    <a:pt x="4631" y="1461"/>
                  </a:lnTo>
                  <a:lnTo>
                    <a:pt x="4718" y="1433"/>
                  </a:lnTo>
                  <a:lnTo>
                    <a:pt x="4802" y="1406"/>
                  </a:lnTo>
                  <a:lnTo>
                    <a:pt x="4888" y="1382"/>
                  </a:lnTo>
                  <a:lnTo>
                    <a:pt x="4972" y="1349"/>
                  </a:lnTo>
                  <a:lnTo>
                    <a:pt x="5059" y="1305"/>
                  </a:lnTo>
                  <a:lnTo>
                    <a:pt x="5143" y="1260"/>
                  </a:lnTo>
                  <a:lnTo>
                    <a:pt x="5224" y="1219"/>
                  </a:lnTo>
                  <a:lnTo>
                    <a:pt x="5308" y="1178"/>
                  </a:lnTo>
                  <a:lnTo>
                    <a:pt x="5392" y="1135"/>
                  </a:lnTo>
                  <a:lnTo>
                    <a:pt x="5476" y="1094"/>
                  </a:lnTo>
                  <a:lnTo>
                    <a:pt x="5560" y="1061"/>
                  </a:lnTo>
                  <a:lnTo>
                    <a:pt x="5639" y="1022"/>
                  </a:lnTo>
                  <a:lnTo>
                    <a:pt x="5723" y="989"/>
                  </a:lnTo>
                  <a:lnTo>
                    <a:pt x="5805" y="957"/>
                  </a:lnTo>
                  <a:lnTo>
                    <a:pt x="5889" y="926"/>
                  </a:lnTo>
                  <a:lnTo>
                    <a:pt x="5968" y="893"/>
                  </a:lnTo>
                  <a:lnTo>
                    <a:pt x="6050" y="864"/>
                  </a:lnTo>
                  <a:lnTo>
                    <a:pt x="6131" y="835"/>
                  </a:lnTo>
                  <a:lnTo>
                    <a:pt x="6210" y="806"/>
                  </a:lnTo>
                  <a:lnTo>
                    <a:pt x="6292" y="775"/>
                  </a:lnTo>
                  <a:lnTo>
                    <a:pt x="6371" y="734"/>
                  </a:lnTo>
                  <a:lnTo>
                    <a:pt x="6453" y="696"/>
                  </a:lnTo>
                  <a:lnTo>
                    <a:pt x="6532" y="657"/>
                  </a:lnTo>
                  <a:lnTo>
                    <a:pt x="6611" y="629"/>
                  </a:lnTo>
                  <a:lnTo>
                    <a:pt x="6688" y="605"/>
                  </a:lnTo>
                  <a:lnTo>
                    <a:pt x="6770" y="585"/>
                  </a:lnTo>
                  <a:lnTo>
                    <a:pt x="6846" y="561"/>
                  </a:lnTo>
                  <a:lnTo>
                    <a:pt x="6926" y="533"/>
                  </a:lnTo>
                  <a:lnTo>
                    <a:pt x="7002" y="506"/>
                  </a:lnTo>
                  <a:lnTo>
                    <a:pt x="7079" y="480"/>
                  </a:lnTo>
                  <a:lnTo>
                    <a:pt x="7158" y="453"/>
                  </a:lnTo>
                  <a:lnTo>
                    <a:pt x="7233" y="425"/>
                  </a:lnTo>
                  <a:lnTo>
                    <a:pt x="7312" y="396"/>
                  </a:lnTo>
                  <a:lnTo>
                    <a:pt x="7389" y="355"/>
                  </a:lnTo>
                  <a:lnTo>
                    <a:pt x="7466" y="307"/>
                  </a:lnTo>
                  <a:lnTo>
                    <a:pt x="7545" y="257"/>
                  </a:lnTo>
                  <a:lnTo>
                    <a:pt x="7619" y="223"/>
                  </a:lnTo>
                  <a:lnTo>
                    <a:pt x="7693" y="199"/>
                  </a:lnTo>
                  <a:lnTo>
                    <a:pt x="7768" y="175"/>
                  </a:lnTo>
                  <a:lnTo>
                    <a:pt x="7842" y="163"/>
                  </a:lnTo>
                  <a:lnTo>
                    <a:pt x="7919" y="141"/>
                  </a:lnTo>
                  <a:lnTo>
                    <a:pt x="7993" y="113"/>
                  </a:lnTo>
                  <a:lnTo>
                    <a:pt x="8068" y="84"/>
                  </a:lnTo>
                  <a:lnTo>
                    <a:pt x="8142" y="53"/>
                  </a:lnTo>
                  <a:lnTo>
                    <a:pt x="8219" y="19"/>
                  </a:lnTo>
                  <a:lnTo>
                    <a:pt x="8291" y="0"/>
                  </a:lnTo>
                  <a:lnTo>
                    <a:pt x="8356" y="7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2" name="Freeform 102"/>
            <p:cNvSpPr>
              <a:spLocks noChangeAspect="1"/>
            </p:cNvSpPr>
            <p:nvPr/>
          </p:nvSpPr>
          <p:spPr bwMode="auto">
            <a:xfrm>
              <a:off x="1886" y="2058"/>
              <a:ext cx="3558" cy="1360"/>
            </a:xfrm>
            <a:custGeom>
              <a:avLst/>
              <a:gdLst/>
              <a:ahLst/>
              <a:cxnLst>
                <a:cxn ang="0">
                  <a:pos x="52" y="3176"/>
                </a:cxn>
                <a:cxn ang="0">
                  <a:pos x="254" y="3101"/>
                </a:cxn>
                <a:cxn ang="0">
                  <a:pos x="456" y="3027"/>
                </a:cxn>
                <a:cxn ang="0">
                  <a:pos x="657" y="2955"/>
                </a:cxn>
                <a:cxn ang="0">
                  <a:pos x="856" y="2883"/>
                </a:cxn>
                <a:cxn ang="0">
                  <a:pos x="1053" y="2811"/>
                </a:cxn>
                <a:cxn ang="0">
                  <a:pos x="1250" y="2736"/>
                </a:cxn>
                <a:cxn ang="0">
                  <a:pos x="1439" y="2621"/>
                </a:cxn>
                <a:cxn ang="0">
                  <a:pos x="1636" y="2573"/>
                </a:cxn>
                <a:cxn ang="0">
                  <a:pos x="1826" y="2487"/>
                </a:cxn>
                <a:cxn ang="0">
                  <a:pos x="2015" y="2357"/>
                </a:cxn>
                <a:cxn ang="0">
                  <a:pos x="2203" y="2271"/>
                </a:cxn>
                <a:cxn ang="0">
                  <a:pos x="2395" y="2223"/>
                </a:cxn>
                <a:cxn ang="0">
                  <a:pos x="2577" y="2136"/>
                </a:cxn>
                <a:cxn ang="0">
                  <a:pos x="2764" y="2072"/>
                </a:cxn>
                <a:cxn ang="0">
                  <a:pos x="2947" y="1995"/>
                </a:cxn>
                <a:cxn ang="0">
                  <a:pos x="3131" y="1930"/>
                </a:cxn>
                <a:cxn ang="0">
                  <a:pos x="3311" y="1863"/>
                </a:cxn>
                <a:cxn ang="0">
                  <a:pos x="3491" y="1803"/>
                </a:cxn>
                <a:cxn ang="0">
                  <a:pos x="3669" y="1752"/>
                </a:cxn>
                <a:cxn ang="0">
                  <a:pos x="3846" y="1695"/>
                </a:cxn>
                <a:cxn ang="0">
                  <a:pos x="4024" y="1637"/>
                </a:cxn>
                <a:cxn ang="0">
                  <a:pos x="4199" y="1587"/>
                </a:cxn>
                <a:cxn ang="0">
                  <a:pos x="4372" y="1534"/>
                </a:cxn>
                <a:cxn ang="0">
                  <a:pos x="4545" y="1479"/>
                </a:cxn>
                <a:cxn ang="0">
                  <a:pos x="4715" y="1428"/>
                </a:cxn>
                <a:cxn ang="0">
                  <a:pos x="4883" y="1380"/>
                </a:cxn>
                <a:cxn ang="0">
                  <a:pos x="5054" y="1301"/>
                </a:cxn>
                <a:cxn ang="0">
                  <a:pos x="5224" y="1215"/>
                </a:cxn>
                <a:cxn ang="0">
                  <a:pos x="5392" y="1131"/>
                </a:cxn>
                <a:cxn ang="0">
                  <a:pos x="5555" y="1056"/>
                </a:cxn>
                <a:cxn ang="0">
                  <a:pos x="5718" y="989"/>
                </a:cxn>
                <a:cxn ang="0">
                  <a:pos x="5884" y="924"/>
                </a:cxn>
                <a:cxn ang="0">
                  <a:pos x="6047" y="859"/>
                </a:cxn>
                <a:cxn ang="0">
                  <a:pos x="6205" y="804"/>
                </a:cxn>
                <a:cxn ang="0">
                  <a:pos x="6369" y="739"/>
                </a:cxn>
                <a:cxn ang="0">
                  <a:pos x="6529" y="660"/>
                </a:cxn>
                <a:cxn ang="0">
                  <a:pos x="6688" y="605"/>
                </a:cxn>
                <a:cxn ang="0">
                  <a:pos x="6844" y="557"/>
                </a:cxn>
                <a:cxn ang="0">
                  <a:pos x="6997" y="504"/>
                </a:cxn>
                <a:cxn ang="0">
                  <a:pos x="7153" y="449"/>
                </a:cxn>
                <a:cxn ang="0">
                  <a:pos x="7307" y="391"/>
                </a:cxn>
                <a:cxn ang="0">
                  <a:pos x="7463" y="307"/>
                </a:cxn>
                <a:cxn ang="0">
                  <a:pos x="7614" y="221"/>
                </a:cxn>
                <a:cxn ang="0">
                  <a:pos x="7768" y="173"/>
                </a:cxn>
                <a:cxn ang="0">
                  <a:pos x="7914" y="135"/>
                </a:cxn>
                <a:cxn ang="0">
                  <a:pos x="8063" y="72"/>
                </a:cxn>
                <a:cxn ang="0">
                  <a:pos x="8214" y="17"/>
                </a:cxn>
                <a:cxn ang="0">
                  <a:pos x="8351" y="72"/>
                </a:cxn>
              </a:cxnLst>
              <a:rect l="0" t="0" r="r" b="b"/>
              <a:pathLst>
                <a:path w="8351" h="3192">
                  <a:moveTo>
                    <a:pt x="0" y="3192"/>
                  </a:moveTo>
                  <a:lnTo>
                    <a:pt x="52" y="3176"/>
                  </a:lnTo>
                  <a:lnTo>
                    <a:pt x="153" y="3137"/>
                  </a:lnTo>
                  <a:lnTo>
                    <a:pt x="254" y="3101"/>
                  </a:lnTo>
                  <a:lnTo>
                    <a:pt x="355" y="3063"/>
                  </a:lnTo>
                  <a:lnTo>
                    <a:pt x="456" y="3027"/>
                  </a:lnTo>
                  <a:lnTo>
                    <a:pt x="556" y="2991"/>
                  </a:lnTo>
                  <a:lnTo>
                    <a:pt x="657" y="2955"/>
                  </a:lnTo>
                  <a:lnTo>
                    <a:pt x="758" y="2919"/>
                  </a:lnTo>
                  <a:lnTo>
                    <a:pt x="856" y="2883"/>
                  </a:lnTo>
                  <a:lnTo>
                    <a:pt x="957" y="2847"/>
                  </a:lnTo>
                  <a:lnTo>
                    <a:pt x="1053" y="2811"/>
                  </a:lnTo>
                  <a:lnTo>
                    <a:pt x="1151" y="2775"/>
                  </a:lnTo>
                  <a:lnTo>
                    <a:pt x="1250" y="2736"/>
                  </a:lnTo>
                  <a:lnTo>
                    <a:pt x="1343" y="2655"/>
                  </a:lnTo>
                  <a:lnTo>
                    <a:pt x="1439" y="2621"/>
                  </a:lnTo>
                  <a:lnTo>
                    <a:pt x="1540" y="2626"/>
                  </a:lnTo>
                  <a:lnTo>
                    <a:pt x="1636" y="2573"/>
                  </a:lnTo>
                  <a:lnTo>
                    <a:pt x="1730" y="2525"/>
                  </a:lnTo>
                  <a:lnTo>
                    <a:pt x="1826" y="2487"/>
                  </a:lnTo>
                  <a:lnTo>
                    <a:pt x="1919" y="2422"/>
                  </a:lnTo>
                  <a:lnTo>
                    <a:pt x="2015" y="2357"/>
                  </a:lnTo>
                  <a:lnTo>
                    <a:pt x="2109" y="2309"/>
                  </a:lnTo>
                  <a:lnTo>
                    <a:pt x="2203" y="2271"/>
                  </a:lnTo>
                  <a:lnTo>
                    <a:pt x="2299" y="2256"/>
                  </a:lnTo>
                  <a:lnTo>
                    <a:pt x="2395" y="2223"/>
                  </a:lnTo>
                  <a:lnTo>
                    <a:pt x="2486" y="2172"/>
                  </a:lnTo>
                  <a:lnTo>
                    <a:pt x="2577" y="2136"/>
                  </a:lnTo>
                  <a:lnTo>
                    <a:pt x="2671" y="2110"/>
                  </a:lnTo>
                  <a:lnTo>
                    <a:pt x="2764" y="2072"/>
                  </a:lnTo>
                  <a:lnTo>
                    <a:pt x="2855" y="2028"/>
                  </a:lnTo>
                  <a:lnTo>
                    <a:pt x="2947" y="1995"/>
                  </a:lnTo>
                  <a:lnTo>
                    <a:pt x="3038" y="1961"/>
                  </a:lnTo>
                  <a:lnTo>
                    <a:pt x="3131" y="1930"/>
                  </a:lnTo>
                  <a:lnTo>
                    <a:pt x="3220" y="1894"/>
                  </a:lnTo>
                  <a:lnTo>
                    <a:pt x="3311" y="1863"/>
                  </a:lnTo>
                  <a:lnTo>
                    <a:pt x="3402" y="1832"/>
                  </a:lnTo>
                  <a:lnTo>
                    <a:pt x="3491" y="1803"/>
                  </a:lnTo>
                  <a:lnTo>
                    <a:pt x="3580" y="1779"/>
                  </a:lnTo>
                  <a:lnTo>
                    <a:pt x="3669" y="1752"/>
                  </a:lnTo>
                  <a:lnTo>
                    <a:pt x="3758" y="1728"/>
                  </a:lnTo>
                  <a:lnTo>
                    <a:pt x="3846" y="1695"/>
                  </a:lnTo>
                  <a:lnTo>
                    <a:pt x="3938" y="1666"/>
                  </a:lnTo>
                  <a:lnTo>
                    <a:pt x="4024" y="1637"/>
                  </a:lnTo>
                  <a:lnTo>
                    <a:pt x="4113" y="1608"/>
                  </a:lnTo>
                  <a:lnTo>
                    <a:pt x="4199" y="1587"/>
                  </a:lnTo>
                  <a:lnTo>
                    <a:pt x="4286" y="1560"/>
                  </a:lnTo>
                  <a:lnTo>
                    <a:pt x="4372" y="1534"/>
                  </a:lnTo>
                  <a:lnTo>
                    <a:pt x="4458" y="1505"/>
                  </a:lnTo>
                  <a:lnTo>
                    <a:pt x="4545" y="1479"/>
                  </a:lnTo>
                  <a:lnTo>
                    <a:pt x="4631" y="1452"/>
                  </a:lnTo>
                  <a:lnTo>
                    <a:pt x="4715" y="1428"/>
                  </a:lnTo>
                  <a:lnTo>
                    <a:pt x="4802" y="1404"/>
                  </a:lnTo>
                  <a:lnTo>
                    <a:pt x="4883" y="1380"/>
                  </a:lnTo>
                  <a:lnTo>
                    <a:pt x="4972" y="1347"/>
                  </a:lnTo>
                  <a:lnTo>
                    <a:pt x="5054" y="1301"/>
                  </a:lnTo>
                  <a:lnTo>
                    <a:pt x="5138" y="1255"/>
                  </a:lnTo>
                  <a:lnTo>
                    <a:pt x="5224" y="1215"/>
                  </a:lnTo>
                  <a:lnTo>
                    <a:pt x="5308" y="1174"/>
                  </a:lnTo>
                  <a:lnTo>
                    <a:pt x="5392" y="1131"/>
                  </a:lnTo>
                  <a:lnTo>
                    <a:pt x="5471" y="1092"/>
                  </a:lnTo>
                  <a:lnTo>
                    <a:pt x="5555" y="1056"/>
                  </a:lnTo>
                  <a:lnTo>
                    <a:pt x="5639" y="1018"/>
                  </a:lnTo>
                  <a:lnTo>
                    <a:pt x="5718" y="989"/>
                  </a:lnTo>
                  <a:lnTo>
                    <a:pt x="5802" y="958"/>
                  </a:lnTo>
                  <a:lnTo>
                    <a:pt x="5884" y="924"/>
                  </a:lnTo>
                  <a:lnTo>
                    <a:pt x="5963" y="893"/>
                  </a:lnTo>
                  <a:lnTo>
                    <a:pt x="6047" y="859"/>
                  </a:lnTo>
                  <a:lnTo>
                    <a:pt x="6129" y="833"/>
                  </a:lnTo>
                  <a:lnTo>
                    <a:pt x="6205" y="804"/>
                  </a:lnTo>
                  <a:lnTo>
                    <a:pt x="6287" y="773"/>
                  </a:lnTo>
                  <a:lnTo>
                    <a:pt x="6369" y="739"/>
                  </a:lnTo>
                  <a:lnTo>
                    <a:pt x="6448" y="699"/>
                  </a:lnTo>
                  <a:lnTo>
                    <a:pt x="6529" y="660"/>
                  </a:lnTo>
                  <a:lnTo>
                    <a:pt x="6606" y="629"/>
                  </a:lnTo>
                  <a:lnTo>
                    <a:pt x="6688" y="605"/>
                  </a:lnTo>
                  <a:lnTo>
                    <a:pt x="6765" y="581"/>
                  </a:lnTo>
                  <a:lnTo>
                    <a:pt x="6844" y="557"/>
                  </a:lnTo>
                  <a:lnTo>
                    <a:pt x="6921" y="533"/>
                  </a:lnTo>
                  <a:lnTo>
                    <a:pt x="6997" y="504"/>
                  </a:lnTo>
                  <a:lnTo>
                    <a:pt x="7077" y="478"/>
                  </a:lnTo>
                  <a:lnTo>
                    <a:pt x="7153" y="449"/>
                  </a:lnTo>
                  <a:lnTo>
                    <a:pt x="7233" y="420"/>
                  </a:lnTo>
                  <a:lnTo>
                    <a:pt x="7307" y="391"/>
                  </a:lnTo>
                  <a:lnTo>
                    <a:pt x="7384" y="353"/>
                  </a:lnTo>
                  <a:lnTo>
                    <a:pt x="7463" y="307"/>
                  </a:lnTo>
                  <a:lnTo>
                    <a:pt x="7540" y="257"/>
                  </a:lnTo>
                  <a:lnTo>
                    <a:pt x="7614" y="221"/>
                  </a:lnTo>
                  <a:lnTo>
                    <a:pt x="7691" y="195"/>
                  </a:lnTo>
                  <a:lnTo>
                    <a:pt x="7768" y="173"/>
                  </a:lnTo>
                  <a:lnTo>
                    <a:pt x="7842" y="151"/>
                  </a:lnTo>
                  <a:lnTo>
                    <a:pt x="7914" y="135"/>
                  </a:lnTo>
                  <a:lnTo>
                    <a:pt x="7988" y="103"/>
                  </a:lnTo>
                  <a:lnTo>
                    <a:pt x="8063" y="72"/>
                  </a:lnTo>
                  <a:lnTo>
                    <a:pt x="8140" y="41"/>
                  </a:lnTo>
                  <a:lnTo>
                    <a:pt x="8214" y="17"/>
                  </a:lnTo>
                  <a:lnTo>
                    <a:pt x="8286" y="0"/>
                  </a:lnTo>
                  <a:lnTo>
                    <a:pt x="8351" y="7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3" name="Line 103"/>
            <p:cNvSpPr>
              <a:spLocks noChangeAspect="1" noChangeShapeType="1"/>
            </p:cNvSpPr>
            <p:nvPr/>
          </p:nvSpPr>
          <p:spPr bwMode="auto">
            <a:xfrm flipV="1">
              <a:off x="5534" y="2087"/>
              <a:ext cx="17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4" name="Freeform 104"/>
            <p:cNvSpPr>
              <a:spLocks noChangeAspect="1"/>
            </p:cNvSpPr>
            <p:nvPr/>
          </p:nvSpPr>
          <p:spPr bwMode="auto">
            <a:xfrm>
              <a:off x="1878" y="2058"/>
              <a:ext cx="3557" cy="1353"/>
            </a:xfrm>
            <a:custGeom>
              <a:avLst/>
              <a:gdLst/>
              <a:ahLst/>
              <a:cxnLst>
                <a:cxn ang="0">
                  <a:pos x="51" y="3156"/>
                </a:cxn>
                <a:cxn ang="0">
                  <a:pos x="255" y="3084"/>
                </a:cxn>
                <a:cxn ang="0">
                  <a:pos x="459" y="3008"/>
                </a:cxn>
                <a:cxn ang="0">
                  <a:pos x="655" y="2936"/>
                </a:cxn>
                <a:cxn ang="0">
                  <a:pos x="855" y="2864"/>
                </a:cxn>
                <a:cxn ang="0">
                  <a:pos x="1054" y="2792"/>
                </a:cxn>
                <a:cxn ang="0">
                  <a:pos x="1251" y="2720"/>
                </a:cxn>
                <a:cxn ang="0">
                  <a:pos x="1443" y="2602"/>
                </a:cxn>
                <a:cxn ang="0">
                  <a:pos x="1635" y="2559"/>
                </a:cxn>
                <a:cxn ang="0">
                  <a:pos x="1827" y="2470"/>
                </a:cxn>
                <a:cxn ang="0">
                  <a:pos x="2016" y="2343"/>
                </a:cxn>
                <a:cxn ang="0">
                  <a:pos x="2203" y="2252"/>
                </a:cxn>
                <a:cxn ang="0">
                  <a:pos x="2393" y="2206"/>
                </a:cxn>
                <a:cxn ang="0">
                  <a:pos x="2578" y="2120"/>
                </a:cxn>
                <a:cxn ang="0">
                  <a:pos x="2763" y="2062"/>
                </a:cxn>
                <a:cxn ang="0">
                  <a:pos x="2947" y="1980"/>
                </a:cxn>
                <a:cxn ang="0">
                  <a:pos x="3130" y="1913"/>
                </a:cxn>
                <a:cxn ang="0">
                  <a:pos x="3312" y="1848"/>
                </a:cxn>
                <a:cxn ang="0">
                  <a:pos x="3490" y="1791"/>
                </a:cxn>
                <a:cxn ang="0">
                  <a:pos x="3670" y="1738"/>
                </a:cxn>
                <a:cxn ang="0">
                  <a:pos x="3847" y="1680"/>
                </a:cxn>
                <a:cxn ang="0">
                  <a:pos x="4022" y="1623"/>
                </a:cxn>
                <a:cxn ang="0">
                  <a:pos x="4200" y="1572"/>
                </a:cxn>
                <a:cxn ang="0">
                  <a:pos x="4370" y="1519"/>
                </a:cxn>
                <a:cxn ang="0">
                  <a:pos x="4543" y="1464"/>
                </a:cxn>
                <a:cxn ang="0">
                  <a:pos x="4714" y="1414"/>
                </a:cxn>
                <a:cxn ang="0">
                  <a:pos x="4884" y="1368"/>
                </a:cxn>
                <a:cxn ang="0">
                  <a:pos x="5054" y="1284"/>
                </a:cxn>
                <a:cxn ang="0">
                  <a:pos x="5222" y="1198"/>
                </a:cxn>
                <a:cxn ang="0">
                  <a:pos x="5388" y="1116"/>
                </a:cxn>
                <a:cxn ang="0">
                  <a:pos x="5556" y="1044"/>
                </a:cxn>
                <a:cxn ang="0">
                  <a:pos x="5719" y="977"/>
                </a:cxn>
                <a:cxn ang="0">
                  <a:pos x="5882" y="912"/>
                </a:cxn>
                <a:cxn ang="0">
                  <a:pos x="6045" y="850"/>
                </a:cxn>
                <a:cxn ang="0">
                  <a:pos x="6206" y="795"/>
                </a:cxn>
                <a:cxn ang="0">
                  <a:pos x="6365" y="730"/>
                </a:cxn>
                <a:cxn ang="0">
                  <a:pos x="6525" y="653"/>
                </a:cxn>
                <a:cxn ang="0">
                  <a:pos x="6684" y="593"/>
                </a:cxn>
                <a:cxn ang="0">
                  <a:pos x="6840" y="543"/>
                </a:cxn>
                <a:cxn ang="0">
                  <a:pos x="6996" y="492"/>
                </a:cxn>
                <a:cxn ang="0">
                  <a:pos x="7152" y="437"/>
                </a:cxn>
                <a:cxn ang="0">
                  <a:pos x="7303" y="379"/>
                </a:cxn>
                <a:cxn ang="0">
                  <a:pos x="7459" y="298"/>
                </a:cxn>
                <a:cxn ang="0">
                  <a:pos x="7615" y="207"/>
                </a:cxn>
                <a:cxn ang="0">
                  <a:pos x="7764" y="154"/>
                </a:cxn>
                <a:cxn ang="0">
                  <a:pos x="7915" y="113"/>
                </a:cxn>
                <a:cxn ang="0">
                  <a:pos x="8064" y="51"/>
                </a:cxn>
                <a:cxn ang="0">
                  <a:pos x="8210" y="5"/>
                </a:cxn>
                <a:cxn ang="0">
                  <a:pos x="8349" y="67"/>
                </a:cxn>
              </a:cxnLst>
              <a:rect l="0" t="0" r="r" b="b"/>
              <a:pathLst>
                <a:path w="8349" h="3176">
                  <a:moveTo>
                    <a:pt x="0" y="3176"/>
                  </a:moveTo>
                  <a:lnTo>
                    <a:pt x="51" y="3156"/>
                  </a:lnTo>
                  <a:lnTo>
                    <a:pt x="152" y="3118"/>
                  </a:lnTo>
                  <a:lnTo>
                    <a:pt x="255" y="3084"/>
                  </a:lnTo>
                  <a:lnTo>
                    <a:pt x="356" y="3046"/>
                  </a:lnTo>
                  <a:lnTo>
                    <a:pt x="459" y="3008"/>
                  </a:lnTo>
                  <a:lnTo>
                    <a:pt x="560" y="2974"/>
                  </a:lnTo>
                  <a:lnTo>
                    <a:pt x="655" y="2936"/>
                  </a:lnTo>
                  <a:lnTo>
                    <a:pt x="759" y="2900"/>
                  </a:lnTo>
                  <a:lnTo>
                    <a:pt x="855" y="2864"/>
                  </a:lnTo>
                  <a:lnTo>
                    <a:pt x="955" y="2828"/>
                  </a:lnTo>
                  <a:lnTo>
                    <a:pt x="1054" y="2792"/>
                  </a:lnTo>
                  <a:lnTo>
                    <a:pt x="1152" y="2758"/>
                  </a:lnTo>
                  <a:lnTo>
                    <a:pt x="1251" y="2720"/>
                  </a:lnTo>
                  <a:lnTo>
                    <a:pt x="1344" y="2640"/>
                  </a:lnTo>
                  <a:lnTo>
                    <a:pt x="1443" y="2602"/>
                  </a:lnTo>
                  <a:lnTo>
                    <a:pt x="1541" y="2609"/>
                  </a:lnTo>
                  <a:lnTo>
                    <a:pt x="1635" y="2559"/>
                  </a:lnTo>
                  <a:lnTo>
                    <a:pt x="1731" y="2511"/>
                  </a:lnTo>
                  <a:lnTo>
                    <a:pt x="1827" y="2470"/>
                  </a:lnTo>
                  <a:lnTo>
                    <a:pt x="1920" y="2405"/>
                  </a:lnTo>
                  <a:lnTo>
                    <a:pt x="2016" y="2343"/>
                  </a:lnTo>
                  <a:lnTo>
                    <a:pt x="2107" y="2297"/>
                  </a:lnTo>
                  <a:lnTo>
                    <a:pt x="2203" y="2252"/>
                  </a:lnTo>
                  <a:lnTo>
                    <a:pt x="2299" y="2237"/>
                  </a:lnTo>
                  <a:lnTo>
                    <a:pt x="2393" y="2206"/>
                  </a:lnTo>
                  <a:lnTo>
                    <a:pt x="2487" y="2156"/>
                  </a:lnTo>
                  <a:lnTo>
                    <a:pt x="2578" y="2120"/>
                  </a:lnTo>
                  <a:lnTo>
                    <a:pt x="2669" y="2096"/>
                  </a:lnTo>
                  <a:lnTo>
                    <a:pt x="2763" y="2062"/>
                  </a:lnTo>
                  <a:lnTo>
                    <a:pt x="2854" y="2016"/>
                  </a:lnTo>
                  <a:lnTo>
                    <a:pt x="2947" y="1980"/>
                  </a:lnTo>
                  <a:lnTo>
                    <a:pt x="3038" y="1947"/>
                  </a:lnTo>
                  <a:lnTo>
                    <a:pt x="3130" y="1913"/>
                  </a:lnTo>
                  <a:lnTo>
                    <a:pt x="3218" y="1880"/>
                  </a:lnTo>
                  <a:lnTo>
                    <a:pt x="3312" y="1848"/>
                  </a:lnTo>
                  <a:lnTo>
                    <a:pt x="3401" y="1817"/>
                  </a:lnTo>
                  <a:lnTo>
                    <a:pt x="3490" y="1791"/>
                  </a:lnTo>
                  <a:lnTo>
                    <a:pt x="3578" y="1764"/>
                  </a:lnTo>
                  <a:lnTo>
                    <a:pt x="3670" y="1738"/>
                  </a:lnTo>
                  <a:lnTo>
                    <a:pt x="3758" y="1714"/>
                  </a:lnTo>
                  <a:lnTo>
                    <a:pt x="3847" y="1680"/>
                  </a:lnTo>
                  <a:lnTo>
                    <a:pt x="3934" y="1652"/>
                  </a:lnTo>
                  <a:lnTo>
                    <a:pt x="4022" y="1623"/>
                  </a:lnTo>
                  <a:lnTo>
                    <a:pt x="4109" y="1594"/>
                  </a:lnTo>
                  <a:lnTo>
                    <a:pt x="4200" y="1572"/>
                  </a:lnTo>
                  <a:lnTo>
                    <a:pt x="4286" y="1546"/>
                  </a:lnTo>
                  <a:lnTo>
                    <a:pt x="4370" y="1519"/>
                  </a:lnTo>
                  <a:lnTo>
                    <a:pt x="4459" y="1491"/>
                  </a:lnTo>
                  <a:lnTo>
                    <a:pt x="4543" y="1464"/>
                  </a:lnTo>
                  <a:lnTo>
                    <a:pt x="4627" y="1440"/>
                  </a:lnTo>
                  <a:lnTo>
                    <a:pt x="4714" y="1414"/>
                  </a:lnTo>
                  <a:lnTo>
                    <a:pt x="4802" y="1390"/>
                  </a:lnTo>
                  <a:lnTo>
                    <a:pt x="4884" y="1368"/>
                  </a:lnTo>
                  <a:lnTo>
                    <a:pt x="4968" y="1330"/>
                  </a:lnTo>
                  <a:lnTo>
                    <a:pt x="5054" y="1284"/>
                  </a:lnTo>
                  <a:lnTo>
                    <a:pt x="5138" y="1241"/>
                  </a:lnTo>
                  <a:lnTo>
                    <a:pt x="5222" y="1198"/>
                  </a:lnTo>
                  <a:lnTo>
                    <a:pt x="5306" y="1159"/>
                  </a:lnTo>
                  <a:lnTo>
                    <a:pt x="5388" y="1116"/>
                  </a:lnTo>
                  <a:lnTo>
                    <a:pt x="5472" y="1080"/>
                  </a:lnTo>
                  <a:lnTo>
                    <a:pt x="5556" y="1044"/>
                  </a:lnTo>
                  <a:lnTo>
                    <a:pt x="5635" y="1008"/>
                  </a:lnTo>
                  <a:lnTo>
                    <a:pt x="5719" y="977"/>
                  </a:lnTo>
                  <a:lnTo>
                    <a:pt x="5801" y="946"/>
                  </a:lnTo>
                  <a:lnTo>
                    <a:pt x="5882" y="912"/>
                  </a:lnTo>
                  <a:lnTo>
                    <a:pt x="5964" y="876"/>
                  </a:lnTo>
                  <a:lnTo>
                    <a:pt x="6045" y="850"/>
                  </a:lnTo>
                  <a:lnTo>
                    <a:pt x="6125" y="823"/>
                  </a:lnTo>
                  <a:lnTo>
                    <a:pt x="6206" y="795"/>
                  </a:lnTo>
                  <a:lnTo>
                    <a:pt x="6288" y="766"/>
                  </a:lnTo>
                  <a:lnTo>
                    <a:pt x="6365" y="730"/>
                  </a:lnTo>
                  <a:lnTo>
                    <a:pt x="6446" y="689"/>
                  </a:lnTo>
                  <a:lnTo>
                    <a:pt x="6525" y="653"/>
                  </a:lnTo>
                  <a:lnTo>
                    <a:pt x="6605" y="622"/>
                  </a:lnTo>
                  <a:lnTo>
                    <a:pt x="6684" y="593"/>
                  </a:lnTo>
                  <a:lnTo>
                    <a:pt x="6763" y="567"/>
                  </a:lnTo>
                  <a:lnTo>
                    <a:pt x="6840" y="543"/>
                  </a:lnTo>
                  <a:lnTo>
                    <a:pt x="6917" y="521"/>
                  </a:lnTo>
                  <a:lnTo>
                    <a:pt x="6996" y="492"/>
                  </a:lnTo>
                  <a:lnTo>
                    <a:pt x="7073" y="463"/>
                  </a:lnTo>
                  <a:lnTo>
                    <a:pt x="7152" y="437"/>
                  </a:lnTo>
                  <a:lnTo>
                    <a:pt x="7229" y="408"/>
                  </a:lnTo>
                  <a:lnTo>
                    <a:pt x="7303" y="379"/>
                  </a:lnTo>
                  <a:lnTo>
                    <a:pt x="7382" y="341"/>
                  </a:lnTo>
                  <a:lnTo>
                    <a:pt x="7459" y="298"/>
                  </a:lnTo>
                  <a:lnTo>
                    <a:pt x="7538" y="252"/>
                  </a:lnTo>
                  <a:lnTo>
                    <a:pt x="7615" y="207"/>
                  </a:lnTo>
                  <a:lnTo>
                    <a:pt x="7689" y="180"/>
                  </a:lnTo>
                  <a:lnTo>
                    <a:pt x="7764" y="154"/>
                  </a:lnTo>
                  <a:lnTo>
                    <a:pt x="7838" y="132"/>
                  </a:lnTo>
                  <a:lnTo>
                    <a:pt x="7915" y="113"/>
                  </a:lnTo>
                  <a:lnTo>
                    <a:pt x="7989" y="84"/>
                  </a:lnTo>
                  <a:lnTo>
                    <a:pt x="8064" y="51"/>
                  </a:lnTo>
                  <a:lnTo>
                    <a:pt x="8136" y="24"/>
                  </a:lnTo>
                  <a:lnTo>
                    <a:pt x="8210" y="5"/>
                  </a:lnTo>
                  <a:lnTo>
                    <a:pt x="8282" y="0"/>
                  </a:lnTo>
                  <a:lnTo>
                    <a:pt x="8349" y="6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5" name="Line 105"/>
            <p:cNvSpPr>
              <a:spLocks noChangeAspect="1" noChangeShapeType="1"/>
            </p:cNvSpPr>
            <p:nvPr/>
          </p:nvSpPr>
          <p:spPr bwMode="auto">
            <a:xfrm flipV="1">
              <a:off x="5524" y="2083"/>
              <a:ext cx="15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6" name="Freeform 106"/>
            <p:cNvSpPr>
              <a:spLocks noChangeAspect="1"/>
            </p:cNvSpPr>
            <p:nvPr/>
          </p:nvSpPr>
          <p:spPr bwMode="auto">
            <a:xfrm>
              <a:off x="1871" y="2054"/>
              <a:ext cx="3553" cy="1349"/>
            </a:xfrm>
            <a:custGeom>
              <a:avLst/>
              <a:gdLst/>
              <a:ahLst/>
              <a:cxnLst>
                <a:cxn ang="0">
                  <a:pos x="48" y="3146"/>
                </a:cxn>
                <a:cxn ang="0">
                  <a:pos x="252" y="3072"/>
                </a:cxn>
                <a:cxn ang="0">
                  <a:pos x="453" y="3000"/>
                </a:cxn>
                <a:cxn ang="0">
                  <a:pos x="655" y="2928"/>
                </a:cxn>
                <a:cxn ang="0">
                  <a:pos x="854" y="2856"/>
                </a:cxn>
                <a:cxn ang="0">
                  <a:pos x="1051" y="2784"/>
                </a:cxn>
                <a:cxn ang="0">
                  <a:pos x="1245" y="2712"/>
                </a:cxn>
                <a:cxn ang="0">
                  <a:pos x="1439" y="2589"/>
                </a:cxn>
                <a:cxn ang="0">
                  <a:pos x="1631" y="2561"/>
                </a:cxn>
                <a:cxn ang="0">
                  <a:pos x="1821" y="2460"/>
                </a:cxn>
                <a:cxn ang="0">
                  <a:pos x="2011" y="2337"/>
                </a:cxn>
                <a:cxn ang="0">
                  <a:pos x="2198" y="2246"/>
                </a:cxn>
                <a:cxn ang="0">
                  <a:pos x="2387" y="2201"/>
                </a:cxn>
                <a:cxn ang="0">
                  <a:pos x="2575" y="2117"/>
                </a:cxn>
                <a:cxn ang="0">
                  <a:pos x="2757" y="2059"/>
                </a:cxn>
                <a:cxn ang="0">
                  <a:pos x="2942" y="1982"/>
                </a:cxn>
                <a:cxn ang="0">
                  <a:pos x="3124" y="1913"/>
                </a:cxn>
                <a:cxn ang="0">
                  <a:pos x="3304" y="1843"/>
                </a:cxn>
                <a:cxn ang="0">
                  <a:pos x="3486" y="1788"/>
                </a:cxn>
                <a:cxn ang="0">
                  <a:pos x="3664" y="1737"/>
                </a:cxn>
                <a:cxn ang="0">
                  <a:pos x="3839" y="1677"/>
                </a:cxn>
                <a:cxn ang="0">
                  <a:pos x="4019" y="1617"/>
                </a:cxn>
                <a:cxn ang="0">
                  <a:pos x="4192" y="1567"/>
                </a:cxn>
                <a:cxn ang="0">
                  <a:pos x="4365" y="1514"/>
                </a:cxn>
                <a:cxn ang="0">
                  <a:pos x="4538" y="1456"/>
                </a:cxn>
                <a:cxn ang="0">
                  <a:pos x="4710" y="1408"/>
                </a:cxn>
                <a:cxn ang="0">
                  <a:pos x="4881" y="1356"/>
                </a:cxn>
                <a:cxn ang="0">
                  <a:pos x="5046" y="1279"/>
                </a:cxn>
                <a:cxn ang="0">
                  <a:pos x="5217" y="1192"/>
                </a:cxn>
                <a:cxn ang="0">
                  <a:pos x="5385" y="1111"/>
                </a:cxn>
                <a:cxn ang="0">
                  <a:pos x="5548" y="1039"/>
                </a:cxn>
                <a:cxn ang="0">
                  <a:pos x="5711" y="976"/>
                </a:cxn>
                <a:cxn ang="0">
                  <a:pos x="5877" y="909"/>
                </a:cxn>
                <a:cxn ang="0">
                  <a:pos x="6037" y="847"/>
                </a:cxn>
                <a:cxn ang="0">
                  <a:pos x="6198" y="792"/>
                </a:cxn>
                <a:cxn ang="0">
                  <a:pos x="6359" y="729"/>
                </a:cxn>
                <a:cxn ang="0">
                  <a:pos x="6520" y="650"/>
                </a:cxn>
                <a:cxn ang="0">
                  <a:pos x="6678" y="592"/>
                </a:cxn>
                <a:cxn ang="0">
                  <a:pos x="6834" y="544"/>
                </a:cxn>
                <a:cxn ang="0">
                  <a:pos x="6988" y="489"/>
                </a:cxn>
                <a:cxn ang="0">
                  <a:pos x="7144" y="434"/>
                </a:cxn>
                <a:cxn ang="0">
                  <a:pos x="7300" y="376"/>
                </a:cxn>
                <a:cxn ang="0">
                  <a:pos x="7451" y="302"/>
                </a:cxn>
                <a:cxn ang="0">
                  <a:pos x="7607" y="206"/>
                </a:cxn>
                <a:cxn ang="0">
                  <a:pos x="7758" y="148"/>
                </a:cxn>
                <a:cxn ang="0">
                  <a:pos x="7907" y="105"/>
                </a:cxn>
                <a:cxn ang="0">
                  <a:pos x="8058" y="45"/>
                </a:cxn>
                <a:cxn ang="0">
                  <a:pos x="8204" y="0"/>
                </a:cxn>
                <a:cxn ang="0">
                  <a:pos x="8339" y="93"/>
                </a:cxn>
              </a:cxnLst>
              <a:rect l="0" t="0" r="r" b="b"/>
              <a:pathLst>
                <a:path w="8339" h="3165">
                  <a:moveTo>
                    <a:pt x="0" y="3165"/>
                  </a:moveTo>
                  <a:lnTo>
                    <a:pt x="48" y="3146"/>
                  </a:lnTo>
                  <a:lnTo>
                    <a:pt x="151" y="3110"/>
                  </a:lnTo>
                  <a:lnTo>
                    <a:pt x="252" y="3072"/>
                  </a:lnTo>
                  <a:lnTo>
                    <a:pt x="352" y="3038"/>
                  </a:lnTo>
                  <a:lnTo>
                    <a:pt x="453" y="3000"/>
                  </a:lnTo>
                  <a:lnTo>
                    <a:pt x="554" y="2964"/>
                  </a:lnTo>
                  <a:lnTo>
                    <a:pt x="655" y="2928"/>
                  </a:lnTo>
                  <a:lnTo>
                    <a:pt x="753" y="2892"/>
                  </a:lnTo>
                  <a:lnTo>
                    <a:pt x="854" y="2856"/>
                  </a:lnTo>
                  <a:lnTo>
                    <a:pt x="952" y="2820"/>
                  </a:lnTo>
                  <a:lnTo>
                    <a:pt x="1051" y="2784"/>
                  </a:lnTo>
                  <a:lnTo>
                    <a:pt x="1147" y="2750"/>
                  </a:lnTo>
                  <a:lnTo>
                    <a:pt x="1245" y="2712"/>
                  </a:lnTo>
                  <a:lnTo>
                    <a:pt x="1341" y="2633"/>
                  </a:lnTo>
                  <a:lnTo>
                    <a:pt x="1439" y="2589"/>
                  </a:lnTo>
                  <a:lnTo>
                    <a:pt x="1535" y="2597"/>
                  </a:lnTo>
                  <a:lnTo>
                    <a:pt x="1631" y="2561"/>
                  </a:lnTo>
                  <a:lnTo>
                    <a:pt x="1727" y="2508"/>
                  </a:lnTo>
                  <a:lnTo>
                    <a:pt x="1821" y="2460"/>
                  </a:lnTo>
                  <a:lnTo>
                    <a:pt x="1917" y="2393"/>
                  </a:lnTo>
                  <a:lnTo>
                    <a:pt x="2011" y="2337"/>
                  </a:lnTo>
                  <a:lnTo>
                    <a:pt x="2104" y="2294"/>
                  </a:lnTo>
                  <a:lnTo>
                    <a:pt x="2198" y="2246"/>
                  </a:lnTo>
                  <a:lnTo>
                    <a:pt x="2294" y="2222"/>
                  </a:lnTo>
                  <a:lnTo>
                    <a:pt x="2387" y="2201"/>
                  </a:lnTo>
                  <a:lnTo>
                    <a:pt x="2481" y="2157"/>
                  </a:lnTo>
                  <a:lnTo>
                    <a:pt x="2575" y="2117"/>
                  </a:lnTo>
                  <a:lnTo>
                    <a:pt x="2666" y="2090"/>
                  </a:lnTo>
                  <a:lnTo>
                    <a:pt x="2757" y="2059"/>
                  </a:lnTo>
                  <a:lnTo>
                    <a:pt x="2851" y="2016"/>
                  </a:lnTo>
                  <a:lnTo>
                    <a:pt x="2942" y="1982"/>
                  </a:lnTo>
                  <a:lnTo>
                    <a:pt x="3035" y="1946"/>
                  </a:lnTo>
                  <a:lnTo>
                    <a:pt x="3124" y="1913"/>
                  </a:lnTo>
                  <a:lnTo>
                    <a:pt x="3215" y="1877"/>
                  </a:lnTo>
                  <a:lnTo>
                    <a:pt x="3304" y="1843"/>
                  </a:lnTo>
                  <a:lnTo>
                    <a:pt x="3398" y="1814"/>
                  </a:lnTo>
                  <a:lnTo>
                    <a:pt x="3486" y="1788"/>
                  </a:lnTo>
                  <a:lnTo>
                    <a:pt x="3575" y="1761"/>
                  </a:lnTo>
                  <a:lnTo>
                    <a:pt x="3664" y="1737"/>
                  </a:lnTo>
                  <a:lnTo>
                    <a:pt x="3755" y="1706"/>
                  </a:lnTo>
                  <a:lnTo>
                    <a:pt x="3839" y="1677"/>
                  </a:lnTo>
                  <a:lnTo>
                    <a:pt x="3930" y="1646"/>
                  </a:lnTo>
                  <a:lnTo>
                    <a:pt x="4019" y="1617"/>
                  </a:lnTo>
                  <a:lnTo>
                    <a:pt x="4106" y="1593"/>
                  </a:lnTo>
                  <a:lnTo>
                    <a:pt x="4192" y="1567"/>
                  </a:lnTo>
                  <a:lnTo>
                    <a:pt x="4278" y="1540"/>
                  </a:lnTo>
                  <a:lnTo>
                    <a:pt x="4365" y="1514"/>
                  </a:lnTo>
                  <a:lnTo>
                    <a:pt x="4451" y="1485"/>
                  </a:lnTo>
                  <a:lnTo>
                    <a:pt x="4538" y="1456"/>
                  </a:lnTo>
                  <a:lnTo>
                    <a:pt x="4624" y="1435"/>
                  </a:lnTo>
                  <a:lnTo>
                    <a:pt x="4710" y="1408"/>
                  </a:lnTo>
                  <a:lnTo>
                    <a:pt x="4794" y="1382"/>
                  </a:lnTo>
                  <a:lnTo>
                    <a:pt x="4881" y="1356"/>
                  </a:lnTo>
                  <a:lnTo>
                    <a:pt x="4962" y="1322"/>
                  </a:lnTo>
                  <a:lnTo>
                    <a:pt x="5046" y="1279"/>
                  </a:lnTo>
                  <a:lnTo>
                    <a:pt x="5130" y="1233"/>
                  </a:lnTo>
                  <a:lnTo>
                    <a:pt x="5217" y="1192"/>
                  </a:lnTo>
                  <a:lnTo>
                    <a:pt x="5301" y="1154"/>
                  </a:lnTo>
                  <a:lnTo>
                    <a:pt x="5385" y="1111"/>
                  </a:lnTo>
                  <a:lnTo>
                    <a:pt x="5466" y="1075"/>
                  </a:lnTo>
                  <a:lnTo>
                    <a:pt x="5548" y="1039"/>
                  </a:lnTo>
                  <a:lnTo>
                    <a:pt x="5632" y="1003"/>
                  </a:lnTo>
                  <a:lnTo>
                    <a:pt x="5711" y="976"/>
                  </a:lnTo>
                  <a:lnTo>
                    <a:pt x="5795" y="948"/>
                  </a:lnTo>
                  <a:lnTo>
                    <a:pt x="5877" y="909"/>
                  </a:lnTo>
                  <a:lnTo>
                    <a:pt x="5958" y="876"/>
                  </a:lnTo>
                  <a:lnTo>
                    <a:pt x="6037" y="847"/>
                  </a:lnTo>
                  <a:lnTo>
                    <a:pt x="6119" y="820"/>
                  </a:lnTo>
                  <a:lnTo>
                    <a:pt x="6198" y="792"/>
                  </a:lnTo>
                  <a:lnTo>
                    <a:pt x="6280" y="763"/>
                  </a:lnTo>
                  <a:lnTo>
                    <a:pt x="6359" y="729"/>
                  </a:lnTo>
                  <a:lnTo>
                    <a:pt x="6441" y="691"/>
                  </a:lnTo>
                  <a:lnTo>
                    <a:pt x="6520" y="650"/>
                  </a:lnTo>
                  <a:lnTo>
                    <a:pt x="6599" y="624"/>
                  </a:lnTo>
                  <a:lnTo>
                    <a:pt x="6678" y="592"/>
                  </a:lnTo>
                  <a:lnTo>
                    <a:pt x="6755" y="564"/>
                  </a:lnTo>
                  <a:lnTo>
                    <a:pt x="6834" y="544"/>
                  </a:lnTo>
                  <a:lnTo>
                    <a:pt x="6911" y="520"/>
                  </a:lnTo>
                  <a:lnTo>
                    <a:pt x="6988" y="489"/>
                  </a:lnTo>
                  <a:lnTo>
                    <a:pt x="7067" y="460"/>
                  </a:lnTo>
                  <a:lnTo>
                    <a:pt x="7144" y="434"/>
                  </a:lnTo>
                  <a:lnTo>
                    <a:pt x="7223" y="405"/>
                  </a:lnTo>
                  <a:lnTo>
                    <a:pt x="7300" y="376"/>
                  </a:lnTo>
                  <a:lnTo>
                    <a:pt x="7374" y="343"/>
                  </a:lnTo>
                  <a:lnTo>
                    <a:pt x="7451" y="302"/>
                  </a:lnTo>
                  <a:lnTo>
                    <a:pt x="7530" y="254"/>
                  </a:lnTo>
                  <a:lnTo>
                    <a:pt x="7607" y="206"/>
                  </a:lnTo>
                  <a:lnTo>
                    <a:pt x="7681" y="172"/>
                  </a:lnTo>
                  <a:lnTo>
                    <a:pt x="7758" y="148"/>
                  </a:lnTo>
                  <a:lnTo>
                    <a:pt x="7832" y="127"/>
                  </a:lnTo>
                  <a:lnTo>
                    <a:pt x="7907" y="105"/>
                  </a:lnTo>
                  <a:lnTo>
                    <a:pt x="7981" y="74"/>
                  </a:lnTo>
                  <a:lnTo>
                    <a:pt x="8058" y="45"/>
                  </a:lnTo>
                  <a:lnTo>
                    <a:pt x="8132" y="19"/>
                  </a:lnTo>
                  <a:lnTo>
                    <a:pt x="8204" y="0"/>
                  </a:lnTo>
                  <a:lnTo>
                    <a:pt x="8274" y="26"/>
                  </a:lnTo>
                  <a:lnTo>
                    <a:pt x="8339" y="9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7" name="Line 107"/>
            <p:cNvSpPr>
              <a:spLocks noChangeAspect="1" noChangeShapeType="1"/>
            </p:cNvSpPr>
            <p:nvPr/>
          </p:nvSpPr>
          <p:spPr bwMode="auto">
            <a:xfrm flipV="1">
              <a:off x="5515" y="2076"/>
              <a:ext cx="16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8" name="Freeform 108"/>
            <p:cNvSpPr>
              <a:spLocks noChangeAspect="1"/>
            </p:cNvSpPr>
            <p:nvPr/>
          </p:nvSpPr>
          <p:spPr bwMode="auto">
            <a:xfrm>
              <a:off x="1862" y="2048"/>
              <a:ext cx="3523" cy="1347"/>
            </a:xfrm>
            <a:custGeom>
              <a:avLst/>
              <a:gdLst/>
              <a:ahLst/>
              <a:cxnLst>
                <a:cxn ang="0">
                  <a:pos x="53" y="3144"/>
                </a:cxn>
                <a:cxn ang="0">
                  <a:pos x="254" y="3070"/>
                </a:cxn>
                <a:cxn ang="0">
                  <a:pos x="456" y="2998"/>
                </a:cxn>
                <a:cxn ang="0">
                  <a:pos x="658" y="2926"/>
                </a:cxn>
                <a:cxn ang="0">
                  <a:pos x="857" y="2854"/>
                </a:cxn>
                <a:cxn ang="0">
                  <a:pos x="1051" y="2782"/>
                </a:cxn>
                <a:cxn ang="0">
                  <a:pos x="1248" y="2710"/>
                </a:cxn>
                <a:cxn ang="0">
                  <a:pos x="1440" y="2583"/>
                </a:cxn>
                <a:cxn ang="0">
                  <a:pos x="1637" y="2566"/>
                </a:cxn>
                <a:cxn ang="0">
                  <a:pos x="1824" y="2453"/>
                </a:cxn>
                <a:cxn ang="0">
                  <a:pos x="2013" y="2336"/>
                </a:cxn>
                <a:cxn ang="0">
                  <a:pos x="2201" y="2247"/>
                </a:cxn>
                <a:cxn ang="0">
                  <a:pos x="2390" y="2196"/>
                </a:cxn>
                <a:cxn ang="0">
                  <a:pos x="2575" y="2120"/>
                </a:cxn>
                <a:cxn ang="0">
                  <a:pos x="2760" y="2062"/>
                </a:cxn>
                <a:cxn ang="0">
                  <a:pos x="2945" y="1988"/>
                </a:cxn>
                <a:cxn ang="0">
                  <a:pos x="3124" y="1916"/>
                </a:cxn>
                <a:cxn ang="0">
                  <a:pos x="3307" y="1846"/>
                </a:cxn>
                <a:cxn ang="0">
                  <a:pos x="3489" y="1793"/>
                </a:cxn>
                <a:cxn ang="0">
                  <a:pos x="3667" y="1740"/>
                </a:cxn>
                <a:cxn ang="0">
                  <a:pos x="3842" y="1680"/>
                </a:cxn>
                <a:cxn ang="0">
                  <a:pos x="4017" y="1618"/>
                </a:cxn>
                <a:cxn ang="0">
                  <a:pos x="4192" y="1567"/>
                </a:cxn>
                <a:cxn ang="0">
                  <a:pos x="4365" y="1512"/>
                </a:cxn>
                <a:cxn ang="0">
                  <a:pos x="4540" y="1457"/>
                </a:cxn>
                <a:cxn ang="0">
                  <a:pos x="4708" y="1404"/>
                </a:cxn>
                <a:cxn ang="0">
                  <a:pos x="4879" y="1354"/>
                </a:cxn>
                <a:cxn ang="0">
                  <a:pos x="5049" y="1277"/>
                </a:cxn>
                <a:cxn ang="0">
                  <a:pos x="5217" y="1195"/>
                </a:cxn>
                <a:cxn ang="0">
                  <a:pos x="5383" y="1111"/>
                </a:cxn>
                <a:cxn ang="0">
                  <a:pos x="5551" y="1039"/>
                </a:cxn>
                <a:cxn ang="0">
                  <a:pos x="5714" y="979"/>
                </a:cxn>
                <a:cxn ang="0">
                  <a:pos x="5875" y="912"/>
                </a:cxn>
                <a:cxn ang="0">
                  <a:pos x="6040" y="850"/>
                </a:cxn>
                <a:cxn ang="0">
                  <a:pos x="6199" y="795"/>
                </a:cxn>
                <a:cxn ang="0">
                  <a:pos x="6359" y="735"/>
                </a:cxn>
                <a:cxn ang="0">
                  <a:pos x="6518" y="658"/>
                </a:cxn>
                <a:cxn ang="0">
                  <a:pos x="6676" y="600"/>
                </a:cxn>
                <a:cxn ang="0">
                  <a:pos x="6835" y="550"/>
                </a:cxn>
                <a:cxn ang="0">
                  <a:pos x="6991" y="490"/>
                </a:cxn>
                <a:cxn ang="0">
                  <a:pos x="7144" y="437"/>
                </a:cxn>
                <a:cxn ang="0">
                  <a:pos x="7298" y="379"/>
                </a:cxn>
                <a:cxn ang="0">
                  <a:pos x="7451" y="312"/>
                </a:cxn>
                <a:cxn ang="0">
                  <a:pos x="7605" y="209"/>
                </a:cxn>
                <a:cxn ang="0">
                  <a:pos x="7756" y="147"/>
                </a:cxn>
                <a:cxn ang="0">
                  <a:pos x="7905" y="101"/>
                </a:cxn>
                <a:cxn ang="0">
                  <a:pos x="8056" y="46"/>
                </a:cxn>
                <a:cxn ang="0">
                  <a:pos x="8202" y="0"/>
                </a:cxn>
              </a:cxnLst>
              <a:rect l="0" t="0" r="r" b="b"/>
              <a:pathLst>
                <a:path w="8270" h="3161">
                  <a:moveTo>
                    <a:pt x="0" y="3161"/>
                  </a:moveTo>
                  <a:lnTo>
                    <a:pt x="53" y="3144"/>
                  </a:lnTo>
                  <a:lnTo>
                    <a:pt x="154" y="3108"/>
                  </a:lnTo>
                  <a:lnTo>
                    <a:pt x="254" y="3070"/>
                  </a:lnTo>
                  <a:lnTo>
                    <a:pt x="355" y="3032"/>
                  </a:lnTo>
                  <a:lnTo>
                    <a:pt x="456" y="2998"/>
                  </a:lnTo>
                  <a:lnTo>
                    <a:pt x="557" y="2960"/>
                  </a:lnTo>
                  <a:lnTo>
                    <a:pt x="658" y="2926"/>
                  </a:lnTo>
                  <a:lnTo>
                    <a:pt x="753" y="2888"/>
                  </a:lnTo>
                  <a:lnTo>
                    <a:pt x="857" y="2854"/>
                  </a:lnTo>
                  <a:lnTo>
                    <a:pt x="953" y="2816"/>
                  </a:lnTo>
                  <a:lnTo>
                    <a:pt x="1051" y="2782"/>
                  </a:lnTo>
                  <a:lnTo>
                    <a:pt x="1149" y="2748"/>
                  </a:lnTo>
                  <a:lnTo>
                    <a:pt x="1248" y="2710"/>
                  </a:lnTo>
                  <a:lnTo>
                    <a:pt x="1341" y="2628"/>
                  </a:lnTo>
                  <a:lnTo>
                    <a:pt x="1440" y="2583"/>
                  </a:lnTo>
                  <a:lnTo>
                    <a:pt x="1538" y="2592"/>
                  </a:lnTo>
                  <a:lnTo>
                    <a:pt x="1637" y="2566"/>
                  </a:lnTo>
                  <a:lnTo>
                    <a:pt x="1733" y="2508"/>
                  </a:lnTo>
                  <a:lnTo>
                    <a:pt x="1824" y="2453"/>
                  </a:lnTo>
                  <a:lnTo>
                    <a:pt x="1917" y="2391"/>
                  </a:lnTo>
                  <a:lnTo>
                    <a:pt x="2013" y="2336"/>
                  </a:lnTo>
                  <a:lnTo>
                    <a:pt x="2109" y="2302"/>
                  </a:lnTo>
                  <a:lnTo>
                    <a:pt x="2201" y="2247"/>
                  </a:lnTo>
                  <a:lnTo>
                    <a:pt x="2297" y="2216"/>
                  </a:lnTo>
                  <a:lnTo>
                    <a:pt x="2390" y="2196"/>
                  </a:lnTo>
                  <a:lnTo>
                    <a:pt x="2481" y="2163"/>
                  </a:lnTo>
                  <a:lnTo>
                    <a:pt x="2575" y="2120"/>
                  </a:lnTo>
                  <a:lnTo>
                    <a:pt x="2669" y="2091"/>
                  </a:lnTo>
                  <a:lnTo>
                    <a:pt x="2760" y="2062"/>
                  </a:lnTo>
                  <a:lnTo>
                    <a:pt x="2851" y="2021"/>
                  </a:lnTo>
                  <a:lnTo>
                    <a:pt x="2945" y="1988"/>
                  </a:lnTo>
                  <a:lnTo>
                    <a:pt x="3036" y="1954"/>
                  </a:lnTo>
                  <a:lnTo>
                    <a:pt x="3124" y="1916"/>
                  </a:lnTo>
                  <a:lnTo>
                    <a:pt x="3218" y="1877"/>
                  </a:lnTo>
                  <a:lnTo>
                    <a:pt x="3307" y="1846"/>
                  </a:lnTo>
                  <a:lnTo>
                    <a:pt x="3396" y="1817"/>
                  </a:lnTo>
                  <a:lnTo>
                    <a:pt x="3489" y="1793"/>
                  </a:lnTo>
                  <a:lnTo>
                    <a:pt x="3578" y="1764"/>
                  </a:lnTo>
                  <a:lnTo>
                    <a:pt x="3667" y="1740"/>
                  </a:lnTo>
                  <a:lnTo>
                    <a:pt x="3753" y="1709"/>
                  </a:lnTo>
                  <a:lnTo>
                    <a:pt x="3842" y="1680"/>
                  </a:lnTo>
                  <a:lnTo>
                    <a:pt x="3931" y="1647"/>
                  </a:lnTo>
                  <a:lnTo>
                    <a:pt x="4017" y="1618"/>
                  </a:lnTo>
                  <a:lnTo>
                    <a:pt x="4108" y="1594"/>
                  </a:lnTo>
                  <a:lnTo>
                    <a:pt x="4192" y="1567"/>
                  </a:lnTo>
                  <a:lnTo>
                    <a:pt x="4281" y="1541"/>
                  </a:lnTo>
                  <a:lnTo>
                    <a:pt x="4365" y="1512"/>
                  </a:lnTo>
                  <a:lnTo>
                    <a:pt x="4454" y="1483"/>
                  </a:lnTo>
                  <a:lnTo>
                    <a:pt x="4540" y="1457"/>
                  </a:lnTo>
                  <a:lnTo>
                    <a:pt x="4624" y="1431"/>
                  </a:lnTo>
                  <a:lnTo>
                    <a:pt x="4708" y="1404"/>
                  </a:lnTo>
                  <a:lnTo>
                    <a:pt x="4795" y="1383"/>
                  </a:lnTo>
                  <a:lnTo>
                    <a:pt x="4879" y="1354"/>
                  </a:lnTo>
                  <a:lnTo>
                    <a:pt x="4963" y="1315"/>
                  </a:lnTo>
                  <a:lnTo>
                    <a:pt x="5049" y="1277"/>
                  </a:lnTo>
                  <a:lnTo>
                    <a:pt x="5133" y="1234"/>
                  </a:lnTo>
                  <a:lnTo>
                    <a:pt x="5217" y="1195"/>
                  </a:lnTo>
                  <a:lnTo>
                    <a:pt x="5299" y="1155"/>
                  </a:lnTo>
                  <a:lnTo>
                    <a:pt x="5383" y="1111"/>
                  </a:lnTo>
                  <a:lnTo>
                    <a:pt x="5467" y="1073"/>
                  </a:lnTo>
                  <a:lnTo>
                    <a:pt x="5551" y="1039"/>
                  </a:lnTo>
                  <a:lnTo>
                    <a:pt x="5632" y="1006"/>
                  </a:lnTo>
                  <a:lnTo>
                    <a:pt x="5714" y="979"/>
                  </a:lnTo>
                  <a:lnTo>
                    <a:pt x="5795" y="951"/>
                  </a:lnTo>
                  <a:lnTo>
                    <a:pt x="5875" y="912"/>
                  </a:lnTo>
                  <a:lnTo>
                    <a:pt x="5959" y="879"/>
                  </a:lnTo>
                  <a:lnTo>
                    <a:pt x="6040" y="850"/>
                  </a:lnTo>
                  <a:lnTo>
                    <a:pt x="6119" y="821"/>
                  </a:lnTo>
                  <a:lnTo>
                    <a:pt x="6199" y="795"/>
                  </a:lnTo>
                  <a:lnTo>
                    <a:pt x="6280" y="766"/>
                  </a:lnTo>
                  <a:lnTo>
                    <a:pt x="6359" y="735"/>
                  </a:lnTo>
                  <a:lnTo>
                    <a:pt x="6441" y="694"/>
                  </a:lnTo>
                  <a:lnTo>
                    <a:pt x="6518" y="658"/>
                  </a:lnTo>
                  <a:lnTo>
                    <a:pt x="6597" y="631"/>
                  </a:lnTo>
                  <a:lnTo>
                    <a:pt x="6676" y="600"/>
                  </a:lnTo>
                  <a:lnTo>
                    <a:pt x="6758" y="567"/>
                  </a:lnTo>
                  <a:lnTo>
                    <a:pt x="6835" y="550"/>
                  </a:lnTo>
                  <a:lnTo>
                    <a:pt x="6911" y="528"/>
                  </a:lnTo>
                  <a:lnTo>
                    <a:pt x="6991" y="490"/>
                  </a:lnTo>
                  <a:lnTo>
                    <a:pt x="7067" y="463"/>
                  </a:lnTo>
                  <a:lnTo>
                    <a:pt x="7144" y="437"/>
                  </a:lnTo>
                  <a:lnTo>
                    <a:pt x="7221" y="408"/>
                  </a:lnTo>
                  <a:lnTo>
                    <a:pt x="7298" y="379"/>
                  </a:lnTo>
                  <a:lnTo>
                    <a:pt x="7372" y="348"/>
                  </a:lnTo>
                  <a:lnTo>
                    <a:pt x="7451" y="312"/>
                  </a:lnTo>
                  <a:lnTo>
                    <a:pt x="7528" y="262"/>
                  </a:lnTo>
                  <a:lnTo>
                    <a:pt x="7605" y="209"/>
                  </a:lnTo>
                  <a:lnTo>
                    <a:pt x="7682" y="173"/>
                  </a:lnTo>
                  <a:lnTo>
                    <a:pt x="7756" y="147"/>
                  </a:lnTo>
                  <a:lnTo>
                    <a:pt x="7830" y="125"/>
                  </a:lnTo>
                  <a:lnTo>
                    <a:pt x="7905" y="101"/>
                  </a:lnTo>
                  <a:lnTo>
                    <a:pt x="7982" y="72"/>
                  </a:lnTo>
                  <a:lnTo>
                    <a:pt x="8056" y="46"/>
                  </a:lnTo>
                  <a:lnTo>
                    <a:pt x="8130" y="19"/>
                  </a:lnTo>
                  <a:lnTo>
                    <a:pt x="8202" y="0"/>
                  </a:lnTo>
                  <a:lnTo>
                    <a:pt x="8270" y="6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29" name="Line 109"/>
            <p:cNvSpPr>
              <a:spLocks noChangeAspect="1" noChangeShapeType="1"/>
            </p:cNvSpPr>
            <p:nvPr/>
          </p:nvSpPr>
          <p:spPr bwMode="auto">
            <a:xfrm flipV="1">
              <a:off x="5505" y="2071"/>
              <a:ext cx="1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0" name="Freeform 110"/>
            <p:cNvSpPr>
              <a:spLocks noChangeAspect="1"/>
            </p:cNvSpPr>
            <p:nvPr/>
          </p:nvSpPr>
          <p:spPr bwMode="auto">
            <a:xfrm>
              <a:off x="1854" y="2042"/>
              <a:ext cx="3520" cy="1345"/>
            </a:xfrm>
            <a:custGeom>
              <a:avLst/>
              <a:gdLst/>
              <a:ahLst/>
              <a:cxnLst>
                <a:cxn ang="0">
                  <a:pos x="48" y="3139"/>
                </a:cxn>
                <a:cxn ang="0">
                  <a:pos x="255" y="3067"/>
                </a:cxn>
                <a:cxn ang="0">
                  <a:pos x="454" y="2993"/>
                </a:cxn>
                <a:cxn ang="0">
                  <a:pos x="653" y="2921"/>
                </a:cxn>
                <a:cxn ang="0">
                  <a:pos x="852" y="2849"/>
                </a:cxn>
                <a:cxn ang="0">
                  <a:pos x="1051" y="2779"/>
                </a:cxn>
                <a:cxn ang="0">
                  <a:pos x="1248" y="2707"/>
                </a:cxn>
                <a:cxn ang="0">
                  <a:pos x="1438" y="2578"/>
                </a:cxn>
                <a:cxn ang="0">
                  <a:pos x="1632" y="2568"/>
                </a:cxn>
                <a:cxn ang="0">
                  <a:pos x="1824" y="2455"/>
                </a:cxn>
                <a:cxn ang="0">
                  <a:pos x="2011" y="2335"/>
                </a:cxn>
                <a:cxn ang="0">
                  <a:pos x="2198" y="2246"/>
                </a:cxn>
                <a:cxn ang="0">
                  <a:pos x="2386" y="2194"/>
                </a:cxn>
                <a:cxn ang="0">
                  <a:pos x="2570" y="2122"/>
                </a:cxn>
                <a:cxn ang="0">
                  <a:pos x="2758" y="2062"/>
                </a:cxn>
                <a:cxn ang="0">
                  <a:pos x="2940" y="1990"/>
                </a:cxn>
                <a:cxn ang="0">
                  <a:pos x="3122" y="1920"/>
                </a:cxn>
                <a:cxn ang="0">
                  <a:pos x="3302" y="1846"/>
                </a:cxn>
                <a:cxn ang="0">
                  <a:pos x="3482" y="1798"/>
                </a:cxn>
                <a:cxn ang="0">
                  <a:pos x="3660" y="1740"/>
                </a:cxn>
                <a:cxn ang="0">
                  <a:pos x="3840" y="1680"/>
                </a:cxn>
                <a:cxn ang="0">
                  <a:pos x="4015" y="1617"/>
                </a:cxn>
                <a:cxn ang="0">
                  <a:pos x="4190" y="1567"/>
                </a:cxn>
                <a:cxn ang="0">
                  <a:pos x="4363" y="1512"/>
                </a:cxn>
                <a:cxn ang="0">
                  <a:pos x="4536" y="1457"/>
                </a:cxn>
                <a:cxn ang="0">
                  <a:pos x="4706" y="1406"/>
                </a:cxn>
                <a:cxn ang="0">
                  <a:pos x="4877" y="1351"/>
                </a:cxn>
                <a:cxn ang="0">
                  <a:pos x="5042" y="1274"/>
                </a:cxn>
                <a:cxn ang="0">
                  <a:pos x="5213" y="1195"/>
                </a:cxn>
                <a:cxn ang="0">
                  <a:pos x="5381" y="1111"/>
                </a:cxn>
                <a:cxn ang="0">
                  <a:pos x="5544" y="1037"/>
                </a:cxn>
                <a:cxn ang="0">
                  <a:pos x="5709" y="979"/>
                </a:cxn>
                <a:cxn ang="0">
                  <a:pos x="5872" y="914"/>
                </a:cxn>
                <a:cxn ang="0">
                  <a:pos x="6033" y="852"/>
                </a:cxn>
                <a:cxn ang="0">
                  <a:pos x="6194" y="797"/>
                </a:cxn>
                <a:cxn ang="0">
                  <a:pos x="6352" y="739"/>
                </a:cxn>
                <a:cxn ang="0">
                  <a:pos x="6516" y="662"/>
                </a:cxn>
                <a:cxn ang="0">
                  <a:pos x="6674" y="605"/>
                </a:cxn>
                <a:cxn ang="0">
                  <a:pos x="6828" y="552"/>
                </a:cxn>
                <a:cxn ang="0">
                  <a:pos x="6984" y="494"/>
                </a:cxn>
                <a:cxn ang="0">
                  <a:pos x="7140" y="444"/>
                </a:cxn>
                <a:cxn ang="0">
                  <a:pos x="7293" y="386"/>
                </a:cxn>
                <a:cxn ang="0">
                  <a:pos x="7444" y="319"/>
                </a:cxn>
                <a:cxn ang="0">
                  <a:pos x="7600" y="216"/>
                </a:cxn>
                <a:cxn ang="0">
                  <a:pos x="7754" y="149"/>
                </a:cxn>
                <a:cxn ang="0">
                  <a:pos x="7903" y="98"/>
                </a:cxn>
                <a:cxn ang="0">
                  <a:pos x="8049" y="43"/>
                </a:cxn>
                <a:cxn ang="0">
                  <a:pos x="8198" y="0"/>
                </a:cxn>
              </a:cxnLst>
              <a:rect l="0" t="0" r="r" b="b"/>
              <a:pathLst>
                <a:path w="8263" h="3158">
                  <a:moveTo>
                    <a:pt x="0" y="3158"/>
                  </a:moveTo>
                  <a:lnTo>
                    <a:pt x="48" y="3139"/>
                  </a:lnTo>
                  <a:lnTo>
                    <a:pt x="154" y="3103"/>
                  </a:lnTo>
                  <a:lnTo>
                    <a:pt x="255" y="3067"/>
                  </a:lnTo>
                  <a:lnTo>
                    <a:pt x="355" y="3029"/>
                  </a:lnTo>
                  <a:lnTo>
                    <a:pt x="454" y="2993"/>
                  </a:lnTo>
                  <a:lnTo>
                    <a:pt x="555" y="2957"/>
                  </a:lnTo>
                  <a:lnTo>
                    <a:pt x="653" y="2921"/>
                  </a:lnTo>
                  <a:lnTo>
                    <a:pt x="754" y="2885"/>
                  </a:lnTo>
                  <a:lnTo>
                    <a:pt x="852" y="2849"/>
                  </a:lnTo>
                  <a:lnTo>
                    <a:pt x="950" y="2813"/>
                  </a:lnTo>
                  <a:lnTo>
                    <a:pt x="1051" y="2779"/>
                  </a:lnTo>
                  <a:lnTo>
                    <a:pt x="1150" y="2741"/>
                  </a:lnTo>
                  <a:lnTo>
                    <a:pt x="1248" y="2707"/>
                  </a:lnTo>
                  <a:lnTo>
                    <a:pt x="1339" y="2630"/>
                  </a:lnTo>
                  <a:lnTo>
                    <a:pt x="1438" y="2578"/>
                  </a:lnTo>
                  <a:lnTo>
                    <a:pt x="1536" y="2582"/>
                  </a:lnTo>
                  <a:lnTo>
                    <a:pt x="1632" y="2568"/>
                  </a:lnTo>
                  <a:lnTo>
                    <a:pt x="1728" y="2510"/>
                  </a:lnTo>
                  <a:lnTo>
                    <a:pt x="1824" y="2455"/>
                  </a:lnTo>
                  <a:lnTo>
                    <a:pt x="1915" y="2388"/>
                  </a:lnTo>
                  <a:lnTo>
                    <a:pt x="2011" y="2335"/>
                  </a:lnTo>
                  <a:lnTo>
                    <a:pt x="2105" y="2302"/>
                  </a:lnTo>
                  <a:lnTo>
                    <a:pt x="2198" y="2246"/>
                  </a:lnTo>
                  <a:lnTo>
                    <a:pt x="2292" y="2208"/>
                  </a:lnTo>
                  <a:lnTo>
                    <a:pt x="2386" y="2194"/>
                  </a:lnTo>
                  <a:lnTo>
                    <a:pt x="2479" y="2165"/>
                  </a:lnTo>
                  <a:lnTo>
                    <a:pt x="2570" y="2122"/>
                  </a:lnTo>
                  <a:lnTo>
                    <a:pt x="2664" y="2090"/>
                  </a:lnTo>
                  <a:lnTo>
                    <a:pt x="2758" y="2062"/>
                  </a:lnTo>
                  <a:lnTo>
                    <a:pt x="2849" y="2028"/>
                  </a:lnTo>
                  <a:lnTo>
                    <a:pt x="2940" y="1990"/>
                  </a:lnTo>
                  <a:lnTo>
                    <a:pt x="3034" y="1958"/>
                  </a:lnTo>
                  <a:lnTo>
                    <a:pt x="3122" y="1920"/>
                  </a:lnTo>
                  <a:lnTo>
                    <a:pt x="3213" y="1879"/>
                  </a:lnTo>
                  <a:lnTo>
                    <a:pt x="3302" y="1846"/>
                  </a:lnTo>
                  <a:lnTo>
                    <a:pt x="3393" y="1819"/>
                  </a:lnTo>
                  <a:lnTo>
                    <a:pt x="3482" y="1798"/>
                  </a:lnTo>
                  <a:lnTo>
                    <a:pt x="3573" y="1769"/>
                  </a:lnTo>
                  <a:lnTo>
                    <a:pt x="3660" y="1740"/>
                  </a:lnTo>
                  <a:lnTo>
                    <a:pt x="3749" y="1706"/>
                  </a:lnTo>
                  <a:lnTo>
                    <a:pt x="3840" y="1680"/>
                  </a:lnTo>
                  <a:lnTo>
                    <a:pt x="3929" y="1646"/>
                  </a:lnTo>
                  <a:lnTo>
                    <a:pt x="4015" y="1617"/>
                  </a:lnTo>
                  <a:lnTo>
                    <a:pt x="4101" y="1589"/>
                  </a:lnTo>
                  <a:lnTo>
                    <a:pt x="4190" y="1567"/>
                  </a:lnTo>
                  <a:lnTo>
                    <a:pt x="4277" y="1541"/>
                  </a:lnTo>
                  <a:lnTo>
                    <a:pt x="4363" y="1512"/>
                  </a:lnTo>
                  <a:lnTo>
                    <a:pt x="4449" y="1483"/>
                  </a:lnTo>
                  <a:lnTo>
                    <a:pt x="4536" y="1457"/>
                  </a:lnTo>
                  <a:lnTo>
                    <a:pt x="4620" y="1430"/>
                  </a:lnTo>
                  <a:lnTo>
                    <a:pt x="4706" y="1406"/>
                  </a:lnTo>
                  <a:lnTo>
                    <a:pt x="4790" y="1380"/>
                  </a:lnTo>
                  <a:lnTo>
                    <a:pt x="4877" y="1351"/>
                  </a:lnTo>
                  <a:lnTo>
                    <a:pt x="4958" y="1313"/>
                  </a:lnTo>
                  <a:lnTo>
                    <a:pt x="5042" y="1274"/>
                  </a:lnTo>
                  <a:lnTo>
                    <a:pt x="5129" y="1231"/>
                  </a:lnTo>
                  <a:lnTo>
                    <a:pt x="5213" y="1195"/>
                  </a:lnTo>
                  <a:lnTo>
                    <a:pt x="5297" y="1154"/>
                  </a:lnTo>
                  <a:lnTo>
                    <a:pt x="5381" y="1111"/>
                  </a:lnTo>
                  <a:lnTo>
                    <a:pt x="5460" y="1075"/>
                  </a:lnTo>
                  <a:lnTo>
                    <a:pt x="5544" y="1037"/>
                  </a:lnTo>
                  <a:lnTo>
                    <a:pt x="5628" y="1005"/>
                  </a:lnTo>
                  <a:lnTo>
                    <a:pt x="5709" y="979"/>
                  </a:lnTo>
                  <a:lnTo>
                    <a:pt x="5788" y="953"/>
                  </a:lnTo>
                  <a:lnTo>
                    <a:pt x="5872" y="914"/>
                  </a:lnTo>
                  <a:lnTo>
                    <a:pt x="5954" y="878"/>
                  </a:lnTo>
                  <a:lnTo>
                    <a:pt x="6033" y="852"/>
                  </a:lnTo>
                  <a:lnTo>
                    <a:pt x="6115" y="823"/>
                  </a:lnTo>
                  <a:lnTo>
                    <a:pt x="6194" y="797"/>
                  </a:lnTo>
                  <a:lnTo>
                    <a:pt x="6276" y="768"/>
                  </a:lnTo>
                  <a:lnTo>
                    <a:pt x="6352" y="739"/>
                  </a:lnTo>
                  <a:lnTo>
                    <a:pt x="6434" y="698"/>
                  </a:lnTo>
                  <a:lnTo>
                    <a:pt x="6516" y="662"/>
                  </a:lnTo>
                  <a:lnTo>
                    <a:pt x="6592" y="636"/>
                  </a:lnTo>
                  <a:lnTo>
                    <a:pt x="6674" y="605"/>
                  </a:lnTo>
                  <a:lnTo>
                    <a:pt x="6751" y="573"/>
                  </a:lnTo>
                  <a:lnTo>
                    <a:pt x="6828" y="552"/>
                  </a:lnTo>
                  <a:lnTo>
                    <a:pt x="6907" y="530"/>
                  </a:lnTo>
                  <a:lnTo>
                    <a:pt x="6984" y="494"/>
                  </a:lnTo>
                  <a:lnTo>
                    <a:pt x="7063" y="465"/>
                  </a:lnTo>
                  <a:lnTo>
                    <a:pt x="7140" y="444"/>
                  </a:lnTo>
                  <a:lnTo>
                    <a:pt x="7214" y="415"/>
                  </a:lnTo>
                  <a:lnTo>
                    <a:pt x="7293" y="386"/>
                  </a:lnTo>
                  <a:lnTo>
                    <a:pt x="7370" y="355"/>
                  </a:lnTo>
                  <a:lnTo>
                    <a:pt x="7444" y="319"/>
                  </a:lnTo>
                  <a:lnTo>
                    <a:pt x="7524" y="271"/>
                  </a:lnTo>
                  <a:lnTo>
                    <a:pt x="7600" y="216"/>
                  </a:lnTo>
                  <a:lnTo>
                    <a:pt x="7675" y="175"/>
                  </a:lnTo>
                  <a:lnTo>
                    <a:pt x="7754" y="149"/>
                  </a:lnTo>
                  <a:lnTo>
                    <a:pt x="7828" y="122"/>
                  </a:lnTo>
                  <a:lnTo>
                    <a:pt x="7903" y="98"/>
                  </a:lnTo>
                  <a:lnTo>
                    <a:pt x="7975" y="72"/>
                  </a:lnTo>
                  <a:lnTo>
                    <a:pt x="8049" y="43"/>
                  </a:lnTo>
                  <a:lnTo>
                    <a:pt x="8126" y="17"/>
                  </a:lnTo>
                  <a:lnTo>
                    <a:pt x="8198" y="0"/>
                  </a:lnTo>
                  <a:lnTo>
                    <a:pt x="8263" y="7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1" name="Line 111"/>
            <p:cNvSpPr>
              <a:spLocks noChangeAspect="1" noChangeShapeType="1"/>
            </p:cNvSpPr>
            <p:nvPr/>
          </p:nvSpPr>
          <p:spPr bwMode="auto">
            <a:xfrm flipV="1">
              <a:off x="5496" y="2065"/>
              <a:ext cx="15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2" name="Freeform 112"/>
            <p:cNvSpPr>
              <a:spLocks noChangeAspect="1"/>
            </p:cNvSpPr>
            <p:nvPr/>
          </p:nvSpPr>
          <p:spPr bwMode="auto">
            <a:xfrm>
              <a:off x="1845" y="2036"/>
              <a:ext cx="3522" cy="1343"/>
            </a:xfrm>
            <a:custGeom>
              <a:avLst/>
              <a:gdLst/>
              <a:ahLst/>
              <a:cxnLst>
                <a:cxn ang="0">
                  <a:pos x="52" y="3137"/>
                </a:cxn>
                <a:cxn ang="0">
                  <a:pos x="254" y="3065"/>
                </a:cxn>
                <a:cxn ang="0">
                  <a:pos x="456" y="2989"/>
                </a:cxn>
                <a:cxn ang="0">
                  <a:pos x="657" y="2917"/>
                </a:cxn>
                <a:cxn ang="0">
                  <a:pos x="854" y="2845"/>
                </a:cxn>
                <a:cxn ang="0">
                  <a:pos x="1053" y="2777"/>
                </a:cxn>
                <a:cxn ang="0">
                  <a:pos x="1247" y="2705"/>
                </a:cxn>
                <a:cxn ang="0">
                  <a:pos x="1437" y="2578"/>
                </a:cxn>
                <a:cxn ang="0">
                  <a:pos x="1634" y="2564"/>
                </a:cxn>
                <a:cxn ang="0">
                  <a:pos x="1823" y="2468"/>
                </a:cxn>
                <a:cxn ang="0">
                  <a:pos x="2011" y="2331"/>
                </a:cxn>
                <a:cxn ang="0">
                  <a:pos x="2198" y="2249"/>
                </a:cxn>
                <a:cxn ang="0">
                  <a:pos x="2385" y="2192"/>
                </a:cxn>
                <a:cxn ang="0">
                  <a:pos x="2572" y="2125"/>
                </a:cxn>
                <a:cxn ang="0">
                  <a:pos x="2757" y="2060"/>
                </a:cxn>
                <a:cxn ang="0">
                  <a:pos x="2942" y="1993"/>
                </a:cxn>
                <a:cxn ang="0">
                  <a:pos x="3122" y="1925"/>
                </a:cxn>
                <a:cxn ang="0">
                  <a:pos x="3304" y="1846"/>
                </a:cxn>
                <a:cxn ang="0">
                  <a:pos x="3482" y="1798"/>
                </a:cxn>
                <a:cxn ang="0">
                  <a:pos x="3662" y="1738"/>
                </a:cxn>
                <a:cxn ang="0">
                  <a:pos x="3839" y="1676"/>
                </a:cxn>
                <a:cxn ang="0">
                  <a:pos x="4014" y="1616"/>
                </a:cxn>
                <a:cxn ang="0">
                  <a:pos x="4187" y="1565"/>
                </a:cxn>
                <a:cxn ang="0">
                  <a:pos x="4362" y="1512"/>
                </a:cxn>
                <a:cxn ang="0">
                  <a:pos x="4535" y="1455"/>
                </a:cxn>
                <a:cxn ang="0">
                  <a:pos x="4703" y="1402"/>
                </a:cxn>
                <a:cxn ang="0">
                  <a:pos x="4874" y="1349"/>
                </a:cxn>
                <a:cxn ang="0">
                  <a:pos x="5044" y="1277"/>
                </a:cxn>
                <a:cxn ang="0">
                  <a:pos x="5212" y="1196"/>
                </a:cxn>
                <a:cxn ang="0">
                  <a:pos x="5378" y="1112"/>
                </a:cxn>
                <a:cxn ang="0">
                  <a:pos x="5545" y="1037"/>
                </a:cxn>
                <a:cxn ang="0">
                  <a:pos x="5709" y="980"/>
                </a:cxn>
                <a:cxn ang="0">
                  <a:pos x="5869" y="917"/>
                </a:cxn>
                <a:cxn ang="0">
                  <a:pos x="6030" y="852"/>
                </a:cxn>
                <a:cxn ang="0">
                  <a:pos x="6193" y="797"/>
                </a:cxn>
                <a:cxn ang="0">
                  <a:pos x="6354" y="747"/>
                </a:cxn>
                <a:cxn ang="0">
                  <a:pos x="6513" y="670"/>
                </a:cxn>
                <a:cxn ang="0">
                  <a:pos x="6671" y="610"/>
                </a:cxn>
                <a:cxn ang="0">
                  <a:pos x="6827" y="560"/>
                </a:cxn>
                <a:cxn ang="0">
                  <a:pos x="6983" y="504"/>
                </a:cxn>
                <a:cxn ang="0">
                  <a:pos x="7139" y="449"/>
                </a:cxn>
                <a:cxn ang="0">
                  <a:pos x="7290" y="392"/>
                </a:cxn>
                <a:cxn ang="0">
                  <a:pos x="7444" y="329"/>
                </a:cxn>
                <a:cxn ang="0">
                  <a:pos x="7597" y="233"/>
                </a:cxn>
                <a:cxn ang="0">
                  <a:pos x="7751" y="154"/>
                </a:cxn>
                <a:cxn ang="0">
                  <a:pos x="7902" y="99"/>
                </a:cxn>
                <a:cxn ang="0">
                  <a:pos x="8051" y="41"/>
                </a:cxn>
                <a:cxn ang="0">
                  <a:pos x="8197" y="0"/>
                </a:cxn>
              </a:cxnLst>
              <a:rect l="0" t="0" r="r" b="b"/>
              <a:pathLst>
                <a:path w="8262" h="3154">
                  <a:moveTo>
                    <a:pt x="0" y="3154"/>
                  </a:moveTo>
                  <a:lnTo>
                    <a:pt x="52" y="3137"/>
                  </a:lnTo>
                  <a:lnTo>
                    <a:pt x="153" y="3099"/>
                  </a:lnTo>
                  <a:lnTo>
                    <a:pt x="254" y="3065"/>
                  </a:lnTo>
                  <a:lnTo>
                    <a:pt x="355" y="3027"/>
                  </a:lnTo>
                  <a:lnTo>
                    <a:pt x="456" y="2989"/>
                  </a:lnTo>
                  <a:lnTo>
                    <a:pt x="556" y="2955"/>
                  </a:lnTo>
                  <a:lnTo>
                    <a:pt x="657" y="2917"/>
                  </a:lnTo>
                  <a:lnTo>
                    <a:pt x="755" y="2883"/>
                  </a:lnTo>
                  <a:lnTo>
                    <a:pt x="854" y="2845"/>
                  </a:lnTo>
                  <a:lnTo>
                    <a:pt x="955" y="2811"/>
                  </a:lnTo>
                  <a:lnTo>
                    <a:pt x="1053" y="2777"/>
                  </a:lnTo>
                  <a:lnTo>
                    <a:pt x="1149" y="2739"/>
                  </a:lnTo>
                  <a:lnTo>
                    <a:pt x="1247" y="2705"/>
                  </a:lnTo>
                  <a:lnTo>
                    <a:pt x="1343" y="2636"/>
                  </a:lnTo>
                  <a:lnTo>
                    <a:pt x="1437" y="2578"/>
                  </a:lnTo>
                  <a:lnTo>
                    <a:pt x="1535" y="2576"/>
                  </a:lnTo>
                  <a:lnTo>
                    <a:pt x="1634" y="2564"/>
                  </a:lnTo>
                  <a:lnTo>
                    <a:pt x="1727" y="2518"/>
                  </a:lnTo>
                  <a:lnTo>
                    <a:pt x="1823" y="2468"/>
                  </a:lnTo>
                  <a:lnTo>
                    <a:pt x="1917" y="2396"/>
                  </a:lnTo>
                  <a:lnTo>
                    <a:pt x="2011" y="2331"/>
                  </a:lnTo>
                  <a:lnTo>
                    <a:pt x="2107" y="2302"/>
                  </a:lnTo>
                  <a:lnTo>
                    <a:pt x="2198" y="2249"/>
                  </a:lnTo>
                  <a:lnTo>
                    <a:pt x="2294" y="2206"/>
                  </a:lnTo>
                  <a:lnTo>
                    <a:pt x="2385" y="2192"/>
                  </a:lnTo>
                  <a:lnTo>
                    <a:pt x="2481" y="2165"/>
                  </a:lnTo>
                  <a:lnTo>
                    <a:pt x="2572" y="2125"/>
                  </a:lnTo>
                  <a:lnTo>
                    <a:pt x="2663" y="2091"/>
                  </a:lnTo>
                  <a:lnTo>
                    <a:pt x="2757" y="2060"/>
                  </a:lnTo>
                  <a:lnTo>
                    <a:pt x="2851" y="2029"/>
                  </a:lnTo>
                  <a:lnTo>
                    <a:pt x="2942" y="1993"/>
                  </a:lnTo>
                  <a:lnTo>
                    <a:pt x="3033" y="1959"/>
                  </a:lnTo>
                  <a:lnTo>
                    <a:pt x="3122" y="1925"/>
                  </a:lnTo>
                  <a:lnTo>
                    <a:pt x="3215" y="1885"/>
                  </a:lnTo>
                  <a:lnTo>
                    <a:pt x="3304" y="1846"/>
                  </a:lnTo>
                  <a:lnTo>
                    <a:pt x="3393" y="1820"/>
                  </a:lnTo>
                  <a:lnTo>
                    <a:pt x="3482" y="1798"/>
                  </a:lnTo>
                  <a:lnTo>
                    <a:pt x="3573" y="1769"/>
                  </a:lnTo>
                  <a:lnTo>
                    <a:pt x="3662" y="1738"/>
                  </a:lnTo>
                  <a:lnTo>
                    <a:pt x="3750" y="1709"/>
                  </a:lnTo>
                  <a:lnTo>
                    <a:pt x="3839" y="1676"/>
                  </a:lnTo>
                  <a:lnTo>
                    <a:pt x="3926" y="1647"/>
                  </a:lnTo>
                  <a:lnTo>
                    <a:pt x="4014" y="1616"/>
                  </a:lnTo>
                  <a:lnTo>
                    <a:pt x="4103" y="1587"/>
                  </a:lnTo>
                  <a:lnTo>
                    <a:pt x="4187" y="1565"/>
                  </a:lnTo>
                  <a:lnTo>
                    <a:pt x="4276" y="1539"/>
                  </a:lnTo>
                  <a:lnTo>
                    <a:pt x="4362" y="1512"/>
                  </a:lnTo>
                  <a:lnTo>
                    <a:pt x="4446" y="1481"/>
                  </a:lnTo>
                  <a:lnTo>
                    <a:pt x="4535" y="1455"/>
                  </a:lnTo>
                  <a:lnTo>
                    <a:pt x="4619" y="1431"/>
                  </a:lnTo>
                  <a:lnTo>
                    <a:pt x="4703" y="1402"/>
                  </a:lnTo>
                  <a:lnTo>
                    <a:pt x="4790" y="1378"/>
                  </a:lnTo>
                  <a:lnTo>
                    <a:pt x="4874" y="1349"/>
                  </a:lnTo>
                  <a:lnTo>
                    <a:pt x="4960" y="1313"/>
                  </a:lnTo>
                  <a:lnTo>
                    <a:pt x="5044" y="1277"/>
                  </a:lnTo>
                  <a:lnTo>
                    <a:pt x="5128" y="1236"/>
                  </a:lnTo>
                  <a:lnTo>
                    <a:pt x="5212" y="1196"/>
                  </a:lnTo>
                  <a:lnTo>
                    <a:pt x="5294" y="1155"/>
                  </a:lnTo>
                  <a:lnTo>
                    <a:pt x="5378" y="1112"/>
                  </a:lnTo>
                  <a:lnTo>
                    <a:pt x="5461" y="1071"/>
                  </a:lnTo>
                  <a:lnTo>
                    <a:pt x="5545" y="1037"/>
                  </a:lnTo>
                  <a:lnTo>
                    <a:pt x="5625" y="1006"/>
                  </a:lnTo>
                  <a:lnTo>
                    <a:pt x="5709" y="980"/>
                  </a:lnTo>
                  <a:lnTo>
                    <a:pt x="5790" y="951"/>
                  </a:lnTo>
                  <a:lnTo>
                    <a:pt x="5869" y="917"/>
                  </a:lnTo>
                  <a:lnTo>
                    <a:pt x="5951" y="881"/>
                  </a:lnTo>
                  <a:lnTo>
                    <a:pt x="6030" y="852"/>
                  </a:lnTo>
                  <a:lnTo>
                    <a:pt x="6112" y="826"/>
                  </a:lnTo>
                  <a:lnTo>
                    <a:pt x="6193" y="797"/>
                  </a:lnTo>
                  <a:lnTo>
                    <a:pt x="6273" y="773"/>
                  </a:lnTo>
                  <a:lnTo>
                    <a:pt x="6354" y="747"/>
                  </a:lnTo>
                  <a:lnTo>
                    <a:pt x="6431" y="708"/>
                  </a:lnTo>
                  <a:lnTo>
                    <a:pt x="6513" y="670"/>
                  </a:lnTo>
                  <a:lnTo>
                    <a:pt x="6589" y="646"/>
                  </a:lnTo>
                  <a:lnTo>
                    <a:pt x="6671" y="610"/>
                  </a:lnTo>
                  <a:lnTo>
                    <a:pt x="6750" y="576"/>
                  </a:lnTo>
                  <a:lnTo>
                    <a:pt x="6827" y="560"/>
                  </a:lnTo>
                  <a:lnTo>
                    <a:pt x="6904" y="536"/>
                  </a:lnTo>
                  <a:lnTo>
                    <a:pt x="6983" y="504"/>
                  </a:lnTo>
                  <a:lnTo>
                    <a:pt x="7060" y="476"/>
                  </a:lnTo>
                  <a:lnTo>
                    <a:pt x="7139" y="449"/>
                  </a:lnTo>
                  <a:lnTo>
                    <a:pt x="7211" y="420"/>
                  </a:lnTo>
                  <a:lnTo>
                    <a:pt x="7290" y="392"/>
                  </a:lnTo>
                  <a:lnTo>
                    <a:pt x="7367" y="363"/>
                  </a:lnTo>
                  <a:lnTo>
                    <a:pt x="7444" y="329"/>
                  </a:lnTo>
                  <a:lnTo>
                    <a:pt x="7521" y="286"/>
                  </a:lnTo>
                  <a:lnTo>
                    <a:pt x="7597" y="233"/>
                  </a:lnTo>
                  <a:lnTo>
                    <a:pt x="7674" y="188"/>
                  </a:lnTo>
                  <a:lnTo>
                    <a:pt x="7751" y="154"/>
                  </a:lnTo>
                  <a:lnTo>
                    <a:pt x="7825" y="125"/>
                  </a:lnTo>
                  <a:lnTo>
                    <a:pt x="7902" y="99"/>
                  </a:lnTo>
                  <a:lnTo>
                    <a:pt x="7976" y="70"/>
                  </a:lnTo>
                  <a:lnTo>
                    <a:pt x="8051" y="41"/>
                  </a:lnTo>
                  <a:lnTo>
                    <a:pt x="8123" y="15"/>
                  </a:lnTo>
                  <a:lnTo>
                    <a:pt x="8197" y="0"/>
                  </a:lnTo>
                  <a:lnTo>
                    <a:pt x="8262" y="7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3" name="Line 113"/>
            <p:cNvSpPr>
              <a:spLocks noChangeAspect="1" noChangeShapeType="1"/>
            </p:cNvSpPr>
            <p:nvPr/>
          </p:nvSpPr>
          <p:spPr bwMode="auto">
            <a:xfrm flipV="1">
              <a:off x="5486" y="2060"/>
              <a:ext cx="15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4" name="Freeform 114"/>
            <p:cNvSpPr>
              <a:spLocks noChangeAspect="1"/>
            </p:cNvSpPr>
            <p:nvPr/>
          </p:nvSpPr>
          <p:spPr bwMode="auto">
            <a:xfrm>
              <a:off x="1838" y="2029"/>
              <a:ext cx="3518" cy="1343"/>
            </a:xfrm>
            <a:custGeom>
              <a:avLst/>
              <a:gdLst/>
              <a:ahLst/>
              <a:cxnLst>
                <a:cxn ang="0">
                  <a:pos x="50" y="3134"/>
                </a:cxn>
                <a:cxn ang="0">
                  <a:pos x="254" y="3060"/>
                </a:cxn>
                <a:cxn ang="0">
                  <a:pos x="456" y="2988"/>
                </a:cxn>
                <a:cxn ang="0">
                  <a:pos x="655" y="2916"/>
                </a:cxn>
                <a:cxn ang="0">
                  <a:pos x="852" y="2844"/>
                </a:cxn>
                <a:cxn ang="0">
                  <a:pos x="1048" y="2774"/>
                </a:cxn>
                <a:cxn ang="0">
                  <a:pos x="1245" y="2702"/>
                </a:cxn>
                <a:cxn ang="0">
                  <a:pos x="1435" y="2580"/>
                </a:cxn>
                <a:cxn ang="0">
                  <a:pos x="1632" y="2563"/>
                </a:cxn>
                <a:cxn ang="0">
                  <a:pos x="1821" y="2484"/>
                </a:cxn>
                <a:cxn ang="0">
                  <a:pos x="2008" y="2330"/>
                </a:cxn>
                <a:cxn ang="0">
                  <a:pos x="2196" y="2253"/>
                </a:cxn>
                <a:cxn ang="0">
                  <a:pos x="2383" y="2189"/>
                </a:cxn>
                <a:cxn ang="0">
                  <a:pos x="2570" y="2131"/>
                </a:cxn>
                <a:cxn ang="0">
                  <a:pos x="2752" y="2059"/>
                </a:cxn>
                <a:cxn ang="0">
                  <a:pos x="2940" y="1999"/>
                </a:cxn>
                <a:cxn ang="0">
                  <a:pos x="3119" y="1929"/>
                </a:cxn>
                <a:cxn ang="0">
                  <a:pos x="3302" y="1850"/>
                </a:cxn>
                <a:cxn ang="0">
                  <a:pos x="3479" y="1800"/>
                </a:cxn>
                <a:cxn ang="0">
                  <a:pos x="3659" y="1737"/>
                </a:cxn>
                <a:cxn ang="0">
                  <a:pos x="3835" y="1677"/>
                </a:cxn>
                <a:cxn ang="0">
                  <a:pos x="4010" y="1615"/>
                </a:cxn>
                <a:cxn ang="0">
                  <a:pos x="4185" y="1567"/>
                </a:cxn>
                <a:cxn ang="0">
                  <a:pos x="4358" y="1512"/>
                </a:cxn>
                <a:cxn ang="0">
                  <a:pos x="4531" y="1456"/>
                </a:cxn>
                <a:cxn ang="0">
                  <a:pos x="4701" y="1404"/>
                </a:cxn>
                <a:cxn ang="0">
                  <a:pos x="4871" y="1351"/>
                </a:cxn>
                <a:cxn ang="0">
                  <a:pos x="5039" y="1279"/>
                </a:cxn>
                <a:cxn ang="0">
                  <a:pos x="5207" y="1197"/>
                </a:cxn>
                <a:cxn ang="0">
                  <a:pos x="5375" y="1113"/>
                </a:cxn>
                <a:cxn ang="0">
                  <a:pos x="5538" y="1039"/>
                </a:cxn>
                <a:cxn ang="0">
                  <a:pos x="5704" y="979"/>
                </a:cxn>
                <a:cxn ang="0">
                  <a:pos x="5867" y="921"/>
                </a:cxn>
                <a:cxn ang="0">
                  <a:pos x="6028" y="856"/>
                </a:cxn>
                <a:cxn ang="0">
                  <a:pos x="6191" y="799"/>
                </a:cxn>
                <a:cxn ang="0">
                  <a:pos x="6347" y="753"/>
                </a:cxn>
                <a:cxn ang="0">
                  <a:pos x="6506" y="684"/>
                </a:cxn>
                <a:cxn ang="0">
                  <a:pos x="6664" y="619"/>
                </a:cxn>
                <a:cxn ang="0">
                  <a:pos x="6820" y="566"/>
                </a:cxn>
                <a:cxn ang="0">
                  <a:pos x="6976" y="511"/>
                </a:cxn>
                <a:cxn ang="0">
                  <a:pos x="7132" y="460"/>
                </a:cxn>
                <a:cxn ang="0">
                  <a:pos x="7283" y="403"/>
                </a:cxn>
                <a:cxn ang="0">
                  <a:pos x="7437" y="343"/>
                </a:cxn>
                <a:cxn ang="0">
                  <a:pos x="7593" y="249"/>
                </a:cxn>
                <a:cxn ang="0">
                  <a:pos x="7744" y="160"/>
                </a:cxn>
                <a:cxn ang="0">
                  <a:pos x="7895" y="100"/>
                </a:cxn>
                <a:cxn ang="0">
                  <a:pos x="8044" y="36"/>
                </a:cxn>
                <a:cxn ang="0">
                  <a:pos x="8190" y="0"/>
                </a:cxn>
              </a:cxnLst>
              <a:rect l="0" t="0" r="r" b="b"/>
              <a:pathLst>
                <a:path w="8257" h="3153">
                  <a:moveTo>
                    <a:pt x="0" y="3153"/>
                  </a:moveTo>
                  <a:lnTo>
                    <a:pt x="50" y="3134"/>
                  </a:lnTo>
                  <a:lnTo>
                    <a:pt x="151" y="3098"/>
                  </a:lnTo>
                  <a:lnTo>
                    <a:pt x="254" y="3060"/>
                  </a:lnTo>
                  <a:lnTo>
                    <a:pt x="355" y="3026"/>
                  </a:lnTo>
                  <a:lnTo>
                    <a:pt x="456" y="2988"/>
                  </a:lnTo>
                  <a:lnTo>
                    <a:pt x="554" y="2954"/>
                  </a:lnTo>
                  <a:lnTo>
                    <a:pt x="655" y="2916"/>
                  </a:lnTo>
                  <a:lnTo>
                    <a:pt x="753" y="2882"/>
                  </a:lnTo>
                  <a:lnTo>
                    <a:pt x="852" y="2844"/>
                  </a:lnTo>
                  <a:lnTo>
                    <a:pt x="950" y="2810"/>
                  </a:lnTo>
                  <a:lnTo>
                    <a:pt x="1048" y="2774"/>
                  </a:lnTo>
                  <a:lnTo>
                    <a:pt x="1147" y="2738"/>
                  </a:lnTo>
                  <a:lnTo>
                    <a:pt x="1245" y="2702"/>
                  </a:lnTo>
                  <a:lnTo>
                    <a:pt x="1339" y="2642"/>
                  </a:lnTo>
                  <a:lnTo>
                    <a:pt x="1435" y="2580"/>
                  </a:lnTo>
                  <a:lnTo>
                    <a:pt x="1533" y="2570"/>
                  </a:lnTo>
                  <a:lnTo>
                    <a:pt x="1632" y="2563"/>
                  </a:lnTo>
                  <a:lnTo>
                    <a:pt x="1725" y="2522"/>
                  </a:lnTo>
                  <a:lnTo>
                    <a:pt x="1821" y="2484"/>
                  </a:lnTo>
                  <a:lnTo>
                    <a:pt x="1915" y="2405"/>
                  </a:lnTo>
                  <a:lnTo>
                    <a:pt x="2008" y="2330"/>
                  </a:lnTo>
                  <a:lnTo>
                    <a:pt x="2104" y="2304"/>
                  </a:lnTo>
                  <a:lnTo>
                    <a:pt x="2196" y="2253"/>
                  </a:lnTo>
                  <a:lnTo>
                    <a:pt x="2292" y="2208"/>
                  </a:lnTo>
                  <a:lnTo>
                    <a:pt x="2383" y="2189"/>
                  </a:lnTo>
                  <a:lnTo>
                    <a:pt x="2476" y="2167"/>
                  </a:lnTo>
                  <a:lnTo>
                    <a:pt x="2570" y="2131"/>
                  </a:lnTo>
                  <a:lnTo>
                    <a:pt x="2661" y="2093"/>
                  </a:lnTo>
                  <a:lnTo>
                    <a:pt x="2752" y="2059"/>
                  </a:lnTo>
                  <a:lnTo>
                    <a:pt x="2846" y="2030"/>
                  </a:lnTo>
                  <a:lnTo>
                    <a:pt x="2940" y="1999"/>
                  </a:lnTo>
                  <a:lnTo>
                    <a:pt x="3031" y="1961"/>
                  </a:lnTo>
                  <a:lnTo>
                    <a:pt x="3119" y="1929"/>
                  </a:lnTo>
                  <a:lnTo>
                    <a:pt x="3208" y="1889"/>
                  </a:lnTo>
                  <a:lnTo>
                    <a:pt x="3302" y="1850"/>
                  </a:lnTo>
                  <a:lnTo>
                    <a:pt x="3391" y="1826"/>
                  </a:lnTo>
                  <a:lnTo>
                    <a:pt x="3479" y="1800"/>
                  </a:lnTo>
                  <a:lnTo>
                    <a:pt x="3568" y="1771"/>
                  </a:lnTo>
                  <a:lnTo>
                    <a:pt x="3659" y="1737"/>
                  </a:lnTo>
                  <a:lnTo>
                    <a:pt x="3748" y="1706"/>
                  </a:lnTo>
                  <a:lnTo>
                    <a:pt x="3835" y="1677"/>
                  </a:lnTo>
                  <a:lnTo>
                    <a:pt x="3923" y="1648"/>
                  </a:lnTo>
                  <a:lnTo>
                    <a:pt x="4010" y="1615"/>
                  </a:lnTo>
                  <a:lnTo>
                    <a:pt x="4099" y="1586"/>
                  </a:lnTo>
                  <a:lnTo>
                    <a:pt x="4185" y="1567"/>
                  </a:lnTo>
                  <a:lnTo>
                    <a:pt x="4271" y="1540"/>
                  </a:lnTo>
                  <a:lnTo>
                    <a:pt x="4358" y="1512"/>
                  </a:lnTo>
                  <a:lnTo>
                    <a:pt x="4444" y="1483"/>
                  </a:lnTo>
                  <a:lnTo>
                    <a:pt x="4531" y="1456"/>
                  </a:lnTo>
                  <a:lnTo>
                    <a:pt x="4617" y="1432"/>
                  </a:lnTo>
                  <a:lnTo>
                    <a:pt x="4701" y="1404"/>
                  </a:lnTo>
                  <a:lnTo>
                    <a:pt x="4787" y="1377"/>
                  </a:lnTo>
                  <a:lnTo>
                    <a:pt x="4871" y="1351"/>
                  </a:lnTo>
                  <a:lnTo>
                    <a:pt x="4955" y="1315"/>
                  </a:lnTo>
                  <a:lnTo>
                    <a:pt x="5039" y="1279"/>
                  </a:lnTo>
                  <a:lnTo>
                    <a:pt x="5123" y="1238"/>
                  </a:lnTo>
                  <a:lnTo>
                    <a:pt x="5207" y="1197"/>
                  </a:lnTo>
                  <a:lnTo>
                    <a:pt x="5291" y="1156"/>
                  </a:lnTo>
                  <a:lnTo>
                    <a:pt x="5375" y="1113"/>
                  </a:lnTo>
                  <a:lnTo>
                    <a:pt x="5454" y="1072"/>
                  </a:lnTo>
                  <a:lnTo>
                    <a:pt x="5538" y="1039"/>
                  </a:lnTo>
                  <a:lnTo>
                    <a:pt x="5622" y="1005"/>
                  </a:lnTo>
                  <a:lnTo>
                    <a:pt x="5704" y="979"/>
                  </a:lnTo>
                  <a:lnTo>
                    <a:pt x="5783" y="952"/>
                  </a:lnTo>
                  <a:lnTo>
                    <a:pt x="5867" y="921"/>
                  </a:lnTo>
                  <a:lnTo>
                    <a:pt x="5949" y="885"/>
                  </a:lnTo>
                  <a:lnTo>
                    <a:pt x="6028" y="856"/>
                  </a:lnTo>
                  <a:lnTo>
                    <a:pt x="6110" y="828"/>
                  </a:lnTo>
                  <a:lnTo>
                    <a:pt x="6191" y="799"/>
                  </a:lnTo>
                  <a:lnTo>
                    <a:pt x="6268" y="777"/>
                  </a:lnTo>
                  <a:lnTo>
                    <a:pt x="6347" y="753"/>
                  </a:lnTo>
                  <a:lnTo>
                    <a:pt x="6429" y="722"/>
                  </a:lnTo>
                  <a:lnTo>
                    <a:pt x="6506" y="684"/>
                  </a:lnTo>
                  <a:lnTo>
                    <a:pt x="6587" y="655"/>
                  </a:lnTo>
                  <a:lnTo>
                    <a:pt x="6664" y="619"/>
                  </a:lnTo>
                  <a:lnTo>
                    <a:pt x="6743" y="580"/>
                  </a:lnTo>
                  <a:lnTo>
                    <a:pt x="6820" y="566"/>
                  </a:lnTo>
                  <a:lnTo>
                    <a:pt x="6899" y="542"/>
                  </a:lnTo>
                  <a:lnTo>
                    <a:pt x="6976" y="511"/>
                  </a:lnTo>
                  <a:lnTo>
                    <a:pt x="7055" y="487"/>
                  </a:lnTo>
                  <a:lnTo>
                    <a:pt x="7132" y="460"/>
                  </a:lnTo>
                  <a:lnTo>
                    <a:pt x="7209" y="432"/>
                  </a:lnTo>
                  <a:lnTo>
                    <a:pt x="7283" y="403"/>
                  </a:lnTo>
                  <a:lnTo>
                    <a:pt x="7362" y="374"/>
                  </a:lnTo>
                  <a:lnTo>
                    <a:pt x="7437" y="343"/>
                  </a:lnTo>
                  <a:lnTo>
                    <a:pt x="7516" y="297"/>
                  </a:lnTo>
                  <a:lnTo>
                    <a:pt x="7593" y="249"/>
                  </a:lnTo>
                  <a:lnTo>
                    <a:pt x="7667" y="201"/>
                  </a:lnTo>
                  <a:lnTo>
                    <a:pt x="7744" y="160"/>
                  </a:lnTo>
                  <a:lnTo>
                    <a:pt x="7821" y="127"/>
                  </a:lnTo>
                  <a:lnTo>
                    <a:pt x="7895" y="100"/>
                  </a:lnTo>
                  <a:lnTo>
                    <a:pt x="7969" y="72"/>
                  </a:lnTo>
                  <a:lnTo>
                    <a:pt x="8044" y="36"/>
                  </a:lnTo>
                  <a:lnTo>
                    <a:pt x="8118" y="14"/>
                  </a:lnTo>
                  <a:lnTo>
                    <a:pt x="8190" y="0"/>
                  </a:lnTo>
                  <a:lnTo>
                    <a:pt x="8257" y="7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5" name="Freeform 115"/>
            <p:cNvSpPr>
              <a:spLocks noChangeAspect="1"/>
            </p:cNvSpPr>
            <p:nvPr/>
          </p:nvSpPr>
          <p:spPr bwMode="auto">
            <a:xfrm>
              <a:off x="5447" y="2055"/>
              <a:ext cx="43" cy="16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72" y="12"/>
                </a:cxn>
                <a:cxn ang="0">
                  <a:pos x="105" y="0"/>
                </a:cxn>
              </a:cxnLst>
              <a:rect l="0" t="0" r="r" b="b"/>
              <a:pathLst>
                <a:path w="105" h="38">
                  <a:moveTo>
                    <a:pt x="0" y="38"/>
                  </a:moveTo>
                  <a:lnTo>
                    <a:pt x="72" y="12"/>
                  </a:lnTo>
                  <a:lnTo>
                    <a:pt x="1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6" name="Freeform 116"/>
            <p:cNvSpPr>
              <a:spLocks noChangeAspect="1"/>
            </p:cNvSpPr>
            <p:nvPr/>
          </p:nvSpPr>
          <p:spPr bwMode="auto">
            <a:xfrm>
              <a:off x="1831" y="2022"/>
              <a:ext cx="3516" cy="1342"/>
            </a:xfrm>
            <a:custGeom>
              <a:avLst/>
              <a:gdLst/>
              <a:ahLst/>
              <a:cxnLst>
                <a:cxn ang="0">
                  <a:pos x="52" y="3132"/>
                </a:cxn>
                <a:cxn ang="0">
                  <a:pos x="252" y="3060"/>
                </a:cxn>
                <a:cxn ang="0">
                  <a:pos x="456" y="2988"/>
                </a:cxn>
                <a:cxn ang="0">
                  <a:pos x="655" y="2916"/>
                </a:cxn>
                <a:cxn ang="0">
                  <a:pos x="851" y="2844"/>
                </a:cxn>
                <a:cxn ang="0">
                  <a:pos x="1048" y="2774"/>
                </a:cxn>
                <a:cxn ang="0">
                  <a:pos x="1243" y="2702"/>
                </a:cxn>
                <a:cxn ang="0">
                  <a:pos x="1437" y="2582"/>
                </a:cxn>
                <a:cxn ang="0">
                  <a:pos x="1629" y="2563"/>
                </a:cxn>
                <a:cxn ang="0">
                  <a:pos x="1823" y="2486"/>
                </a:cxn>
                <a:cxn ang="0">
                  <a:pos x="2006" y="2330"/>
                </a:cxn>
                <a:cxn ang="0">
                  <a:pos x="2195" y="2258"/>
                </a:cxn>
                <a:cxn ang="0">
                  <a:pos x="2383" y="2184"/>
                </a:cxn>
                <a:cxn ang="0">
                  <a:pos x="2567" y="2134"/>
                </a:cxn>
                <a:cxn ang="0">
                  <a:pos x="2752" y="2059"/>
                </a:cxn>
                <a:cxn ang="0">
                  <a:pos x="2937" y="1999"/>
                </a:cxn>
                <a:cxn ang="0">
                  <a:pos x="3119" y="1932"/>
                </a:cxn>
                <a:cxn ang="0">
                  <a:pos x="3299" y="1853"/>
                </a:cxn>
                <a:cxn ang="0">
                  <a:pos x="3479" y="1802"/>
                </a:cxn>
                <a:cxn ang="0">
                  <a:pos x="3657" y="1742"/>
                </a:cxn>
                <a:cxn ang="0">
                  <a:pos x="3832" y="1680"/>
                </a:cxn>
                <a:cxn ang="0">
                  <a:pos x="4007" y="1617"/>
                </a:cxn>
                <a:cxn ang="0">
                  <a:pos x="4185" y="1562"/>
                </a:cxn>
                <a:cxn ang="0">
                  <a:pos x="4358" y="1512"/>
                </a:cxn>
                <a:cxn ang="0">
                  <a:pos x="4530" y="1459"/>
                </a:cxn>
                <a:cxn ang="0">
                  <a:pos x="4698" y="1399"/>
                </a:cxn>
                <a:cxn ang="0">
                  <a:pos x="4869" y="1351"/>
                </a:cxn>
                <a:cxn ang="0">
                  <a:pos x="5037" y="1279"/>
                </a:cxn>
                <a:cxn ang="0">
                  <a:pos x="5202" y="1200"/>
                </a:cxn>
                <a:cxn ang="0">
                  <a:pos x="5370" y="1118"/>
                </a:cxn>
                <a:cxn ang="0">
                  <a:pos x="5538" y="1041"/>
                </a:cxn>
                <a:cxn ang="0">
                  <a:pos x="5701" y="979"/>
                </a:cxn>
                <a:cxn ang="0">
                  <a:pos x="5862" y="924"/>
                </a:cxn>
                <a:cxn ang="0">
                  <a:pos x="6023" y="859"/>
                </a:cxn>
                <a:cxn ang="0">
                  <a:pos x="6186" y="801"/>
                </a:cxn>
                <a:cxn ang="0">
                  <a:pos x="6345" y="758"/>
                </a:cxn>
                <a:cxn ang="0">
                  <a:pos x="6503" y="693"/>
                </a:cxn>
                <a:cxn ang="0">
                  <a:pos x="6661" y="626"/>
                </a:cxn>
                <a:cxn ang="0">
                  <a:pos x="6820" y="571"/>
                </a:cxn>
                <a:cxn ang="0">
                  <a:pos x="6976" y="521"/>
                </a:cxn>
                <a:cxn ang="0">
                  <a:pos x="7127" y="468"/>
                </a:cxn>
                <a:cxn ang="0">
                  <a:pos x="7281" y="413"/>
                </a:cxn>
                <a:cxn ang="0">
                  <a:pos x="7434" y="353"/>
                </a:cxn>
                <a:cxn ang="0">
                  <a:pos x="7588" y="264"/>
                </a:cxn>
                <a:cxn ang="0">
                  <a:pos x="7741" y="165"/>
                </a:cxn>
                <a:cxn ang="0">
                  <a:pos x="7890" y="105"/>
                </a:cxn>
                <a:cxn ang="0">
                  <a:pos x="8039" y="38"/>
                </a:cxn>
                <a:cxn ang="0">
                  <a:pos x="8188" y="0"/>
                </a:cxn>
              </a:cxnLst>
              <a:rect l="0" t="0" r="r" b="b"/>
              <a:pathLst>
                <a:path w="8255" h="3151">
                  <a:moveTo>
                    <a:pt x="0" y="3151"/>
                  </a:moveTo>
                  <a:lnTo>
                    <a:pt x="52" y="3132"/>
                  </a:lnTo>
                  <a:lnTo>
                    <a:pt x="151" y="3098"/>
                  </a:lnTo>
                  <a:lnTo>
                    <a:pt x="252" y="3060"/>
                  </a:lnTo>
                  <a:lnTo>
                    <a:pt x="355" y="3022"/>
                  </a:lnTo>
                  <a:lnTo>
                    <a:pt x="456" y="2988"/>
                  </a:lnTo>
                  <a:lnTo>
                    <a:pt x="556" y="2950"/>
                  </a:lnTo>
                  <a:lnTo>
                    <a:pt x="655" y="2916"/>
                  </a:lnTo>
                  <a:lnTo>
                    <a:pt x="753" y="2878"/>
                  </a:lnTo>
                  <a:lnTo>
                    <a:pt x="851" y="2844"/>
                  </a:lnTo>
                  <a:lnTo>
                    <a:pt x="950" y="2810"/>
                  </a:lnTo>
                  <a:lnTo>
                    <a:pt x="1048" y="2774"/>
                  </a:lnTo>
                  <a:lnTo>
                    <a:pt x="1147" y="2738"/>
                  </a:lnTo>
                  <a:lnTo>
                    <a:pt x="1243" y="2702"/>
                  </a:lnTo>
                  <a:lnTo>
                    <a:pt x="1341" y="2647"/>
                  </a:lnTo>
                  <a:lnTo>
                    <a:pt x="1437" y="2582"/>
                  </a:lnTo>
                  <a:lnTo>
                    <a:pt x="1531" y="2568"/>
                  </a:lnTo>
                  <a:lnTo>
                    <a:pt x="1629" y="2563"/>
                  </a:lnTo>
                  <a:lnTo>
                    <a:pt x="1725" y="2522"/>
                  </a:lnTo>
                  <a:lnTo>
                    <a:pt x="1823" y="2486"/>
                  </a:lnTo>
                  <a:lnTo>
                    <a:pt x="1915" y="2412"/>
                  </a:lnTo>
                  <a:lnTo>
                    <a:pt x="2006" y="2330"/>
                  </a:lnTo>
                  <a:lnTo>
                    <a:pt x="2102" y="2302"/>
                  </a:lnTo>
                  <a:lnTo>
                    <a:pt x="2195" y="2258"/>
                  </a:lnTo>
                  <a:lnTo>
                    <a:pt x="2289" y="2208"/>
                  </a:lnTo>
                  <a:lnTo>
                    <a:pt x="2383" y="2184"/>
                  </a:lnTo>
                  <a:lnTo>
                    <a:pt x="2476" y="2167"/>
                  </a:lnTo>
                  <a:lnTo>
                    <a:pt x="2567" y="2134"/>
                  </a:lnTo>
                  <a:lnTo>
                    <a:pt x="2661" y="2093"/>
                  </a:lnTo>
                  <a:lnTo>
                    <a:pt x="2752" y="2059"/>
                  </a:lnTo>
                  <a:lnTo>
                    <a:pt x="2843" y="2033"/>
                  </a:lnTo>
                  <a:lnTo>
                    <a:pt x="2937" y="1999"/>
                  </a:lnTo>
                  <a:lnTo>
                    <a:pt x="3026" y="1963"/>
                  </a:lnTo>
                  <a:lnTo>
                    <a:pt x="3119" y="1932"/>
                  </a:lnTo>
                  <a:lnTo>
                    <a:pt x="3208" y="1891"/>
                  </a:lnTo>
                  <a:lnTo>
                    <a:pt x="3299" y="1853"/>
                  </a:lnTo>
                  <a:lnTo>
                    <a:pt x="3390" y="1826"/>
                  </a:lnTo>
                  <a:lnTo>
                    <a:pt x="3479" y="1802"/>
                  </a:lnTo>
                  <a:lnTo>
                    <a:pt x="3568" y="1774"/>
                  </a:lnTo>
                  <a:lnTo>
                    <a:pt x="3657" y="1742"/>
                  </a:lnTo>
                  <a:lnTo>
                    <a:pt x="3746" y="1709"/>
                  </a:lnTo>
                  <a:lnTo>
                    <a:pt x="3832" y="1680"/>
                  </a:lnTo>
                  <a:lnTo>
                    <a:pt x="3923" y="1651"/>
                  </a:lnTo>
                  <a:lnTo>
                    <a:pt x="4007" y="1617"/>
                  </a:lnTo>
                  <a:lnTo>
                    <a:pt x="4098" y="1586"/>
                  </a:lnTo>
                  <a:lnTo>
                    <a:pt x="4185" y="1562"/>
                  </a:lnTo>
                  <a:lnTo>
                    <a:pt x="4271" y="1538"/>
                  </a:lnTo>
                  <a:lnTo>
                    <a:pt x="4358" y="1512"/>
                  </a:lnTo>
                  <a:lnTo>
                    <a:pt x="4444" y="1485"/>
                  </a:lnTo>
                  <a:lnTo>
                    <a:pt x="4530" y="1459"/>
                  </a:lnTo>
                  <a:lnTo>
                    <a:pt x="4614" y="1430"/>
                  </a:lnTo>
                  <a:lnTo>
                    <a:pt x="4698" y="1399"/>
                  </a:lnTo>
                  <a:lnTo>
                    <a:pt x="4782" y="1377"/>
                  </a:lnTo>
                  <a:lnTo>
                    <a:pt x="4869" y="1351"/>
                  </a:lnTo>
                  <a:lnTo>
                    <a:pt x="4953" y="1320"/>
                  </a:lnTo>
                  <a:lnTo>
                    <a:pt x="5037" y="1279"/>
                  </a:lnTo>
                  <a:lnTo>
                    <a:pt x="5121" y="1241"/>
                  </a:lnTo>
                  <a:lnTo>
                    <a:pt x="5202" y="1200"/>
                  </a:lnTo>
                  <a:lnTo>
                    <a:pt x="5286" y="1159"/>
                  </a:lnTo>
                  <a:lnTo>
                    <a:pt x="5370" y="1118"/>
                  </a:lnTo>
                  <a:lnTo>
                    <a:pt x="5454" y="1080"/>
                  </a:lnTo>
                  <a:lnTo>
                    <a:pt x="5538" y="1041"/>
                  </a:lnTo>
                  <a:lnTo>
                    <a:pt x="5617" y="1008"/>
                  </a:lnTo>
                  <a:lnTo>
                    <a:pt x="5701" y="979"/>
                  </a:lnTo>
                  <a:lnTo>
                    <a:pt x="5783" y="953"/>
                  </a:lnTo>
                  <a:lnTo>
                    <a:pt x="5862" y="924"/>
                  </a:lnTo>
                  <a:lnTo>
                    <a:pt x="5944" y="888"/>
                  </a:lnTo>
                  <a:lnTo>
                    <a:pt x="6023" y="859"/>
                  </a:lnTo>
                  <a:lnTo>
                    <a:pt x="6105" y="830"/>
                  </a:lnTo>
                  <a:lnTo>
                    <a:pt x="6186" y="801"/>
                  </a:lnTo>
                  <a:lnTo>
                    <a:pt x="6265" y="782"/>
                  </a:lnTo>
                  <a:lnTo>
                    <a:pt x="6345" y="758"/>
                  </a:lnTo>
                  <a:lnTo>
                    <a:pt x="6426" y="729"/>
                  </a:lnTo>
                  <a:lnTo>
                    <a:pt x="6503" y="693"/>
                  </a:lnTo>
                  <a:lnTo>
                    <a:pt x="6582" y="665"/>
                  </a:lnTo>
                  <a:lnTo>
                    <a:pt x="6661" y="626"/>
                  </a:lnTo>
                  <a:lnTo>
                    <a:pt x="6741" y="590"/>
                  </a:lnTo>
                  <a:lnTo>
                    <a:pt x="6820" y="571"/>
                  </a:lnTo>
                  <a:lnTo>
                    <a:pt x="6897" y="549"/>
                  </a:lnTo>
                  <a:lnTo>
                    <a:pt x="6976" y="521"/>
                  </a:lnTo>
                  <a:lnTo>
                    <a:pt x="7050" y="494"/>
                  </a:lnTo>
                  <a:lnTo>
                    <a:pt x="7127" y="468"/>
                  </a:lnTo>
                  <a:lnTo>
                    <a:pt x="7206" y="441"/>
                  </a:lnTo>
                  <a:lnTo>
                    <a:pt x="7281" y="413"/>
                  </a:lnTo>
                  <a:lnTo>
                    <a:pt x="7357" y="384"/>
                  </a:lnTo>
                  <a:lnTo>
                    <a:pt x="7434" y="353"/>
                  </a:lnTo>
                  <a:lnTo>
                    <a:pt x="7511" y="309"/>
                  </a:lnTo>
                  <a:lnTo>
                    <a:pt x="7588" y="264"/>
                  </a:lnTo>
                  <a:lnTo>
                    <a:pt x="7662" y="216"/>
                  </a:lnTo>
                  <a:lnTo>
                    <a:pt x="7741" y="165"/>
                  </a:lnTo>
                  <a:lnTo>
                    <a:pt x="7816" y="132"/>
                  </a:lnTo>
                  <a:lnTo>
                    <a:pt x="7890" y="105"/>
                  </a:lnTo>
                  <a:lnTo>
                    <a:pt x="7967" y="74"/>
                  </a:lnTo>
                  <a:lnTo>
                    <a:pt x="8039" y="38"/>
                  </a:lnTo>
                  <a:lnTo>
                    <a:pt x="8116" y="14"/>
                  </a:lnTo>
                  <a:lnTo>
                    <a:pt x="8188" y="0"/>
                  </a:lnTo>
                  <a:lnTo>
                    <a:pt x="8255" y="8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7" name="Freeform 117"/>
            <p:cNvSpPr>
              <a:spLocks noChangeAspect="1"/>
            </p:cNvSpPr>
            <p:nvPr/>
          </p:nvSpPr>
          <p:spPr bwMode="auto">
            <a:xfrm>
              <a:off x="5436" y="2049"/>
              <a:ext cx="48" cy="17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72" y="14"/>
                </a:cxn>
                <a:cxn ang="0">
                  <a:pos x="110" y="0"/>
                </a:cxn>
              </a:cxnLst>
              <a:rect l="0" t="0" r="r" b="b"/>
              <a:pathLst>
                <a:path w="110" h="40">
                  <a:moveTo>
                    <a:pt x="0" y="40"/>
                  </a:moveTo>
                  <a:lnTo>
                    <a:pt x="72" y="14"/>
                  </a:lnTo>
                  <a:lnTo>
                    <a:pt x="11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8" name="Freeform 118"/>
            <p:cNvSpPr>
              <a:spLocks noChangeAspect="1"/>
            </p:cNvSpPr>
            <p:nvPr/>
          </p:nvSpPr>
          <p:spPr bwMode="auto">
            <a:xfrm>
              <a:off x="1822" y="2014"/>
              <a:ext cx="3515" cy="1342"/>
            </a:xfrm>
            <a:custGeom>
              <a:avLst/>
              <a:gdLst/>
              <a:ahLst/>
              <a:cxnLst>
                <a:cxn ang="0">
                  <a:pos x="51" y="3132"/>
                </a:cxn>
                <a:cxn ang="0">
                  <a:pos x="255" y="3060"/>
                </a:cxn>
                <a:cxn ang="0">
                  <a:pos x="454" y="2988"/>
                </a:cxn>
                <a:cxn ang="0">
                  <a:pos x="656" y="2916"/>
                </a:cxn>
                <a:cxn ang="0">
                  <a:pos x="852" y="2844"/>
                </a:cxn>
                <a:cxn ang="0">
                  <a:pos x="1051" y="2772"/>
                </a:cxn>
                <a:cxn ang="0">
                  <a:pos x="1243" y="2703"/>
                </a:cxn>
                <a:cxn ang="0">
                  <a:pos x="1435" y="2587"/>
                </a:cxn>
                <a:cxn ang="0">
                  <a:pos x="1630" y="2561"/>
                </a:cxn>
                <a:cxn ang="0">
                  <a:pos x="1819" y="2479"/>
                </a:cxn>
                <a:cxn ang="0">
                  <a:pos x="2007" y="2340"/>
                </a:cxn>
                <a:cxn ang="0">
                  <a:pos x="2196" y="2263"/>
                </a:cxn>
                <a:cxn ang="0">
                  <a:pos x="2381" y="2179"/>
                </a:cxn>
                <a:cxn ang="0">
                  <a:pos x="2568" y="2131"/>
                </a:cxn>
                <a:cxn ang="0">
                  <a:pos x="2753" y="2057"/>
                </a:cxn>
                <a:cxn ang="0">
                  <a:pos x="2935" y="2004"/>
                </a:cxn>
                <a:cxn ang="0">
                  <a:pos x="3118" y="1932"/>
                </a:cxn>
                <a:cxn ang="0">
                  <a:pos x="3300" y="1860"/>
                </a:cxn>
                <a:cxn ang="0">
                  <a:pos x="3478" y="1805"/>
                </a:cxn>
                <a:cxn ang="0">
                  <a:pos x="3658" y="1740"/>
                </a:cxn>
                <a:cxn ang="0">
                  <a:pos x="3833" y="1682"/>
                </a:cxn>
                <a:cxn ang="0">
                  <a:pos x="4008" y="1618"/>
                </a:cxn>
                <a:cxn ang="0">
                  <a:pos x="4181" y="1560"/>
                </a:cxn>
                <a:cxn ang="0">
                  <a:pos x="4356" y="1510"/>
                </a:cxn>
                <a:cxn ang="0">
                  <a:pos x="4526" y="1462"/>
                </a:cxn>
                <a:cxn ang="0">
                  <a:pos x="4697" y="1387"/>
                </a:cxn>
                <a:cxn ang="0">
                  <a:pos x="4867" y="1358"/>
                </a:cxn>
                <a:cxn ang="0">
                  <a:pos x="5035" y="1289"/>
                </a:cxn>
                <a:cxn ang="0">
                  <a:pos x="5203" y="1202"/>
                </a:cxn>
                <a:cxn ang="0">
                  <a:pos x="5371" y="1121"/>
                </a:cxn>
                <a:cxn ang="0">
                  <a:pos x="5534" y="1044"/>
                </a:cxn>
                <a:cxn ang="0">
                  <a:pos x="5700" y="979"/>
                </a:cxn>
                <a:cxn ang="0">
                  <a:pos x="5863" y="919"/>
                </a:cxn>
                <a:cxn ang="0">
                  <a:pos x="6024" y="859"/>
                </a:cxn>
                <a:cxn ang="0">
                  <a:pos x="6185" y="804"/>
                </a:cxn>
                <a:cxn ang="0">
                  <a:pos x="6343" y="763"/>
                </a:cxn>
                <a:cxn ang="0">
                  <a:pos x="6501" y="698"/>
                </a:cxn>
                <a:cxn ang="0">
                  <a:pos x="6662" y="631"/>
                </a:cxn>
                <a:cxn ang="0">
                  <a:pos x="6816" y="576"/>
                </a:cxn>
                <a:cxn ang="0">
                  <a:pos x="6972" y="523"/>
                </a:cxn>
                <a:cxn ang="0">
                  <a:pos x="7123" y="473"/>
                </a:cxn>
                <a:cxn ang="0">
                  <a:pos x="7279" y="422"/>
                </a:cxn>
                <a:cxn ang="0">
                  <a:pos x="7433" y="358"/>
                </a:cxn>
                <a:cxn ang="0">
                  <a:pos x="7586" y="276"/>
                </a:cxn>
                <a:cxn ang="0">
                  <a:pos x="7737" y="178"/>
                </a:cxn>
                <a:cxn ang="0">
                  <a:pos x="7888" y="108"/>
                </a:cxn>
                <a:cxn ang="0">
                  <a:pos x="8037" y="48"/>
                </a:cxn>
                <a:cxn ang="0">
                  <a:pos x="8184" y="0"/>
                </a:cxn>
              </a:cxnLst>
              <a:rect l="0" t="0" r="r" b="b"/>
              <a:pathLst>
                <a:path w="8251" h="3149">
                  <a:moveTo>
                    <a:pt x="0" y="3149"/>
                  </a:moveTo>
                  <a:lnTo>
                    <a:pt x="51" y="3132"/>
                  </a:lnTo>
                  <a:lnTo>
                    <a:pt x="152" y="3094"/>
                  </a:lnTo>
                  <a:lnTo>
                    <a:pt x="255" y="3060"/>
                  </a:lnTo>
                  <a:lnTo>
                    <a:pt x="353" y="3022"/>
                  </a:lnTo>
                  <a:lnTo>
                    <a:pt x="454" y="2988"/>
                  </a:lnTo>
                  <a:lnTo>
                    <a:pt x="555" y="2950"/>
                  </a:lnTo>
                  <a:lnTo>
                    <a:pt x="656" y="2916"/>
                  </a:lnTo>
                  <a:lnTo>
                    <a:pt x="754" y="2878"/>
                  </a:lnTo>
                  <a:lnTo>
                    <a:pt x="852" y="2844"/>
                  </a:lnTo>
                  <a:lnTo>
                    <a:pt x="953" y="2808"/>
                  </a:lnTo>
                  <a:lnTo>
                    <a:pt x="1051" y="2772"/>
                  </a:lnTo>
                  <a:lnTo>
                    <a:pt x="1147" y="2736"/>
                  </a:lnTo>
                  <a:lnTo>
                    <a:pt x="1243" y="2703"/>
                  </a:lnTo>
                  <a:lnTo>
                    <a:pt x="1342" y="2655"/>
                  </a:lnTo>
                  <a:lnTo>
                    <a:pt x="1435" y="2587"/>
                  </a:lnTo>
                  <a:lnTo>
                    <a:pt x="1534" y="2568"/>
                  </a:lnTo>
                  <a:lnTo>
                    <a:pt x="1630" y="2561"/>
                  </a:lnTo>
                  <a:lnTo>
                    <a:pt x="1723" y="2511"/>
                  </a:lnTo>
                  <a:lnTo>
                    <a:pt x="1819" y="2479"/>
                  </a:lnTo>
                  <a:lnTo>
                    <a:pt x="1915" y="2419"/>
                  </a:lnTo>
                  <a:lnTo>
                    <a:pt x="2007" y="2340"/>
                  </a:lnTo>
                  <a:lnTo>
                    <a:pt x="2103" y="2304"/>
                  </a:lnTo>
                  <a:lnTo>
                    <a:pt x="2196" y="2263"/>
                  </a:lnTo>
                  <a:lnTo>
                    <a:pt x="2287" y="2208"/>
                  </a:lnTo>
                  <a:lnTo>
                    <a:pt x="2381" y="2179"/>
                  </a:lnTo>
                  <a:lnTo>
                    <a:pt x="2477" y="2165"/>
                  </a:lnTo>
                  <a:lnTo>
                    <a:pt x="2568" y="2131"/>
                  </a:lnTo>
                  <a:lnTo>
                    <a:pt x="2659" y="2088"/>
                  </a:lnTo>
                  <a:lnTo>
                    <a:pt x="2753" y="2057"/>
                  </a:lnTo>
                  <a:lnTo>
                    <a:pt x="2844" y="2033"/>
                  </a:lnTo>
                  <a:lnTo>
                    <a:pt x="2935" y="2004"/>
                  </a:lnTo>
                  <a:lnTo>
                    <a:pt x="3027" y="1966"/>
                  </a:lnTo>
                  <a:lnTo>
                    <a:pt x="3118" y="1932"/>
                  </a:lnTo>
                  <a:lnTo>
                    <a:pt x="3206" y="1894"/>
                  </a:lnTo>
                  <a:lnTo>
                    <a:pt x="3300" y="1860"/>
                  </a:lnTo>
                  <a:lnTo>
                    <a:pt x="3389" y="1834"/>
                  </a:lnTo>
                  <a:lnTo>
                    <a:pt x="3478" y="1805"/>
                  </a:lnTo>
                  <a:lnTo>
                    <a:pt x="3566" y="1771"/>
                  </a:lnTo>
                  <a:lnTo>
                    <a:pt x="3658" y="1740"/>
                  </a:lnTo>
                  <a:lnTo>
                    <a:pt x="3744" y="1711"/>
                  </a:lnTo>
                  <a:lnTo>
                    <a:pt x="3833" y="1682"/>
                  </a:lnTo>
                  <a:lnTo>
                    <a:pt x="3922" y="1651"/>
                  </a:lnTo>
                  <a:lnTo>
                    <a:pt x="4008" y="1618"/>
                  </a:lnTo>
                  <a:lnTo>
                    <a:pt x="4094" y="1584"/>
                  </a:lnTo>
                  <a:lnTo>
                    <a:pt x="4181" y="1560"/>
                  </a:lnTo>
                  <a:lnTo>
                    <a:pt x="4270" y="1536"/>
                  </a:lnTo>
                  <a:lnTo>
                    <a:pt x="4356" y="1510"/>
                  </a:lnTo>
                  <a:lnTo>
                    <a:pt x="4440" y="1483"/>
                  </a:lnTo>
                  <a:lnTo>
                    <a:pt x="4526" y="1462"/>
                  </a:lnTo>
                  <a:lnTo>
                    <a:pt x="4613" y="1418"/>
                  </a:lnTo>
                  <a:lnTo>
                    <a:pt x="4697" y="1387"/>
                  </a:lnTo>
                  <a:lnTo>
                    <a:pt x="4783" y="1378"/>
                  </a:lnTo>
                  <a:lnTo>
                    <a:pt x="4867" y="1358"/>
                  </a:lnTo>
                  <a:lnTo>
                    <a:pt x="4951" y="1330"/>
                  </a:lnTo>
                  <a:lnTo>
                    <a:pt x="5035" y="1289"/>
                  </a:lnTo>
                  <a:lnTo>
                    <a:pt x="5119" y="1243"/>
                  </a:lnTo>
                  <a:lnTo>
                    <a:pt x="5203" y="1202"/>
                  </a:lnTo>
                  <a:lnTo>
                    <a:pt x="5287" y="1164"/>
                  </a:lnTo>
                  <a:lnTo>
                    <a:pt x="5371" y="1121"/>
                  </a:lnTo>
                  <a:lnTo>
                    <a:pt x="5450" y="1080"/>
                  </a:lnTo>
                  <a:lnTo>
                    <a:pt x="5534" y="1044"/>
                  </a:lnTo>
                  <a:lnTo>
                    <a:pt x="5618" y="1008"/>
                  </a:lnTo>
                  <a:lnTo>
                    <a:pt x="5700" y="979"/>
                  </a:lnTo>
                  <a:lnTo>
                    <a:pt x="5779" y="953"/>
                  </a:lnTo>
                  <a:lnTo>
                    <a:pt x="5863" y="919"/>
                  </a:lnTo>
                  <a:lnTo>
                    <a:pt x="5942" y="888"/>
                  </a:lnTo>
                  <a:lnTo>
                    <a:pt x="6024" y="859"/>
                  </a:lnTo>
                  <a:lnTo>
                    <a:pt x="6105" y="830"/>
                  </a:lnTo>
                  <a:lnTo>
                    <a:pt x="6185" y="804"/>
                  </a:lnTo>
                  <a:lnTo>
                    <a:pt x="6264" y="785"/>
                  </a:lnTo>
                  <a:lnTo>
                    <a:pt x="6343" y="763"/>
                  </a:lnTo>
                  <a:lnTo>
                    <a:pt x="6422" y="732"/>
                  </a:lnTo>
                  <a:lnTo>
                    <a:pt x="6501" y="698"/>
                  </a:lnTo>
                  <a:lnTo>
                    <a:pt x="6581" y="670"/>
                  </a:lnTo>
                  <a:lnTo>
                    <a:pt x="6662" y="631"/>
                  </a:lnTo>
                  <a:lnTo>
                    <a:pt x="6739" y="600"/>
                  </a:lnTo>
                  <a:lnTo>
                    <a:pt x="6816" y="576"/>
                  </a:lnTo>
                  <a:lnTo>
                    <a:pt x="6895" y="552"/>
                  </a:lnTo>
                  <a:lnTo>
                    <a:pt x="6972" y="523"/>
                  </a:lnTo>
                  <a:lnTo>
                    <a:pt x="7049" y="497"/>
                  </a:lnTo>
                  <a:lnTo>
                    <a:pt x="7123" y="473"/>
                  </a:lnTo>
                  <a:lnTo>
                    <a:pt x="7202" y="451"/>
                  </a:lnTo>
                  <a:lnTo>
                    <a:pt x="7279" y="422"/>
                  </a:lnTo>
                  <a:lnTo>
                    <a:pt x="7356" y="391"/>
                  </a:lnTo>
                  <a:lnTo>
                    <a:pt x="7433" y="358"/>
                  </a:lnTo>
                  <a:lnTo>
                    <a:pt x="7507" y="319"/>
                  </a:lnTo>
                  <a:lnTo>
                    <a:pt x="7586" y="276"/>
                  </a:lnTo>
                  <a:lnTo>
                    <a:pt x="7661" y="228"/>
                  </a:lnTo>
                  <a:lnTo>
                    <a:pt x="7737" y="178"/>
                  </a:lnTo>
                  <a:lnTo>
                    <a:pt x="7817" y="134"/>
                  </a:lnTo>
                  <a:lnTo>
                    <a:pt x="7888" y="108"/>
                  </a:lnTo>
                  <a:lnTo>
                    <a:pt x="7963" y="77"/>
                  </a:lnTo>
                  <a:lnTo>
                    <a:pt x="8037" y="48"/>
                  </a:lnTo>
                  <a:lnTo>
                    <a:pt x="8112" y="19"/>
                  </a:lnTo>
                  <a:lnTo>
                    <a:pt x="8184" y="0"/>
                  </a:lnTo>
                  <a:lnTo>
                    <a:pt x="8251" y="8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39" name="Freeform 119"/>
            <p:cNvSpPr>
              <a:spLocks noChangeAspect="1"/>
            </p:cNvSpPr>
            <p:nvPr/>
          </p:nvSpPr>
          <p:spPr bwMode="auto">
            <a:xfrm>
              <a:off x="5427" y="2044"/>
              <a:ext cx="47" cy="16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72" y="12"/>
                </a:cxn>
                <a:cxn ang="0">
                  <a:pos x="108" y="0"/>
                </a:cxn>
              </a:cxnLst>
              <a:rect l="0" t="0" r="r" b="b"/>
              <a:pathLst>
                <a:path w="108" h="38">
                  <a:moveTo>
                    <a:pt x="0" y="38"/>
                  </a:moveTo>
                  <a:lnTo>
                    <a:pt x="72" y="12"/>
                  </a:lnTo>
                  <a:lnTo>
                    <a:pt x="10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0" name="Freeform 120"/>
            <p:cNvSpPr>
              <a:spLocks noChangeAspect="1"/>
            </p:cNvSpPr>
            <p:nvPr/>
          </p:nvSpPr>
          <p:spPr bwMode="auto">
            <a:xfrm>
              <a:off x="1813" y="2009"/>
              <a:ext cx="3514" cy="1340"/>
            </a:xfrm>
            <a:custGeom>
              <a:avLst/>
              <a:gdLst/>
              <a:ahLst/>
              <a:cxnLst>
                <a:cxn ang="0">
                  <a:pos x="53" y="3127"/>
                </a:cxn>
                <a:cxn ang="0">
                  <a:pos x="255" y="3055"/>
                </a:cxn>
                <a:cxn ang="0">
                  <a:pos x="456" y="2983"/>
                </a:cxn>
                <a:cxn ang="0">
                  <a:pos x="655" y="2911"/>
                </a:cxn>
                <a:cxn ang="0">
                  <a:pos x="854" y="2839"/>
                </a:cxn>
                <a:cxn ang="0">
                  <a:pos x="1049" y="2767"/>
                </a:cxn>
                <a:cxn ang="0">
                  <a:pos x="1246" y="2698"/>
                </a:cxn>
                <a:cxn ang="0">
                  <a:pos x="1435" y="2585"/>
                </a:cxn>
                <a:cxn ang="0">
                  <a:pos x="1632" y="2559"/>
                </a:cxn>
                <a:cxn ang="0">
                  <a:pos x="1819" y="2460"/>
                </a:cxn>
                <a:cxn ang="0">
                  <a:pos x="2006" y="2343"/>
                </a:cxn>
                <a:cxn ang="0">
                  <a:pos x="2196" y="2259"/>
                </a:cxn>
                <a:cxn ang="0">
                  <a:pos x="2378" y="2170"/>
                </a:cxn>
                <a:cxn ang="0">
                  <a:pos x="2568" y="2124"/>
                </a:cxn>
                <a:cxn ang="0">
                  <a:pos x="2750" y="2052"/>
                </a:cxn>
                <a:cxn ang="0">
                  <a:pos x="2935" y="1999"/>
                </a:cxn>
                <a:cxn ang="0">
                  <a:pos x="3118" y="1925"/>
                </a:cxn>
                <a:cxn ang="0">
                  <a:pos x="3295" y="1860"/>
                </a:cxn>
                <a:cxn ang="0">
                  <a:pos x="3477" y="1803"/>
                </a:cxn>
                <a:cxn ang="0">
                  <a:pos x="3653" y="1738"/>
                </a:cxn>
                <a:cxn ang="0">
                  <a:pos x="3830" y="1678"/>
                </a:cxn>
                <a:cxn ang="0">
                  <a:pos x="4008" y="1615"/>
                </a:cxn>
                <a:cxn ang="0">
                  <a:pos x="4181" y="1550"/>
                </a:cxn>
                <a:cxn ang="0">
                  <a:pos x="4353" y="1502"/>
                </a:cxn>
                <a:cxn ang="0">
                  <a:pos x="4526" y="1459"/>
                </a:cxn>
                <a:cxn ang="0">
                  <a:pos x="4694" y="1373"/>
                </a:cxn>
                <a:cxn ang="0">
                  <a:pos x="4865" y="1358"/>
                </a:cxn>
                <a:cxn ang="0">
                  <a:pos x="5033" y="1289"/>
                </a:cxn>
                <a:cxn ang="0">
                  <a:pos x="5198" y="1200"/>
                </a:cxn>
                <a:cxn ang="0">
                  <a:pos x="5366" y="1123"/>
                </a:cxn>
                <a:cxn ang="0">
                  <a:pos x="5534" y="1044"/>
                </a:cxn>
                <a:cxn ang="0">
                  <a:pos x="5697" y="974"/>
                </a:cxn>
                <a:cxn ang="0">
                  <a:pos x="5858" y="914"/>
                </a:cxn>
                <a:cxn ang="0">
                  <a:pos x="6021" y="854"/>
                </a:cxn>
                <a:cxn ang="0">
                  <a:pos x="6182" y="799"/>
                </a:cxn>
                <a:cxn ang="0">
                  <a:pos x="6340" y="763"/>
                </a:cxn>
                <a:cxn ang="0">
                  <a:pos x="6499" y="698"/>
                </a:cxn>
                <a:cxn ang="0">
                  <a:pos x="6657" y="636"/>
                </a:cxn>
                <a:cxn ang="0">
                  <a:pos x="6813" y="578"/>
                </a:cxn>
                <a:cxn ang="0">
                  <a:pos x="6969" y="521"/>
                </a:cxn>
                <a:cxn ang="0">
                  <a:pos x="7123" y="478"/>
                </a:cxn>
                <a:cxn ang="0">
                  <a:pos x="7276" y="425"/>
                </a:cxn>
                <a:cxn ang="0">
                  <a:pos x="7430" y="360"/>
                </a:cxn>
                <a:cxn ang="0">
                  <a:pos x="7581" y="283"/>
                </a:cxn>
                <a:cxn ang="0">
                  <a:pos x="7735" y="180"/>
                </a:cxn>
                <a:cxn ang="0">
                  <a:pos x="7886" y="106"/>
                </a:cxn>
                <a:cxn ang="0">
                  <a:pos x="8032" y="50"/>
                </a:cxn>
                <a:cxn ang="0">
                  <a:pos x="8183" y="0"/>
                </a:cxn>
              </a:cxnLst>
              <a:rect l="0" t="0" r="r" b="b"/>
              <a:pathLst>
                <a:path w="8246" h="3144">
                  <a:moveTo>
                    <a:pt x="0" y="3144"/>
                  </a:moveTo>
                  <a:lnTo>
                    <a:pt x="53" y="3127"/>
                  </a:lnTo>
                  <a:lnTo>
                    <a:pt x="154" y="3089"/>
                  </a:lnTo>
                  <a:lnTo>
                    <a:pt x="255" y="3055"/>
                  </a:lnTo>
                  <a:lnTo>
                    <a:pt x="355" y="3017"/>
                  </a:lnTo>
                  <a:lnTo>
                    <a:pt x="456" y="2983"/>
                  </a:lnTo>
                  <a:lnTo>
                    <a:pt x="555" y="2945"/>
                  </a:lnTo>
                  <a:lnTo>
                    <a:pt x="655" y="2911"/>
                  </a:lnTo>
                  <a:lnTo>
                    <a:pt x="754" y="2873"/>
                  </a:lnTo>
                  <a:lnTo>
                    <a:pt x="854" y="2839"/>
                  </a:lnTo>
                  <a:lnTo>
                    <a:pt x="950" y="2803"/>
                  </a:lnTo>
                  <a:lnTo>
                    <a:pt x="1049" y="2767"/>
                  </a:lnTo>
                  <a:lnTo>
                    <a:pt x="1147" y="2731"/>
                  </a:lnTo>
                  <a:lnTo>
                    <a:pt x="1246" y="2698"/>
                  </a:lnTo>
                  <a:lnTo>
                    <a:pt x="1342" y="2652"/>
                  </a:lnTo>
                  <a:lnTo>
                    <a:pt x="1435" y="2585"/>
                  </a:lnTo>
                  <a:lnTo>
                    <a:pt x="1534" y="2563"/>
                  </a:lnTo>
                  <a:lnTo>
                    <a:pt x="1632" y="2559"/>
                  </a:lnTo>
                  <a:lnTo>
                    <a:pt x="1723" y="2496"/>
                  </a:lnTo>
                  <a:lnTo>
                    <a:pt x="1819" y="2460"/>
                  </a:lnTo>
                  <a:lnTo>
                    <a:pt x="1913" y="2424"/>
                  </a:lnTo>
                  <a:lnTo>
                    <a:pt x="2006" y="2343"/>
                  </a:lnTo>
                  <a:lnTo>
                    <a:pt x="2100" y="2304"/>
                  </a:lnTo>
                  <a:lnTo>
                    <a:pt x="2196" y="2259"/>
                  </a:lnTo>
                  <a:lnTo>
                    <a:pt x="2287" y="2203"/>
                  </a:lnTo>
                  <a:lnTo>
                    <a:pt x="2378" y="2170"/>
                  </a:lnTo>
                  <a:lnTo>
                    <a:pt x="2474" y="2155"/>
                  </a:lnTo>
                  <a:lnTo>
                    <a:pt x="2568" y="2124"/>
                  </a:lnTo>
                  <a:lnTo>
                    <a:pt x="2659" y="2083"/>
                  </a:lnTo>
                  <a:lnTo>
                    <a:pt x="2750" y="2052"/>
                  </a:lnTo>
                  <a:lnTo>
                    <a:pt x="2844" y="2028"/>
                  </a:lnTo>
                  <a:lnTo>
                    <a:pt x="2935" y="1999"/>
                  </a:lnTo>
                  <a:lnTo>
                    <a:pt x="3026" y="1963"/>
                  </a:lnTo>
                  <a:lnTo>
                    <a:pt x="3118" y="1925"/>
                  </a:lnTo>
                  <a:lnTo>
                    <a:pt x="3206" y="1889"/>
                  </a:lnTo>
                  <a:lnTo>
                    <a:pt x="3295" y="1860"/>
                  </a:lnTo>
                  <a:lnTo>
                    <a:pt x="3389" y="1831"/>
                  </a:lnTo>
                  <a:lnTo>
                    <a:pt x="3477" y="1803"/>
                  </a:lnTo>
                  <a:lnTo>
                    <a:pt x="3566" y="1771"/>
                  </a:lnTo>
                  <a:lnTo>
                    <a:pt x="3653" y="1738"/>
                  </a:lnTo>
                  <a:lnTo>
                    <a:pt x="3741" y="1709"/>
                  </a:lnTo>
                  <a:lnTo>
                    <a:pt x="3830" y="1678"/>
                  </a:lnTo>
                  <a:lnTo>
                    <a:pt x="3917" y="1649"/>
                  </a:lnTo>
                  <a:lnTo>
                    <a:pt x="4008" y="1615"/>
                  </a:lnTo>
                  <a:lnTo>
                    <a:pt x="4094" y="1579"/>
                  </a:lnTo>
                  <a:lnTo>
                    <a:pt x="4181" y="1550"/>
                  </a:lnTo>
                  <a:lnTo>
                    <a:pt x="4267" y="1524"/>
                  </a:lnTo>
                  <a:lnTo>
                    <a:pt x="4353" y="1502"/>
                  </a:lnTo>
                  <a:lnTo>
                    <a:pt x="4440" y="1483"/>
                  </a:lnTo>
                  <a:lnTo>
                    <a:pt x="4526" y="1459"/>
                  </a:lnTo>
                  <a:lnTo>
                    <a:pt x="4613" y="1404"/>
                  </a:lnTo>
                  <a:lnTo>
                    <a:pt x="4694" y="1373"/>
                  </a:lnTo>
                  <a:lnTo>
                    <a:pt x="4783" y="1375"/>
                  </a:lnTo>
                  <a:lnTo>
                    <a:pt x="4865" y="1358"/>
                  </a:lnTo>
                  <a:lnTo>
                    <a:pt x="4949" y="1332"/>
                  </a:lnTo>
                  <a:lnTo>
                    <a:pt x="5033" y="1289"/>
                  </a:lnTo>
                  <a:lnTo>
                    <a:pt x="5117" y="1243"/>
                  </a:lnTo>
                  <a:lnTo>
                    <a:pt x="5198" y="1200"/>
                  </a:lnTo>
                  <a:lnTo>
                    <a:pt x="5282" y="1162"/>
                  </a:lnTo>
                  <a:lnTo>
                    <a:pt x="5366" y="1123"/>
                  </a:lnTo>
                  <a:lnTo>
                    <a:pt x="5450" y="1082"/>
                  </a:lnTo>
                  <a:lnTo>
                    <a:pt x="5534" y="1044"/>
                  </a:lnTo>
                  <a:lnTo>
                    <a:pt x="5613" y="1008"/>
                  </a:lnTo>
                  <a:lnTo>
                    <a:pt x="5697" y="974"/>
                  </a:lnTo>
                  <a:lnTo>
                    <a:pt x="5779" y="946"/>
                  </a:lnTo>
                  <a:lnTo>
                    <a:pt x="5858" y="914"/>
                  </a:lnTo>
                  <a:lnTo>
                    <a:pt x="5940" y="883"/>
                  </a:lnTo>
                  <a:lnTo>
                    <a:pt x="6021" y="854"/>
                  </a:lnTo>
                  <a:lnTo>
                    <a:pt x="6100" y="826"/>
                  </a:lnTo>
                  <a:lnTo>
                    <a:pt x="6182" y="799"/>
                  </a:lnTo>
                  <a:lnTo>
                    <a:pt x="6261" y="782"/>
                  </a:lnTo>
                  <a:lnTo>
                    <a:pt x="6340" y="763"/>
                  </a:lnTo>
                  <a:lnTo>
                    <a:pt x="6420" y="732"/>
                  </a:lnTo>
                  <a:lnTo>
                    <a:pt x="6499" y="698"/>
                  </a:lnTo>
                  <a:lnTo>
                    <a:pt x="6578" y="670"/>
                  </a:lnTo>
                  <a:lnTo>
                    <a:pt x="6657" y="636"/>
                  </a:lnTo>
                  <a:lnTo>
                    <a:pt x="6734" y="605"/>
                  </a:lnTo>
                  <a:lnTo>
                    <a:pt x="6813" y="578"/>
                  </a:lnTo>
                  <a:lnTo>
                    <a:pt x="6890" y="552"/>
                  </a:lnTo>
                  <a:lnTo>
                    <a:pt x="6969" y="521"/>
                  </a:lnTo>
                  <a:lnTo>
                    <a:pt x="7046" y="494"/>
                  </a:lnTo>
                  <a:lnTo>
                    <a:pt x="7123" y="478"/>
                  </a:lnTo>
                  <a:lnTo>
                    <a:pt x="7197" y="456"/>
                  </a:lnTo>
                  <a:lnTo>
                    <a:pt x="7276" y="425"/>
                  </a:lnTo>
                  <a:lnTo>
                    <a:pt x="7351" y="394"/>
                  </a:lnTo>
                  <a:lnTo>
                    <a:pt x="7430" y="360"/>
                  </a:lnTo>
                  <a:lnTo>
                    <a:pt x="7502" y="324"/>
                  </a:lnTo>
                  <a:lnTo>
                    <a:pt x="7581" y="283"/>
                  </a:lnTo>
                  <a:lnTo>
                    <a:pt x="7656" y="240"/>
                  </a:lnTo>
                  <a:lnTo>
                    <a:pt x="7735" y="180"/>
                  </a:lnTo>
                  <a:lnTo>
                    <a:pt x="7812" y="132"/>
                  </a:lnTo>
                  <a:lnTo>
                    <a:pt x="7886" y="106"/>
                  </a:lnTo>
                  <a:lnTo>
                    <a:pt x="7960" y="77"/>
                  </a:lnTo>
                  <a:lnTo>
                    <a:pt x="8032" y="50"/>
                  </a:lnTo>
                  <a:lnTo>
                    <a:pt x="8109" y="17"/>
                  </a:lnTo>
                  <a:lnTo>
                    <a:pt x="8183" y="0"/>
                  </a:lnTo>
                  <a:lnTo>
                    <a:pt x="8246" y="8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1" name="Freeform 121"/>
            <p:cNvSpPr>
              <a:spLocks noChangeAspect="1"/>
            </p:cNvSpPr>
            <p:nvPr/>
          </p:nvSpPr>
          <p:spPr bwMode="auto">
            <a:xfrm>
              <a:off x="5417" y="2038"/>
              <a:ext cx="46" cy="1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74" y="15"/>
                </a:cxn>
                <a:cxn ang="0">
                  <a:pos x="108" y="0"/>
                </a:cxn>
              </a:cxnLst>
              <a:rect l="0" t="0" r="r" b="b"/>
              <a:pathLst>
                <a:path w="108" h="41">
                  <a:moveTo>
                    <a:pt x="0" y="41"/>
                  </a:moveTo>
                  <a:lnTo>
                    <a:pt x="74" y="15"/>
                  </a:lnTo>
                  <a:lnTo>
                    <a:pt x="10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2" name="Freeform 122"/>
            <p:cNvSpPr>
              <a:spLocks noChangeAspect="1"/>
            </p:cNvSpPr>
            <p:nvPr/>
          </p:nvSpPr>
          <p:spPr bwMode="auto">
            <a:xfrm>
              <a:off x="1806" y="2011"/>
              <a:ext cx="3512" cy="1330"/>
            </a:xfrm>
            <a:custGeom>
              <a:avLst/>
              <a:gdLst/>
              <a:ahLst/>
              <a:cxnLst>
                <a:cxn ang="0">
                  <a:pos x="51" y="3103"/>
                </a:cxn>
                <a:cxn ang="0">
                  <a:pos x="252" y="3029"/>
                </a:cxn>
                <a:cxn ang="0">
                  <a:pos x="452" y="2957"/>
                </a:cxn>
                <a:cxn ang="0">
                  <a:pos x="651" y="2887"/>
                </a:cxn>
                <a:cxn ang="0">
                  <a:pos x="850" y="2815"/>
                </a:cxn>
                <a:cxn ang="0">
                  <a:pos x="1047" y="2743"/>
                </a:cxn>
                <a:cxn ang="0">
                  <a:pos x="1241" y="2676"/>
                </a:cxn>
                <a:cxn ang="0">
                  <a:pos x="1433" y="2566"/>
                </a:cxn>
                <a:cxn ang="0">
                  <a:pos x="1627" y="2532"/>
                </a:cxn>
                <a:cxn ang="0">
                  <a:pos x="1817" y="2434"/>
                </a:cxn>
                <a:cxn ang="0">
                  <a:pos x="2007" y="2333"/>
                </a:cxn>
                <a:cxn ang="0">
                  <a:pos x="2191" y="2239"/>
                </a:cxn>
                <a:cxn ang="0">
                  <a:pos x="2376" y="2146"/>
                </a:cxn>
                <a:cxn ang="0">
                  <a:pos x="2563" y="2102"/>
                </a:cxn>
                <a:cxn ang="0">
                  <a:pos x="2748" y="2030"/>
                </a:cxn>
                <a:cxn ang="0">
                  <a:pos x="2933" y="1975"/>
                </a:cxn>
                <a:cxn ang="0">
                  <a:pos x="3115" y="1903"/>
                </a:cxn>
                <a:cxn ang="0">
                  <a:pos x="3293" y="1838"/>
                </a:cxn>
                <a:cxn ang="0">
                  <a:pos x="3475" y="1778"/>
                </a:cxn>
                <a:cxn ang="0">
                  <a:pos x="3650" y="1718"/>
                </a:cxn>
                <a:cxn ang="0">
                  <a:pos x="3828" y="1658"/>
                </a:cxn>
                <a:cxn ang="0">
                  <a:pos x="4003" y="1591"/>
                </a:cxn>
                <a:cxn ang="0">
                  <a:pos x="4176" y="1524"/>
                </a:cxn>
                <a:cxn ang="0">
                  <a:pos x="4349" y="1481"/>
                </a:cxn>
                <a:cxn ang="0">
                  <a:pos x="4522" y="1440"/>
                </a:cxn>
                <a:cxn ang="0">
                  <a:pos x="4692" y="1356"/>
                </a:cxn>
                <a:cxn ang="0">
                  <a:pos x="4862" y="1341"/>
                </a:cxn>
                <a:cxn ang="0">
                  <a:pos x="5030" y="1272"/>
                </a:cxn>
                <a:cxn ang="0">
                  <a:pos x="5196" y="1181"/>
                </a:cxn>
                <a:cxn ang="0">
                  <a:pos x="5364" y="1106"/>
                </a:cxn>
                <a:cxn ang="0">
                  <a:pos x="5527" y="1027"/>
                </a:cxn>
                <a:cxn ang="0">
                  <a:pos x="5690" y="955"/>
                </a:cxn>
                <a:cxn ang="0">
                  <a:pos x="5856" y="890"/>
                </a:cxn>
                <a:cxn ang="0">
                  <a:pos x="6017" y="833"/>
                </a:cxn>
                <a:cxn ang="0">
                  <a:pos x="6177" y="780"/>
                </a:cxn>
                <a:cxn ang="0">
                  <a:pos x="6338" y="739"/>
                </a:cxn>
                <a:cxn ang="0">
                  <a:pos x="6494" y="681"/>
                </a:cxn>
                <a:cxn ang="0">
                  <a:pos x="6650" y="624"/>
                </a:cxn>
                <a:cxn ang="0">
                  <a:pos x="6809" y="564"/>
                </a:cxn>
                <a:cxn ang="0">
                  <a:pos x="6965" y="509"/>
                </a:cxn>
                <a:cxn ang="0">
                  <a:pos x="7118" y="463"/>
                </a:cxn>
                <a:cxn ang="0">
                  <a:pos x="7269" y="410"/>
                </a:cxn>
                <a:cxn ang="0">
                  <a:pos x="7423" y="345"/>
                </a:cxn>
                <a:cxn ang="0">
                  <a:pos x="7574" y="273"/>
                </a:cxn>
                <a:cxn ang="0">
                  <a:pos x="7728" y="173"/>
                </a:cxn>
                <a:cxn ang="0">
                  <a:pos x="7879" y="89"/>
                </a:cxn>
                <a:cxn ang="0">
                  <a:pos x="8030" y="33"/>
                </a:cxn>
                <a:cxn ang="0">
                  <a:pos x="8174" y="2"/>
                </a:cxn>
              </a:cxnLst>
              <a:rect l="0" t="0" r="r" b="b"/>
              <a:pathLst>
                <a:path w="8239" h="3122">
                  <a:moveTo>
                    <a:pt x="0" y="3122"/>
                  </a:moveTo>
                  <a:lnTo>
                    <a:pt x="51" y="3103"/>
                  </a:lnTo>
                  <a:lnTo>
                    <a:pt x="152" y="3067"/>
                  </a:lnTo>
                  <a:lnTo>
                    <a:pt x="252" y="3029"/>
                  </a:lnTo>
                  <a:lnTo>
                    <a:pt x="351" y="2995"/>
                  </a:lnTo>
                  <a:lnTo>
                    <a:pt x="452" y="2957"/>
                  </a:lnTo>
                  <a:lnTo>
                    <a:pt x="555" y="2923"/>
                  </a:lnTo>
                  <a:lnTo>
                    <a:pt x="651" y="2887"/>
                  </a:lnTo>
                  <a:lnTo>
                    <a:pt x="752" y="2851"/>
                  </a:lnTo>
                  <a:lnTo>
                    <a:pt x="850" y="2815"/>
                  </a:lnTo>
                  <a:lnTo>
                    <a:pt x="948" y="2782"/>
                  </a:lnTo>
                  <a:lnTo>
                    <a:pt x="1047" y="2743"/>
                  </a:lnTo>
                  <a:lnTo>
                    <a:pt x="1145" y="2710"/>
                  </a:lnTo>
                  <a:lnTo>
                    <a:pt x="1241" y="2676"/>
                  </a:lnTo>
                  <a:lnTo>
                    <a:pt x="1339" y="2635"/>
                  </a:lnTo>
                  <a:lnTo>
                    <a:pt x="1433" y="2566"/>
                  </a:lnTo>
                  <a:lnTo>
                    <a:pt x="1529" y="2534"/>
                  </a:lnTo>
                  <a:lnTo>
                    <a:pt x="1627" y="2532"/>
                  </a:lnTo>
                  <a:lnTo>
                    <a:pt x="1723" y="2470"/>
                  </a:lnTo>
                  <a:lnTo>
                    <a:pt x="1817" y="2434"/>
                  </a:lnTo>
                  <a:lnTo>
                    <a:pt x="1913" y="2407"/>
                  </a:lnTo>
                  <a:lnTo>
                    <a:pt x="2007" y="2333"/>
                  </a:lnTo>
                  <a:lnTo>
                    <a:pt x="2098" y="2287"/>
                  </a:lnTo>
                  <a:lnTo>
                    <a:pt x="2191" y="2239"/>
                  </a:lnTo>
                  <a:lnTo>
                    <a:pt x="2285" y="2179"/>
                  </a:lnTo>
                  <a:lnTo>
                    <a:pt x="2376" y="2146"/>
                  </a:lnTo>
                  <a:lnTo>
                    <a:pt x="2472" y="2129"/>
                  </a:lnTo>
                  <a:lnTo>
                    <a:pt x="2563" y="2102"/>
                  </a:lnTo>
                  <a:lnTo>
                    <a:pt x="2657" y="2062"/>
                  </a:lnTo>
                  <a:lnTo>
                    <a:pt x="2748" y="2030"/>
                  </a:lnTo>
                  <a:lnTo>
                    <a:pt x="2839" y="2006"/>
                  </a:lnTo>
                  <a:lnTo>
                    <a:pt x="2933" y="1975"/>
                  </a:lnTo>
                  <a:lnTo>
                    <a:pt x="3022" y="1942"/>
                  </a:lnTo>
                  <a:lnTo>
                    <a:pt x="3115" y="1903"/>
                  </a:lnTo>
                  <a:lnTo>
                    <a:pt x="3204" y="1867"/>
                  </a:lnTo>
                  <a:lnTo>
                    <a:pt x="3293" y="1838"/>
                  </a:lnTo>
                  <a:lnTo>
                    <a:pt x="3384" y="1812"/>
                  </a:lnTo>
                  <a:lnTo>
                    <a:pt x="3475" y="1778"/>
                  </a:lnTo>
                  <a:lnTo>
                    <a:pt x="3559" y="1747"/>
                  </a:lnTo>
                  <a:lnTo>
                    <a:pt x="3650" y="1718"/>
                  </a:lnTo>
                  <a:lnTo>
                    <a:pt x="3739" y="1687"/>
                  </a:lnTo>
                  <a:lnTo>
                    <a:pt x="3828" y="1658"/>
                  </a:lnTo>
                  <a:lnTo>
                    <a:pt x="3914" y="1629"/>
                  </a:lnTo>
                  <a:lnTo>
                    <a:pt x="4003" y="1591"/>
                  </a:lnTo>
                  <a:lnTo>
                    <a:pt x="4090" y="1555"/>
                  </a:lnTo>
                  <a:lnTo>
                    <a:pt x="4176" y="1524"/>
                  </a:lnTo>
                  <a:lnTo>
                    <a:pt x="4262" y="1500"/>
                  </a:lnTo>
                  <a:lnTo>
                    <a:pt x="4349" y="1481"/>
                  </a:lnTo>
                  <a:lnTo>
                    <a:pt x="4435" y="1459"/>
                  </a:lnTo>
                  <a:lnTo>
                    <a:pt x="4522" y="1440"/>
                  </a:lnTo>
                  <a:lnTo>
                    <a:pt x="4606" y="1387"/>
                  </a:lnTo>
                  <a:lnTo>
                    <a:pt x="4692" y="1356"/>
                  </a:lnTo>
                  <a:lnTo>
                    <a:pt x="4776" y="1356"/>
                  </a:lnTo>
                  <a:lnTo>
                    <a:pt x="4862" y="1341"/>
                  </a:lnTo>
                  <a:lnTo>
                    <a:pt x="4946" y="1315"/>
                  </a:lnTo>
                  <a:lnTo>
                    <a:pt x="5030" y="1272"/>
                  </a:lnTo>
                  <a:lnTo>
                    <a:pt x="5114" y="1224"/>
                  </a:lnTo>
                  <a:lnTo>
                    <a:pt x="5196" y="1181"/>
                  </a:lnTo>
                  <a:lnTo>
                    <a:pt x="5280" y="1142"/>
                  </a:lnTo>
                  <a:lnTo>
                    <a:pt x="5364" y="1106"/>
                  </a:lnTo>
                  <a:lnTo>
                    <a:pt x="5448" y="1065"/>
                  </a:lnTo>
                  <a:lnTo>
                    <a:pt x="5527" y="1027"/>
                  </a:lnTo>
                  <a:lnTo>
                    <a:pt x="5611" y="991"/>
                  </a:lnTo>
                  <a:lnTo>
                    <a:pt x="5690" y="955"/>
                  </a:lnTo>
                  <a:lnTo>
                    <a:pt x="5772" y="921"/>
                  </a:lnTo>
                  <a:lnTo>
                    <a:pt x="5856" y="890"/>
                  </a:lnTo>
                  <a:lnTo>
                    <a:pt x="5935" y="861"/>
                  </a:lnTo>
                  <a:lnTo>
                    <a:pt x="6017" y="833"/>
                  </a:lnTo>
                  <a:lnTo>
                    <a:pt x="6098" y="804"/>
                  </a:lnTo>
                  <a:lnTo>
                    <a:pt x="6177" y="780"/>
                  </a:lnTo>
                  <a:lnTo>
                    <a:pt x="6257" y="761"/>
                  </a:lnTo>
                  <a:lnTo>
                    <a:pt x="6338" y="739"/>
                  </a:lnTo>
                  <a:lnTo>
                    <a:pt x="6415" y="710"/>
                  </a:lnTo>
                  <a:lnTo>
                    <a:pt x="6494" y="681"/>
                  </a:lnTo>
                  <a:lnTo>
                    <a:pt x="6573" y="655"/>
                  </a:lnTo>
                  <a:lnTo>
                    <a:pt x="6650" y="624"/>
                  </a:lnTo>
                  <a:lnTo>
                    <a:pt x="6732" y="593"/>
                  </a:lnTo>
                  <a:lnTo>
                    <a:pt x="6809" y="564"/>
                  </a:lnTo>
                  <a:lnTo>
                    <a:pt x="6888" y="537"/>
                  </a:lnTo>
                  <a:lnTo>
                    <a:pt x="6965" y="509"/>
                  </a:lnTo>
                  <a:lnTo>
                    <a:pt x="7039" y="482"/>
                  </a:lnTo>
                  <a:lnTo>
                    <a:pt x="7118" y="463"/>
                  </a:lnTo>
                  <a:lnTo>
                    <a:pt x="7193" y="439"/>
                  </a:lnTo>
                  <a:lnTo>
                    <a:pt x="7269" y="410"/>
                  </a:lnTo>
                  <a:lnTo>
                    <a:pt x="7349" y="379"/>
                  </a:lnTo>
                  <a:lnTo>
                    <a:pt x="7423" y="345"/>
                  </a:lnTo>
                  <a:lnTo>
                    <a:pt x="7500" y="312"/>
                  </a:lnTo>
                  <a:lnTo>
                    <a:pt x="7574" y="273"/>
                  </a:lnTo>
                  <a:lnTo>
                    <a:pt x="7653" y="230"/>
                  </a:lnTo>
                  <a:lnTo>
                    <a:pt x="7728" y="173"/>
                  </a:lnTo>
                  <a:lnTo>
                    <a:pt x="7807" y="120"/>
                  </a:lnTo>
                  <a:lnTo>
                    <a:pt x="7879" y="89"/>
                  </a:lnTo>
                  <a:lnTo>
                    <a:pt x="7956" y="60"/>
                  </a:lnTo>
                  <a:lnTo>
                    <a:pt x="8030" y="33"/>
                  </a:lnTo>
                  <a:lnTo>
                    <a:pt x="8102" y="0"/>
                  </a:lnTo>
                  <a:lnTo>
                    <a:pt x="8174" y="2"/>
                  </a:lnTo>
                  <a:lnTo>
                    <a:pt x="8239" y="9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3" name="Freeform 123"/>
            <p:cNvSpPr>
              <a:spLocks noChangeAspect="1"/>
            </p:cNvSpPr>
            <p:nvPr/>
          </p:nvSpPr>
          <p:spPr bwMode="auto">
            <a:xfrm>
              <a:off x="5410" y="2033"/>
              <a:ext cx="43" cy="16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72" y="12"/>
                </a:cxn>
                <a:cxn ang="0">
                  <a:pos x="105" y="0"/>
                </a:cxn>
              </a:cxnLst>
              <a:rect l="0" t="0" r="r" b="b"/>
              <a:pathLst>
                <a:path w="105" h="39">
                  <a:moveTo>
                    <a:pt x="0" y="39"/>
                  </a:moveTo>
                  <a:lnTo>
                    <a:pt x="72" y="12"/>
                  </a:lnTo>
                  <a:lnTo>
                    <a:pt x="1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4" name="Freeform 124"/>
            <p:cNvSpPr>
              <a:spLocks noChangeAspect="1"/>
            </p:cNvSpPr>
            <p:nvPr/>
          </p:nvSpPr>
          <p:spPr bwMode="auto">
            <a:xfrm>
              <a:off x="1798" y="2006"/>
              <a:ext cx="3481" cy="1327"/>
            </a:xfrm>
            <a:custGeom>
              <a:avLst/>
              <a:gdLst/>
              <a:ahLst/>
              <a:cxnLst>
                <a:cxn ang="0">
                  <a:pos x="51" y="3096"/>
                </a:cxn>
                <a:cxn ang="0">
                  <a:pos x="252" y="3024"/>
                </a:cxn>
                <a:cxn ang="0">
                  <a:pos x="454" y="2952"/>
                </a:cxn>
                <a:cxn ang="0">
                  <a:pos x="653" y="2880"/>
                </a:cxn>
                <a:cxn ang="0">
                  <a:pos x="850" y="2810"/>
                </a:cxn>
                <a:cxn ang="0">
                  <a:pos x="1046" y="2738"/>
                </a:cxn>
                <a:cxn ang="0">
                  <a:pos x="1241" y="2671"/>
                </a:cxn>
                <a:cxn ang="0">
                  <a:pos x="1433" y="2566"/>
                </a:cxn>
                <a:cxn ang="0">
                  <a:pos x="1627" y="2520"/>
                </a:cxn>
                <a:cxn ang="0">
                  <a:pos x="1817" y="2426"/>
                </a:cxn>
                <a:cxn ang="0">
                  <a:pos x="2004" y="2338"/>
                </a:cxn>
                <a:cxn ang="0">
                  <a:pos x="2191" y="2234"/>
                </a:cxn>
                <a:cxn ang="0">
                  <a:pos x="2376" y="2141"/>
                </a:cxn>
                <a:cxn ang="0">
                  <a:pos x="2563" y="2095"/>
                </a:cxn>
                <a:cxn ang="0">
                  <a:pos x="2748" y="2028"/>
                </a:cxn>
                <a:cxn ang="0">
                  <a:pos x="2930" y="1968"/>
                </a:cxn>
                <a:cxn ang="0">
                  <a:pos x="3113" y="1898"/>
                </a:cxn>
                <a:cxn ang="0">
                  <a:pos x="3290" y="1836"/>
                </a:cxn>
                <a:cxn ang="0">
                  <a:pos x="3470" y="1778"/>
                </a:cxn>
                <a:cxn ang="0">
                  <a:pos x="3648" y="1713"/>
                </a:cxn>
                <a:cxn ang="0">
                  <a:pos x="3825" y="1656"/>
                </a:cxn>
                <a:cxn ang="0">
                  <a:pos x="4001" y="1584"/>
                </a:cxn>
                <a:cxn ang="0">
                  <a:pos x="4176" y="1509"/>
                </a:cxn>
                <a:cxn ang="0">
                  <a:pos x="4349" y="1471"/>
                </a:cxn>
                <a:cxn ang="0">
                  <a:pos x="4519" y="1437"/>
                </a:cxn>
                <a:cxn ang="0">
                  <a:pos x="4692" y="1368"/>
                </a:cxn>
                <a:cxn ang="0">
                  <a:pos x="4857" y="1341"/>
                </a:cxn>
                <a:cxn ang="0">
                  <a:pos x="5028" y="1274"/>
                </a:cxn>
                <a:cxn ang="0">
                  <a:pos x="5196" y="1181"/>
                </a:cxn>
                <a:cxn ang="0">
                  <a:pos x="5359" y="1104"/>
                </a:cxn>
                <a:cxn ang="0">
                  <a:pos x="5527" y="1025"/>
                </a:cxn>
                <a:cxn ang="0">
                  <a:pos x="5690" y="950"/>
                </a:cxn>
                <a:cxn ang="0">
                  <a:pos x="5853" y="883"/>
                </a:cxn>
                <a:cxn ang="0">
                  <a:pos x="6014" y="830"/>
                </a:cxn>
                <a:cxn ang="0">
                  <a:pos x="6175" y="777"/>
                </a:cxn>
                <a:cxn ang="0">
                  <a:pos x="6333" y="734"/>
                </a:cxn>
                <a:cxn ang="0">
                  <a:pos x="6492" y="684"/>
                </a:cxn>
                <a:cxn ang="0">
                  <a:pos x="6650" y="633"/>
                </a:cxn>
                <a:cxn ang="0">
                  <a:pos x="6806" y="573"/>
                </a:cxn>
                <a:cxn ang="0">
                  <a:pos x="6960" y="516"/>
                </a:cxn>
                <a:cxn ang="0">
                  <a:pos x="7113" y="468"/>
                </a:cxn>
                <a:cxn ang="0">
                  <a:pos x="7267" y="415"/>
                </a:cxn>
                <a:cxn ang="0">
                  <a:pos x="7418" y="345"/>
                </a:cxn>
                <a:cxn ang="0">
                  <a:pos x="7572" y="276"/>
                </a:cxn>
                <a:cxn ang="0">
                  <a:pos x="7725" y="182"/>
                </a:cxn>
                <a:cxn ang="0">
                  <a:pos x="7876" y="91"/>
                </a:cxn>
                <a:cxn ang="0">
                  <a:pos x="8025" y="36"/>
                </a:cxn>
                <a:cxn ang="0">
                  <a:pos x="8169" y="38"/>
                </a:cxn>
              </a:cxnLst>
              <a:rect l="0" t="0" r="r" b="b"/>
              <a:pathLst>
                <a:path w="8169" h="3115">
                  <a:moveTo>
                    <a:pt x="0" y="3115"/>
                  </a:moveTo>
                  <a:lnTo>
                    <a:pt x="51" y="3096"/>
                  </a:lnTo>
                  <a:lnTo>
                    <a:pt x="154" y="3062"/>
                  </a:lnTo>
                  <a:lnTo>
                    <a:pt x="252" y="3024"/>
                  </a:lnTo>
                  <a:lnTo>
                    <a:pt x="353" y="2990"/>
                  </a:lnTo>
                  <a:lnTo>
                    <a:pt x="454" y="2952"/>
                  </a:lnTo>
                  <a:lnTo>
                    <a:pt x="552" y="2918"/>
                  </a:lnTo>
                  <a:lnTo>
                    <a:pt x="653" y="2880"/>
                  </a:lnTo>
                  <a:lnTo>
                    <a:pt x="751" y="2846"/>
                  </a:lnTo>
                  <a:lnTo>
                    <a:pt x="850" y="2810"/>
                  </a:lnTo>
                  <a:lnTo>
                    <a:pt x="950" y="2777"/>
                  </a:lnTo>
                  <a:lnTo>
                    <a:pt x="1046" y="2738"/>
                  </a:lnTo>
                  <a:lnTo>
                    <a:pt x="1145" y="2705"/>
                  </a:lnTo>
                  <a:lnTo>
                    <a:pt x="1241" y="2671"/>
                  </a:lnTo>
                  <a:lnTo>
                    <a:pt x="1339" y="2633"/>
                  </a:lnTo>
                  <a:lnTo>
                    <a:pt x="1433" y="2566"/>
                  </a:lnTo>
                  <a:lnTo>
                    <a:pt x="1529" y="2522"/>
                  </a:lnTo>
                  <a:lnTo>
                    <a:pt x="1627" y="2520"/>
                  </a:lnTo>
                  <a:lnTo>
                    <a:pt x="1721" y="2465"/>
                  </a:lnTo>
                  <a:lnTo>
                    <a:pt x="1817" y="2426"/>
                  </a:lnTo>
                  <a:lnTo>
                    <a:pt x="1910" y="2405"/>
                  </a:lnTo>
                  <a:lnTo>
                    <a:pt x="2004" y="2338"/>
                  </a:lnTo>
                  <a:lnTo>
                    <a:pt x="2100" y="2285"/>
                  </a:lnTo>
                  <a:lnTo>
                    <a:pt x="2191" y="2234"/>
                  </a:lnTo>
                  <a:lnTo>
                    <a:pt x="2282" y="2177"/>
                  </a:lnTo>
                  <a:lnTo>
                    <a:pt x="2376" y="2141"/>
                  </a:lnTo>
                  <a:lnTo>
                    <a:pt x="2470" y="2124"/>
                  </a:lnTo>
                  <a:lnTo>
                    <a:pt x="2563" y="2095"/>
                  </a:lnTo>
                  <a:lnTo>
                    <a:pt x="2654" y="2057"/>
                  </a:lnTo>
                  <a:lnTo>
                    <a:pt x="2748" y="2028"/>
                  </a:lnTo>
                  <a:lnTo>
                    <a:pt x="2839" y="1999"/>
                  </a:lnTo>
                  <a:lnTo>
                    <a:pt x="2930" y="1968"/>
                  </a:lnTo>
                  <a:lnTo>
                    <a:pt x="3022" y="1932"/>
                  </a:lnTo>
                  <a:lnTo>
                    <a:pt x="3113" y="1898"/>
                  </a:lnTo>
                  <a:lnTo>
                    <a:pt x="3201" y="1862"/>
                  </a:lnTo>
                  <a:lnTo>
                    <a:pt x="3290" y="1836"/>
                  </a:lnTo>
                  <a:lnTo>
                    <a:pt x="3381" y="1807"/>
                  </a:lnTo>
                  <a:lnTo>
                    <a:pt x="3470" y="1778"/>
                  </a:lnTo>
                  <a:lnTo>
                    <a:pt x="3559" y="1745"/>
                  </a:lnTo>
                  <a:lnTo>
                    <a:pt x="3648" y="1713"/>
                  </a:lnTo>
                  <a:lnTo>
                    <a:pt x="3737" y="1685"/>
                  </a:lnTo>
                  <a:lnTo>
                    <a:pt x="3825" y="1656"/>
                  </a:lnTo>
                  <a:lnTo>
                    <a:pt x="3914" y="1625"/>
                  </a:lnTo>
                  <a:lnTo>
                    <a:pt x="4001" y="1584"/>
                  </a:lnTo>
                  <a:lnTo>
                    <a:pt x="4089" y="1541"/>
                  </a:lnTo>
                  <a:lnTo>
                    <a:pt x="4176" y="1509"/>
                  </a:lnTo>
                  <a:lnTo>
                    <a:pt x="4262" y="1490"/>
                  </a:lnTo>
                  <a:lnTo>
                    <a:pt x="4349" y="1471"/>
                  </a:lnTo>
                  <a:lnTo>
                    <a:pt x="4435" y="1457"/>
                  </a:lnTo>
                  <a:lnTo>
                    <a:pt x="4519" y="1437"/>
                  </a:lnTo>
                  <a:lnTo>
                    <a:pt x="4605" y="1397"/>
                  </a:lnTo>
                  <a:lnTo>
                    <a:pt x="4692" y="1368"/>
                  </a:lnTo>
                  <a:lnTo>
                    <a:pt x="4773" y="1358"/>
                  </a:lnTo>
                  <a:lnTo>
                    <a:pt x="4857" y="1341"/>
                  </a:lnTo>
                  <a:lnTo>
                    <a:pt x="4941" y="1315"/>
                  </a:lnTo>
                  <a:lnTo>
                    <a:pt x="5028" y="1274"/>
                  </a:lnTo>
                  <a:lnTo>
                    <a:pt x="5112" y="1224"/>
                  </a:lnTo>
                  <a:lnTo>
                    <a:pt x="5196" y="1181"/>
                  </a:lnTo>
                  <a:lnTo>
                    <a:pt x="5277" y="1140"/>
                  </a:lnTo>
                  <a:lnTo>
                    <a:pt x="5359" y="1104"/>
                  </a:lnTo>
                  <a:lnTo>
                    <a:pt x="5443" y="1065"/>
                  </a:lnTo>
                  <a:lnTo>
                    <a:pt x="5527" y="1025"/>
                  </a:lnTo>
                  <a:lnTo>
                    <a:pt x="5606" y="989"/>
                  </a:lnTo>
                  <a:lnTo>
                    <a:pt x="5690" y="950"/>
                  </a:lnTo>
                  <a:lnTo>
                    <a:pt x="5772" y="917"/>
                  </a:lnTo>
                  <a:lnTo>
                    <a:pt x="5853" y="883"/>
                  </a:lnTo>
                  <a:lnTo>
                    <a:pt x="5932" y="854"/>
                  </a:lnTo>
                  <a:lnTo>
                    <a:pt x="6014" y="830"/>
                  </a:lnTo>
                  <a:lnTo>
                    <a:pt x="6093" y="804"/>
                  </a:lnTo>
                  <a:lnTo>
                    <a:pt x="6175" y="777"/>
                  </a:lnTo>
                  <a:lnTo>
                    <a:pt x="6254" y="756"/>
                  </a:lnTo>
                  <a:lnTo>
                    <a:pt x="6333" y="734"/>
                  </a:lnTo>
                  <a:lnTo>
                    <a:pt x="6412" y="705"/>
                  </a:lnTo>
                  <a:lnTo>
                    <a:pt x="6492" y="684"/>
                  </a:lnTo>
                  <a:lnTo>
                    <a:pt x="6568" y="660"/>
                  </a:lnTo>
                  <a:lnTo>
                    <a:pt x="6650" y="633"/>
                  </a:lnTo>
                  <a:lnTo>
                    <a:pt x="6727" y="600"/>
                  </a:lnTo>
                  <a:lnTo>
                    <a:pt x="6806" y="573"/>
                  </a:lnTo>
                  <a:lnTo>
                    <a:pt x="6883" y="545"/>
                  </a:lnTo>
                  <a:lnTo>
                    <a:pt x="6960" y="516"/>
                  </a:lnTo>
                  <a:lnTo>
                    <a:pt x="7039" y="489"/>
                  </a:lnTo>
                  <a:lnTo>
                    <a:pt x="7113" y="468"/>
                  </a:lnTo>
                  <a:lnTo>
                    <a:pt x="7190" y="444"/>
                  </a:lnTo>
                  <a:lnTo>
                    <a:pt x="7267" y="415"/>
                  </a:lnTo>
                  <a:lnTo>
                    <a:pt x="7344" y="379"/>
                  </a:lnTo>
                  <a:lnTo>
                    <a:pt x="7418" y="345"/>
                  </a:lnTo>
                  <a:lnTo>
                    <a:pt x="7497" y="314"/>
                  </a:lnTo>
                  <a:lnTo>
                    <a:pt x="7572" y="276"/>
                  </a:lnTo>
                  <a:lnTo>
                    <a:pt x="7648" y="235"/>
                  </a:lnTo>
                  <a:lnTo>
                    <a:pt x="7725" y="182"/>
                  </a:lnTo>
                  <a:lnTo>
                    <a:pt x="7802" y="129"/>
                  </a:lnTo>
                  <a:lnTo>
                    <a:pt x="7876" y="91"/>
                  </a:lnTo>
                  <a:lnTo>
                    <a:pt x="7951" y="62"/>
                  </a:lnTo>
                  <a:lnTo>
                    <a:pt x="8025" y="36"/>
                  </a:lnTo>
                  <a:lnTo>
                    <a:pt x="8102" y="0"/>
                  </a:lnTo>
                  <a:lnTo>
                    <a:pt x="8169" y="3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5" name="Freeform 125"/>
            <p:cNvSpPr>
              <a:spLocks noChangeAspect="1"/>
            </p:cNvSpPr>
            <p:nvPr/>
          </p:nvSpPr>
          <p:spPr bwMode="auto">
            <a:xfrm>
              <a:off x="5368" y="2028"/>
              <a:ext cx="76" cy="2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72" y="39"/>
                </a:cxn>
                <a:cxn ang="0">
                  <a:pos x="144" y="12"/>
                </a:cxn>
                <a:cxn ang="0">
                  <a:pos x="180" y="0"/>
                </a:cxn>
              </a:cxnLst>
              <a:rect l="0" t="0" r="r" b="b"/>
              <a:pathLst>
                <a:path w="180" h="65">
                  <a:moveTo>
                    <a:pt x="0" y="65"/>
                  </a:moveTo>
                  <a:lnTo>
                    <a:pt x="72" y="39"/>
                  </a:lnTo>
                  <a:lnTo>
                    <a:pt x="144" y="12"/>
                  </a:lnTo>
                  <a:lnTo>
                    <a:pt x="1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6" name="Freeform 126"/>
            <p:cNvSpPr>
              <a:spLocks noChangeAspect="1"/>
            </p:cNvSpPr>
            <p:nvPr/>
          </p:nvSpPr>
          <p:spPr bwMode="auto">
            <a:xfrm>
              <a:off x="1792" y="2001"/>
              <a:ext cx="3476" cy="1324"/>
            </a:xfrm>
            <a:custGeom>
              <a:avLst/>
              <a:gdLst/>
              <a:ahLst/>
              <a:cxnLst>
                <a:cxn ang="0">
                  <a:pos x="48" y="3091"/>
                </a:cxn>
                <a:cxn ang="0">
                  <a:pos x="250" y="3019"/>
                </a:cxn>
                <a:cxn ang="0">
                  <a:pos x="452" y="2947"/>
                </a:cxn>
                <a:cxn ang="0">
                  <a:pos x="651" y="2875"/>
                </a:cxn>
                <a:cxn ang="0">
                  <a:pos x="848" y="2806"/>
                </a:cxn>
                <a:cxn ang="0">
                  <a:pos x="1044" y="2734"/>
                </a:cxn>
                <a:cxn ang="0">
                  <a:pos x="1241" y="2664"/>
                </a:cxn>
                <a:cxn ang="0">
                  <a:pos x="1431" y="2563"/>
                </a:cxn>
                <a:cxn ang="0">
                  <a:pos x="1623" y="2510"/>
                </a:cxn>
                <a:cxn ang="0">
                  <a:pos x="1815" y="2414"/>
                </a:cxn>
                <a:cxn ang="0">
                  <a:pos x="1999" y="2347"/>
                </a:cxn>
                <a:cxn ang="0">
                  <a:pos x="2189" y="2232"/>
                </a:cxn>
                <a:cxn ang="0">
                  <a:pos x="2371" y="2136"/>
                </a:cxn>
                <a:cxn ang="0">
                  <a:pos x="2559" y="2088"/>
                </a:cxn>
                <a:cxn ang="0">
                  <a:pos x="2743" y="2023"/>
                </a:cxn>
                <a:cxn ang="0">
                  <a:pos x="2928" y="1956"/>
                </a:cxn>
                <a:cxn ang="0">
                  <a:pos x="3111" y="1894"/>
                </a:cxn>
                <a:cxn ang="0">
                  <a:pos x="3288" y="1829"/>
                </a:cxn>
                <a:cxn ang="0">
                  <a:pos x="3466" y="1771"/>
                </a:cxn>
                <a:cxn ang="0">
                  <a:pos x="3646" y="1711"/>
                </a:cxn>
                <a:cxn ang="0">
                  <a:pos x="3821" y="1651"/>
                </a:cxn>
                <a:cxn ang="0">
                  <a:pos x="3996" y="1577"/>
                </a:cxn>
                <a:cxn ang="0">
                  <a:pos x="4171" y="1495"/>
                </a:cxn>
                <a:cxn ang="0">
                  <a:pos x="4346" y="1466"/>
                </a:cxn>
                <a:cxn ang="0">
                  <a:pos x="4514" y="1435"/>
                </a:cxn>
                <a:cxn ang="0">
                  <a:pos x="4685" y="1377"/>
                </a:cxn>
                <a:cxn ang="0">
                  <a:pos x="4855" y="1344"/>
                </a:cxn>
                <a:cxn ang="0">
                  <a:pos x="5023" y="1274"/>
                </a:cxn>
                <a:cxn ang="0">
                  <a:pos x="5189" y="1178"/>
                </a:cxn>
                <a:cxn ang="0">
                  <a:pos x="5357" y="1104"/>
                </a:cxn>
                <a:cxn ang="0">
                  <a:pos x="5520" y="1027"/>
                </a:cxn>
                <a:cxn ang="0">
                  <a:pos x="5683" y="948"/>
                </a:cxn>
                <a:cxn ang="0">
                  <a:pos x="5849" y="878"/>
                </a:cxn>
                <a:cxn ang="0">
                  <a:pos x="6009" y="828"/>
                </a:cxn>
                <a:cxn ang="0">
                  <a:pos x="6170" y="773"/>
                </a:cxn>
                <a:cxn ang="0">
                  <a:pos x="6329" y="727"/>
                </a:cxn>
                <a:cxn ang="0">
                  <a:pos x="6487" y="679"/>
                </a:cxn>
                <a:cxn ang="0">
                  <a:pos x="6643" y="641"/>
                </a:cxn>
                <a:cxn ang="0">
                  <a:pos x="6799" y="578"/>
                </a:cxn>
                <a:cxn ang="0">
                  <a:pos x="6955" y="523"/>
                </a:cxn>
                <a:cxn ang="0">
                  <a:pos x="7106" y="473"/>
                </a:cxn>
                <a:cxn ang="0">
                  <a:pos x="7262" y="415"/>
                </a:cxn>
                <a:cxn ang="0">
                  <a:pos x="7416" y="350"/>
                </a:cxn>
                <a:cxn ang="0">
                  <a:pos x="7565" y="283"/>
                </a:cxn>
                <a:cxn ang="0">
                  <a:pos x="7718" y="194"/>
                </a:cxn>
                <a:cxn ang="0">
                  <a:pos x="7869" y="96"/>
                </a:cxn>
                <a:cxn ang="0">
                  <a:pos x="8020" y="36"/>
                </a:cxn>
                <a:cxn ang="0">
                  <a:pos x="8162" y="72"/>
                </a:cxn>
              </a:cxnLst>
              <a:rect l="0" t="0" r="r" b="b"/>
              <a:pathLst>
                <a:path w="8162" h="3108">
                  <a:moveTo>
                    <a:pt x="0" y="3108"/>
                  </a:moveTo>
                  <a:lnTo>
                    <a:pt x="48" y="3091"/>
                  </a:lnTo>
                  <a:lnTo>
                    <a:pt x="149" y="3055"/>
                  </a:lnTo>
                  <a:lnTo>
                    <a:pt x="250" y="3019"/>
                  </a:lnTo>
                  <a:lnTo>
                    <a:pt x="351" y="2981"/>
                  </a:lnTo>
                  <a:lnTo>
                    <a:pt x="452" y="2947"/>
                  </a:lnTo>
                  <a:lnTo>
                    <a:pt x="552" y="2911"/>
                  </a:lnTo>
                  <a:lnTo>
                    <a:pt x="651" y="2875"/>
                  </a:lnTo>
                  <a:lnTo>
                    <a:pt x="752" y="2839"/>
                  </a:lnTo>
                  <a:lnTo>
                    <a:pt x="848" y="2806"/>
                  </a:lnTo>
                  <a:lnTo>
                    <a:pt x="946" y="2772"/>
                  </a:lnTo>
                  <a:lnTo>
                    <a:pt x="1044" y="2734"/>
                  </a:lnTo>
                  <a:lnTo>
                    <a:pt x="1143" y="2700"/>
                  </a:lnTo>
                  <a:lnTo>
                    <a:pt x="1241" y="2664"/>
                  </a:lnTo>
                  <a:lnTo>
                    <a:pt x="1335" y="2630"/>
                  </a:lnTo>
                  <a:lnTo>
                    <a:pt x="1431" y="2563"/>
                  </a:lnTo>
                  <a:lnTo>
                    <a:pt x="1527" y="2513"/>
                  </a:lnTo>
                  <a:lnTo>
                    <a:pt x="1623" y="2510"/>
                  </a:lnTo>
                  <a:lnTo>
                    <a:pt x="1719" y="2460"/>
                  </a:lnTo>
                  <a:lnTo>
                    <a:pt x="1815" y="2414"/>
                  </a:lnTo>
                  <a:lnTo>
                    <a:pt x="1908" y="2402"/>
                  </a:lnTo>
                  <a:lnTo>
                    <a:pt x="1999" y="2347"/>
                  </a:lnTo>
                  <a:lnTo>
                    <a:pt x="2095" y="2285"/>
                  </a:lnTo>
                  <a:lnTo>
                    <a:pt x="2189" y="2232"/>
                  </a:lnTo>
                  <a:lnTo>
                    <a:pt x="2280" y="2174"/>
                  </a:lnTo>
                  <a:lnTo>
                    <a:pt x="2371" y="2136"/>
                  </a:lnTo>
                  <a:lnTo>
                    <a:pt x="2467" y="2114"/>
                  </a:lnTo>
                  <a:lnTo>
                    <a:pt x="2559" y="2088"/>
                  </a:lnTo>
                  <a:lnTo>
                    <a:pt x="2652" y="2052"/>
                  </a:lnTo>
                  <a:lnTo>
                    <a:pt x="2743" y="2023"/>
                  </a:lnTo>
                  <a:lnTo>
                    <a:pt x="2837" y="1994"/>
                  </a:lnTo>
                  <a:lnTo>
                    <a:pt x="2928" y="1956"/>
                  </a:lnTo>
                  <a:lnTo>
                    <a:pt x="3017" y="1925"/>
                  </a:lnTo>
                  <a:lnTo>
                    <a:pt x="3111" y="1894"/>
                  </a:lnTo>
                  <a:lnTo>
                    <a:pt x="3199" y="1862"/>
                  </a:lnTo>
                  <a:lnTo>
                    <a:pt x="3288" y="1829"/>
                  </a:lnTo>
                  <a:lnTo>
                    <a:pt x="3377" y="1802"/>
                  </a:lnTo>
                  <a:lnTo>
                    <a:pt x="3466" y="1771"/>
                  </a:lnTo>
                  <a:lnTo>
                    <a:pt x="3557" y="1740"/>
                  </a:lnTo>
                  <a:lnTo>
                    <a:pt x="3646" y="1711"/>
                  </a:lnTo>
                  <a:lnTo>
                    <a:pt x="3734" y="1682"/>
                  </a:lnTo>
                  <a:lnTo>
                    <a:pt x="3821" y="1651"/>
                  </a:lnTo>
                  <a:lnTo>
                    <a:pt x="3910" y="1620"/>
                  </a:lnTo>
                  <a:lnTo>
                    <a:pt x="3996" y="1577"/>
                  </a:lnTo>
                  <a:lnTo>
                    <a:pt x="4082" y="1531"/>
                  </a:lnTo>
                  <a:lnTo>
                    <a:pt x="4171" y="1495"/>
                  </a:lnTo>
                  <a:lnTo>
                    <a:pt x="4260" y="1478"/>
                  </a:lnTo>
                  <a:lnTo>
                    <a:pt x="4346" y="1466"/>
                  </a:lnTo>
                  <a:lnTo>
                    <a:pt x="4428" y="1454"/>
                  </a:lnTo>
                  <a:lnTo>
                    <a:pt x="4514" y="1435"/>
                  </a:lnTo>
                  <a:lnTo>
                    <a:pt x="4601" y="1406"/>
                  </a:lnTo>
                  <a:lnTo>
                    <a:pt x="4685" y="1377"/>
                  </a:lnTo>
                  <a:lnTo>
                    <a:pt x="4771" y="1363"/>
                  </a:lnTo>
                  <a:lnTo>
                    <a:pt x="4855" y="1344"/>
                  </a:lnTo>
                  <a:lnTo>
                    <a:pt x="4939" y="1315"/>
                  </a:lnTo>
                  <a:lnTo>
                    <a:pt x="5023" y="1274"/>
                  </a:lnTo>
                  <a:lnTo>
                    <a:pt x="5105" y="1226"/>
                  </a:lnTo>
                  <a:lnTo>
                    <a:pt x="5189" y="1178"/>
                  </a:lnTo>
                  <a:lnTo>
                    <a:pt x="5273" y="1142"/>
                  </a:lnTo>
                  <a:lnTo>
                    <a:pt x="5357" y="1104"/>
                  </a:lnTo>
                  <a:lnTo>
                    <a:pt x="5438" y="1063"/>
                  </a:lnTo>
                  <a:lnTo>
                    <a:pt x="5520" y="1027"/>
                  </a:lnTo>
                  <a:lnTo>
                    <a:pt x="5604" y="989"/>
                  </a:lnTo>
                  <a:lnTo>
                    <a:pt x="5683" y="948"/>
                  </a:lnTo>
                  <a:lnTo>
                    <a:pt x="5767" y="912"/>
                  </a:lnTo>
                  <a:lnTo>
                    <a:pt x="5849" y="878"/>
                  </a:lnTo>
                  <a:lnTo>
                    <a:pt x="5930" y="854"/>
                  </a:lnTo>
                  <a:lnTo>
                    <a:pt x="6009" y="828"/>
                  </a:lnTo>
                  <a:lnTo>
                    <a:pt x="6091" y="801"/>
                  </a:lnTo>
                  <a:lnTo>
                    <a:pt x="6170" y="773"/>
                  </a:lnTo>
                  <a:lnTo>
                    <a:pt x="6249" y="749"/>
                  </a:lnTo>
                  <a:lnTo>
                    <a:pt x="6329" y="727"/>
                  </a:lnTo>
                  <a:lnTo>
                    <a:pt x="6408" y="701"/>
                  </a:lnTo>
                  <a:lnTo>
                    <a:pt x="6487" y="679"/>
                  </a:lnTo>
                  <a:lnTo>
                    <a:pt x="6566" y="667"/>
                  </a:lnTo>
                  <a:lnTo>
                    <a:pt x="6643" y="641"/>
                  </a:lnTo>
                  <a:lnTo>
                    <a:pt x="6722" y="605"/>
                  </a:lnTo>
                  <a:lnTo>
                    <a:pt x="6799" y="578"/>
                  </a:lnTo>
                  <a:lnTo>
                    <a:pt x="6878" y="552"/>
                  </a:lnTo>
                  <a:lnTo>
                    <a:pt x="6955" y="523"/>
                  </a:lnTo>
                  <a:lnTo>
                    <a:pt x="7032" y="499"/>
                  </a:lnTo>
                  <a:lnTo>
                    <a:pt x="7106" y="473"/>
                  </a:lnTo>
                  <a:lnTo>
                    <a:pt x="7185" y="446"/>
                  </a:lnTo>
                  <a:lnTo>
                    <a:pt x="7262" y="415"/>
                  </a:lnTo>
                  <a:lnTo>
                    <a:pt x="7339" y="381"/>
                  </a:lnTo>
                  <a:lnTo>
                    <a:pt x="7416" y="350"/>
                  </a:lnTo>
                  <a:lnTo>
                    <a:pt x="7490" y="314"/>
                  </a:lnTo>
                  <a:lnTo>
                    <a:pt x="7565" y="283"/>
                  </a:lnTo>
                  <a:lnTo>
                    <a:pt x="7644" y="242"/>
                  </a:lnTo>
                  <a:lnTo>
                    <a:pt x="7718" y="194"/>
                  </a:lnTo>
                  <a:lnTo>
                    <a:pt x="7795" y="139"/>
                  </a:lnTo>
                  <a:lnTo>
                    <a:pt x="7869" y="96"/>
                  </a:lnTo>
                  <a:lnTo>
                    <a:pt x="7946" y="65"/>
                  </a:lnTo>
                  <a:lnTo>
                    <a:pt x="8020" y="36"/>
                  </a:lnTo>
                  <a:lnTo>
                    <a:pt x="8095" y="0"/>
                  </a:lnTo>
                  <a:lnTo>
                    <a:pt x="8162" y="7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7" name="Freeform 127"/>
            <p:cNvSpPr>
              <a:spLocks noChangeAspect="1"/>
            </p:cNvSpPr>
            <p:nvPr/>
          </p:nvSpPr>
          <p:spPr bwMode="auto">
            <a:xfrm>
              <a:off x="5358" y="2022"/>
              <a:ext cx="78" cy="27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72" y="36"/>
                </a:cxn>
                <a:cxn ang="0">
                  <a:pos x="144" y="12"/>
                </a:cxn>
                <a:cxn ang="0">
                  <a:pos x="182" y="0"/>
                </a:cxn>
              </a:cxnLst>
              <a:rect l="0" t="0" r="r" b="b"/>
              <a:pathLst>
                <a:path w="182" h="63">
                  <a:moveTo>
                    <a:pt x="0" y="63"/>
                  </a:moveTo>
                  <a:lnTo>
                    <a:pt x="72" y="36"/>
                  </a:lnTo>
                  <a:lnTo>
                    <a:pt x="144" y="12"/>
                  </a:lnTo>
                  <a:lnTo>
                    <a:pt x="18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8" name="Freeform 128"/>
            <p:cNvSpPr>
              <a:spLocks noChangeAspect="1"/>
            </p:cNvSpPr>
            <p:nvPr/>
          </p:nvSpPr>
          <p:spPr bwMode="auto">
            <a:xfrm>
              <a:off x="1782" y="1999"/>
              <a:ext cx="3476" cy="1319"/>
            </a:xfrm>
            <a:custGeom>
              <a:avLst/>
              <a:gdLst/>
              <a:ahLst/>
              <a:cxnLst>
                <a:cxn ang="0">
                  <a:pos x="53" y="3079"/>
                </a:cxn>
                <a:cxn ang="0">
                  <a:pos x="254" y="3007"/>
                </a:cxn>
                <a:cxn ang="0">
                  <a:pos x="456" y="2935"/>
                </a:cxn>
                <a:cxn ang="0">
                  <a:pos x="653" y="2863"/>
                </a:cxn>
                <a:cxn ang="0">
                  <a:pos x="849" y="2794"/>
                </a:cxn>
                <a:cxn ang="0">
                  <a:pos x="1046" y="2722"/>
                </a:cxn>
                <a:cxn ang="0">
                  <a:pos x="1240" y="2652"/>
                </a:cxn>
                <a:cxn ang="0">
                  <a:pos x="1432" y="2551"/>
                </a:cxn>
                <a:cxn ang="0">
                  <a:pos x="1624" y="2494"/>
                </a:cxn>
                <a:cxn ang="0">
                  <a:pos x="1814" y="2400"/>
                </a:cxn>
                <a:cxn ang="0">
                  <a:pos x="2004" y="2340"/>
                </a:cxn>
                <a:cxn ang="0">
                  <a:pos x="2188" y="2223"/>
                </a:cxn>
                <a:cxn ang="0">
                  <a:pos x="2376" y="2122"/>
                </a:cxn>
                <a:cxn ang="0">
                  <a:pos x="2560" y="2071"/>
                </a:cxn>
                <a:cxn ang="0">
                  <a:pos x="2745" y="2011"/>
                </a:cxn>
                <a:cxn ang="0">
                  <a:pos x="2930" y="1944"/>
                </a:cxn>
                <a:cxn ang="0">
                  <a:pos x="3110" y="1884"/>
                </a:cxn>
                <a:cxn ang="0">
                  <a:pos x="3290" y="1819"/>
                </a:cxn>
                <a:cxn ang="0">
                  <a:pos x="3467" y="1759"/>
                </a:cxn>
                <a:cxn ang="0">
                  <a:pos x="3647" y="1697"/>
                </a:cxn>
                <a:cxn ang="0">
                  <a:pos x="3823" y="1639"/>
                </a:cxn>
                <a:cxn ang="0">
                  <a:pos x="3998" y="1567"/>
                </a:cxn>
                <a:cxn ang="0">
                  <a:pos x="4171" y="1486"/>
                </a:cxn>
                <a:cxn ang="0">
                  <a:pos x="4343" y="1457"/>
                </a:cxn>
                <a:cxn ang="0">
                  <a:pos x="4516" y="1421"/>
                </a:cxn>
                <a:cxn ang="0">
                  <a:pos x="4687" y="1366"/>
                </a:cxn>
                <a:cxn ang="0">
                  <a:pos x="4857" y="1327"/>
                </a:cxn>
                <a:cxn ang="0">
                  <a:pos x="5023" y="1265"/>
                </a:cxn>
                <a:cxn ang="0">
                  <a:pos x="5191" y="1169"/>
                </a:cxn>
                <a:cxn ang="0">
                  <a:pos x="5356" y="1094"/>
                </a:cxn>
                <a:cxn ang="0">
                  <a:pos x="5522" y="1015"/>
                </a:cxn>
                <a:cxn ang="0">
                  <a:pos x="5685" y="941"/>
                </a:cxn>
                <a:cxn ang="0">
                  <a:pos x="5846" y="871"/>
                </a:cxn>
                <a:cxn ang="0">
                  <a:pos x="6009" y="823"/>
                </a:cxn>
                <a:cxn ang="0">
                  <a:pos x="6170" y="773"/>
                </a:cxn>
                <a:cxn ang="0">
                  <a:pos x="6328" y="720"/>
                </a:cxn>
                <a:cxn ang="0">
                  <a:pos x="6486" y="677"/>
                </a:cxn>
                <a:cxn ang="0">
                  <a:pos x="6640" y="638"/>
                </a:cxn>
                <a:cxn ang="0">
                  <a:pos x="6796" y="588"/>
                </a:cxn>
                <a:cxn ang="0">
                  <a:pos x="6952" y="533"/>
                </a:cxn>
                <a:cxn ang="0">
                  <a:pos x="7108" y="478"/>
                </a:cxn>
                <a:cxn ang="0">
                  <a:pos x="7262" y="418"/>
                </a:cxn>
                <a:cxn ang="0">
                  <a:pos x="7413" y="346"/>
                </a:cxn>
                <a:cxn ang="0">
                  <a:pos x="7566" y="283"/>
                </a:cxn>
                <a:cxn ang="0">
                  <a:pos x="7715" y="199"/>
                </a:cxn>
                <a:cxn ang="0">
                  <a:pos x="7869" y="98"/>
                </a:cxn>
                <a:cxn ang="0">
                  <a:pos x="8017" y="34"/>
                </a:cxn>
                <a:cxn ang="0">
                  <a:pos x="8159" y="77"/>
                </a:cxn>
              </a:cxnLst>
              <a:rect l="0" t="0" r="r" b="b"/>
              <a:pathLst>
                <a:path w="8159" h="3096">
                  <a:moveTo>
                    <a:pt x="0" y="3096"/>
                  </a:moveTo>
                  <a:lnTo>
                    <a:pt x="53" y="3079"/>
                  </a:lnTo>
                  <a:lnTo>
                    <a:pt x="153" y="3041"/>
                  </a:lnTo>
                  <a:lnTo>
                    <a:pt x="254" y="3007"/>
                  </a:lnTo>
                  <a:lnTo>
                    <a:pt x="355" y="2969"/>
                  </a:lnTo>
                  <a:lnTo>
                    <a:pt x="456" y="2935"/>
                  </a:lnTo>
                  <a:lnTo>
                    <a:pt x="552" y="2899"/>
                  </a:lnTo>
                  <a:lnTo>
                    <a:pt x="653" y="2863"/>
                  </a:lnTo>
                  <a:lnTo>
                    <a:pt x="751" y="2827"/>
                  </a:lnTo>
                  <a:lnTo>
                    <a:pt x="849" y="2794"/>
                  </a:lnTo>
                  <a:lnTo>
                    <a:pt x="948" y="2760"/>
                  </a:lnTo>
                  <a:lnTo>
                    <a:pt x="1046" y="2722"/>
                  </a:lnTo>
                  <a:lnTo>
                    <a:pt x="1144" y="2688"/>
                  </a:lnTo>
                  <a:lnTo>
                    <a:pt x="1240" y="2652"/>
                  </a:lnTo>
                  <a:lnTo>
                    <a:pt x="1339" y="2619"/>
                  </a:lnTo>
                  <a:lnTo>
                    <a:pt x="1432" y="2551"/>
                  </a:lnTo>
                  <a:lnTo>
                    <a:pt x="1526" y="2496"/>
                  </a:lnTo>
                  <a:lnTo>
                    <a:pt x="1624" y="2494"/>
                  </a:lnTo>
                  <a:lnTo>
                    <a:pt x="1720" y="2448"/>
                  </a:lnTo>
                  <a:lnTo>
                    <a:pt x="1814" y="2400"/>
                  </a:lnTo>
                  <a:lnTo>
                    <a:pt x="1910" y="2393"/>
                  </a:lnTo>
                  <a:lnTo>
                    <a:pt x="2004" y="2340"/>
                  </a:lnTo>
                  <a:lnTo>
                    <a:pt x="2097" y="2278"/>
                  </a:lnTo>
                  <a:lnTo>
                    <a:pt x="2188" y="2223"/>
                  </a:lnTo>
                  <a:lnTo>
                    <a:pt x="2282" y="2163"/>
                  </a:lnTo>
                  <a:lnTo>
                    <a:pt x="2376" y="2122"/>
                  </a:lnTo>
                  <a:lnTo>
                    <a:pt x="2469" y="2095"/>
                  </a:lnTo>
                  <a:lnTo>
                    <a:pt x="2560" y="2071"/>
                  </a:lnTo>
                  <a:lnTo>
                    <a:pt x="2652" y="2040"/>
                  </a:lnTo>
                  <a:lnTo>
                    <a:pt x="2745" y="2011"/>
                  </a:lnTo>
                  <a:lnTo>
                    <a:pt x="2836" y="1978"/>
                  </a:lnTo>
                  <a:lnTo>
                    <a:pt x="2930" y="1944"/>
                  </a:lnTo>
                  <a:lnTo>
                    <a:pt x="3019" y="1913"/>
                  </a:lnTo>
                  <a:lnTo>
                    <a:pt x="3110" y="1884"/>
                  </a:lnTo>
                  <a:lnTo>
                    <a:pt x="3199" y="1848"/>
                  </a:lnTo>
                  <a:lnTo>
                    <a:pt x="3290" y="1819"/>
                  </a:lnTo>
                  <a:lnTo>
                    <a:pt x="3379" y="1791"/>
                  </a:lnTo>
                  <a:lnTo>
                    <a:pt x="3467" y="1759"/>
                  </a:lnTo>
                  <a:lnTo>
                    <a:pt x="3556" y="1730"/>
                  </a:lnTo>
                  <a:lnTo>
                    <a:pt x="3647" y="1697"/>
                  </a:lnTo>
                  <a:lnTo>
                    <a:pt x="3736" y="1668"/>
                  </a:lnTo>
                  <a:lnTo>
                    <a:pt x="3823" y="1639"/>
                  </a:lnTo>
                  <a:lnTo>
                    <a:pt x="3911" y="1608"/>
                  </a:lnTo>
                  <a:lnTo>
                    <a:pt x="3998" y="1567"/>
                  </a:lnTo>
                  <a:lnTo>
                    <a:pt x="4084" y="1517"/>
                  </a:lnTo>
                  <a:lnTo>
                    <a:pt x="4171" y="1486"/>
                  </a:lnTo>
                  <a:lnTo>
                    <a:pt x="4257" y="1466"/>
                  </a:lnTo>
                  <a:lnTo>
                    <a:pt x="4343" y="1457"/>
                  </a:lnTo>
                  <a:lnTo>
                    <a:pt x="4430" y="1442"/>
                  </a:lnTo>
                  <a:lnTo>
                    <a:pt x="4516" y="1421"/>
                  </a:lnTo>
                  <a:lnTo>
                    <a:pt x="4600" y="1392"/>
                  </a:lnTo>
                  <a:lnTo>
                    <a:pt x="4687" y="1366"/>
                  </a:lnTo>
                  <a:lnTo>
                    <a:pt x="4768" y="1344"/>
                  </a:lnTo>
                  <a:lnTo>
                    <a:pt x="4857" y="1327"/>
                  </a:lnTo>
                  <a:lnTo>
                    <a:pt x="4939" y="1303"/>
                  </a:lnTo>
                  <a:lnTo>
                    <a:pt x="5023" y="1265"/>
                  </a:lnTo>
                  <a:lnTo>
                    <a:pt x="5107" y="1214"/>
                  </a:lnTo>
                  <a:lnTo>
                    <a:pt x="5191" y="1169"/>
                  </a:lnTo>
                  <a:lnTo>
                    <a:pt x="5272" y="1128"/>
                  </a:lnTo>
                  <a:lnTo>
                    <a:pt x="5356" y="1094"/>
                  </a:lnTo>
                  <a:lnTo>
                    <a:pt x="5438" y="1054"/>
                  </a:lnTo>
                  <a:lnTo>
                    <a:pt x="5522" y="1015"/>
                  </a:lnTo>
                  <a:lnTo>
                    <a:pt x="5603" y="979"/>
                  </a:lnTo>
                  <a:lnTo>
                    <a:pt x="5685" y="941"/>
                  </a:lnTo>
                  <a:lnTo>
                    <a:pt x="5766" y="900"/>
                  </a:lnTo>
                  <a:lnTo>
                    <a:pt x="5846" y="871"/>
                  </a:lnTo>
                  <a:lnTo>
                    <a:pt x="5927" y="847"/>
                  </a:lnTo>
                  <a:lnTo>
                    <a:pt x="6009" y="823"/>
                  </a:lnTo>
                  <a:lnTo>
                    <a:pt x="6088" y="797"/>
                  </a:lnTo>
                  <a:lnTo>
                    <a:pt x="6170" y="773"/>
                  </a:lnTo>
                  <a:lnTo>
                    <a:pt x="6251" y="744"/>
                  </a:lnTo>
                  <a:lnTo>
                    <a:pt x="6328" y="720"/>
                  </a:lnTo>
                  <a:lnTo>
                    <a:pt x="6407" y="696"/>
                  </a:lnTo>
                  <a:lnTo>
                    <a:pt x="6486" y="677"/>
                  </a:lnTo>
                  <a:lnTo>
                    <a:pt x="6563" y="655"/>
                  </a:lnTo>
                  <a:lnTo>
                    <a:pt x="6640" y="638"/>
                  </a:lnTo>
                  <a:lnTo>
                    <a:pt x="6719" y="610"/>
                  </a:lnTo>
                  <a:lnTo>
                    <a:pt x="6796" y="588"/>
                  </a:lnTo>
                  <a:lnTo>
                    <a:pt x="6875" y="562"/>
                  </a:lnTo>
                  <a:lnTo>
                    <a:pt x="6952" y="533"/>
                  </a:lnTo>
                  <a:lnTo>
                    <a:pt x="7031" y="506"/>
                  </a:lnTo>
                  <a:lnTo>
                    <a:pt x="7108" y="478"/>
                  </a:lnTo>
                  <a:lnTo>
                    <a:pt x="7182" y="449"/>
                  </a:lnTo>
                  <a:lnTo>
                    <a:pt x="7262" y="418"/>
                  </a:lnTo>
                  <a:lnTo>
                    <a:pt x="7338" y="379"/>
                  </a:lnTo>
                  <a:lnTo>
                    <a:pt x="7413" y="346"/>
                  </a:lnTo>
                  <a:lnTo>
                    <a:pt x="7487" y="314"/>
                  </a:lnTo>
                  <a:lnTo>
                    <a:pt x="7566" y="283"/>
                  </a:lnTo>
                  <a:lnTo>
                    <a:pt x="7641" y="247"/>
                  </a:lnTo>
                  <a:lnTo>
                    <a:pt x="7715" y="199"/>
                  </a:lnTo>
                  <a:lnTo>
                    <a:pt x="7792" y="146"/>
                  </a:lnTo>
                  <a:lnTo>
                    <a:pt x="7869" y="98"/>
                  </a:lnTo>
                  <a:lnTo>
                    <a:pt x="7943" y="67"/>
                  </a:lnTo>
                  <a:lnTo>
                    <a:pt x="8017" y="34"/>
                  </a:lnTo>
                  <a:lnTo>
                    <a:pt x="8092" y="0"/>
                  </a:lnTo>
                  <a:lnTo>
                    <a:pt x="8159" y="7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49" name="Freeform 129"/>
            <p:cNvSpPr>
              <a:spLocks noChangeAspect="1"/>
            </p:cNvSpPr>
            <p:nvPr/>
          </p:nvSpPr>
          <p:spPr bwMode="auto">
            <a:xfrm>
              <a:off x="5347" y="2016"/>
              <a:ext cx="78" cy="28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72" y="38"/>
                </a:cxn>
                <a:cxn ang="0">
                  <a:pos x="149" y="14"/>
                </a:cxn>
                <a:cxn ang="0">
                  <a:pos x="182" y="0"/>
                </a:cxn>
              </a:cxnLst>
              <a:rect l="0" t="0" r="r" b="b"/>
              <a:pathLst>
                <a:path w="182" h="65">
                  <a:moveTo>
                    <a:pt x="0" y="65"/>
                  </a:moveTo>
                  <a:lnTo>
                    <a:pt x="72" y="38"/>
                  </a:lnTo>
                  <a:lnTo>
                    <a:pt x="149" y="14"/>
                  </a:lnTo>
                  <a:lnTo>
                    <a:pt x="18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0" name="Freeform 130"/>
            <p:cNvSpPr>
              <a:spLocks noChangeAspect="1"/>
            </p:cNvSpPr>
            <p:nvPr/>
          </p:nvSpPr>
          <p:spPr bwMode="auto">
            <a:xfrm>
              <a:off x="1775" y="2252"/>
              <a:ext cx="2893" cy="1059"/>
            </a:xfrm>
            <a:custGeom>
              <a:avLst/>
              <a:gdLst/>
              <a:ahLst/>
              <a:cxnLst>
                <a:cxn ang="0">
                  <a:pos x="48" y="2467"/>
                </a:cxn>
                <a:cxn ang="0">
                  <a:pos x="250" y="2395"/>
                </a:cxn>
                <a:cxn ang="0">
                  <a:pos x="451" y="2323"/>
                </a:cxn>
                <a:cxn ang="0">
                  <a:pos x="650" y="2251"/>
                </a:cxn>
                <a:cxn ang="0">
                  <a:pos x="850" y="2184"/>
                </a:cxn>
                <a:cxn ang="0">
                  <a:pos x="1046" y="2112"/>
                </a:cxn>
                <a:cxn ang="0">
                  <a:pos x="1238" y="2042"/>
                </a:cxn>
                <a:cxn ang="0">
                  <a:pos x="1433" y="1944"/>
                </a:cxn>
                <a:cxn ang="0">
                  <a:pos x="1622" y="1879"/>
                </a:cxn>
                <a:cxn ang="0">
                  <a:pos x="1812" y="1788"/>
                </a:cxn>
                <a:cxn ang="0">
                  <a:pos x="2001" y="1738"/>
                </a:cxn>
                <a:cxn ang="0">
                  <a:pos x="2186" y="1613"/>
                </a:cxn>
                <a:cxn ang="0">
                  <a:pos x="2373" y="1510"/>
                </a:cxn>
                <a:cxn ang="0">
                  <a:pos x="2558" y="1454"/>
                </a:cxn>
                <a:cxn ang="0">
                  <a:pos x="2741" y="1397"/>
                </a:cxn>
                <a:cxn ang="0">
                  <a:pos x="2923" y="1334"/>
                </a:cxn>
                <a:cxn ang="0">
                  <a:pos x="3108" y="1274"/>
                </a:cxn>
                <a:cxn ang="0">
                  <a:pos x="3285" y="1212"/>
                </a:cxn>
                <a:cxn ang="0">
                  <a:pos x="3465" y="1152"/>
                </a:cxn>
                <a:cxn ang="0">
                  <a:pos x="3643" y="1082"/>
                </a:cxn>
                <a:cxn ang="0">
                  <a:pos x="3818" y="1027"/>
                </a:cxn>
                <a:cxn ang="0">
                  <a:pos x="3993" y="955"/>
                </a:cxn>
                <a:cxn ang="0">
                  <a:pos x="4168" y="878"/>
                </a:cxn>
                <a:cxn ang="0">
                  <a:pos x="4341" y="847"/>
                </a:cxn>
                <a:cxn ang="0">
                  <a:pos x="4514" y="809"/>
                </a:cxn>
                <a:cxn ang="0">
                  <a:pos x="4682" y="746"/>
                </a:cxn>
                <a:cxn ang="0">
                  <a:pos x="4850" y="710"/>
                </a:cxn>
                <a:cxn ang="0">
                  <a:pos x="5020" y="657"/>
                </a:cxn>
                <a:cxn ang="0">
                  <a:pos x="5188" y="557"/>
                </a:cxn>
                <a:cxn ang="0">
                  <a:pos x="5352" y="487"/>
                </a:cxn>
                <a:cxn ang="0">
                  <a:pos x="5517" y="410"/>
                </a:cxn>
                <a:cxn ang="0">
                  <a:pos x="5680" y="338"/>
                </a:cxn>
                <a:cxn ang="0">
                  <a:pos x="5843" y="269"/>
                </a:cxn>
                <a:cxn ang="0">
                  <a:pos x="6004" y="223"/>
                </a:cxn>
                <a:cxn ang="0">
                  <a:pos x="6163" y="173"/>
                </a:cxn>
                <a:cxn ang="0">
                  <a:pos x="6323" y="115"/>
                </a:cxn>
                <a:cxn ang="0">
                  <a:pos x="6479" y="74"/>
                </a:cxn>
                <a:cxn ang="0">
                  <a:pos x="6638" y="36"/>
                </a:cxn>
                <a:cxn ang="0">
                  <a:pos x="6791" y="0"/>
                </a:cxn>
              </a:cxnLst>
              <a:rect l="0" t="0" r="r" b="b"/>
              <a:pathLst>
                <a:path w="6791" h="2486">
                  <a:moveTo>
                    <a:pt x="0" y="2486"/>
                  </a:moveTo>
                  <a:lnTo>
                    <a:pt x="48" y="2467"/>
                  </a:lnTo>
                  <a:lnTo>
                    <a:pt x="149" y="2431"/>
                  </a:lnTo>
                  <a:lnTo>
                    <a:pt x="250" y="2395"/>
                  </a:lnTo>
                  <a:lnTo>
                    <a:pt x="353" y="2359"/>
                  </a:lnTo>
                  <a:lnTo>
                    <a:pt x="451" y="2323"/>
                  </a:lnTo>
                  <a:lnTo>
                    <a:pt x="552" y="2287"/>
                  </a:lnTo>
                  <a:lnTo>
                    <a:pt x="650" y="2251"/>
                  </a:lnTo>
                  <a:lnTo>
                    <a:pt x="749" y="2218"/>
                  </a:lnTo>
                  <a:lnTo>
                    <a:pt x="850" y="2184"/>
                  </a:lnTo>
                  <a:lnTo>
                    <a:pt x="948" y="2148"/>
                  </a:lnTo>
                  <a:lnTo>
                    <a:pt x="1046" y="2112"/>
                  </a:lnTo>
                  <a:lnTo>
                    <a:pt x="1145" y="2076"/>
                  </a:lnTo>
                  <a:lnTo>
                    <a:pt x="1238" y="2042"/>
                  </a:lnTo>
                  <a:lnTo>
                    <a:pt x="1337" y="2006"/>
                  </a:lnTo>
                  <a:lnTo>
                    <a:pt x="1433" y="1944"/>
                  </a:lnTo>
                  <a:lnTo>
                    <a:pt x="1526" y="1884"/>
                  </a:lnTo>
                  <a:lnTo>
                    <a:pt x="1622" y="1879"/>
                  </a:lnTo>
                  <a:lnTo>
                    <a:pt x="1716" y="1838"/>
                  </a:lnTo>
                  <a:lnTo>
                    <a:pt x="1812" y="1788"/>
                  </a:lnTo>
                  <a:lnTo>
                    <a:pt x="1905" y="1783"/>
                  </a:lnTo>
                  <a:lnTo>
                    <a:pt x="2001" y="1738"/>
                  </a:lnTo>
                  <a:lnTo>
                    <a:pt x="2093" y="1670"/>
                  </a:lnTo>
                  <a:lnTo>
                    <a:pt x="2186" y="1613"/>
                  </a:lnTo>
                  <a:lnTo>
                    <a:pt x="2277" y="1555"/>
                  </a:lnTo>
                  <a:lnTo>
                    <a:pt x="2373" y="1510"/>
                  </a:lnTo>
                  <a:lnTo>
                    <a:pt x="2465" y="1483"/>
                  </a:lnTo>
                  <a:lnTo>
                    <a:pt x="2558" y="1454"/>
                  </a:lnTo>
                  <a:lnTo>
                    <a:pt x="2649" y="1423"/>
                  </a:lnTo>
                  <a:lnTo>
                    <a:pt x="2741" y="1397"/>
                  </a:lnTo>
                  <a:lnTo>
                    <a:pt x="2834" y="1366"/>
                  </a:lnTo>
                  <a:lnTo>
                    <a:pt x="2923" y="1334"/>
                  </a:lnTo>
                  <a:lnTo>
                    <a:pt x="3017" y="1303"/>
                  </a:lnTo>
                  <a:lnTo>
                    <a:pt x="3108" y="1274"/>
                  </a:lnTo>
                  <a:lnTo>
                    <a:pt x="3197" y="1241"/>
                  </a:lnTo>
                  <a:lnTo>
                    <a:pt x="3285" y="1212"/>
                  </a:lnTo>
                  <a:lnTo>
                    <a:pt x="3376" y="1183"/>
                  </a:lnTo>
                  <a:lnTo>
                    <a:pt x="3465" y="1152"/>
                  </a:lnTo>
                  <a:lnTo>
                    <a:pt x="3554" y="1123"/>
                  </a:lnTo>
                  <a:lnTo>
                    <a:pt x="3643" y="1082"/>
                  </a:lnTo>
                  <a:lnTo>
                    <a:pt x="3729" y="1049"/>
                  </a:lnTo>
                  <a:lnTo>
                    <a:pt x="3818" y="1027"/>
                  </a:lnTo>
                  <a:lnTo>
                    <a:pt x="3904" y="996"/>
                  </a:lnTo>
                  <a:lnTo>
                    <a:pt x="3993" y="955"/>
                  </a:lnTo>
                  <a:lnTo>
                    <a:pt x="4080" y="914"/>
                  </a:lnTo>
                  <a:lnTo>
                    <a:pt x="4168" y="878"/>
                  </a:lnTo>
                  <a:lnTo>
                    <a:pt x="4252" y="861"/>
                  </a:lnTo>
                  <a:lnTo>
                    <a:pt x="4341" y="847"/>
                  </a:lnTo>
                  <a:lnTo>
                    <a:pt x="4425" y="833"/>
                  </a:lnTo>
                  <a:lnTo>
                    <a:pt x="4514" y="809"/>
                  </a:lnTo>
                  <a:lnTo>
                    <a:pt x="4596" y="775"/>
                  </a:lnTo>
                  <a:lnTo>
                    <a:pt x="4682" y="746"/>
                  </a:lnTo>
                  <a:lnTo>
                    <a:pt x="4766" y="727"/>
                  </a:lnTo>
                  <a:lnTo>
                    <a:pt x="4850" y="710"/>
                  </a:lnTo>
                  <a:lnTo>
                    <a:pt x="4934" y="693"/>
                  </a:lnTo>
                  <a:lnTo>
                    <a:pt x="5020" y="657"/>
                  </a:lnTo>
                  <a:lnTo>
                    <a:pt x="5104" y="607"/>
                  </a:lnTo>
                  <a:lnTo>
                    <a:pt x="5188" y="557"/>
                  </a:lnTo>
                  <a:lnTo>
                    <a:pt x="5268" y="518"/>
                  </a:lnTo>
                  <a:lnTo>
                    <a:pt x="5352" y="487"/>
                  </a:lnTo>
                  <a:lnTo>
                    <a:pt x="5433" y="446"/>
                  </a:lnTo>
                  <a:lnTo>
                    <a:pt x="5517" y="410"/>
                  </a:lnTo>
                  <a:lnTo>
                    <a:pt x="5599" y="374"/>
                  </a:lnTo>
                  <a:lnTo>
                    <a:pt x="5680" y="338"/>
                  </a:lnTo>
                  <a:lnTo>
                    <a:pt x="5764" y="297"/>
                  </a:lnTo>
                  <a:lnTo>
                    <a:pt x="5843" y="269"/>
                  </a:lnTo>
                  <a:lnTo>
                    <a:pt x="5925" y="245"/>
                  </a:lnTo>
                  <a:lnTo>
                    <a:pt x="6004" y="223"/>
                  </a:lnTo>
                  <a:lnTo>
                    <a:pt x="6086" y="199"/>
                  </a:lnTo>
                  <a:lnTo>
                    <a:pt x="6163" y="173"/>
                  </a:lnTo>
                  <a:lnTo>
                    <a:pt x="6244" y="141"/>
                  </a:lnTo>
                  <a:lnTo>
                    <a:pt x="6323" y="115"/>
                  </a:lnTo>
                  <a:lnTo>
                    <a:pt x="6403" y="96"/>
                  </a:lnTo>
                  <a:lnTo>
                    <a:pt x="6479" y="74"/>
                  </a:lnTo>
                  <a:lnTo>
                    <a:pt x="6561" y="53"/>
                  </a:lnTo>
                  <a:lnTo>
                    <a:pt x="6638" y="36"/>
                  </a:lnTo>
                  <a:lnTo>
                    <a:pt x="6717" y="19"/>
                  </a:lnTo>
                  <a:lnTo>
                    <a:pt x="679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1" name="Freeform 131"/>
            <p:cNvSpPr>
              <a:spLocks noChangeAspect="1"/>
            </p:cNvSpPr>
            <p:nvPr/>
          </p:nvSpPr>
          <p:spPr bwMode="auto">
            <a:xfrm>
              <a:off x="4767" y="1997"/>
              <a:ext cx="481" cy="220"/>
            </a:xfrm>
            <a:custGeom>
              <a:avLst/>
              <a:gdLst/>
              <a:ahLst/>
              <a:cxnLst>
                <a:cxn ang="0">
                  <a:pos x="0" y="516"/>
                </a:cxn>
                <a:cxn ang="0">
                  <a:pos x="77" y="483"/>
                </a:cxn>
                <a:cxn ang="0">
                  <a:pos x="154" y="454"/>
                </a:cxn>
                <a:cxn ang="0">
                  <a:pos x="231" y="420"/>
                </a:cxn>
                <a:cxn ang="0">
                  <a:pos x="307" y="379"/>
                </a:cxn>
                <a:cxn ang="0">
                  <a:pos x="384" y="348"/>
                </a:cxn>
                <a:cxn ang="0">
                  <a:pos x="461" y="312"/>
                </a:cxn>
                <a:cxn ang="0">
                  <a:pos x="535" y="283"/>
                </a:cxn>
                <a:cxn ang="0">
                  <a:pos x="612" y="252"/>
                </a:cxn>
                <a:cxn ang="0">
                  <a:pos x="687" y="207"/>
                </a:cxn>
                <a:cxn ang="0">
                  <a:pos x="763" y="154"/>
                </a:cxn>
                <a:cxn ang="0">
                  <a:pos x="838" y="106"/>
                </a:cxn>
                <a:cxn ang="0">
                  <a:pos x="912" y="65"/>
                </a:cxn>
                <a:cxn ang="0">
                  <a:pos x="989" y="36"/>
                </a:cxn>
                <a:cxn ang="0">
                  <a:pos x="1063" y="0"/>
                </a:cxn>
                <a:cxn ang="0">
                  <a:pos x="1128" y="72"/>
                </a:cxn>
              </a:cxnLst>
              <a:rect l="0" t="0" r="r" b="b"/>
              <a:pathLst>
                <a:path w="1128" h="516">
                  <a:moveTo>
                    <a:pt x="0" y="516"/>
                  </a:moveTo>
                  <a:lnTo>
                    <a:pt x="77" y="483"/>
                  </a:lnTo>
                  <a:lnTo>
                    <a:pt x="154" y="454"/>
                  </a:lnTo>
                  <a:lnTo>
                    <a:pt x="231" y="420"/>
                  </a:lnTo>
                  <a:lnTo>
                    <a:pt x="307" y="379"/>
                  </a:lnTo>
                  <a:lnTo>
                    <a:pt x="384" y="348"/>
                  </a:lnTo>
                  <a:lnTo>
                    <a:pt x="461" y="312"/>
                  </a:lnTo>
                  <a:lnTo>
                    <a:pt x="535" y="283"/>
                  </a:lnTo>
                  <a:lnTo>
                    <a:pt x="612" y="252"/>
                  </a:lnTo>
                  <a:lnTo>
                    <a:pt x="687" y="207"/>
                  </a:lnTo>
                  <a:lnTo>
                    <a:pt x="763" y="154"/>
                  </a:lnTo>
                  <a:lnTo>
                    <a:pt x="838" y="106"/>
                  </a:lnTo>
                  <a:lnTo>
                    <a:pt x="912" y="65"/>
                  </a:lnTo>
                  <a:lnTo>
                    <a:pt x="989" y="36"/>
                  </a:lnTo>
                  <a:lnTo>
                    <a:pt x="1063" y="0"/>
                  </a:lnTo>
                  <a:lnTo>
                    <a:pt x="1128" y="7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2" name="Freeform 132"/>
            <p:cNvSpPr>
              <a:spLocks noChangeAspect="1"/>
            </p:cNvSpPr>
            <p:nvPr/>
          </p:nvSpPr>
          <p:spPr bwMode="auto">
            <a:xfrm>
              <a:off x="5339" y="2011"/>
              <a:ext cx="77" cy="27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72" y="38"/>
                </a:cxn>
                <a:cxn ang="0">
                  <a:pos x="144" y="12"/>
                </a:cxn>
                <a:cxn ang="0">
                  <a:pos x="180" y="0"/>
                </a:cxn>
              </a:cxnLst>
              <a:rect l="0" t="0" r="r" b="b"/>
              <a:pathLst>
                <a:path w="180" h="62">
                  <a:moveTo>
                    <a:pt x="0" y="62"/>
                  </a:moveTo>
                  <a:lnTo>
                    <a:pt x="72" y="38"/>
                  </a:lnTo>
                  <a:lnTo>
                    <a:pt x="144" y="12"/>
                  </a:lnTo>
                  <a:lnTo>
                    <a:pt x="1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3" name="Freeform 133"/>
            <p:cNvSpPr>
              <a:spLocks noChangeAspect="1"/>
            </p:cNvSpPr>
            <p:nvPr/>
          </p:nvSpPr>
          <p:spPr bwMode="auto">
            <a:xfrm>
              <a:off x="1767" y="2255"/>
              <a:ext cx="2893" cy="1048"/>
            </a:xfrm>
            <a:custGeom>
              <a:avLst/>
              <a:gdLst/>
              <a:ahLst/>
              <a:cxnLst>
                <a:cxn ang="0">
                  <a:pos x="50" y="2439"/>
                </a:cxn>
                <a:cxn ang="0">
                  <a:pos x="252" y="2367"/>
                </a:cxn>
                <a:cxn ang="0">
                  <a:pos x="453" y="2297"/>
                </a:cxn>
                <a:cxn ang="0">
                  <a:pos x="653" y="2225"/>
                </a:cxn>
                <a:cxn ang="0">
                  <a:pos x="849" y="2158"/>
                </a:cxn>
                <a:cxn ang="0">
                  <a:pos x="1044" y="2086"/>
                </a:cxn>
                <a:cxn ang="0">
                  <a:pos x="1240" y="2017"/>
                </a:cxn>
                <a:cxn ang="0">
                  <a:pos x="1430" y="1918"/>
                </a:cxn>
                <a:cxn ang="0">
                  <a:pos x="1622" y="1849"/>
                </a:cxn>
                <a:cxn ang="0">
                  <a:pos x="1812" y="1760"/>
                </a:cxn>
                <a:cxn ang="0">
                  <a:pos x="2001" y="1717"/>
                </a:cxn>
                <a:cxn ang="0">
                  <a:pos x="2184" y="1589"/>
                </a:cxn>
                <a:cxn ang="0">
                  <a:pos x="2371" y="1484"/>
                </a:cxn>
                <a:cxn ang="0">
                  <a:pos x="2556" y="1421"/>
                </a:cxn>
                <a:cxn ang="0">
                  <a:pos x="2740" y="1369"/>
                </a:cxn>
                <a:cxn ang="0">
                  <a:pos x="2925" y="1306"/>
                </a:cxn>
                <a:cxn ang="0">
                  <a:pos x="3108" y="1251"/>
                </a:cxn>
                <a:cxn ang="0">
                  <a:pos x="3285" y="1189"/>
                </a:cxn>
                <a:cxn ang="0">
                  <a:pos x="3463" y="1128"/>
                </a:cxn>
                <a:cxn ang="0">
                  <a:pos x="3643" y="1052"/>
                </a:cxn>
                <a:cxn ang="0">
                  <a:pos x="3818" y="1001"/>
                </a:cxn>
                <a:cxn ang="0">
                  <a:pos x="3993" y="934"/>
                </a:cxn>
                <a:cxn ang="0">
                  <a:pos x="4166" y="857"/>
                </a:cxn>
                <a:cxn ang="0">
                  <a:pos x="4339" y="824"/>
                </a:cxn>
                <a:cxn ang="0">
                  <a:pos x="4509" y="780"/>
                </a:cxn>
                <a:cxn ang="0">
                  <a:pos x="4679" y="711"/>
                </a:cxn>
                <a:cxn ang="0">
                  <a:pos x="4847" y="680"/>
                </a:cxn>
                <a:cxn ang="0">
                  <a:pos x="5015" y="629"/>
                </a:cxn>
                <a:cxn ang="0">
                  <a:pos x="5183" y="531"/>
                </a:cxn>
                <a:cxn ang="0">
                  <a:pos x="5351" y="464"/>
                </a:cxn>
                <a:cxn ang="0">
                  <a:pos x="5515" y="387"/>
                </a:cxn>
                <a:cxn ang="0">
                  <a:pos x="5678" y="317"/>
                </a:cxn>
                <a:cxn ang="0">
                  <a:pos x="5838" y="248"/>
                </a:cxn>
                <a:cxn ang="0">
                  <a:pos x="5999" y="204"/>
                </a:cxn>
                <a:cxn ang="0">
                  <a:pos x="6162" y="159"/>
                </a:cxn>
                <a:cxn ang="0">
                  <a:pos x="6321" y="99"/>
                </a:cxn>
                <a:cxn ang="0">
                  <a:pos x="6479" y="58"/>
                </a:cxn>
                <a:cxn ang="0">
                  <a:pos x="6635" y="17"/>
                </a:cxn>
                <a:cxn ang="0">
                  <a:pos x="6791" y="0"/>
                </a:cxn>
              </a:cxnLst>
              <a:rect l="0" t="0" r="r" b="b"/>
              <a:pathLst>
                <a:path w="6791" h="2458">
                  <a:moveTo>
                    <a:pt x="0" y="2458"/>
                  </a:moveTo>
                  <a:lnTo>
                    <a:pt x="50" y="2439"/>
                  </a:lnTo>
                  <a:lnTo>
                    <a:pt x="151" y="2405"/>
                  </a:lnTo>
                  <a:lnTo>
                    <a:pt x="252" y="2367"/>
                  </a:lnTo>
                  <a:lnTo>
                    <a:pt x="353" y="2333"/>
                  </a:lnTo>
                  <a:lnTo>
                    <a:pt x="453" y="2297"/>
                  </a:lnTo>
                  <a:lnTo>
                    <a:pt x="552" y="2261"/>
                  </a:lnTo>
                  <a:lnTo>
                    <a:pt x="653" y="2225"/>
                  </a:lnTo>
                  <a:lnTo>
                    <a:pt x="751" y="2192"/>
                  </a:lnTo>
                  <a:lnTo>
                    <a:pt x="849" y="2158"/>
                  </a:lnTo>
                  <a:lnTo>
                    <a:pt x="948" y="2122"/>
                  </a:lnTo>
                  <a:lnTo>
                    <a:pt x="1044" y="2086"/>
                  </a:lnTo>
                  <a:lnTo>
                    <a:pt x="1142" y="2050"/>
                  </a:lnTo>
                  <a:lnTo>
                    <a:pt x="1240" y="2017"/>
                  </a:lnTo>
                  <a:lnTo>
                    <a:pt x="1334" y="1981"/>
                  </a:lnTo>
                  <a:lnTo>
                    <a:pt x="1430" y="1918"/>
                  </a:lnTo>
                  <a:lnTo>
                    <a:pt x="1526" y="1853"/>
                  </a:lnTo>
                  <a:lnTo>
                    <a:pt x="1622" y="1849"/>
                  </a:lnTo>
                  <a:lnTo>
                    <a:pt x="1718" y="1810"/>
                  </a:lnTo>
                  <a:lnTo>
                    <a:pt x="1812" y="1760"/>
                  </a:lnTo>
                  <a:lnTo>
                    <a:pt x="1908" y="1757"/>
                  </a:lnTo>
                  <a:lnTo>
                    <a:pt x="2001" y="1717"/>
                  </a:lnTo>
                  <a:lnTo>
                    <a:pt x="2092" y="1647"/>
                  </a:lnTo>
                  <a:lnTo>
                    <a:pt x="2184" y="1589"/>
                  </a:lnTo>
                  <a:lnTo>
                    <a:pt x="2280" y="1529"/>
                  </a:lnTo>
                  <a:lnTo>
                    <a:pt x="2371" y="1484"/>
                  </a:lnTo>
                  <a:lnTo>
                    <a:pt x="2464" y="1455"/>
                  </a:lnTo>
                  <a:lnTo>
                    <a:pt x="2556" y="1421"/>
                  </a:lnTo>
                  <a:lnTo>
                    <a:pt x="2649" y="1395"/>
                  </a:lnTo>
                  <a:lnTo>
                    <a:pt x="2740" y="1369"/>
                  </a:lnTo>
                  <a:lnTo>
                    <a:pt x="2832" y="1340"/>
                  </a:lnTo>
                  <a:lnTo>
                    <a:pt x="2925" y="1306"/>
                  </a:lnTo>
                  <a:lnTo>
                    <a:pt x="3014" y="1275"/>
                  </a:lnTo>
                  <a:lnTo>
                    <a:pt x="3108" y="1251"/>
                  </a:lnTo>
                  <a:lnTo>
                    <a:pt x="3196" y="1217"/>
                  </a:lnTo>
                  <a:lnTo>
                    <a:pt x="3285" y="1189"/>
                  </a:lnTo>
                  <a:lnTo>
                    <a:pt x="3374" y="1157"/>
                  </a:lnTo>
                  <a:lnTo>
                    <a:pt x="3463" y="1128"/>
                  </a:lnTo>
                  <a:lnTo>
                    <a:pt x="3551" y="1102"/>
                  </a:lnTo>
                  <a:lnTo>
                    <a:pt x="3643" y="1052"/>
                  </a:lnTo>
                  <a:lnTo>
                    <a:pt x="3729" y="1016"/>
                  </a:lnTo>
                  <a:lnTo>
                    <a:pt x="3818" y="1001"/>
                  </a:lnTo>
                  <a:lnTo>
                    <a:pt x="3904" y="970"/>
                  </a:lnTo>
                  <a:lnTo>
                    <a:pt x="3993" y="934"/>
                  </a:lnTo>
                  <a:lnTo>
                    <a:pt x="4079" y="891"/>
                  </a:lnTo>
                  <a:lnTo>
                    <a:pt x="4166" y="857"/>
                  </a:lnTo>
                  <a:lnTo>
                    <a:pt x="4252" y="838"/>
                  </a:lnTo>
                  <a:lnTo>
                    <a:pt x="4339" y="824"/>
                  </a:lnTo>
                  <a:lnTo>
                    <a:pt x="4425" y="807"/>
                  </a:lnTo>
                  <a:lnTo>
                    <a:pt x="4509" y="780"/>
                  </a:lnTo>
                  <a:lnTo>
                    <a:pt x="4595" y="747"/>
                  </a:lnTo>
                  <a:lnTo>
                    <a:pt x="4679" y="711"/>
                  </a:lnTo>
                  <a:lnTo>
                    <a:pt x="4766" y="689"/>
                  </a:lnTo>
                  <a:lnTo>
                    <a:pt x="4847" y="680"/>
                  </a:lnTo>
                  <a:lnTo>
                    <a:pt x="4931" y="668"/>
                  </a:lnTo>
                  <a:lnTo>
                    <a:pt x="5015" y="629"/>
                  </a:lnTo>
                  <a:lnTo>
                    <a:pt x="5099" y="581"/>
                  </a:lnTo>
                  <a:lnTo>
                    <a:pt x="5183" y="531"/>
                  </a:lnTo>
                  <a:lnTo>
                    <a:pt x="5267" y="495"/>
                  </a:lnTo>
                  <a:lnTo>
                    <a:pt x="5351" y="464"/>
                  </a:lnTo>
                  <a:lnTo>
                    <a:pt x="5433" y="423"/>
                  </a:lnTo>
                  <a:lnTo>
                    <a:pt x="5515" y="387"/>
                  </a:lnTo>
                  <a:lnTo>
                    <a:pt x="5596" y="353"/>
                  </a:lnTo>
                  <a:lnTo>
                    <a:pt x="5678" y="317"/>
                  </a:lnTo>
                  <a:lnTo>
                    <a:pt x="5759" y="276"/>
                  </a:lnTo>
                  <a:lnTo>
                    <a:pt x="5838" y="248"/>
                  </a:lnTo>
                  <a:lnTo>
                    <a:pt x="5920" y="226"/>
                  </a:lnTo>
                  <a:lnTo>
                    <a:pt x="5999" y="204"/>
                  </a:lnTo>
                  <a:lnTo>
                    <a:pt x="6081" y="185"/>
                  </a:lnTo>
                  <a:lnTo>
                    <a:pt x="6162" y="159"/>
                  </a:lnTo>
                  <a:lnTo>
                    <a:pt x="6242" y="123"/>
                  </a:lnTo>
                  <a:lnTo>
                    <a:pt x="6321" y="99"/>
                  </a:lnTo>
                  <a:lnTo>
                    <a:pt x="6398" y="80"/>
                  </a:lnTo>
                  <a:lnTo>
                    <a:pt x="6479" y="58"/>
                  </a:lnTo>
                  <a:lnTo>
                    <a:pt x="6556" y="29"/>
                  </a:lnTo>
                  <a:lnTo>
                    <a:pt x="6635" y="17"/>
                  </a:lnTo>
                  <a:lnTo>
                    <a:pt x="6712" y="10"/>
                  </a:lnTo>
                  <a:lnTo>
                    <a:pt x="679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4" name="Freeform 134"/>
            <p:cNvSpPr>
              <a:spLocks noChangeAspect="1"/>
            </p:cNvSpPr>
            <p:nvPr/>
          </p:nvSpPr>
          <p:spPr bwMode="auto">
            <a:xfrm>
              <a:off x="4757" y="1993"/>
              <a:ext cx="483" cy="226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79" y="494"/>
                </a:cxn>
                <a:cxn ang="0">
                  <a:pos x="156" y="463"/>
                </a:cxn>
                <a:cxn ang="0">
                  <a:pos x="231" y="422"/>
                </a:cxn>
                <a:cxn ang="0">
                  <a:pos x="310" y="381"/>
                </a:cxn>
                <a:cxn ang="0">
                  <a:pos x="384" y="350"/>
                </a:cxn>
                <a:cxn ang="0">
                  <a:pos x="461" y="319"/>
                </a:cxn>
                <a:cxn ang="0">
                  <a:pos x="538" y="290"/>
                </a:cxn>
                <a:cxn ang="0">
                  <a:pos x="612" y="259"/>
                </a:cxn>
                <a:cxn ang="0">
                  <a:pos x="687" y="216"/>
                </a:cxn>
                <a:cxn ang="0">
                  <a:pos x="763" y="170"/>
                </a:cxn>
                <a:cxn ang="0">
                  <a:pos x="840" y="115"/>
                </a:cxn>
                <a:cxn ang="0">
                  <a:pos x="915" y="72"/>
                </a:cxn>
                <a:cxn ang="0">
                  <a:pos x="989" y="43"/>
                </a:cxn>
                <a:cxn ang="0">
                  <a:pos x="1063" y="0"/>
                </a:cxn>
                <a:cxn ang="0">
                  <a:pos x="1133" y="69"/>
                </a:cxn>
              </a:cxnLst>
              <a:rect l="0" t="0" r="r" b="b"/>
              <a:pathLst>
                <a:path w="1133" h="530">
                  <a:moveTo>
                    <a:pt x="0" y="530"/>
                  </a:moveTo>
                  <a:lnTo>
                    <a:pt x="79" y="494"/>
                  </a:lnTo>
                  <a:lnTo>
                    <a:pt x="156" y="463"/>
                  </a:lnTo>
                  <a:lnTo>
                    <a:pt x="231" y="422"/>
                  </a:lnTo>
                  <a:lnTo>
                    <a:pt x="310" y="381"/>
                  </a:lnTo>
                  <a:lnTo>
                    <a:pt x="384" y="350"/>
                  </a:lnTo>
                  <a:lnTo>
                    <a:pt x="461" y="319"/>
                  </a:lnTo>
                  <a:lnTo>
                    <a:pt x="538" y="290"/>
                  </a:lnTo>
                  <a:lnTo>
                    <a:pt x="612" y="259"/>
                  </a:lnTo>
                  <a:lnTo>
                    <a:pt x="687" y="216"/>
                  </a:lnTo>
                  <a:lnTo>
                    <a:pt x="763" y="170"/>
                  </a:lnTo>
                  <a:lnTo>
                    <a:pt x="840" y="115"/>
                  </a:lnTo>
                  <a:lnTo>
                    <a:pt x="915" y="72"/>
                  </a:lnTo>
                  <a:lnTo>
                    <a:pt x="989" y="43"/>
                  </a:lnTo>
                  <a:lnTo>
                    <a:pt x="1063" y="0"/>
                  </a:lnTo>
                  <a:lnTo>
                    <a:pt x="1133" y="6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5" name="Freeform 135"/>
            <p:cNvSpPr>
              <a:spLocks noChangeAspect="1"/>
            </p:cNvSpPr>
            <p:nvPr/>
          </p:nvSpPr>
          <p:spPr bwMode="auto">
            <a:xfrm>
              <a:off x="5330" y="2006"/>
              <a:ext cx="77" cy="27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72" y="38"/>
                </a:cxn>
                <a:cxn ang="0">
                  <a:pos x="144" y="12"/>
                </a:cxn>
                <a:cxn ang="0">
                  <a:pos x="180" y="0"/>
                </a:cxn>
              </a:cxnLst>
              <a:rect l="0" t="0" r="r" b="b"/>
              <a:pathLst>
                <a:path w="180" h="62">
                  <a:moveTo>
                    <a:pt x="0" y="62"/>
                  </a:moveTo>
                  <a:lnTo>
                    <a:pt x="72" y="38"/>
                  </a:lnTo>
                  <a:lnTo>
                    <a:pt x="144" y="12"/>
                  </a:lnTo>
                  <a:lnTo>
                    <a:pt x="1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6" name="Freeform 136"/>
            <p:cNvSpPr>
              <a:spLocks noChangeAspect="1"/>
            </p:cNvSpPr>
            <p:nvPr/>
          </p:nvSpPr>
          <p:spPr bwMode="auto">
            <a:xfrm>
              <a:off x="1759" y="2255"/>
              <a:ext cx="2891" cy="1040"/>
            </a:xfrm>
            <a:custGeom>
              <a:avLst/>
              <a:gdLst/>
              <a:ahLst/>
              <a:cxnLst>
                <a:cxn ang="0">
                  <a:pos x="50" y="2422"/>
                </a:cxn>
                <a:cxn ang="0">
                  <a:pos x="254" y="2350"/>
                </a:cxn>
                <a:cxn ang="0">
                  <a:pos x="453" y="2281"/>
                </a:cxn>
                <a:cxn ang="0">
                  <a:pos x="652" y="2209"/>
                </a:cxn>
                <a:cxn ang="0">
                  <a:pos x="847" y="2139"/>
                </a:cxn>
                <a:cxn ang="0">
                  <a:pos x="1043" y="2067"/>
                </a:cxn>
                <a:cxn ang="0">
                  <a:pos x="1238" y="1997"/>
                </a:cxn>
                <a:cxn ang="0">
                  <a:pos x="1427" y="1904"/>
                </a:cxn>
                <a:cxn ang="0">
                  <a:pos x="1622" y="1825"/>
                </a:cxn>
                <a:cxn ang="0">
                  <a:pos x="1809" y="1738"/>
                </a:cxn>
                <a:cxn ang="0">
                  <a:pos x="2003" y="1707"/>
                </a:cxn>
                <a:cxn ang="0">
                  <a:pos x="2186" y="1573"/>
                </a:cxn>
                <a:cxn ang="0">
                  <a:pos x="2371" y="1469"/>
                </a:cxn>
                <a:cxn ang="0">
                  <a:pos x="2555" y="1405"/>
                </a:cxn>
                <a:cxn ang="0">
                  <a:pos x="2740" y="1349"/>
                </a:cxn>
                <a:cxn ang="0">
                  <a:pos x="2923" y="1289"/>
                </a:cxn>
                <a:cxn ang="0">
                  <a:pos x="3103" y="1229"/>
                </a:cxn>
                <a:cxn ang="0">
                  <a:pos x="3282" y="1174"/>
                </a:cxn>
                <a:cxn ang="0">
                  <a:pos x="3462" y="1112"/>
                </a:cxn>
                <a:cxn ang="0">
                  <a:pos x="3640" y="1042"/>
                </a:cxn>
                <a:cxn ang="0">
                  <a:pos x="3815" y="987"/>
                </a:cxn>
                <a:cxn ang="0">
                  <a:pos x="3993" y="917"/>
                </a:cxn>
                <a:cxn ang="0">
                  <a:pos x="4166" y="845"/>
                </a:cxn>
                <a:cxn ang="0">
                  <a:pos x="4338" y="812"/>
                </a:cxn>
                <a:cxn ang="0">
                  <a:pos x="4506" y="761"/>
                </a:cxn>
                <a:cxn ang="0">
                  <a:pos x="4677" y="689"/>
                </a:cxn>
                <a:cxn ang="0">
                  <a:pos x="4847" y="653"/>
                </a:cxn>
                <a:cxn ang="0">
                  <a:pos x="5015" y="612"/>
                </a:cxn>
                <a:cxn ang="0">
                  <a:pos x="5181" y="509"/>
                </a:cxn>
                <a:cxn ang="0">
                  <a:pos x="5349" y="442"/>
                </a:cxn>
                <a:cxn ang="0">
                  <a:pos x="5514" y="370"/>
                </a:cxn>
                <a:cxn ang="0">
                  <a:pos x="5677" y="310"/>
                </a:cxn>
                <a:cxn ang="0">
                  <a:pos x="5838" y="245"/>
                </a:cxn>
                <a:cxn ang="0">
                  <a:pos x="5999" y="207"/>
                </a:cxn>
                <a:cxn ang="0">
                  <a:pos x="6157" y="159"/>
                </a:cxn>
                <a:cxn ang="0">
                  <a:pos x="6318" y="89"/>
                </a:cxn>
                <a:cxn ang="0">
                  <a:pos x="6474" y="44"/>
                </a:cxn>
                <a:cxn ang="0">
                  <a:pos x="6630" y="10"/>
                </a:cxn>
                <a:cxn ang="0">
                  <a:pos x="6786" y="0"/>
                </a:cxn>
              </a:cxnLst>
              <a:rect l="0" t="0" r="r" b="b"/>
              <a:pathLst>
                <a:path w="6786" h="2441">
                  <a:moveTo>
                    <a:pt x="0" y="2441"/>
                  </a:moveTo>
                  <a:lnTo>
                    <a:pt x="50" y="2422"/>
                  </a:lnTo>
                  <a:lnTo>
                    <a:pt x="153" y="2386"/>
                  </a:lnTo>
                  <a:lnTo>
                    <a:pt x="254" y="2350"/>
                  </a:lnTo>
                  <a:lnTo>
                    <a:pt x="352" y="2314"/>
                  </a:lnTo>
                  <a:lnTo>
                    <a:pt x="453" y="2281"/>
                  </a:lnTo>
                  <a:lnTo>
                    <a:pt x="554" y="2242"/>
                  </a:lnTo>
                  <a:lnTo>
                    <a:pt x="652" y="2209"/>
                  </a:lnTo>
                  <a:lnTo>
                    <a:pt x="751" y="2175"/>
                  </a:lnTo>
                  <a:lnTo>
                    <a:pt x="847" y="2139"/>
                  </a:lnTo>
                  <a:lnTo>
                    <a:pt x="947" y="2105"/>
                  </a:lnTo>
                  <a:lnTo>
                    <a:pt x="1043" y="2067"/>
                  </a:lnTo>
                  <a:lnTo>
                    <a:pt x="1139" y="2033"/>
                  </a:lnTo>
                  <a:lnTo>
                    <a:pt x="1238" y="1997"/>
                  </a:lnTo>
                  <a:lnTo>
                    <a:pt x="1334" y="1966"/>
                  </a:lnTo>
                  <a:lnTo>
                    <a:pt x="1427" y="1904"/>
                  </a:lnTo>
                  <a:lnTo>
                    <a:pt x="1523" y="1841"/>
                  </a:lnTo>
                  <a:lnTo>
                    <a:pt x="1622" y="1825"/>
                  </a:lnTo>
                  <a:lnTo>
                    <a:pt x="1715" y="1791"/>
                  </a:lnTo>
                  <a:lnTo>
                    <a:pt x="1809" y="1738"/>
                  </a:lnTo>
                  <a:lnTo>
                    <a:pt x="1907" y="1738"/>
                  </a:lnTo>
                  <a:lnTo>
                    <a:pt x="2003" y="1707"/>
                  </a:lnTo>
                  <a:lnTo>
                    <a:pt x="2095" y="1637"/>
                  </a:lnTo>
                  <a:lnTo>
                    <a:pt x="2186" y="1573"/>
                  </a:lnTo>
                  <a:lnTo>
                    <a:pt x="2279" y="1513"/>
                  </a:lnTo>
                  <a:lnTo>
                    <a:pt x="2371" y="1469"/>
                  </a:lnTo>
                  <a:lnTo>
                    <a:pt x="2462" y="1438"/>
                  </a:lnTo>
                  <a:lnTo>
                    <a:pt x="2555" y="1405"/>
                  </a:lnTo>
                  <a:lnTo>
                    <a:pt x="2647" y="1378"/>
                  </a:lnTo>
                  <a:lnTo>
                    <a:pt x="2740" y="1349"/>
                  </a:lnTo>
                  <a:lnTo>
                    <a:pt x="2831" y="1323"/>
                  </a:lnTo>
                  <a:lnTo>
                    <a:pt x="2923" y="1289"/>
                  </a:lnTo>
                  <a:lnTo>
                    <a:pt x="3011" y="1258"/>
                  </a:lnTo>
                  <a:lnTo>
                    <a:pt x="3103" y="1229"/>
                  </a:lnTo>
                  <a:lnTo>
                    <a:pt x="3194" y="1201"/>
                  </a:lnTo>
                  <a:lnTo>
                    <a:pt x="3282" y="1174"/>
                  </a:lnTo>
                  <a:lnTo>
                    <a:pt x="3374" y="1140"/>
                  </a:lnTo>
                  <a:lnTo>
                    <a:pt x="3462" y="1112"/>
                  </a:lnTo>
                  <a:lnTo>
                    <a:pt x="3551" y="1085"/>
                  </a:lnTo>
                  <a:lnTo>
                    <a:pt x="3640" y="1042"/>
                  </a:lnTo>
                  <a:lnTo>
                    <a:pt x="3726" y="1008"/>
                  </a:lnTo>
                  <a:lnTo>
                    <a:pt x="3815" y="987"/>
                  </a:lnTo>
                  <a:lnTo>
                    <a:pt x="3902" y="956"/>
                  </a:lnTo>
                  <a:lnTo>
                    <a:pt x="3993" y="917"/>
                  </a:lnTo>
                  <a:lnTo>
                    <a:pt x="4079" y="879"/>
                  </a:lnTo>
                  <a:lnTo>
                    <a:pt x="4166" y="845"/>
                  </a:lnTo>
                  <a:lnTo>
                    <a:pt x="4252" y="826"/>
                  </a:lnTo>
                  <a:lnTo>
                    <a:pt x="4338" y="812"/>
                  </a:lnTo>
                  <a:lnTo>
                    <a:pt x="4425" y="792"/>
                  </a:lnTo>
                  <a:lnTo>
                    <a:pt x="4506" y="761"/>
                  </a:lnTo>
                  <a:lnTo>
                    <a:pt x="4595" y="720"/>
                  </a:lnTo>
                  <a:lnTo>
                    <a:pt x="4677" y="689"/>
                  </a:lnTo>
                  <a:lnTo>
                    <a:pt x="4763" y="665"/>
                  </a:lnTo>
                  <a:lnTo>
                    <a:pt x="4847" y="653"/>
                  </a:lnTo>
                  <a:lnTo>
                    <a:pt x="4931" y="639"/>
                  </a:lnTo>
                  <a:lnTo>
                    <a:pt x="5015" y="612"/>
                  </a:lnTo>
                  <a:lnTo>
                    <a:pt x="5099" y="564"/>
                  </a:lnTo>
                  <a:lnTo>
                    <a:pt x="5181" y="509"/>
                  </a:lnTo>
                  <a:lnTo>
                    <a:pt x="5265" y="473"/>
                  </a:lnTo>
                  <a:lnTo>
                    <a:pt x="5349" y="442"/>
                  </a:lnTo>
                  <a:lnTo>
                    <a:pt x="5430" y="406"/>
                  </a:lnTo>
                  <a:lnTo>
                    <a:pt x="5514" y="370"/>
                  </a:lnTo>
                  <a:lnTo>
                    <a:pt x="5594" y="346"/>
                  </a:lnTo>
                  <a:lnTo>
                    <a:pt x="5677" y="310"/>
                  </a:lnTo>
                  <a:lnTo>
                    <a:pt x="5757" y="269"/>
                  </a:lnTo>
                  <a:lnTo>
                    <a:pt x="5838" y="245"/>
                  </a:lnTo>
                  <a:lnTo>
                    <a:pt x="5920" y="224"/>
                  </a:lnTo>
                  <a:lnTo>
                    <a:pt x="5999" y="207"/>
                  </a:lnTo>
                  <a:lnTo>
                    <a:pt x="6078" y="188"/>
                  </a:lnTo>
                  <a:lnTo>
                    <a:pt x="6157" y="159"/>
                  </a:lnTo>
                  <a:lnTo>
                    <a:pt x="6239" y="120"/>
                  </a:lnTo>
                  <a:lnTo>
                    <a:pt x="6318" y="89"/>
                  </a:lnTo>
                  <a:lnTo>
                    <a:pt x="6397" y="65"/>
                  </a:lnTo>
                  <a:lnTo>
                    <a:pt x="6474" y="44"/>
                  </a:lnTo>
                  <a:lnTo>
                    <a:pt x="6556" y="20"/>
                  </a:lnTo>
                  <a:lnTo>
                    <a:pt x="6630" y="10"/>
                  </a:lnTo>
                  <a:lnTo>
                    <a:pt x="6707" y="10"/>
                  </a:lnTo>
                  <a:lnTo>
                    <a:pt x="678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7" name="Freeform 137"/>
            <p:cNvSpPr>
              <a:spLocks noChangeAspect="1"/>
            </p:cNvSpPr>
            <p:nvPr/>
          </p:nvSpPr>
          <p:spPr bwMode="auto">
            <a:xfrm>
              <a:off x="4747" y="2002"/>
              <a:ext cx="480" cy="218"/>
            </a:xfrm>
            <a:custGeom>
              <a:avLst/>
              <a:gdLst/>
              <a:ahLst/>
              <a:cxnLst>
                <a:cxn ang="0">
                  <a:pos x="0" y="511"/>
                </a:cxn>
                <a:cxn ang="0">
                  <a:pos x="76" y="478"/>
                </a:cxn>
                <a:cxn ang="0">
                  <a:pos x="156" y="444"/>
                </a:cxn>
                <a:cxn ang="0">
                  <a:pos x="230" y="408"/>
                </a:cxn>
                <a:cxn ang="0">
                  <a:pos x="307" y="367"/>
                </a:cxn>
                <a:cxn ang="0">
                  <a:pos x="381" y="336"/>
                </a:cxn>
                <a:cxn ang="0">
                  <a:pos x="460" y="305"/>
                </a:cxn>
                <a:cxn ang="0">
                  <a:pos x="535" y="276"/>
                </a:cxn>
                <a:cxn ang="0">
                  <a:pos x="609" y="243"/>
                </a:cxn>
                <a:cxn ang="0">
                  <a:pos x="686" y="204"/>
                </a:cxn>
                <a:cxn ang="0">
                  <a:pos x="763" y="156"/>
                </a:cxn>
                <a:cxn ang="0">
                  <a:pos x="837" y="99"/>
                </a:cxn>
                <a:cxn ang="0">
                  <a:pos x="912" y="53"/>
                </a:cxn>
                <a:cxn ang="0">
                  <a:pos x="986" y="17"/>
                </a:cxn>
                <a:cxn ang="0">
                  <a:pos x="1063" y="0"/>
                </a:cxn>
                <a:cxn ang="0">
                  <a:pos x="1127" y="65"/>
                </a:cxn>
              </a:cxnLst>
              <a:rect l="0" t="0" r="r" b="b"/>
              <a:pathLst>
                <a:path w="1127" h="511">
                  <a:moveTo>
                    <a:pt x="0" y="511"/>
                  </a:moveTo>
                  <a:lnTo>
                    <a:pt x="76" y="478"/>
                  </a:lnTo>
                  <a:lnTo>
                    <a:pt x="156" y="444"/>
                  </a:lnTo>
                  <a:lnTo>
                    <a:pt x="230" y="408"/>
                  </a:lnTo>
                  <a:lnTo>
                    <a:pt x="307" y="367"/>
                  </a:lnTo>
                  <a:lnTo>
                    <a:pt x="381" y="336"/>
                  </a:lnTo>
                  <a:lnTo>
                    <a:pt x="460" y="305"/>
                  </a:lnTo>
                  <a:lnTo>
                    <a:pt x="535" y="276"/>
                  </a:lnTo>
                  <a:lnTo>
                    <a:pt x="609" y="243"/>
                  </a:lnTo>
                  <a:lnTo>
                    <a:pt x="686" y="204"/>
                  </a:lnTo>
                  <a:lnTo>
                    <a:pt x="763" y="156"/>
                  </a:lnTo>
                  <a:lnTo>
                    <a:pt x="837" y="99"/>
                  </a:lnTo>
                  <a:lnTo>
                    <a:pt x="912" y="53"/>
                  </a:lnTo>
                  <a:lnTo>
                    <a:pt x="986" y="17"/>
                  </a:lnTo>
                  <a:lnTo>
                    <a:pt x="1063" y="0"/>
                  </a:lnTo>
                  <a:lnTo>
                    <a:pt x="1127" y="6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8" name="Freeform 138"/>
            <p:cNvSpPr>
              <a:spLocks noChangeAspect="1"/>
            </p:cNvSpPr>
            <p:nvPr/>
          </p:nvSpPr>
          <p:spPr bwMode="auto">
            <a:xfrm>
              <a:off x="5320" y="2000"/>
              <a:ext cx="77" cy="29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72" y="41"/>
                </a:cxn>
                <a:cxn ang="0">
                  <a:pos x="144" y="15"/>
                </a:cxn>
                <a:cxn ang="0">
                  <a:pos x="182" y="0"/>
                </a:cxn>
              </a:cxnLst>
              <a:rect l="0" t="0" r="r" b="b"/>
              <a:pathLst>
                <a:path w="182" h="68">
                  <a:moveTo>
                    <a:pt x="0" y="68"/>
                  </a:moveTo>
                  <a:lnTo>
                    <a:pt x="72" y="41"/>
                  </a:lnTo>
                  <a:lnTo>
                    <a:pt x="144" y="15"/>
                  </a:lnTo>
                  <a:lnTo>
                    <a:pt x="18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59" name="Freeform 139"/>
            <p:cNvSpPr>
              <a:spLocks noChangeAspect="1"/>
            </p:cNvSpPr>
            <p:nvPr/>
          </p:nvSpPr>
          <p:spPr bwMode="auto">
            <a:xfrm>
              <a:off x="1751" y="2344"/>
              <a:ext cx="2553" cy="943"/>
            </a:xfrm>
            <a:custGeom>
              <a:avLst/>
              <a:gdLst/>
              <a:ahLst/>
              <a:cxnLst>
                <a:cxn ang="0">
                  <a:pos x="48" y="2196"/>
                </a:cxn>
                <a:cxn ang="0">
                  <a:pos x="252" y="2124"/>
                </a:cxn>
                <a:cxn ang="0">
                  <a:pos x="453" y="2055"/>
                </a:cxn>
                <a:cxn ang="0">
                  <a:pos x="648" y="1983"/>
                </a:cxn>
                <a:cxn ang="0">
                  <a:pos x="847" y="1913"/>
                </a:cxn>
                <a:cxn ang="0">
                  <a:pos x="1044" y="1844"/>
                </a:cxn>
                <a:cxn ang="0">
                  <a:pos x="1236" y="1776"/>
                </a:cxn>
                <a:cxn ang="0">
                  <a:pos x="1428" y="1680"/>
                </a:cxn>
                <a:cxn ang="0">
                  <a:pos x="1620" y="1594"/>
                </a:cxn>
                <a:cxn ang="0">
                  <a:pos x="1809" y="1512"/>
                </a:cxn>
                <a:cxn ang="0">
                  <a:pos x="1999" y="1491"/>
                </a:cxn>
                <a:cxn ang="0">
                  <a:pos x="2184" y="1349"/>
                </a:cxn>
                <a:cxn ang="0">
                  <a:pos x="2368" y="1241"/>
                </a:cxn>
                <a:cxn ang="0">
                  <a:pos x="2551" y="1179"/>
                </a:cxn>
                <a:cxn ang="0">
                  <a:pos x="2736" y="1128"/>
                </a:cxn>
                <a:cxn ang="0">
                  <a:pos x="2920" y="1064"/>
                </a:cxn>
                <a:cxn ang="0">
                  <a:pos x="3100" y="1004"/>
                </a:cxn>
                <a:cxn ang="0">
                  <a:pos x="3280" y="948"/>
                </a:cxn>
                <a:cxn ang="0">
                  <a:pos x="3460" y="881"/>
                </a:cxn>
                <a:cxn ang="0">
                  <a:pos x="3638" y="826"/>
                </a:cxn>
                <a:cxn ang="0">
                  <a:pos x="3813" y="763"/>
                </a:cxn>
                <a:cxn ang="0">
                  <a:pos x="3986" y="696"/>
                </a:cxn>
                <a:cxn ang="0">
                  <a:pos x="4161" y="627"/>
                </a:cxn>
                <a:cxn ang="0">
                  <a:pos x="4334" y="588"/>
                </a:cxn>
                <a:cxn ang="0">
                  <a:pos x="4504" y="531"/>
                </a:cxn>
                <a:cxn ang="0">
                  <a:pos x="4675" y="456"/>
                </a:cxn>
                <a:cxn ang="0">
                  <a:pos x="4845" y="415"/>
                </a:cxn>
                <a:cxn ang="0">
                  <a:pos x="5011" y="384"/>
                </a:cxn>
                <a:cxn ang="0">
                  <a:pos x="5179" y="281"/>
                </a:cxn>
                <a:cxn ang="0">
                  <a:pos x="5342" y="214"/>
                </a:cxn>
                <a:cxn ang="0">
                  <a:pos x="5507" y="151"/>
                </a:cxn>
                <a:cxn ang="0">
                  <a:pos x="5670" y="96"/>
                </a:cxn>
                <a:cxn ang="0">
                  <a:pos x="5831" y="34"/>
                </a:cxn>
                <a:cxn ang="0">
                  <a:pos x="5992" y="0"/>
                </a:cxn>
              </a:cxnLst>
              <a:rect l="0" t="0" r="r" b="b"/>
              <a:pathLst>
                <a:path w="5992" h="2213">
                  <a:moveTo>
                    <a:pt x="0" y="2213"/>
                  </a:moveTo>
                  <a:lnTo>
                    <a:pt x="48" y="2196"/>
                  </a:lnTo>
                  <a:lnTo>
                    <a:pt x="149" y="2160"/>
                  </a:lnTo>
                  <a:lnTo>
                    <a:pt x="252" y="2124"/>
                  </a:lnTo>
                  <a:lnTo>
                    <a:pt x="353" y="2088"/>
                  </a:lnTo>
                  <a:lnTo>
                    <a:pt x="453" y="2055"/>
                  </a:lnTo>
                  <a:lnTo>
                    <a:pt x="552" y="2016"/>
                  </a:lnTo>
                  <a:lnTo>
                    <a:pt x="648" y="1983"/>
                  </a:lnTo>
                  <a:lnTo>
                    <a:pt x="749" y="1949"/>
                  </a:lnTo>
                  <a:lnTo>
                    <a:pt x="847" y="1913"/>
                  </a:lnTo>
                  <a:lnTo>
                    <a:pt x="945" y="1880"/>
                  </a:lnTo>
                  <a:lnTo>
                    <a:pt x="1044" y="1844"/>
                  </a:lnTo>
                  <a:lnTo>
                    <a:pt x="1140" y="1810"/>
                  </a:lnTo>
                  <a:lnTo>
                    <a:pt x="1236" y="1776"/>
                  </a:lnTo>
                  <a:lnTo>
                    <a:pt x="1334" y="1740"/>
                  </a:lnTo>
                  <a:lnTo>
                    <a:pt x="1428" y="1680"/>
                  </a:lnTo>
                  <a:lnTo>
                    <a:pt x="1521" y="1613"/>
                  </a:lnTo>
                  <a:lnTo>
                    <a:pt x="1620" y="1594"/>
                  </a:lnTo>
                  <a:lnTo>
                    <a:pt x="1713" y="1563"/>
                  </a:lnTo>
                  <a:lnTo>
                    <a:pt x="1809" y="1512"/>
                  </a:lnTo>
                  <a:lnTo>
                    <a:pt x="1903" y="1510"/>
                  </a:lnTo>
                  <a:lnTo>
                    <a:pt x="1999" y="1491"/>
                  </a:lnTo>
                  <a:lnTo>
                    <a:pt x="2092" y="1424"/>
                  </a:lnTo>
                  <a:lnTo>
                    <a:pt x="2184" y="1349"/>
                  </a:lnTo>
                  <a:lnTo>
                    <a:pt x="2275" y="1284"/>
                  </a:lnTo>
                  <a:lnTo>
                    <a:pt x="2368" y="1241"/>
                  </a:lnTo>
                  <a:lnTo>
                    <a:pt x="2460" y="1210"/>
                  </a:lnTo>
                  <a:lnTo>
                    <a:pt x="2551" y="1179"/>
                  </a:lnTo>
                  <a:lnTo>
                    <a:pt x="2644" y="1152"/>
                  </a:lnTo>
                  <a:lnTo>
                    <a:pt x="2736" y="1128"/>
                  </a:lnTo>
                  <a:lnTo>
                    <a:pt x="2829" y="1097"/>
                  </a:lnTo>
                  <a:lnTo>
                    <a:pt x="2920" y="1064"/>
                  </a:lnTo>
                  <a:lnTo>
                    <a:pt x="3009" y="1032"/>
                  </a:lnTo>
                  <a:lnTo>
                    <a:pt x="3100" y="1004"/>
                  </a:lnTo>
                  <a:lnTo>
                    <a:pt x="3192" y="975"/>
                  </a:lnTo>
                  <a:lnTo>
                    <a:pt x="3280" y="948"/>
                  </a:lnTo>
                  <a:lnTo>
                    <a:pt x="3369" y="917"/>
                  </a:lnTo>
                  <a:lnTo>
                    <a:pt x="3460" y="881"/>
                  </a:lnTo>
                  <a:lnTo>
                    <a:pt x="3549" y="859"/>
                  </a:lnTo>
                  <a:lnTo>
                    <a:pt x="3638" y="826"/>
                  </a:lnTo>
                  <a:lnTo>
                    <a:pt x="3724" y="792"/>
                  </a:lnTo>
                  <a:lnTo>
                    <a:pt x="3813" y="763"/>
                  </a:lnTo>
                  <a:lnTo>
                    <a:pt x="3899" y="732"/>
                  </a:lnTo>
                  <a:lnTo>
                    <a:pt x="3986" y="696"/>
                  </a:lnTo>
                  <a:lnTo>
                    <a:pt x="4075" y="658"/>
                  </a:lnTo>
                  <a:lnTo>
                    <a:pt x="4161" y="627"/>
                  </a:lnTo>
                  <a:lnTo>
                    <a:pt x="4247" y="605"/>
                  </a:lnTo>
                  <a:lnTo>
                    <a:pt x="4334" y="588"/>
                  </a:lnTo>
                  <a:lnTo>
                    <a:pt x="4418" y="564"/>
                  </a:lnTo>
                  <a:lnTo>
                    <a:pt x="4504" y="531"/>
                  </a:lnTo>
                  <a:lnTo>
                    <a:pt x="4591" y="487"/>
                  </a:lnTo>
                  <a:lnTo>
                    <a:pt x="4675" y="456"/>
                  </a:lnTo>
                  <a:lnTo>
                    <a:pt x="4759" y="437"/>
                  </a:lnTo>
                  <a:lnTo>
                    <a:pt x="4845" y="415"/>
                  </a:lnTo>
                  <a:lnTo>
                    <a:pt x="4929" y="403"/>
                  </a:lnTo>
                  <a:lnTo>
                    <a:pt x="5011" y="384"/>
                  </a:lnTo>
                  <a:lnTo>
                    <a:pt x="5095" y="339"/>
                  </a:lnTo>
                  <a:lnTo>
                    <a:pt x="5179" y="281"/>
                  </a:lnTo>
                  <a:lnTo>
                    <a:pt x="5263" y="243"/>
                  </a:lnTo>
                  <a:lnTo>
                    <a:pt x="5342" y="214"/>
                  </a:lnTo>
                  <a:lnTo>
                    <a:pt x="5426" y="183"/>
                  </a:lnTo>
                  <a:lnTo>
                    <a:pt x="5507" y="151"/>
                  </a:lnTo>
                  <a:lnTo>
                    <a:pt x="5591" y="127"/>
                  </a:lnTo>
                  <a:lnTo>
                    <a:pt x="5670" y="96"/>
                  </a:lnTo>
                  <a:lnTo>
                    <a:pt x="5752" y="58"/>
                  </a:lnTo>
                  <a:lnTo>
                    <a:pt x="5831" y="34"/>
                  </a:lnTo>
                  <a:lnTo>
                    <a:pt x="5913" y="15"/>
                  </a:lnTo>
                  <a:lnTo>
                    <a:pt x="599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0" name="Freeform 140"/>
            <p:cNvSpPr>
              <a:spLocks noChangeAspect="1"/>
            </p:cNvSpPr>
            <p:nvPr/>
          </p:nvSpPr>
          <p:spPr bwMode="auto">
            <a:xfrm>
              <a:off x="4339" y="2163"/>
              <a:ext cx="531" cy="173"/>
            </a:xfrm>
            <a:custGeom>
              <a:avLst/>
              <a:gdLst/>
              <a:ahLst/>
              <a:cxnLst>
                <a:cxn ang="0">
                  <a:pos x="0" y="408"/>
                </a:cxn>
                <a:cxn ang="0">
                  <a:pos x="81" y="372"/>
                </a:cxn>
                <a:cxn ang="0">
                  <a:pos x="158" y="334"/>
                </a:cxn>
                <a:cxn ang="0">
                  <a:pos x="240" y="300"/>
                </a:cxn>
                <a:cxn ang="0">
                  <a:pos x="321" y="271"/>
                </a:cxn>
                <a:cxn ang="0">
                  <a:pos x="398" y="247"/>
                </a:cxn>
                <a:cxn ang="0">
                  <a:pos x="475" y="228"/>
                </a:cxn>
                <a:cxn ang="0">
                  <a:pos x="554" y="223"/>
                </a:cxn>
                <a:cxn ang="0">
                  <a:pos x="628" y="226"/>
                </a:cxn>
                <a:cxn ang="0">
                  <a:pos x="705" y="218"/>
                </a:cxn>
                <a:cxn ang="0">
                  <a:pos x="782" y="192"/>
                </a:cxn>
                <a:cxn ang="0">
                  <a:pos x="861" y="166"/>
                </a:cxn>
                <a:cxn ang="0">
                  <a:pos x="938" y="134"/>
                </a:cxn>
                <a:cxn ang="0">
                  <a:pos x="1015" y="103"/>
                </a:cxn>
                <a:cxn ang="0">
                  <a:pos x="1092" y="74"/>
                </a:cxn>
                <a:cxn ang="0">
                  <a:pos x="1166" y="36"/>
                </a:cxn>
                <a:cxn ang="0">
                  <a:pos x="1245" y="0"/>
                </a:cxn>
              </a:cxnLst>
              <a:rect l="0" t="0" r="r" b="b"/>
              <a:pathLst>
                <a:path w="1245" h="408">
                  <a:moveTo>
                    <a:pt x="0" y="408"/>
                  </a:moveTo>
                  <a:lnTo>
                    <a:pt x="81" y="372"/>
                  </a:lnTo>
                  <a:lnTo>
                    <a:pt x="158" y="334"/>
                  </a:lnTo>
                  <a:lnTo>
                    <a:pt x="240" y="300"/>
                  </a:lnTo>
                  <a:lnTo>
                    <a:pt x="321" y="271"/>
                  </a:lnTo>
                  <a:lnTo>
                    <a:pt x="398" y="247"/>
                  </a:lnTo>
                  <a:lnTo>
                    <a:pt x="475" y="228"/>
                  </a:lnTo>
                  <a:lnTo>
                    <a:pt x="554" y="223"/>
                  </a:lnTo>
                  <a:lnTo>
                    <a:pt x="628" y="226"/>
                  </a:lnTo>
                  <a:lnTo>
                    <a:pt x="705" y="218"/>
                  </a:lnTo>
                  <a:lnTo>
                    <a:pt x="782" y="192"/>
                  </a:lnTo>
                  <a:lnTo>
                    <a:pt x="861" y="166"/>
                  </a:lnTo>
                  <a:lnTo>
                    <a:pt x="938" y="134"/>
                  </a:lnTo>
                  <a:lnTo>
                    <a:pt x="1015" y="103"/>
                  </a:lnTo>
                  <a:lnTo>
                    <a:pt x="1092" y="74"/>
                  </a:lnTo>
                  <a:lnTo>
                    <a:pt x="1166" y="36"/>
                  </a:lnTo>
                  <a:lnTo>
                    <a:pt x="124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1" name="Freeform 141"/>
            <p:cNvSpPr>
              <a:spLocks noChangeAspect="1"/>
            </p:cNvSpPr>
            <p:nvPr/>
          </p:nvSpPr>
          <p:spPr bwMode="auto">
            <a:xfrm>
              <a:off x="4902" y="2093"/>
              <a:ext cx="128" cy="55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76" y="98"/>
                </a:cxn>
                <a:cxn ang="0">
                  <a:pos x="153" y="67"/>
                </a:cxn>
                <a:cxn ang="0">
                  <a:pos x="228" y="36"/>
                </a:cxn>
                <a:cxn ang="0">
                  <a:pos x="302" y="0"/>
                </a:cxn>
              </a:cxnLst>
              <a:rect l="0" t="0" r="r" b="b"/>
              <a:pathLst>
                <a:path w="302" h="129">
                  <a:moveTo>
                    <a:pt x="0" y="129"/>
                  </a:moveTo>
                  <a:lnTo>
                    <a:pt x="76" y="98"/>
                  </a:lnTo>
                  <a:lnTo>
                    <a:pt x="153" y="67"/>
                  </a:lnTo>
                  <a:lnTo>
                    <a:pt x="228" y="36"/>
                  </a:lnTo>
                  <a:lnTo>
                    <a:pt x="30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2" name="Freeform 142"/>
            <p:cNvSpPr>
              <a:spLocks noChangeAspect="1"/>
            </p:cNvSpPr>
            <p:nvPr/>
          </p:nvSpPr>
          <p:spPr bwMode="auto">
            <a:xfrm>
              <a:off x="5063" y="2007"/>
              <a:ext cx="127" cy="66"/>
            </a:xfrm>
            <a:custGeom>
              <a:avLst/>
              <a:gdLst/>
              <a:ahLst/>
              <a:cxnLst>
                <a:cxn ang="0">
                  <a:pos x="0" y="154"/>
                </a:cxn>
                <a:cxn ang="0">
                  <a:pos x="74" y="94"/>
                </a:cxn>
                <a:cxn ang="0">
                  <a:pos x="151" y="43"/>
                </a:cxn>
                <a:cxn ang="0">
                  <a:pos x="228" y="0"/>
                </a:cxn>
                <a:cxn ang="0">
                  <a:pos x="297" y="17"/>
                </a:cxn>
              </a:cxnLst>
              <a:rect l="0" t="0" r="r" b="b"/>
              <a:pathLst>
                <a:path w="297" h="154">
                  <a:moveTo>
                    <a:pt x="0" y="154"/>
                  </a:moveTo>
                  <a:lnTo>
                    <a:pt x="74" y="94"/>
                  </a:lnTo>
                  <a:lnTo>
                    <a:pt x="151" y="43"/>
                  </a:lnTo>
                  <a:lnTo>
                    <a:pt x="228" y="0"/>
                  </a:lnTo>
                  <a:lnTo>
                    <a:pt x="297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3" name="Freeform 143"/>
            <p:cNvSpPr>
              <a:spLocks noChangeAspect="1"/>
            </p:cNvSpPr>
            <p:nvPr/>
          </p:nvSpPr>
          <p:spPr bwMode="auto">
            <a:xfrm>
              <a:off x="5342" y="1995"/>
              <a:ext cx="44" cy="16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72" y="12"/>
                </a:cxn>
                <a:cxn ang="0">
                  <a:pos x="105" y="0"/>
                </a:cxn>
              </a:cxnLst>
              <a:rect l="0" t="0" r="r" b="b"/>
              <a:pathLst>
                <a:path w="105" h="39">
                  <a:moveTo>
                    <a:pt x="0" y="39"/>
                  </a:moveTo>
                  <a:lnTo>
                    <a:pt x="72" y="12"/>
                  </a:lnTo>
                  <a:lnTo>
                    <a:pt x="1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4" name="Freeform 144"/>
            <p:cNvSpPr>
              <a:spLocks noChangeAspect="1"/>
            </p:cNvSpPr>
            <p:nvPr/>
          </p:nvSpPr>
          <p:spPr bwMode="auto">
            <a:xfrm>
              <a:off x="1743" y="2347"/>
              <a:ext cx="2553" cy="933"/>
            </a:xfrm>
            <a:custGeom>
              <a:avLst/>
              <a:gdLst/>
              <a:ahLst/>
              <a:cxnLst>
                <a:cxn ang="0">
                  <a:pos x="50" y="2172"/>
                </a:cxn>
                <a:cxn ang="0">
                  <a:pos x="252" y="2100"/>
                </a:cxn>
                <a:cxn ang="0">
                  <a:pos x="451" y="2028"/>
                </a:cxn>
                <a:cxn ang="0">
                  <a:pos x="650" y="1961"/>
                </a:cxn>
                <a:cxn ang="0">
                  <a:pos x="847" y="1891"/>
                </a:cxn>
                <a:cxn ang="0">
                  <a:pos x="1041" y="1822"/>
                </a:cxn>
                <a:cxn ang="0">
                  <a:pos x="1238" y="1752"/>
                </a:cxn>
                <a:cxn ang="0">
                  <a:pos x="1427" y="1661"/>
                </a:cxn>
                <a:cxn ang="0">
                  <a:pos x="1617" y="1567"/>
                </a:cxn>
                <a:cxn ang="0">
                  <a:pos x="1807" y="1491"/>
                </a:cxn>
                <a:cxn ang="0">
                  <a:pos x="1999" y="1476"/>
                </a:cxn>
                <a:cxn ang="0">
                  <a:pos x="2183" y="1327"/>
                </a:cxn>
                <a:cxn ang="0">
                  <a:pos x="2366" y="1224"/>
                </a:cxn>
                <a:cxn ang="0">
                  <a:pos x="2551" y="1159"/>
                </a:cxn>
                <a:cxn ang="0">
                  <a:pos x="2735" y="1109"/>
                </a:cxn>
                <a:cxn ang="0">
                  <a:pos x="2920" y="1042"/>
                </a:cxn>
                <a:cxn ang="0">
                  <a:pos x="3098" y="979"/>
                </a:cxn>
                <a:cxn ang="0">
                  <a:pos x="3280" y="929"/>
                </a:cxn>
                <a:cxn ang="0">
                  <a:pos x="3458" y="859"/>
                </a:cxn>
                <a:cxn ang="0">
                  <a:pos x="3635" y="811"/>
                </a:cxn>
                <a:cxn ang="0">
                  <a:pos x="3813" y="749"/>
                </a:cxn>
                <a:cxn ang="0">
                  <a:pos x="3986" y="679"/>
                </a:cxn>
                <a:cxn ang="0">
                  <a:pos x="4161" y="610"/>
                </a:cxn>
                <a:cxn ang="0">
                  <a:pos x="4331" y="571"/>
                </a:cxn>
                <a:cxn ang="0">
                  <a:pos x="4504" y="506"/>
                </a:cxn>
                <a:cxn ang="0">
                  <a:pos x="4674" y="427"/>
                </a:cxn>
                <a:cxn ang="0">
                  <a:pos x="4840" y="384"/>
                </a:cxn>
                <a:cxn ang="0">
                  <a:pos x="5010" y="360"/>
                </a:cxn>
                <a:cxn ang="0">
                  <a:pos x="5178" y="252"/>
                </a:cxn>
                <a:cxn ang="0">
                  <a:pos x="5342" y="190"/>
                </a:cxn>
                <a:cxn ang="0">
                  <a:pos x="5505" y="134"/>
                </a:cxn>
                <a:cxn ang="0">
                  <a:pos x="5670" y="84"/>
                </a:cxn>
                <a:cxn ang="0">
                  <a:pos x="5831" y="24"/>
                </a:cxn>
                <a:cxn ang="0">
                  <a:pos x="5992" y="0"/>
                </a:cxn>
              </a:cxnLst>
              <a:rect l="0" t="0" r="r" b="b"/>
              <a:pathLst>
                <a:path w="5992" h="2191">
                  <a:moveTo>
                    <a:pt x="0" y="2191"/>
                  </a:moveTo>
                  <a:lnTo>
                    <a:pt x="50" y="2172"/>
                  </a:lnTo>
                  <a:lnTo>
                    <a:pt x="151" y="2136"/>
                  </a:lnTo>
                  <a:lnTo>
                    <a:pt x="252" y="2100"/>
                  </a:lnTo>
                  <a:lnTo>
                    <a:pt x="350" y="2067"/>
                  </a:lnTo>
                  <a:lnTo>
                    <a:pt x="451" y="2028"/>
                  </a:lnTo>
                  <a:lnTo>
                    <a:pt x="552" y="1995"/>
                  </a:lnTo>
                  <a:lnTo>
                    <a:pt x="650" y="1961"/>
                  </a:lnTo>
                  <a:lnTo>
                    <a:pt x="748" y="1925"/>
                  </a:lnTo>
                  <a:lnTo>
                    <a:pt x="847" y="1891"/>
                  </a:lnTo>
                  <a:lnTo>
                    <a:pt x="943" y="1855"/>
                  </a:lnTo>
                  <a:lnTo>
                    <a:pt x="1041" y="1822"/>
                  </a:lnTo>
                  <a:lnTo>
                    <a:pt x="1139" y="1788"/>
                  </a:lnTo>
                  <a:lnTo>
                    <a:pt x="1238" y="1752"/>
                  </a:lnTo>
                  <a:lnTo>
                    <a:pt x="1331" y="1719"/>
                  </a:lnTo>
                  <a:lnTo>
                    <a:pt x="1427" y="1661"/>
                  </a:lnTo>
                  <a:lnTo>
                    <a:pt x="1523" y="1594"/>
                  </a:lnTo>
                  <a:lnTo>
                    <a:pt x="1617" y="1567"/>
                  </a:lnTo>
                  <a:lnTo>
                    <a:pt x="1713" y="1536"/>
                  </a:lnTo>
                  <a:lnTo>
                    <a:pt x="1807" y="1491"/>
                  </a:lnTo>
                  <a:lnTo>
                    <a:pt x="1903" y="1486"/>
                  </a:lnTo>
                  <a:lnTo>
                    <a:pt x="1999" y="1476"/>
                  </a:lnTo>
                  <a:lnTo>
                    <a:pt x="2090" y="1414"/>
                  </a:lnTo>
                  <a:lnTo>
                    <a:pt x="2183" y="1327"/>
                  </a:lnTo>
                  <a:lnTo>
                    <a:pt x="2275" y="1263"/>
                  </a:lnTo>
                  <a:lnTo>
                    <a:pt x="2366" y="1224"/>
                  </a:lnTo>
                  <a:lnTo>
                    <a:pt x="2459" y="1188"/>
                  </a:lnTo>
                  <a:lnTo>
                    <a:pt x="2551" y="1159"/>
                  </a:lnTo>
                  <a:lnTo>
                    <a:pt x="2642" y="1133"/>
                  </a:lnTo>
                  <a:lnTo>
                    <a:pt x="2735" y="1109"/>
                  </a:lnTo>
                  <a:lnTo>
                    <a:pt x="2827" y="1075"/>
                  </a:lnTo>
                  <a:lnTo>
                    <a:pt x="2920" y="1042"/>
                  </a:lnTo>
                  <a:lnTo>
                    <a:pt x="3009" y="1011"/>
                  </a:lnTo>
                  <a:lnTo>
                    <a:pt x="3098" y="979"/>
                  </a:lnTo>
                  <a:lnTo>
                    <a:pt x="3191" y="953"/>
                  </a:lnTo>
                  <a:lnTo>
                    <a:pt x="3280" y="929"/>
                  </a:lnTo>
                  <a:lnTo>
                    <a:pt x="3369" y="895"/>
                  </a:lnTo>
                  <a:lnTo>
                    <a:pt x="3458" y="859"/>
                  </a:lnTo>
                  <a:lnTo>
                    <a:pt x="3546" y="838"/>
                  </a:lnTo>
                  <a:lnTo>
                    <a:pt x="3635" y="811"/>
                  </a:lnTo>
                  <a:lnTo>
                    <a:pt x="3722" y="780"/>
                  </a:lnTo>
                  <a:lnTo>
                    <a:pt x="3813" y="749"/>
                  </a:lnTo>
                  <a:lnTo>
                    <a:pt x="3899" y="713"/>
                  </a:lnTo>
                  <a:lnTo>
                    <a:pt x="3986" y="679"/>
                  </a:lnTo>
                  <a:lnTo>
                    <a:pt x="4072" y="641"/>
                  </a:lnTo>
                  <a:lnTo>
                    <a:pt x="4161" y="610"/>
                  </a:lnTo>
                  <a:lnTo>
                    <a:pt x="4247" y="588"/>
                  </a:lnTo>
                  <a:lnTo>
                    <a:pt x="4331" y="571"/>
                  </a:lnTo>
                  <a:lnTo>
                    <a:pt x="4418" y="547"/>
                  </a:lnTo>
                  <a:lnTo>
                    <a:pt x="4504" y="506"/>
                  </a:lnTo>
                  <a:lnTo>
                    <a:pt x="4588" y="461"/>
                  </a:lnTo>
                  <a:lnTo>
                    <a:pt x="4674" y="427"/>
                  </a:lnTo>
                  <a:lnTo>
                    <a:pt x="4756" y="410"/>
                  </a:lnTo>
                  <a:lnTo>
                    <a:pt x="4840" y="384"/>
                  </a:lnTo>
                  <a:lnTo>
                    <a:pt x="4926" y="370"/>
                  </a:lnTo>
                  <a:lnTo>
                    <a:pt x="5010" y="360"/>
                  </a:lnTo>
                  <a:lnTo>
                    <a:pt x="5094" y="312"/>
                  </a:lnTo>
                  <a:lnTo>
                    <a:pt x="5178" y="252"/>
                  </a:lnTo>
                  <a:lnTo>
                    <a:pt x="5258" y="216"/>
                  </a:lnTo>
                  <a:lnTo>
                    <a:pt x="5342" y="190"/>
                  </a:lnTo>
                  <a:lnTo>
                    <a:pt x="5426" y="163"/>
                  </a:lnTo>
                  <a:lnTo>
                    <a:pt x="5505" y="134"/>
                  </a:lnTo>
                  <a:lnTo>
                    <a:pt x="5586" y="115"/>
                  </a:lnTo>
                  <a:lnTo>
                    <a:pt x="5670" y="84"/>
                  </a:lnTo>
                  <a:lnTo>
                    <a:pt x="5749" y="50"/>
                  </a:lnTo>
                  <a:lnTo>
                    <a:pt x="5831" y="24"/>
                  </a:lnTo>
                  <a:lnTo>
                    <a:pt x="5910" y="10"/>
                  </a:lnTo>
                  <a:lnTo>
                    <a:pt x="599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5" name="Freeform 145"/>
            <p:cNvSpPr>
              <a:spLocks noChangeAspect="1"/>
            </p:cNvSpPr>
            <p:nvPr/>
          </p:nvSpPr>
          <p:spPr bwMode="auto">
            <a:xfrm>
              <a:off x="4330" y="2166"/>
              <a:ext cx="529" cy="171"/>
            </a:xfrm>
            <a:custGeom>
              <a:avLst/>
              <a:gdLst/>
              <a:ahLst/>
              <a:cxnLst>
                <a:cxn ang="0">
                  <a:pos x="0" y="403"/>
                </a:cxn>
                <a:cxn ang="0">
                  <a:pos x="79" y="365"/>
                </a:cxn>
                <a:cxn ang="0">
                  <a:pos x="161" y="324"/>
                </a:cxn>
                <a:cxn ang="0">
                  <a:pos x="240" y="286"/>
                </a:cxn>
                <a:cxn ang="0">
                  <a:pos x="319" y="252"/>
                </a:cxn>
                <a:cxn ang="0">
                  <a:pos x="396" y="226"/>
                </a:cxn>
                <a:cxn ang="0">
                  <a:pos x="475" y="214"/>
                </a:cxn>
                <a:cxn ang="0">
                  <a:pos x="552" y="211"/>
                </a:cxn>
                <a:cxn ang="0">
                  <a:pos x="631" y="216"/>
                </a:cxn>
                <a:cxn ang="0">
                  <a:pos x="706" y="209"/>
                </a:cxn>
                <a:cxn ang="0">
                  <a:pos x="782" y="183"/>
                </a:cxn>
                <a:cxn ang="0">
                  <a:pos x="859" y="154"/>
                </a:cxn>
                <a:cxn ang="0">
                  <a:pos x="938" y="127"/>
                </a:cxn>
                <a:cxn ang="0">
                  <a:pos x="1013" y="99"/>
                </a:cxn>
                <a:cxn ang="0">
                  <a:pos x="1090" y="70"/>
                </a:cxn>
                <a:cxn ang="0">
                  <a:pos x="1169" y="36"/>
                </a:cxn>
                <a:cxn ang="0">
                  <a:pos x="1243" y="0"/>
                </a:cxn>
              </a:cxnLst>
              <a:rect l="0" t="0" r="r" b="b"/>
              <a:pathLst>
                <a:path w="1243" h="403">
                  <a:moveTo>
                    <a:pt x="0" y="403"/>
                  </a:moveTo>
                  <a:lnTo>
                    <a:pt x="79" y="365"/>
                  </a:lnTo>
                  <a:lnTo>
                    <a:pt x="161" y="324"/>
                  </a:lnTo>
                  <a:lnTo>
                    <a:pt x="240" y="286"/>
                  </a:lnTo>
                  <a:lnTo>
                    <a:pt x="319" y="252"/>
                  </a:lnTo>
                  <a:lnTo>
                    <a:pt x="396" y="226"/>
                  </a:lnTo>
                  <a:lnTo>
                    <a:pt x="475" y="214"/>
                  </a:lnTo>
                  <a:lnTo>
                    <a:pt x="552" y="211"/>
                  </a:lnTo>
                  <a:lnTo>
                    <a:pt x="631" y="216"/>
                  </a:lnTo>
                  <a:lnTo>
                    <a:pt x="706" y="209"/>
                  </a:lnTo>
                  <a:lnTo>
                    <a:pt x="782" y="183"/>
                  </a:lnTo>
                  <a:lnTo>
                    <a:pt x="859" y="154"/>
                  </a:lnTo>
                  <a:lnTo>
                    <a:pt x="938" y="127"/>
                  </a:lnTo>
                  <a:lnTo>
                    <a:pt x="1013" y="99"/>
                  </a:lnTo>
                  <a:lnTo>
                    <a:pt x="1090" y="70"/>
                  </a:lnTo>
                  <a:lnTo>
                    <a:pt x="1169" y="36"/>
                  </a:lnTo>
                  <a:lnTo>
                    <a:pt x="124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6" name="Freeform 146"/>
            <p:cNvSpPr>
              <a:spLocks noChangeAspect="1"/>
            </p:cNvSpPr>
            <p:nvPr/>
          </p:nvSpPr>
          <p:spPr bwMode="auto">
            <a:xfrm>
              <a:off x="4891" y="2098"/>
              <a:ext cx="130" cy="54"/>
            </a:xfrm>
            <a:custGeom>
              <a:avLst/>
              <a:gdLst/>
              <a:ahLst/>
              <a:cxnLst>
                <a:cxn ang="0">
                  <a:pos x="0" y="127"/>
                </a:cxn>
                <a:cxn ang="0">
                  <a:pos x="79" y="96"/>
                </a:cxn>
                <a:cxn ang="0">
                  <a:pos x="153" y="60"/>
                </a:cxn>
                <a:cxn ang="0">
                  <a:pos x="228" y="29"/>
                </a:cxn>
                <a:cxn ang="0">
                  <a:pos x="302" y="0"/>
                </a:cxn>
              </a:cxnLst>
              <a:rect l="0" t="0" r="r" b="b"/>
              <a:pathLst>
                <a:path w="302" h="127">
                  <a:moveTo>
                    <a:pt x="0" y="127"/>
                  </a:moveTo>
                  <a:lnTo>
                    <a:pt x="79" y="96"/>
                  </a:lnTo>
                  <a:lnTo>
                    <a:pt x="153" y="60"/>
                  </a:lnTo>
                  <a:lnTo>
                    <a:pt x="228" y="29"/>
                  </a:lnTo>
                  <a:lnTo>
                    <a:pt x="30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7" name="Freeform 147"/>
            <p:cNvSpPr>
              <a:spLocks noChangeAspect="1"/>
            </p:cNvSpPr>
            <p:nvPr/>
          </p:nvSpPr>
          <p:spPr bwMode="auto">
            <a:xfrm>
              <a:off x="5052" y="2005"/>
              <a:ext cx="127" cy="71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80" y="104"/>
                </a:cxn>
                <a:cxn ang="0">
                  <a:pos x="154" y="53"/>
                </a:cxn>
                <a:cxn ang="0">
                  <a:pos x="233" y="0"/>
                </a:cxn>
                <a:cxn ang="0">
                  <a:pos x="298" y="48"/>
                </a:cxn>
              </a:cxnLst>
              <a:rect l="0" t="0" r="r" b="b"/>
              <a:pathLst>
                <a:path w="298" h="166">
                  <a:moveTo>
                    <a:pt x="0" y="166"/>
                  </a:moveTo>
                  <a:lnTo>
                    <a:pt x="80" y="104"/>
                  </a:lnTo>
                  <a:lnTo>
                    <a:pt x="154" y="53"/>
                  </a:lnTo>
                  <a:lnTo>
                    <a:pt x="233" y="0"/>
                  </a:lnTo>
                  <a:lnTo>
                    <a:pt x="298" y="4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8" name="Freeform 148"/>
            <p:cNvSpPr>
              <a:spLocks noChangeAspect="1"/>
            </p:cNvSpPr>
            <p:nvPr/>
          </p:nvSpPr>
          <p:spPr bwMode="auto">
            <a:xfrm>
              <a:off x="5332" y="1989"/>
              <a:ext cx="47" cy="1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72" y="14"/>
                </a:cxn>
                <a:cxn ang="0">
                  <a:pos x="108" y="0"/>
                </a:cxn>
              </a:cxnLst>
              <a:rect l="0" t="0" r="r" b="b"/>
              <a:pathLst>
                <a:path w="108" h="41">
                  <a:moveTo>
                    <a:pt x="0" y="41"/>
                  </a:moveTo>
                  <a:lnTo>
                    <a:pt x="72" y="14"/>
                  </a:lnTo>
                  <a:lnTo>
                    <a:pt x="10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69" name="Freeform 149"/>
            <p:cNvSpPr>
              <a:spLocks noChangeAspect="1"/>
            </p:cNvSpPr>
            <p:nvPr/>
          </p:nvSpPr>
          <p:spPr bwMode="auto">
            <a:xfrm>
              <a:off x="1736" y="2344"/>
              <a:ext cx="2551" cy="928"/>
            </a:xfrm>
            <a:custGeom>
              <a:avLst/>
              <a:gdLst/>
              <a:ahLst/>
              <a:cxnLst>
                <a:cxn ang="0">
                  <a:pos x="48" y="2160"/>
                </a:cxn>
                <a:cxn ang="0">
                  <a:pos x="249" y="2088"/>
                </a:cxn>
                <a:cxn ang="0">
                  <a:pos x="451" y="2016"/>
                </a:cxn>
                <a:cxn ang="0">
                  <a:pos x="648" y="1949"/>
                </a:cxn>
                <a:cxn ang="0">
                  <a:pos x="845" y="1880"/>
                </a:cxn>
                <a:cxn ang="0">
                  <a:pos x="1041" y="1810"/>
                </a:cxn>
                <a:cxn ang="0">
                  <a:pos x="1236" y="1740"/>
                </a:cxn>
                <a:cxn ang="0">
                  <a:pos x="1425" y="1652"/>
                </a:cxn>
                <a:cxn ang="0">
                  <a:pos x="1615" y="1551"/>
                </a:cxn>
                <a:cxn ang="0">
                  <a:pos x="1804" y="1481"/>
                </a:cxn>
                <a:cxn ang="0">
                  <a:pos x="1996" y="1467"/>
                </a:cxn>
                <a:cxn ang="0">
                  <a:pos x="2179" y="1318"/>
                </a:cxn>
                <a:cxn ang="0">
                  <a:pos x="2364" y="1217"/>
                </a:cxn>
                <a:cxn ang="0">
                  <a:pos x="2551" y="1148"/>
                </a:cxn>
                <a:cxn ang="0">
                  <a:pos x="2731" y="1092"/>
                </a:cxn>
                <a:cxn ang="0">
                  <a:pos x="2916" y="1025"/>
                </a:cxn>
                <a:cxn ang="0">
                  <a:pos x="3096" y="965"/>
                </a:cxn>
                <a:cxn ang="0">
                  <a:pos x="3276" y="917"/>
                </a:cxn>
                <a:cxn ang="0">
                  <a:pos x="3455" y="852"/>
                </a:cxn>
                <a:cxn ang="0">
                  <a:pos x="3633" y="802"/>
                </a:cxn>
                <a:cxn ang="0">
                  <a:pos x="3808" y="735"/>
                </a:cxn>
                <a:cxn ang="0">
                  <a:pos x="3981" y="670"/>
                </a:cxn>
                <a:cxn ang="0">
                  <a:pos x="4154" y="605"/>
                </a:cxn>
                <a:cxn ang="0">
                  <a:pos x="4327" y="562"/>
                </a:cxn>
                <a:cxn ang="0">
                  <a:pos x="4499" y="497"/>
                </a:cxn>
                <a:cxn ang="0">
                  <a:pos x="4670" y="415"/>
                </a:cxn>
                <a:cxn ang="0">
                  <a:pos x="4838" y="367"/>
                </a:cxn>
                <a:cxn ang="0">
                  <a:pos x="5003" y="339"/>
                </a:cxn>
                <a:cxn ang="0">
                  <a:pos x="5171" y="250"/>
                </a:cxn>
                <a:cxn ang="0">
                  <a:pos x="5339" y="180"/>
                </a:cxn>
                <a:cxn ang="0">
                  <a:pos x="5503" y="137"/>
                </a:cxn>
                <a:cxn ang="0">
                  <a:pos x="5663" y="89"/>
                </a:cxn>
                <a:cxn ang="0">
                  <a:pos x="5824" y="36"/>
                </a:cxn>
                <a:cxn ang="0">
                  <a:pos x="5987" y="0"/>
                </a:cxn>
              </a:cxnLst>
              <a:rect l="0" t="0" r="r" b="b"/>
              <a:pathLst>
                <a:path w="5987" h="2177">
                  <a:moveTo>
                    <a:pt x="0" y="2177"/>
                  </a:moveTo>
                  <a:lnTo>
                    <a:pt x="48" y="2160"/>
                  </a:lnTo>
                  <a:lnTo>
                    <a:pt x="149" y="2124"/>
                  </a:lnTo>
                  <a:lnTo>
                    <a:pt x="249" y="2088"/>
                  </a:lnTo>
                  <a:lnTo>
                    <a:pt x="350" y="2055"/>
                  </a:lnTo>
                  <a:lnTo>
                    <a:pt x="451" y="2016"/>
                  </a:lnTo>
                  <a:lnTo>
                    <a:pt x="549" y="1983"/>
                  </a:lnTo>
                  <a:lnTo>
                    <a:pt x="648" y="1949"/>
                  </a:lnTo>
                  <a:lnTo>
                    <a:pt x="749" y="1913"/>
                  </a:lnTo>
                  <a:lnTo>
                    <a:pt x="845" y="1880"/>
                  </a:lnTo>
                  <a:lnTo>
                    <a:pt x="943" y="1844"/>
                  </a:lnTo>
                  <a:lnTo>
                    <a:pt x="1041" y="1810"/>
                  </a:lnTo>
                  <a:lnTo>
                    <a:pt x="1137" y="1776"/>
                  </a:lnTo>
                  <a:lnTo>
                    <a:pt x="1236" y="1740"/>
                  </a:lnTo>
                  <a:lnTo>
                    <a:pt x="1332" y="1707"/>
                  </a:lnTo>
                  <a:lnTo>
                    <a:pt x="1425" y="1652"/>
                  </a:lnTo>
                  <a:lnTo>
                    <a:pt x="1519" y="1584"/>
                  </a:lnTo>
                  <a:lnTo>
                    <a:pt x="1615" y="1551"/>
                  </a:lnTo>
                  <a:lnTo>
                    <a:pt x="1708" y="1524"/>
                  </a:lnTo>
                  <a:lnTo>
                    <a:pt x="1804" y="1481"/>
                  </a:lnTo>
                  <a:lnTo>
                    <a:pt x="1900" y="1469"/>
                  </a:lnTo>
                  <a:lnTo>
                    <a:pt x="1996" y="1467"/>
                  </a:lnTo>
                  <a:lnTo>
                    <a:pt x="2090" y="1404"/>
                  </a:lnTo>
                  <a:lnTo>
                    <a:pt x="2179" y="1318"/>
                  </a:lnTo>
                  <a:lnTo>
                    <a:pt x="2272" y="1258"/>
                  </a:lnTo>
                  <a:lnTo>
                    <a:pt x="2364" y="1217"/>
                  </a:lnTo>
                  <a:lnTo>
                    <a:pt x="2455" y="1179"/>
                  </a:lnTo>
                  <a:lnTo>
                    <a:pt x="2551" y="1148"/>
                  </a:lnTo>
                  <a:lnTo>
                    <a:pt x="2640" y="1119"/>
                  </a:lnTo>
                  <a:lnTo>
                    <a:pt x="2731" y="1092"/>
                  </a:lnTo>
                  <a:lnTo>
                    <a:pt x="2824" y="1061"/>
                  </a:lnTo>
                  <a:lnTo>
                    <a:pt x="2916" y="1025"/>
                  </a:lnTo>
                  <a:lnTo>
                    <a:pt x="3004" y="994"/>
                  </a:lnTo>
                  <a:lnTo>
                    <a:pt x="3096" y="965"/>
                  </a:lnTo>
                  <a:lnTo>
                    <a:pt x="3187" y="941"/>
                  </a:lnTo>
                  <a:lnTo>
                    <a:pt x="3276" y="917"/>
                  </a:lnTo>
                  <a:lnTo>
                    <a:pt x="3364" y="886"/>
                  </a:lnTo>
                  <a:lnTo>
                    <a:pt x="3455" y="852"/>
                  </a:lnTo>
                  <a:lnTo>
                    <a:pt x="3544" y="828"/>
                  </a:lnTo>
                  <a:lnTo>
                    <a:pt x="3633" y="802"/>
                  </a:lnTo>
                  <a:lnTo>
                    <a:pt x="3719" y="771"/>
                  </a:lnTo>
                  <a:lnTo>
                    <a:pt x="3808" y="735"/>
                  </a:lnTo>
                  <a:lnTo>
                    <a:pt x="3895" y="703"/>
                  </a:lnTo>
                  <a:lnTo>
                    <a:pt x="3981" y="670"/>
                  </a:lnTo>
                  <a:lnTo>
                    <a:pt x="4067" y="634"/>
                  </a:lnTo>
                  <a:lnTo>
                    <a:pt x="4154" y="605"/>
                  </a:lnTo>
                  <a:lnTo>
                    <a:pt x="4240" y="583"/>
                  </a:lnTo>
                  <a:lnTo>
                    <a:pt x="4327" y="562"/>
                  </a:lnTo>
                  <a:lnTo>
                    <a:pt x="4413" y="533"/>
                  </a:lnTo>
                  <a:lnTo>
                    <a:pt x="4499" y="497"/>
                  </a:lnTo>
                  <a:lnTo>
                    <a:pt x="4583" y="449"/>
                  </a:lnTo>
                  <a:lnTo>
                    <a:pt x="4670" y="415"/>
                  </a:lnTo>
                  <a:lnTo>
                    <a:pt x="4754" y="389"/>
                  </a:lnTo>
                  <a:lnTo>
                    <a:pt x="4838" y="367"/>
                  </a:lnTo>
                  <a:lnTo>
                    <a:pt x="4919" y="348"/>
                  </a:lnTo>
                  <a:lnTo>
                    <a:pt x="5003" y="339"/>
                  </a:lnTo>
                  <a:lnTo>
                    <a:pt x="5087" y="303"/>
                  </a:lnTo>
                  <a:lnTo>
                    <a:pt x="5171" y="250"/>
                  </a:lnTo>
                  <a:lnTo>
                    <a:pt x="5255" y="209"/>
                  </a:lnTo>
                  <a:lnTo>
                    <a:pt x="5339" y="180"/>
                  </a:lnTo>
                  <a:lnTo>
                    <a:pt x="5419" y="156"/>
                  </a:lnTo>
                  <a:lnTo>
                    <a:pt x="5503" y="137"/>
                  </a:lnTo>
                  <a:lnTo>
                    <a:pt x="5584" y="120"/>
                  </a:lnTo>
                  <a:lnTo>
                    <a:pt x="5663" y="89"/>
                  </a:lnTo>
                  <a:lnTo>
                    <a:pt x="5745" y="58"/>
                  </a:lnTo>
                  <a:lnTo>
                    <a:pt x="5824" y="36"/>
                  </a:lnTo>
                  <a:lnTo>
                    <a:pt x="5906" y="17"/>
                  </a:lnTo>
                  <a:lnTo>
                    <a:pt x="598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0" name="Freeform 150"/>
            <p:cNvSpPr>
              <a:spLocks noChangeAspect="1"/>
            </p:cNvSpPr>
            <p:nvPr/>
          </p:nvSpPr>
          <p:spPr bwMode="auto">
            <a:xfrm>
              <a:off x="4319" y="2163"/>
              <a:ext cx="530" cy="173"/>
            </a:xfrm>
            <a:custGeom>
              <a:avLst/>
              <a:gdLst/>
              <a:ahLst/>
              <a:cxnLst>
                <a:cxn ang="0">
                  <a:pos x="0" y="404"/>
                </a:cxn>
                <a:cxn ang="0">
                  <a:pos x="82" y="365"/>
                </a:cxn>
                <a:cxn ang="0">
                  <a:pos x="159" y="320"/>
                </a:cxn>
                <a:cxn ang="0">
                  <a:pos x="240" y="276"/>
                </a:cxn>
                <a:cxn ang="0">
                  <a:pos x="320" y="238"/>
                </a:cxn>
                <a:cxn ang="0">
                  <a:pos x="399" y="216"/>
                </a:cxn>
                <a:cxn ang="0">
                  <a:pos x="476" y="219"/>
                </a:cxn>
                <a:cxn ang="0">
                  <a:pos x="555" y="219"/>
                </a:cxn>
                <a:cxn ang="0">
                  <a:pos x="629" y="216"/>
                </a:cxn>
                <a:cxn ang="0">
                  <a:pos x="706" y="202"/>
                </a:cxn>
                <a:cxn ang="0">
                  <a:pos x="785" y="173"/>
                </a:cxn>
                <a:cxn ang="0">
                  <a:pos x="862" y="147"/>
                </a:cxn>
                <a:cxn ang="0">
                  <a:pos x="936" y="118"/>
                </a:cxn>
                <a:cxn ang="0">
                  <a:pos x="1016" y="92"/>
                </a:cxn>
                <a:cxn ang="0">
                  <a:pos x="1090" y="63"/>
                </a:cxn>
                <a:cxn ang="0">
                  <a:pos x="1167" y="32"/>
                </a:cxn>
                <a:cxn ang="0">
                  <a:pos x="1241" y="0"/>
                </a:cxn>
              </a:cxnLst>
              <a:rect l="0" t="0" r="r" b="b"/>
              <a:pathLst>
                <a:path w="1241" h="404">
                  <a:moveTo>
                    <a:pt x="0" y="404"/>
                  </a:moveTo>
                  <a:lnTo>
                    <a:pt x="82" y="365"/>
                  </a:lnTo>
                  <a:lnTo>
                    <a:pt x="159" y="320"/>
                  </a:lnTo>
                  <a:lnTo>
                    <a:pt x="240" y="276"/>
                  </a:lnTo>
                  <a:lnTo>
                    <a:pt x="320" y="238"/>
                  </a:lnTo>
                  <a:lnTo>
                    <a:pt x="399" y="216"/>
                  </a:lnTo>
                  <a:lnTo>
                    <a:pt x="476" y="219"/>
                  </a:lnTo>
                  <a:lnTo>
                    <a:pt x="555" y="219"/>
                  </a:lnTo>
                  <a:lnTo>
                    <a:pt x="629" y="216"/>
                  </a:lnTo>
                  <a:lnTo>
                    <a:pt x="706" y="202"/>
                  </a:lnTo>
                  <a:lnTo>
                    <a:pt x="785" y="173"/>
                  </a:lnTo>
                  <a:lnTo>
                    <a:pt x="862" y="147"/>
                  </a:lnTo>
                  <a:lnTo>
                    <a:pt x="936" y="118"/>
                  </a:lnTo>
                  <a:lnTo>
                    <a:pt x="1016" y="92"/>
                  </a:lnTo>
                  <a:lnTo>
                    <a:pt x="1090" y="63"/>
                  </a:lnTo>
                  <a:lnTo>
                    <a:pt x="1167" y="32"/>
                  </a:lnTo>
                  <a:lnTo>
                    <a:pt x="124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1" name="Freeform 151"/>
            <p:cNvSpPr>
              <a:spLocks noChangeAspect="1"/>
            </p:cNvSpPr>
            <p:nvPr/>
          </p:nvSpPr>
          <p:spPr bwMode="auto">
            <a:xfrm>
              <a:off x="4883" y="2099"/>
              <a:ext cx="127" cy="51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75" y="89"/>
                </a:cxn>
                <a:cxn ang="0">
                  <a:pos x="149" y="58"/>
                </a:cxn>
                <a:cxn ang="0">
                  <a:pos x="226" y="27"/>
                </a:cxn>
                <a:cxn ang="0">
                  <a:pos x="298" y="0"/>
                </a:cxn>
              </a:cxnLst>
              <a:rect l="0" t="0" r="r" b="b"/>
              <a:pathLst>
                <a:path w="298" h="120">
                  <a:moveTo>
                    <a:pt x="0" y="120"/>
                  </a:moveTo>
                  <a:lnTo>
                    <a:pt x="75" y="89"/>
                  </a:lnTo>
                  <a:lnTo>
                    <a:pt x="149" y="58"/>
                  </a:lnTo>
                  <a:lnTo>
                    <a:pt x="226" y="27"/>
                  </a:lnTo>
                  <a:lnTo>
                    <a:pt x="29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2" name="Freeform 152"/>
            <p:cNvSpPr>
              <a:spLocks noChangeAspect="1"/>
            </p:cNvSpPr>
            <p:nvPr/>
          </p:nvSpPr>
          <p:spPr bwMode="auto">
            <a:xfrm>
              <a:off x="5043" y="2007"/>
              <a:ext cx="128" cy="74"/>
            </a:xfrm>
            <a:custGeom>
              <a:avLst/>
              <a:gdLst/>
              <a:ahLst/>
              <a:cxnLst>
                <a:cxn ang="0">
                  <a:pos x="0" y="173"/>
                </a:cxn>
                <a:cxn ang="0">
                  <a:pos x="77" y="113"/>
                </a:cxn>
                <a:cxn ang="0">
                  <a:pos x="151" y="51"/>
                </a:cxn>
                <a:cxn ang="0">
                  <a:pos x="230" y="0"/>
                </a:cxn>
                <a:cxn ang="0">
                  <a:pos x="300" y="43"/>
                </a:cxn>
              </a:cxnLst>
              <a:rect l="0" t="0" r="r" b="b"/>
              <a:pathLst>
                <a:path w="300" h="173">
                  <a:moveTo>
                    <a:pt x="0" y="173"/>
                  </a:moveTo>
                  <a:lnTo>
                    <a:pt x="77" y="113"/>
                  </a:lnTo>
                  <a:lnTo>
                    <a:pt x="151" y="51"/>
                  </a:lnTo>
                  <a:lnTo>
                    <a:pt x="230" y="0"/>
                  </a:lnTo>
                  <a:lnTo>
                    <a:pt x="300" y="4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3" name="Freeform 153"/>
            <p:cNvSpPr>
              <a:spLocks noChangeAspect="1"/>
            </p:cNvSpPr>
            <p:nvPr/>
          </p:nvSpPr>
          <p:spPr bwMode="auto">
            <a:xfrm>
              <a:off x="5322" y="1984"/>
              <a:ext cx="48" cy="16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72" y="17"/>
                </a:cxn>
                <a:cxn ang="0">
                  <a:pos x="110" y="0"/>
                </a:cxn>
              </a:cxnLst>
              <a:rect l="0" t="0" r="r" b="b"/>
              <a:pathLst>
                <a:path w="110" h="38">
                  <a:moveTo>
                    <a:pt x="0" y="38"/>
                  </a:moveTo>
                  <a:lnTo>
                    <a:pt x="72" y="17"/>
                  </a:lnTo>
                  <a:lnTo>
                    <a:pt x="11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4" name="Freeform 154"/>
            <p:cNvSpPr>
              <a:spLocks noChangeAspect="1"/>
            </p:cNvSpPr>
            <p:nvPr/>
          </p:nvSpPr>
          <p:spPr bwMode="auto">
            <a:xfrm>
              <a:off x="1727" y="2372"/>
              <a:ext cx="2448" cy="893"/>
            </a:xfrm>
            <a:custGeom>
              <a:avLst/>
              <a:gdLst/>
              <a:ahLst/>
              <a:cxnLst>
                <a:cxn ang="0">
                  <a:pos x="53" y="2079"/>
                </a:cxn>
                <a:cxn ang="0">
                  <a:pos x="255" y="2007"/>
                </a:cxn>
                <a:cxn ang="0">
                  <a:pos x="454" y="1935"/>
                </a:cxn>
                <a:cxn ang="0">
                  <a:pos x="651" y="1865"/>
                </a:cxn>
                <a:cxn ang="0">
                  <a:pos x="847" y="1795"/>
                </a:cxn>
                <a:cxn ang="0">
                  <a:pos x="1042" y="1728"/>
                </a:cxn>
                <a:cxn ang="0">
                  <a:pos x="1236" y="1659"/>
                </a:cxn>
                <a:cxn ang="0">
                  <a:pos x="1428" y="1572"/>
                </a:cxn>
                <a:cxn ang="0">
                  <a:pos x="1618" y="1462"/>
                </a:cxn>
                <a:cxn ang="0">
                  <a:pos x="1810" y="1402"/>
                </a:cxn>
                <a:cxn ang="0">
                  <a:pos x="1999" y="1385"/>
                </a:cxn>
                <a:cxn ang="0">
                  <a:pos x="2184" y="1241"/>
                </a:cxn>
                <a:cxn ang="0">
                  <a:pos x="2366" y="1140"/>
                </a:cxn>
                <a:cxn ang="0">
                  <a:pos x="2554" y="1066"/>
                </a:cxn>
                <a:cxn ang="0">
                  <a:pos x="2734" y="1008"/>
                </a:cxn>
                <a:cxn ang="0">
                  <a:pos x="2918" y="941"/>
                </a:cxn>
                <a:cxn ang="0">
                  <a:pos x="3098" y="883"/>
                </a:cxn>
                <a:cxn ang="0">
                  <a:pos x="3278" y="838"/>
                </a:cxn>
                <a:cxn ang="0">
                  <a:pos x="3456" y="775"/>
                </a:cxn>
                <a:cxn ang="0">
                  <a:pos x="3633" y="722"/>
                </a:cxn>
                <a:cxn ang="0">
                  <a:pos x="3809" y="655"/>
                </a:cxn>
                <a:cxn ang="0">
                  <a:pos x="3984" y="590"/>
                </a:cxn>
                <a:cxn ang="0">
                  <a:pos x="4157" y="533"/>
                </a:cxn>
                <a:cxn ang="0">
                  <a:pos x="4329" y="482"/>
                </a:cxn>
                <a:cxn ang="0">
                  <a:pos x="4500" y="418"/>
                </a:cxn>
                <a:cxn ang="0">
                  <a:pos x="4670" y="334"/>
                </a:cxn>
                <a:cxn ang="0">
                  <a:pos x="4838" y="276"/>
                </a:cxn>
                <a:cxn ang="0">
                  <a:pos x="5006" y="247"/>
                </a:cxn>
                <a:cxn ang="0">
                  <a:pos x="5174" y="175"/>
                </a:cxn>
                <a:cxn ang="0">
                  <a:pos x="5337" y="103"/>
                </a:cxn>
                <a:cxn ang="0">
                  <a:pos x="5501" y="65"/>
                </a:cxn>
                <a:cxn ang="0">
                  <a:pos x="5666" y="29"/>
                </a:cxn>
              </a:cxnLst>
              <a:rect l="0" t="0" r="r" b="b"/>
              <a:pathLst>
                <a:path w="5745" h="2095">
                  <a:moveTo>
                    <a:pt x="0" y="2095"/>
                  </a:moveTo>
                  <a:lnTo>
                    <a:pt x="53" y="2079"/>
                  </a:lnTo>
                  <a:lnTo>
                    <a:pt x="154" y="2040"/>
                  </a:lnTo>
                  <a:lnTo>
                    <a:pt x="255" y="2007"/>
                  </a:lnTo>
                  <a:lnTo>
                    <a:pt x="355" y="1973"/>
                  </a:lnTo>
                  <a:lnTo>
                    <a:pt x="454" y="1935"/>
                  </a:lnTo>
                  <a:lnTo>
                    <a:pt x="555" y="1901"/>
                  </a:lnTo>
                  <a:lnTo>
                    <a:pt x="651" y="1865"/>
                  </a:lnTo>
                  <a:lnTo>
                    <a:pt x="749" y="1831"/>
                  </a:lnTo>
                  <a:lnTo>
                    <a:pt x="847" y="1795"/>
                  </a:lnTo>
                  <a:lnTo>
                    <a:pt x="946" y="1762"/>
                  </a:lnTo>
                  <a:lnTo>
                    <a:pt x="1042" y="1728"/>
                  </a:lnTo>
                  <a:lnTo>
                    <a:pt x="1140" y="1692"/>
                  </a:lnTo>
                  <a:lnTo>
                    <a:pt x="1236" y="1659"/>
                  </a:lnTo>
                  <a:lnTo>
                    <a:pt x="1334" y="1623"/>
                  </a:lnTo>
                  <a:lnTo>
                    <a:pt x="1428" y="1572"/>
                  </a:lnTo>
                  <a:lnTo>
                    <a:pt x="1522" y="1505"/>
                  </a:lnTo>
                  <a:lnTo>
                    <a:pt x="1618" y="1462"/>
                  </a:lnTo>
                  <a:lnTo>
                    <a:pt x="1714" y="1445"/>
                  </a:lnTo>
                  <a:lnTo>
                    <a:pt x="1810" y="1402"/>
                  </a:lnTo>
                  <a:lnTo>
                    <a:pt x="1906" y="1387"/>
                  </a:lnTo>
                  <a:lnTo>
                    <a:pt x="1999" y="1385"/>
                  </a:lnTo>
                  <a:lnTo>
                    <a:pt x="2090" y="1327"/>
                  </a:lnTo>
                  <a:lnTo>
                    <a:pt x="2184" y="1241"/>
                  </a:lnTo>
                  <a:lnTo>
                    <a:pt x="2273" y="1176"/>
                  </a:lnTo>
                  <a:lnTo>
                    <a:pt x="2366" y="1140"/>
                  </a:lnTo>
                  <a:lnTo>
                    <a:pt x="2460" y="1099"/>
                  </a:lnTo>
                  <a:lnTo>
                    <a:pt x="2554" y="1066"/>
                  </a:lnTo>
                  <a:lnTo>
                    <a:pt x="2645" y="1037"/>
                  </a:lnTo>
                  <a:lnTo>
                    <a:pt x="2734" y="1008"/>
                  </a:lnTo>
                  <a:lnTo>
                    <a:pt x="2825" y="977"/>
                  </a:lnTo>
                  <a:lnTo>
                    <a:pt x="2918" y="941"/>
                  </a:lnTo>
                  <a:lnTo>
                    <a:pt x="3007" y="910"/>
                  </a:lnTo>
                  <a:lnTo>
                    <a:pt x="3098" y="883"/>
                  </a:lnTo>
                  <a:lnTo>
                    <a:pt x="3190" y="857"/>
                  </a:lnTo>
                  <a:lnTo>
                    <a:pt x="3278" y="838"/>
                  </a:lnTo>
                  <a:lnTo>
                    <a:pt x="3367" y="806"/>
                  </a:lnTo>
                  <a:lnTo>
                    <a:pt x="3456" y="775"/>
                  </a:lnTo>
                  <a:lnTo>
                    <a:pt x="3545" y="749"/>
                  </a:lnTo>
                  <a:lnTo>
                    <a:pt x="3633" y="722"/>
                  </a:lnTo>
                  <a:lnTo>
                    <a:pt x="3722" y="691"/>
                  </a:lnTo>
                  <a:lnTo>
                    <a:pt x="3809" y="655"/>
                  </a:lnTo>
                  <a:lnTo>
                    <a:pt x="3897" y="622"/>
                  </a:lnTo>
                  <a:lnTo>
                    <a:pt x="3984" y="590"/>
                  </a:lnTo>
                  <a:lnTo>
                    <a:pt x="4070" y="559"/>
                  </a:lnTo>
                  <a:lnTo>
                    <a:pt x="4157" y="533"/>
                  </a:lnTo>
                  <a:lnTo>
                    <a:pt x="4243" y="506"/>
                  </a:lnTo>
                  <a:lnTo>
                    <a:pt x="4329" y="482"/>
                  </a:lnTo>
                  <a:lnTo>
                    <a:pt x="4416" y="454"/>
                  </a:lnTo>
                  <a:lnTo>
                    <a:pt x="4500" y="418"/>
                  </a:lnTo>
                  <a:lnTo>
                    <a:pt x="4586" y="372"/>
                  </a:lnTo>
                  <a:lnTo>
                    <a:pt x="4670" y="334"/>
                  </a:lnTo>
                  <a:lnTo>
                    <a:pt x="4754" y="302"/>
                  </a:lnTo>
                  <a:lnTo>
                    <a:pt x="4838" y="276"/>
                  </a:lnTo>
                  <a:lnTo>
                    <a:pt x="4922" y="259"/>
                  </a:lnTo>
                  <a:lnTo>
                    <a:pt x="5006" y="247"/>
                  </a:lnTo>
                  <a:lnTo>
                    <a:pt x="5090" y="221"/>
                  </a:lnTo>
                  <a:lnTo>
                    <a:pt x="5174" y="175"/>
                  </a:lnTo>
                  <a:lnTo>
                    <a:pt x="5256" y="130"/>
                  </a:lnTo>
                  <a:lnTo>
                    <a:pt x="5337" y="103"/>
                  </a:lnTo>
                  <a:lnTo>
                    <a:pt x="5421" y="84"/>
                  </a:lnTo>
                  <a:lnTo>
                    <a:pt x="5501" y="65"/>
                  </a:lnTo>
                  <a:lnTo>
                    <a:pt x="5585" y="50"/>
                  </a:lnTo>
                  <a:lnTo>
                    <a:pt x="5666" y="29"/>
                  </a:lnTo>
                  <a:lnTo>
                    <a:pt x="574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5" name="Freeform 155"/>
            <p:cNvSpPr>
              <a:spLocks noChangeAspect="1"/>
            </p:cNvSpPr>
            <p:nvPr/>
          </p:nvSpPr>
          <p:spPr bwMode="auto">
            <a:xfrm>
              <a:off x="4209" y="2249"/>
              <a:ext cx="306" cy="112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79" y="240"/>
                </a:cxn>
                <a:cxn ang="0">
                  <a:pos x="161" y="223"/>
                </a:cxn>
                <a:cxn ang="0">
                  <a:pos x="240" y="199"/>
                </a:cxn>
                <a:cxn ang="0">
                  <a:pos x="319" y="158"/>
                </a:cxn>
                <a:cxn ang="0">
                  <a:pos x="401" y="108"/>
                </a:cxn>
                <a:cxn ang="0">
                  <a:pos x="482" y="62"/>
                </a:cxn>
                <a:cxn ang="0">
                  <a:pos x="559" y="22"/>
                </a:cxn>
                <a:cxn ang="0">
                  <a:pos x="636" y="0"/>
                </a:cxn>
                <a:cxn ang="0">
                  <a:pos x="715" y="14"/>
                </a:cxn>
              </a:cxnLst>
              <a:rect l="0" t="0" r="r" b="b"/>
              <a:pathLst>
                <a:path w="715" h="262">
                  <a:moveTo>
                    <a:pt x="0" y="262"/>
                  </a:moveTo>
                  <a:lnTo>
                    <a:pt x="79" y="240"/>
                  </a:lnTo>
                  <a:lnTo>
                    <a:pt x="161" y="223"/>
                  </a:lnTo>
                  <a:lnTo>
                    <a:pt x="240" y="199"/>
                  </a:lnTo>
                  <a:lnTo>
                    <a:pt x="319" y="158"/>
                  </a:lnTo>
                  <a:lnTo>
                    <a:pt x="401" y="108"/>
                  </a:lnTo>
                  <a:lnTo>
                    <a:pt x="482" y="62"/>
                  </a:lnTo>
                  <a:lnTo>
                    <a:pt x="559" y="22"/>
                  </a:lnTo>
                  <a:lnTo>
                    <a:pt x="636" y="0"/>
                  </a:lnTo>
                  <a:lnTo>
                    <a:pt x="715" y="1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6" name="Freeform 156"/>
            <p:cNvSpPr>
              <a:spLocks noChangeAspect="1"/>
            </p:cNvSpPr>
            <p:nvPr/>
          </p:nvSpPr>
          <p:spPr bwMode="auto">
            <a:xfrm>
              <a:off x="4580" y="2010"/>
              <a:ext cx="581" cy="242"/>
            </a:xfrm>
            <a:custGeom>
              <a:avLst/>
              <a:gdLst/>
              <a:ahLst/>
              <a:cxnLst>
                <a:cxn ang="0">
                  <a:pos x="0" y="569"/>
                </a:cxn>
                <a:cxn ang="0">
                  <a:pos x="79" y="548"/>
                </a:cxn>
                <a:cxn ang="0">
                  <a:pos x="153" y="521"/>
                </a:cxn>
                <a:cxn ang="0">
                  <a:pos x="230" y="492"/>
                </a:cxn>
                <a:cxn ang="0">
                  <a:pos x="309" y="466"/>
                </a:cxn>
                <a:cxn ang="0">
                  <a:pos x="384" y="437"/>
                </a:cxn>
                <a:cxn ang="0">
                  <a:pos x="460" y="411"/>
                </a:cxn>
                <a:cxn ang="0">
                  <a:pos x="537" y="382"/>
                </a:cxn>
                <a:cxn ang="0">
                  <a:pos x="614" y="351"/>
                </a:cxn>
                <a:cxn ang="0">
                  <a:pos x="688" y="322"/>
                </a:cxn>
                <a:cxn ang="0">
                  <a:pos x="765" y="296"/>
                </a:cxn>
                <a:cxn ang="0">
                  <a:pos x="840" y="267"/>
                </a:cxn>
                <a:cxn ang="0">
                  <a:pos x="914" y="238"/>
                </a:cxn>
                <a:cxn ang="0">
                  <a:pos x="988" y="214"/>
                </a:cxn>
                <a:cxn ang="0">
                  <a:pos x="1063" y="178"/>
                </a:cxn>
                <a:cxn ang="0">
                  <a:pos x="1142" y="118"/>
                </a:cxn>
                <a:cxn ang="0">
                  <a:pos x="1216" y="48"/>
                </a:cxn>
                <a:cxn ang="0">
                  <a:pos x="1293" y="0"/>
                </a:cxn>
                <a:cxn ang="0">
                  <a:pos x="1363" y="34"/>
                </a:cxn>
              </a:cxnLst>
              <a:rect l="0" t="0" r="r" b="b"/>
              <a:pathLst>
                <a:path w="1363" h="569">
                  <a:moveTo>
                    <a:pt x="0" y="569"/>
                  </a:moveTo>
                  <a:lnTo>
                    <a:pt x="79" y="548"/>
                  </a:lnTo>
                  <a:lnTo>
                    <a:pt x="153" y="521"/>
                  </a:lnTo>
                  <a:lnTo>
                    <a:pt x="230" y="492"/>
                  </a:lnTo>
                  <a:lnTo>
                    <a:pt x="309" y="466"/>
                  </a:lnTo>
                  <a:lnTo>
                    <a:pt x="384" y="437"/>
                  </a:lnTo>
                  <a:lnTo>
                    <a:pt x="460" y="411"/>
                  </a:lnTo>
                  <a:lnTo>
                    <a:pt x="537" y="382"/>
                  </a:lnTo>
                  <a:lnTo>
                    <a:pt x="614" y="351"/>
                  </a:lnTo>
                  <a:lnTo>
                    <a:pt x="688" y="322"/>
                  </a:lnTo>
                  <a:lnTo>
                    <a:pt x="765" y="296"/>
                  </a:lnTo>
                  <a:lnTo>
                    <a:pt x="840" y="267"/>
                  </a:lnTo>
                  <a:lnTo>
                    <a:pt x="914" y="238"/>
                  </a:lnTo>
                  <a:lnTo>
                    <a:pt x="988" y="214"/>
                  </a:lnTo>
                  <a:lnTo>
                    <a:pt x="1063" y="178"/>
                  </a:lnTo>
                  <a:lnTo>
                    <a:pt x="1142" y="118"/>
                  </a:lnTo>
                  <a:lnTo>
                    <a:pt x="1216" y="48"/>
                  </a:lnTo>
                  <a:lnTo>
                    <a:pt x="1293" y="0"/>
                  </a:lnTo>
                  <a:lnTo>
                    <a:pt x="1363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7" name="Freeform 157"/>
            <p:cNvSpPr>
              <a:spLocks noChangeAspect="1"/>
            </p:cNvSpPr>
            <p:nvPr/>
          </p:nvSpPr>
          <p:spPr bwMode="auto">
            <a:xfrm>
              <a:off x="5283" y="1979"/>
              <a:ext cx="75" cy="27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72" y="36"/>
                </a:cxn>
                <a:cxn ang="0">
                  <a:pos x="144" y="10"/>
                </a:cxn>
                <a:cxn ang="0">
                  <a:pos x="177" y="0"/>
                </a:cxn>
              </a:cxnLst>
              <a:rect l="0" t="0" r="r" b="b"/>
              <a:pathLst>
                <a:path w="177" h="63">
                  <a:moveTo>
                    <a:pt x="0" y="63"/>
                  </a:moveTo>
                  <a:lnTo>
                    <a:pt x="72" y="36"/>
                  </a:lnTo>
                  <a:lnTo>
                    <a:pt x="144" y="10"/>
                  </a:lnTo>
                  <a:lnTo>
                    <a:pt x="17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8" name="Freeform 158"/>
            <p:cNvSpPr>
              <a:spLocks noChangeAspect="1"/>
            </p:cNvSpPr>
            <p:nvPr/>
          </p:nvSpPr>
          <p:spPr bwMode="auto">
            <a:xfrm>
              <a:off x="1719" y="2374"/>
              <a:ext cx="2446" cy="884"/>
            </a:xfrm>
            <a:custGeom>
              <a:avLst/>
              <a:gdLst/>
              <a:ahLst/>
              <a:cxnLst>
                <a:cxn ang="0">
                  <a:pos x="51" y="2054"/>
                </a:cxn>
                <a:cxn ang="0">
                  <a:pos x="250" y="1985"/>
                </a:cxn>
                <a:cxn ang="0">
                  <a:pos x="452" y="1913"/>
                </a:cxn>
                <a:cxn ang="0">
                  <a:pos x="648" y="1843"/>
                </a:cxn>
                <a:cxn ang="0">
                  <a:pos x="848" y="1774"/>
                </a:cxn>
                <a:cxn ang="0">
                  <a:pos x="1042" y="1706"/>
                </a:cxn>
                <a:cxn ang="0">
                  <a:pos x="1236" y="1637"/>
                </a:cxn>
                <a:cxn ang="0">
                  <a:pos x="1426" y="1553"/>
                </a:cxn>
                <a:cxn ang="0">
                  <a:pos x="1615" y="1438"/>
                </a:cxn>
                <a:cxn ang="0">
                  <a:pos x="1805" y="1385"/>
                </a:cxn>
                <a:cxn ang="0">
                  <a:pos x="1997" y="1366"/>
                </a:cxn>
                <a:cxn ang="0">
                  <a:pos x="2179" y="1222"/>
                </a:cxn>
                <a:cxn ang="0">
                  <a:pos x="2364" y="1123"/>
                </a:cxn>
                <a:cxn ang="0">
                  <a:pos x="2549" y="1046"/>
                </a:cxn>
                <a:cxn ang="0">
                  <a:pos x="2731" y="982"/>
                </a:cxn>
                <a:cxn ang="0">
                  <a:pos x="2914" y="917"/>
                </a:cxn>
                <a:cxn ang="0">
                  <a:pos x="3096" y="859"/>
                </a:cxn>
                <a:cxn ang="0">
                  <a:pos x="3274" y="816"/>
                </a:cxn>
                <a:cxn ang="0">
                  <a:pos x="3454" y="758"/>
                </a:cxn>
                <a:cxn ang="0">
                  <a:pos x="3629" y="703"/>
                </a:cxn>
                <a:cxn ang="0">
                  <a:pos x="3804" y="636"/>
                </a:cxn>
                <a:cxn ang="0">
                  <a:pos x="3979" y="573"/>
                </a:cxn>
                <a:cxn ang="0">
                  <a:pos x="4154" y="516"/>
                </a:cxn>
                <a:cxn ang="0">
                  <a:pos x="4327" y="463"/>
                </a:cxn>
                <a:cxn ang="0">
                  <a:pos x="4495" y="398"/>
                </a:cxn>
                <a:cxn ang="0">
                  <a:pos x="4666" y="312"/>
                </a:cxn>
                <a:cxn ang="0">
                  <a:pos x="4836" y="252"/>
                </a:cxn>
                <a:cxn ang="0">
                  <a:pos x="5004" y="216"/>
                </a:cxn>
                <a:cxn ang="0">
                  <a:pos x="5170" y="158"/>
                </a:cxn>
                <a:cxn ang="0">
                  <a:pos x="5335" y="84"/>
                </a:cxn>
                <a:cxn ang="0">
                  <a:pos x="5498" y="57"/>
                </a:cxn>
                <a:cxn ang="0">
                  <a:pos x="5659" y="24"/>
                </a:cxn>
              </a:cxnLst>
              <a:rect l="0" t="0" r="r" b="b"/>
              <a:pathLst>
                <a:path w="5741" h="2074">
                  <a:moveTo>
                    <a:pt x="0" y="2074"/>
                  </a:moveTo>
                  <a:lnTo>
                    <a:pt x="51" y="2054"/>
                  </a:lnTo>
                  <a:lnTo>
                    <a:pt x="152" y="2018"/>
                  </a:lnTo>
                  <a:lnTo>
                    <a:pt x="250" y="1985"/>
                  </a:lnTo>
                  <a:lnTo>
                    <a:pt x="351" y="1951"/>
                  </a:lnTo>
                  <a:lnTo>
                    <a:pt x="452" y="1913"/>
                  </a:lnTo>
                  <a:lnTo>
                    <a:pt x="550" y="1879"/>
                  </a:lnTo>
                  <a:lnTo>
                    <a:pt x="648" y="1843"/>
                  </a:lnTo>
                  <a:lnTo>
                    <a:pt x="749" y="1810"/>
                  </a:lnTo>
                  <a:lnTo>
                    <a:pt x="848" y="1774"/>
                  </a:lnTo>
                  <a:lnTo>
                    <a:pt x="944" y="1740"/>
                  </a:lnTo>
                  <a:lnTo>
                    <a:pt x="1042" y="1706"/>
                  </a:lnTo>
                  <a:lnTo>
                    <a:pt x="1138" y="1670"/>
                  </a:lnTo>
                  <a:lnTo>
                    <a:pt x="1236" y="1637"/>
                  </a:lnTo>
                  <a:lnTo>
                    <a:pt x="1330" y="1601"/>
                  </a:lnTo>
                  <a:lnTo>
                    <a:pt x="1426" y="1553"/>
                  </a:lnTo>
                  <a:lnTo>
                    <a:pt x="1519" y="1486"/>
                  </a:lnTo>
                  <a:lnTo>
                    <a:pt x="1615" y="1438"/>
                  </a:lnTo>
                  <a:lnTo>
                    <a:pt x="1711" y="1423"/>
                  </a:lnTo>
                  <a:lnTo>
                    <a:pt x="1805" y="1385"/>
                  </a:lnTo>
                  <a:lnTo>
                    <a:pt x="1901" y="1363"/>
                  </a:lnTo>
                  <a:lnTo>
                    <a:pt x="1997" y="1366"/>
                  </a:lnTo>
                  <a:lnTo>
                    <a:pt x="2088" y="1308"/>
                  </a:lnTo>
                  <a:lnTo>
                    <a:pt x="2179" y="1222"/>
                  </a:lnTo>
                  <a:lnTo>
                    <a:pt x="2273" y="1162"/>
                  </a:lnTo>
                  <a:lnTo>
                    <a:pt x="2364" y="1123"/>
                  </a:lnTo>
                  <a:lnTo>
                    <a:pt x="2455" y="1080"/>
                  </a:lnTo>
                  <a:lnTo>
                    <a:pt x="2549" y="1046"/>
                  </a:lnTo>
                  <a:lnTo>
                    <a:pt x="2643" y="1010"/>
                  </a:lnTo>
                  <a:lnTo>
                    <a:pt x="2731" y="982"/>
                  </a:lnTo>
                  <a:lnTo>
                    <a:pt x="2823" y="950"/>
                  </a:lnTo>
                  <a:lnTo>
                    <a:pt x="2914" y="917"/>
                  </a:lnTo>
                  <a:lnTo>
                    <a:pt x="3005" y="888"/>
                  </a:lnTo>
                  <a:lnTo>
                    <a:pt x="3096" y="859"/>
                  </a:lnTo>
                  <a:lnTo>
                    <a:pt x="3185" y="837"/>
                  </a:lnTo>
                  <a:lnTo>
                    <a:pt x="3274" y="816"/>
                  </a:lnTo>
                  <a:lnTo>
                    <a:pt x="3365" y="787"/>
                  </a:lnTo>
                  <a:lnTo>
                    <a:pt x="3454" y="758"/>
                  </a:lnTo>
                  <a:lnTo>
                    <a:pt x="3542" y="732"/>
                  </a:lnTo>
                  <a:lnTo>
                    <a:pt x="3629" y="703"/>
                  </a:lnTo>
                  <a:lnTo>
                    <a:pt x="3718" y="672"/>
                  </a:lnTo>
                  <a:lnTo>
                    <a:pt x="3804" y="636"/>
                  </a:lnTo>
                  <a:lnTo>
                    <a:pt x="3895" y="602"/>
                  </a:lnTo>
                  <a:lnTo>
                    <a:pt x="3979" y="573"/>
                  </a:lnTo>
                  <a:lnTo>
                    <a:pt x="4066" y="542"/>
                  </a:lnTo>
                  <a:lnTo>
                    <a:pt x="4154" y="516"/>
                  </a:lnTo>
                  <a:lnTo>
                    <a:pt x="4238" y="492"/>
                  </a:lnTo>
                  <a:lnTo>
                    <a:pt x="4327" y="463"/>
                  </a:lnTo>
                  <a:lnTo>
                    <a:pt x="4411" y="434"/>
                  </a:lnTo>
                  <a:lnTo>
                    <a:pt x="4495" y="398"/>
                  </a:lnTo>
                  <a:lnTo>
                    <a:pt x="4582" y="355"/>
                  </a:lnTo>
                  <a:lnTo>
                    <a:pt x="4666" y="312"/>
                  </a:lnTo>
                  <a:lnTo>
                    <a:pt x="4752" y="276"/>
                  </a:lnTo>
                  <a:lnTo>
                    <a:pt x="4836" y="252"/>
                  </a:lnTo>
                  <a:lnTo>
                    <a:pt x="4920" y="228"/>
                  </a:lnTo>
                  <a:lnTo>
                    <a:pt x="5004" y="216"/>
                  </a:lnTo>
                  <a:lnTo>
                    <a:pt x="5086" y="201"/>
                  </a:lnTo>
                  <a:lnTo>
                    <a:pt x="5170" y="158"/>
                  </a:lnTo>
                  <a:lnTo>
                    <a:pt x="5251" y="113"/>
                  </a:lnTo>
                  <a:lnTo>
                    <a:pt x="5335" y="84"/>
                  </a:lnTo>
                  <a:lnTo>
                    <a:pt x="5417" y="67"/>
                  </a:lnTo>
                  <a:lnTo>
                    <a:pt x="5498" y="57"/>
                  </a:lnTo>
                  <a:lnTo>
                    <a:pt x="5580" y="45"/>
                  </a:lnTo>
                  <a:lnTo>
                    <a:pt x="5659" y="24"/>
                  </a:lnTo>
                  <a:lnTo>
                    <a:pt x="574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79" name="Freeform 159"/>
            <p:cNvSpPr>
              <a:spLocks noChangeAspect="1"/>
            </p:cNvSpPr>
            <p:nvPr/>
          </p:nvSpPr>
          <p:spPr bwMode="auto">
            <a:xfrm>
              <a:off x="4200" y="2244"/>
              <a:ext cx="304" cy="119"/>
            </a:xfrm>
            <a:custGeom>
              <a:avLst/>
              <a:gdLst/>
              <a:ahLst/>
              <a:cxnLst>
                <a:cxn ang="0">
                  <a:pos x="0" y="278"/>
                </a:cxn>
                <a:cxn ang="0">
                  <a:pos x="79" y="252"/>
                </a:cxn>
                <a:cxn ang="0">
                  <a:pos x="161" y="233"/>
                </a:cxn>
                <a:cxn ang="0">
                  <a:pos x="240" y="204"/>
                </a:cxn>
                <a:cxn ang="0">
                  <a:pos x="322" y="163"/>
                </a:cxn>
                <a:cxn ang="0">
                  <a:pos x="399" y="113"/>
                </a:cxn>
                <a:cxn ang="0">
                  <a:pos x="480" y="60"/>
                </a:cxn>
                <a:cxn ang="0">
                  <a:pos x="559" y="17"/>
                </a:cxn>
                <a:cxn ang="0">
                  <a:pos x="639" y="0"/>
                </a:cxn>
                <a:cxn ang="0">
                  <a:pos x="715" y="26"/>
                </a:cxn>
              </a:cxnLst>
              <a:rect l="0" t="0" r="r" b="b"/>
              <a:pathLst>
                <a:path w="715" h="278">
                  <a:moveTo>
                    <a:pt x="0" y="278"/>
                  </a:moveTo>
                  <a:lnTo>
                    <a:pt x="79" y="252"/>
                  </a:lnTo>
                  <a:lnTo>
                    <a:pt x="161" y="233"/>
                  </a:lnTo>
                  <a:lnTo>
                    <a:pt x="240" y="204"/>
                  </a:lnTo>
                  <a:lnTo>
                    <a:pt x="322" y="163"/>
                  </a:lnTo>
                  <a:lnTo>
                    <a:pt x="399" y="113"/>
                  </a:lnTo>
                  <a:lnTo>
                    <a:pt x="480" y="60"/>
                  </a:lnTo>
                  <a:lnTo>
                    <a:pt x="559" y="17"/>
                  </a:lnTo>
                  <a:lnTo>
                    <a:pt x="639" y="0"/>
                  </a:lnTo>
                  <a:lnTo>
                    <a:pt x="715" y="2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0" name="Freeform 160"/>
            <p:cNvSpPr>
              <a:spLocks noChangeAspect="1"/>
            </p:cNvSpPr>
            <p:nvPr/>
          </p:nvSpPr>
          <p:spPr bwMode="auto">
            <a:xfrm>
              <a:off x="4570" y="2012"/>
              <a:ext cx="581" cy="237"/>
            </a:xfrm>
            <a:custGeom>
              <a:avLst/>
              <a:gdLst/>
              <a:ahLst/>
              <a:cxnLst>
                <a:cxn ang="0">
                  <a:pos x="0" y="557"/>
                </a:cxn>
                <a:cxn ang="0">
                  <a:pos x="77" y="531"/>
                </a:cxn>
                <a:cxn ang="0">
                  <a:pos x="156" y="502"/>
                </a:cxn>
                <a:cxn ang="0">
                  <a:pos x="233" y="475"/>
                </a:cxn>
                <a:cxn ang="0">
                  <a:pos x="307" y="447"/>
                </a:cxn>
                <a:cxn ang="0">
                  <a:pos x="384" y="420"/>
                </a:cxn>
                <a:cxn ang="0">
                  <a:pos x="461" y="391"/>
                </a:cxn>
                <a:cxn ang="0">
                  <a:pos x="538" y="365"/>
                </a:cxn>
                <a:cxn ang="0">
                  <a:pos x="612" y="341"/>
                </a:cxn>
                <a:cxn ang="0">
                  <a:pos x="689" y="312"/>
                </a:cxn>
                <a:cxn ang="0">
                  <a:pos x="766" y="286"/>
                </a:cxn>
                <a:cxn ang="0">
                  <a:pos x="840" y="259"/>
                </a:cxn>
                <a:cxn ang="0">
                  <a:pos x="914" y="233"/>
                </a:cxn>
                <a:cxn ang="0">
                  <a:pos x="986" y="209"/>
                </a:cxn>
                <a:cxn ang="0">
                  <a:pos x="1063" y="183"/>
                </a:cxn>
                <a:cxn ang="0">
                  <a:pos x="1140" y="125"/>
                </a:cxn>
                <a:cxn ang="0">
                  <a:pos x="1214" y="46"/>
                </a:cxn>
                <a:cxn ang="0">
                  <a:pos x="1294" y="0"/>
                </a:cxn>
                <a:cxn ang="0">
                  <a:pos x="1363" y="27"/>
                </a:cxn>
              </a:cxnLst>
              <a:rect l="0" t="0" r="r" b="b"/>
              <a:pathLst>
                <a:path w="1363" h="557">
                  <a:moveTo>
                    <a:pt x="0" y="557"/>
                  </a:moveTo>
                  <a:lnTo>
                    <a:pt x="77" y="531"/>
                  </a:lnTo>
                  <a:lnTo>
                    <a:pt x="156" y="502"/>
                  </a:lnTo>
                  <a:lnTo>
                    <a:pt x="233" y="475"/>
                  </a:lnTo>
                  <a:lnTo>
                    <a:pt x="307" y="447"/>
                  </a:lnTo>
                  <a:lnTo>
                    <a:pt x="384" y="420"/>
                  </a:lnTo>
                  <a:lnTo>
                    <a:pt x="461" y="391"/>
                  </a:lnTo>
                  <a:lnTo>
                    <a:pt x="538" y="365"/>
                  </a:lnTo>
                  <a:lnTo>
                    <a:pt x="612" y="341"/>
                  </a:lnTo>
                  <a:lnTo>
                    <a:pt x="689" y="312"/>
                  </a:lnTo>
                  <a:lnTo>
                    <a:pt x="766" y="286"/>
                  </a:lnTo>
                  <a:lnTo>
                    <a:pt x="840" y="259"/>
                  </a:lnTo>
                  <a:lnTo>
                    <a:pt x="914" y="233"/>
                  </a:lnTo>
                  <a:lnTo>
                    <a:pt x="986" y="209"/>
                  </a:lnTo>
                  <a:lnTo>
                    <a:pt x="1063" y="183"/>
                  </a:lnTo>
                  <a:lnTo>
                    <a:pt x="1140" y="125"/>
                  </a:lnTo>
                  <a:lnTo>
                    <a:pt x="1214" y="46"/>
                  </a:lnTo>
                  <a:lnTo>
                    <a:pt x="1294" y="0"/>
                  </a:lnTo>
                  <a:lnTo>
                    <a:pt x="1363" y="2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1" name="Freeform 161"/>
            <p:cNvSpPr>
              <a:spLocks noChangeAspect="1"/>
            </p:cNvSpPr>
            <p:nvPr/>
          </p:nvSpPr>
          <p:spPr bwMode="auto">
            <a:xfrm>
              <a:off x="5274" y="1973"/>
              <a:ext cx="75" cy="28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72" y="41"/>
                </a:cxn>
                <a:cxn ang="0">
                  <a:pos x="144" y="14"/>
                </a:cxn>
                <a:cxn ang="0">
                  <a:pos x="178" y="0"/>
                </a:cxn>
              </a:cxnLst>
              <a:rect l="0" t="0" r="r" b="b"/>
              <a:pathLst>
                <a:path w="178" h="65">
                  <a:moveTo>
                    <a:pt x="0" y="65"/>
                  </a:moveTo>
                  <a:lnTo>
                    <a:pt x="72" y="41"/>
                  </a:lnTo>
                  <a:lnTo>
                    <a:pt x="144" y="14"/>
                  </a:lnTo>
                  <a:lnTo>
                    <a:pt x="17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2" name="Freeform 162"/>
            <p:cNvSpPr>
              <a:spLocks noChangeAspect="1"/>
            </p:cNvSpPr>
            <p:nvPr/>
          </p:nvSpPr>
          <p:spPr bwMode="auto">
            <a:xfrm>
              <a:off x="1712" y="2374"/>
              <a:ext cx="2443" cy="877"/>
            </a:xfrm>
            <a:custGeom>
              <a:avLst/>
              <a:gdLst/>
              <a:ahLst/>
              <a:cxnLst>
                <a:cxn ang="0">
                  <a:pos x="48" y="2035"/>
                </a:cxn>
                <a:cxn ang="0">
                  <a:pos x="249" y="1968"/>
                </a:cxn>
                <a:cxn ang="0">
                  <a:pos x="448" y="1896"/>
                </a:cxn>
                <a:cxn ang="0">
                  <a:pos x="648" y="1826"/>
                </a:cxn>
                <a:cxn ang="0">
                  <a:pos x="842" y="1757"/>
                </a:cxn>
                <a:cxn ang="0">
                  <a:pos x="1039" y="1687"/>
                </a:cxn>
                <a:cxn ang="0">
                  <a:pos x="1231" y="1618"/>
                </a:cxn>
                <a:cxn ang="0">
                  <a:pos x="1425" y="1541"/>
                </a:cxn>
                <a:cxn ang="0">
                  <a:pos x="1612" y="1421"/>
                </a:cxn>
                <a:cxn ang="0">
                  <a:pos x="1802" y="1378"/>
                </a:cxn>
                <a:cxn ang="0">
                  <a:pos x="1991" y="1349"/>
                </a:cxn>
                <a:cxn ang="0">
                  <a:pos x="2176" y="1212"/>
                </a:cxn>
                <a:cxn ang="0">
                  <a:pos x="2361" y="1109"/>
                </a:cxn>
                <a:cxn ang="0">
                  <a:pos x="2543" y="1027"/>
                </a:cxn>
                <a:cxn ang="0">
                  <a:pos x="2731" y="965"/>
                </a:cxn>
                <a:cxn ang="0">
                  <a:pos x="2911" y="900"/>
                </a:cxn>
                <a:cxn ang="0">
                  <a:pos x="3093" y="845"/>
                </a:cxn>
                <a:cxn ang="0">
                  <a:pos x="3271" y="799"/>
                </a:cxn>
                <a:cxn ang="0">
                  <a:pos x="3450" y="744"/>
                </a:cxn>
                <a:cxn ang="0">
                  <a:pos x="3626" y="689"/>
                </a:cxn>
                <a:cxn ang="0">
                  <a:pos x="3801" y="621"/>
                </a:cxn>
                <a:cxn ang="0">
                  <a:pos x="3976" y="561"/>
                </a:cxn>
                <a:cxn ang="0">
                  <a:pos x="4149" y="501"/>
                </a:cxn>
                <a:cxn ang="0">
                  <a:pos x="4322" y="444"/>
                </a:cxn>
                <a:cxn ang="0">
                  <a:pos x="4492" y="384"/>
                </a:cxn>
                <a:cxn ang="0">
                  <a:pos x="4662" y="302"/>
                </a:cxn>
                <a:cxn ang="0">
                  <a:pos x="4830" y="242"/>
                </a:cxn>
                <a:cxn ang="0">
                  <a:pos x="4998" y="206"/>
                </a:cxn>
                <a:cxn ang="0">
                  <a:pos x="5164" y="153"/>
                </a:cxn>
                <a:cxn ang="0">
                  <a:pos x="5330" y="79"/>
                </a:cxn>
                <a:cxn ang="0">
                  <a:pos x="5495" y="57"/>
                </a:cxn>
                <a:cxn ang="0">
                  <a:pos x="5656" y="26"/>
                </a:cxn>
              </a:cxnLst>
              <a:rect l="0" t="0" r="r" b="b"/>
              <a:pathLst>
                <a:path w="5735" h="2057">
                  <a:moveTo>
                    <a:pt x="0" y="2057"/>
                  </a:moveTo>
                  <a:lnTo>
                    <a:pt x="48" y="2035"/>
                  </a:lnTo>
                  <a:lnTo>
                    <a:pt x="148" y="2002"/>
                  </a:lnTo>
                  <a:lnTo>
                    <a:pt x="249" y="1968"/>
                  </a:lnTo>
                  <a:lnTo>
                    <a:pt x="350" y="1930"/>
                  </a:lnTo>
                  <a:lnTo>
                    <a:pt x="448" y="1896"/>
                  </a:lnTo>
                  <a:lnTo>
                    <a:pt x="549" y="1860"/>
                  </a:lnTo>
                  <a:lnTo>
                    <a:pt x="648" y="1826"/>
                  </a:lnTo>
                  <a:lnTo>
                    <a:pt x="744" y="1790"/>
                  </a:lnTo>
                  <a:lnTo>
                    <a:pt x="842" y="1757"/>
                  </a:lnTo>
                  <a:lnTo>
                    <a:pt x="940" y="1723"/>
                  </a:lnTo>
                  <a:lnTo>
                    <a:pt x="1039" y="1687"/>
                  </a:lnTo>
                  <a:lnTo>
                    <a:pt x="1137" y="1654"/>
                  </a:lnTo>
                  <a:lnTo>
                    <a:pt x="1231" y="1618"/>
                  </a:lnTo>
                  <a:lnTo>
                    <a:pt x="1329" y="1584"/>
                  </a:lnTo>
                  <a:lnTo>
                    <a:pt x="1425" y="1541"/>
                  </a:lnTo>
                  <a:lnTo>
                    <a:pt x="1516" y="1474"/>
                  </a:lnTo>
                  <a:lnTo>
                    <a:pt x="1612" y="1421"/>
                  </a:lnTo>
                  <a:lnTo>
                    <a:pt x="1711" y="1411"/>
                  </a:lnTo>
                  <a:lnTo>
                    <a:pt x="1802" y="1378"/>
                  </a:lnTo>
                  <a:lnTo>
                    <a:pt x="1895" y="1351"/>
                  </a:lnTo>
                  <a:lnTo>
                    <a:pt x="1991" y="1349"/>
                  </a:lnTo>
                  <a:lnTo>
                    <a:pt x="2087" y="1296"/>
                  </a:lnTo>
                  <a:lnTo>
                    <a:pt x="2176" y="1212"/>
                  </a:lnTo>
                  <a:lnTo>
                    <a:pt x="2267" y="1152"/>
                  </a:lnTo>
                  <a:lnTo>
                    <a:pt x="2361" y="1109"/>
                  </a:lnTo>
                  <a:lnTo>
                    <a:pt x="2452" y="1066"/>
                  </a:lnTo>
                  <a:lnTo>
                    <a:pt x="2543" y="1027"/>
                  </a:lnTo>
                  <a:lnTo>
                    <a:pt x="2637" y="994"/>
                  </a:lnTo>
                  <a:lnTo>
                    <a:pt x="2731" y="965"/>
                  </a:lnTo>
                  <a:lnTo>
                    <a:pt x="2819" y="936"/>
                  </a:lnTo>
                  <a:lnTo>
                    <a:pt x="2911" y="900"/>
                  </a:lnTo>
                  <a:lnTo>
                    <a:pt x="2999" y="871"/>
                  </a:lnTo>
                  <a:lnTo>
                    <a:pt x="3093" y="845"/>
                  </a:lnTo>
                  <a:lnTo>
                    <a:pt x="3182" y="823"/>
                  </a:lnTo>
                  <a:lnTo>
                    <a:pt x="3271" y="799"/>
                  </a:lnTo>
                  <a:lnTo>
                    <a:pt x="3359" y="773"/>
                  </a:lnTo>
                  <a:lnTo>
                    <a:pt x="3450" y="744"/>
                  </a:lnTo>
                  <a:lnTo>
                    <a:pt x="3539" y="717"/>
                  </a:lnTo>
                  <a:lnTo>
                    <a:pt x="3626" y="689"/>
                  </a:lnTo>
                  <a:lnTo>
                    <a:pt x="3714" y="657"/>
                  </a:lnTo>
                  <a:lnTo>
                    <a:pt x="3801" y="621"/>
                  </a:lnTo>
                  <a:lnTo>
                    <a:pt x="3890" y="590"/>
                  </a:lnTo>
                  <a:lnTo>
                    <a:pt x="3976" y="561"/>
                  </a:lnTo>
                  <a:lnTo>
                    <a:pt x="4062" y="530"/>
                  </a:lnTo>
                  <a:lnTo>
                    <a:pt x="4149" y="501"/>
                  </a:lnTo>
                  <a:lnTo>
                    <a:pt x="4235" y="475"/>
                  </a:lnTo>
                  <a:lnTo>
                    <a:pt x="4322" y="444"/>
                  </a:lnTo>
                  <a:lnTo>
                    <a:pt x="4408" y="415"/>
                  </a:lnTo>
                  <a:lnTo>
                    <a:pt x="4492" y="384"/>
                  </a:lnTo>
                  <a:lnTo>
                    <a:pt x="4578" y="343"/>
                  </a:lnTo>
                  <a:lnTo>
                    <a:pt x="4662" y="302"/>
                  </a:lnTo>
                  <a:lnTo>
                    <a:pt x="4746" y="269"/>
                  </a:lnTo>
                  <a:lnTo>
                    <a:pt x="4830" y="242"/>
                  </a:lnTo>
                  <a:lnTo>
                    <a:pt x="4914" y="218"/>
                  </a:lnTo>
                  <a:lnTo>
                    <a:pt x="4998" y="206"/>
                  </a:lnTo>
                  <a:lnTo>
                    <a:pt x="5082" y="194"/>
                  </a:lnTo>
                  <a:lnTo>
                    <a:pt x="5164" y="153"/>
                  </a:lnTo>
                  <a:lnTo>
                    <a:pt x="5246" y="108"/>
                  </a:lnTo>
                  <a:lnTo>
                    <a:pt x="5330" y="79"/>
                  </a:lnTo>
                  <a:lnTo>
                    <a:pt x="5411" y="67"/>
                  </a:lnTo>
                  <a:lnTo>
                    <a:pt x="5495" y="57"/>
                  </a:lnTo>
                  <a:lnTo>
                    <a:pt x="5574" y="45"/>
                  </a:lnTo>
                  <a:lnTo>
                    <a:pt x="5656" y="26"/>
                  </a:lnTo>
                  <a:lnTo>
                    <a:pt x="573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3" name="Freeform 163"/>
            <p:cNvSpPr>
              <a:spLocks noChangeAspect="1"/>
            </p:cNvSpPr>
            <p:nvPr/>
          </p:nvSpPr>
          <p:spPr bwMode="auto">
            <a:xfrm>
              <a:off x="4191" y="2249"/>
              <a:ext cx="306" cy="114"/>
            </a:xfrm>
            <a:custGeom>
              <a:avLst/>
              <a:gdLst/>
              <a:ahLst/>
              <a:cxnLst>
                <a:cxn ang="0">
                  <a:pos x="0" y="266"/>
                </a:cxn>
                <a:cxn ang="0">
                  <a:pos x="81" y="240"/>
                </a:cxn>
                <a:cxn ang="0">
                  <a:pos x="160" y="218"/>
                </a:cxn>
                <a:cxn ang="0">
                  <a:pos x="237" y="190"/>
                </a:cxn>
                <a:cxn ang="0">
                  <a:pos x="319" y="149"/>
                </a:cxn>
                <a:cxn ang="0">
                  <a:pos x="400" y="101"/>
                </a:cxn>
                <a:cxn ang="0">
                  <a:pos x="480" y="46"/>
                </a:cxn>
                <a:cxn ang="0">
                  <a:pos x="559" y="7"/>
                </a:cxn>
                <a:cxn ang="0">
                  <a:pos x="636" y="0"/>
                </a:cxn>
                <a:cxn ang="0">
                  <a:pos x="715" y="14"/>
                </a:cxn>
              </a:cxnLst>
              <a:rect l="0" t="0" r="r" b="b"/>
              <a:pathLst>
                <a:path w="715" h="266">
                  <a:moveTo>
                    <a:pt x="0" y="266"/>
                  </a:moveTo>
                  <a:lnTo>
                    <a:pt x="81" y="240"/>
                  </a:lnTo>
                  <a:lnTo>
                    <a:pt x="160" y="218"/>
                  </a:lnTo>
                  <a:lnTo>
                    <a:pt x="237" y="190"/>
                  </a:lnTo>
                  <a:lnTo>
                    <a:pt x="319" y="149"/>
                  </a:lnTo>
                  <a:lnTo>
                    <a:pt x="400" y="101"/>
                  </a:lnTo>
                  <a:lnTo>
                    <a:pt x="480" y="46"/>
                  </a:lnTo>
                  <a:lnTo>
                    <a:pt x="559" y="7"/>
                  </a:lnTo>
                  <a:lnTo>
                    <a:pt x="636" y="0"/>
                  </a:lnTo>
                  <a:lnTo>
                    <a:pt x="715" y="1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4" name="Freeform 164"/>
            <p:cNvSpPr>
              <a:spLocks noChangeAspect="1"/>
            </p:cNvSpPr>
            <p:nvPr/>
          </p:nvSpPr>
          <p:spPr bwMode="auto">
            <a:xfrm>
              <a:off x="4561" y="2022"/>
              <a:ext cx="580" cy="222"/>
            </a:xfrm>
            <a:custGeom>
              <a:avLst/>
              <a:gdLst/>
              <a:ahLst/>
              <a:cxnLst>
                <a:cxn ang="0">
                  <a:pos x="0" y="521"/>
                </a:cxn>
                <a:cxn ang="0">
                  <a:pos x="80" y="494"/>
                </a:cxn>
                <a:cxn ang="0">
                  <a:pos x="154" y="465"/>
                </a:cxn>
                <a:cxn ang="0">
                  <a:pos x="233" y="439"/>
                </a:cxn>
                <a:cxn ang="0">
                  <a:pos x="310" y="413"/>
                </a:cxn>
                <a:cxn ang="0">
                  <a:pos x="384" y="384"/>
                </a:cxn>
                <a:cxn ang="0">
                  <a:pos x="461" y="360"/>
                </a:cxn>
                <a:cxn ang="0">
                  <a:pos x="538" y="331"/>
                </a:cxn>
                <a:cxn ang="0">
                  <a:pos x="615" y="305"/>
                </a:cxn>
                <a:cxn ang="0">
                  <a:pos x="689" y="278"/>
                </a:cxn>
                <a:cxn ang="0">
                  <a:pos x="766" y="252"/>
                </a:cxn>
                <a:cxn ang="0">
                  <a:pos x="838" y="223"/>
                </a:cxn>
                <a:cxn ang="0">
                  <a:pos x="915" y="197"/>
                </a:cxn>
                <a:cxn ang="0">
                  <a:pos x="989" y="170"/>
                </a:cxn>
                <a:cxn ang="0">
                  <a:pos x="1064" y="146"/>
                </a:cxn>
                <a:cxn ang="0">
                  <a:pos x="1138" y="98"/>
                </a:cxn>
                <a:cxn ang="0">
                  <a:pos x="1215" y="38"/>
                </a:cxn>
                <a:cxn ang="0">
                  <a:pos x="1289" y="0"/>
                </a:cxn>
                <a:cxn ang="0">
                  <a:pos x="1361" y="7"/>
                </a:cxn>
              </a:cxnLst>
              <a:rect l="0" t="0" r="r" b="b"/>
              <a:pathLst>
                <a:path w="1361" h="521">
                  <a:moveTo>
                    <a:pt x="0" y="521"/>
                  </a:moveTo>
                  <a:lnTo>
                    <a:pt x="80" y="494"/>
                  </a:lnTo>
                  <a:lnTo>
                    <a:pt x="154" y="465"/>
                  </a:lnTo>
                  <a:lnTo>
                    <a:pt x="233" y="439"/>
                  </a:lnTo>
                  <a:lnTo>
                    <a:pt x="310" y="413"/>
                  </a:lnTo>
                  <a:lnTo>
                    <a:pt x="384" y="384"/>
                  </a:lnTo>
                  <a:lnTo>
                    <a:pt x="461" y="360"/>
                  </a:lnTo>
                  <a:lnTo>
                    <a:pt x="538" y="331"/>
                  </a:lnTo>
                  <a:lnTo>
                    <a:pt x="615" y="305"/>
                  </a:lnTo>
                  <a:lnTo>
                    <a:pt x="689" y="278"/>
                  </a:lnTo>
                  <a:lnTo>
                    <a:pt x="766" y="252"/>
                  </a:lnTo>
                  <a:lnTo>
                    <a:pt x="838" y="223"/>
                  </a:lnTo>
                  <a:lnTo>
                    <a:pt x="915" y="197"/>
                  </a:lnTo>
                  <a:lnTo>
                    <a:pt x="989" y="170"/>
                  </a:lnTo>
                  <a:lnTo>
                    <a:pt x="1064" y="146"/>
                  </a:lnTo>
                  <a:lnTo>
                    <a:pt x="1138" y="98"/>
                  </a:lnTo>
                  <a:lnTo>
                    <a:pt x="1215" y="38"/>
                  </a:lnTo>
                  <a:lnTo>
                    <a:pt x="1289" y="0"/>
                  </a:lnTo>
                  <a:lnTo>
                    <a:pt x="1361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5" name="Freeform 165"/>
            <p:cNvSpPr>
              <a:spLocks noChangeAspect="1"/>
            </p:cNvSpPr>
            <p:nvPr/>
          </p:nvSpPr>
          <p:spPr bwMode="auto">
            <a:xfrm>
              <a:off x="5263" y="1968"/>
              <a:ext cx="77" cy="27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72" y="36"/>
                </a:cxn>
                <a:cxn ang="0">
                  <a:pos x="144" y="12"/>
                </a:cxn>
                <a:cxn ang="0">
                  <a:pos x="180" y="0"/>
                </a:cxn>
              </a:cxnLst>
              <a:rect l="0" t="0" r="r" b="b"/>
              <a:pathLst>
                <a:path w="180" h="62">
                  <a:moveTo>
                    <a:pt x="0" y="62"/>
                  </a:moveTo>
                  <a:lnTo>
                    <a:pt x="72" y="36"/>
                  </a:lnTo>
                  <a:lnTo>
                    <a:pt x="144" y="12"/>
                  </a:lnTo>
                  <a:lnTo>
                    <a:pt x="1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6" name="Freeform 166"/>
            <p:cNvSpPr>
              <a:spLocks noChangeAspect="1"/>
            </p:cNvSpPr>
            <p:nvPr/>
          </p:nvSpPr>
          <p:spPr bwMode="auto">
            <a:xfrm>
              <a:off x="1703" y="2252"/>
              <a:ext cx="2750" cy="989"/>
            </a:xfrm>
            <a:custGeom>
              <a:avLst/>
              <a:gdLst/>
              <a:ahLst/>
              <a:cxnLst>
                <a:cxn ang="0">
                  <a:pos x="53" y="2304"/>
                </a:cxn>
                <a:cxn ang="0">
                  <a:pos x="254" y="2237"/>
                </a:cxn>
                <a:cxn ang="0">
                  <a:pos x="454" y="2165"/>
                </a:cxn>
                <a:cxn ang="0">
                  <a:pos x="653" y="2096"/>
                </a:cxn>
                <a:cxn ang="0">
                  <a:pos x="847" y="2026"/>
                </a:cxn>
                <a:cxn ang="0">
                  <a:pos x="1042" y="1956"/>
                </a:cxn>
                <a:cxn ang="0">
                  <a:pos x="1236" y="1887"/>
                </a:cxn>
                <a:cxn ang="0">
                  <a:pos x="1425" y="1815"/>
                </a:cxn>
                <a:cxn ang="0">
                  <a:pos x="1613" y="1688"/>
                </a:cxn>
                <a:cxn ang="0">
                  <a:pos x="1807" y="1654"/>
                </a:cxn>
                <a:cxn ang="0">
                  <a:pos x="1997" y="1620"/>
                </a:cxn>
                <a:cxn ang="0">
                  <a:pos x="2181" y="1491"/>
                </a:cxn>
                <a:cxn ang="0">
                  <a:pos x="2361" y="1383"/>
                </a:cxn>
                <a:cxn ang="0">
                  <a:pos x="2546" y="1301"/>
                </a:cxn>
                <a:cxn ang="0">
                  <a:pos x="2731" y="1234"/>
                </a:cxn>
                <a:cxn ang="0">
                  <a:pos x="2913" y="1169"/>
                </a:cxn>
                <a:cxn ang="0">
                  <a:pos x="3093" y="1116"/>
                </a:cxn>
                <a:cxn ang="0">
                  <a:pos x="3273" y="1068"/>
                </a:cxn>
                <a:cxn ang="0">
                  <a:pos x="3451" y="1015"/>
                </a:cxn>
                <a:cxn ang="0">
                  <a:pos x="3626" y="960"/>
                </a:cxn>
                <a:cxn ang="0">
                  <a:pos x="3801" y="898"/>
                </a:cxn>
                <a:cxn ang="0">
                  <a:pos x="3979" y="840"/>
                </a:cxn>
                <a:cxn ang="0">
                  <a:pos x="4152" y="773"/>
                </a:cxn>
                <a:cxn ang="0">
                  <a:pos x="4324" y="713"/>
                </a:cxn>
                <a:cxn ang="0">
                  <a:pos x="4492" y="653"/>
                </a:cxn>
                <a:cxn ang="0">
                  <a:pos x="4663" y="581"/>
                </a:cxn>
                <a:cxn ang="0">
                  <a:pos x="4831" y="521"/>
                </a:cxn>
                <a:cxn ang="0">
                  <a:pos x="4996" y="483"/>
                </a:cxn>
                <a:cxn ang="0">
                  <a:pos x="5164" y="432"/>
                </a:cxn>
                <a:cxn ang="0">
                  <a:pos x="5330" y="358"/>
                </a:cxn>
                <a:cxn ang="0">
                  <a:pos x="5493" y="343"/>
                </a:cxn>
                <a:cxn ang="0">
                  <a:pos x="5654" y="315"/>
                </a:cxn>
                <a:cxn ang="0">
                  <a:pos x="5817" y="259"/>
                </a:cxn>
                <a:cxn ang="0">
                  <a:pos x="5978" y="209"/>
                </a:cxn>
                <a:cxn ang="0">
                  <a:pos x="6139" y="142"/>
                </a:cxn>
                <a:cxn ang="0">
                  <a:pos x="6297" y="39"/>
                </a:cxn>
                <a:cxn ang="0">
                  <a:pos x="6455" y="0"/>
                </a:cxn>
              </a:cxnLst>
              <a:rect l="0" t="0" r="r" b="b"/>
              <a:pathLst>
                <a:path w="6455" h="2321">
                  <a:moveTo>
                    <a:pt x="0" y="2321"/>
                  </a:moveTo>
                  <a:lnTo>
                    <a:pt x="53" y="2304"/>
                  </a:lnTo>
                  <a:lnTo>
                    <a:pt x="154" y="2271"/>
                  </a:lnTo>
                  <a:lnTo>
                    <a:pt x="254" y="2237"/>
                  </a:lnTo>
                  <a:lnTo>
                    <a:pt x="353" y="2199"/>
                  </a:lnTo>
                  <a:lnTo>
                    <a:pt x="454" y="2165"/>
                  </a:lnTo>
                  <a:lnTo>
                    <a:pt x="550" y="2129"/>
                  </a:lnTo>
                  <a:lnTo>
                    <a:pt x="653" y="2096"/>
                  </a:lnTo>
                  <a:lnTo>
                    <a:pt x="749" y="2060"/>
                  </a:lnTo>
                  <a:lnTo>
                    <a:pt x="847" y="2026"/>
                  </a:lnTo>
                  <a:lnTo>
                    <a:pt x="946" y="1992"/>
                  </a:lnTo>
                  <a:lnTo>
                    <a:pt x="1042" y="1956"/>
                  </a:lnTo>
                  <a:lnTo>
                    <a:pt x="1137" y="1923"/>
                  </a:lnTo>
                  <a:lnTo>
                    <a:pt x="1236" y="1887"/>
                  </a:lnTo>
                  <a:lnTo>
                    <a:pt x="1332" y="1856"/>
                  </a:lnTo>
                  <a:lnTo>
                    <a:pt x="1425" y="1815"/>
                  </a:lnTo>
                  <a:lnTo>
                    <a:pt x="1521" y="1750"/>
                  </a:lnTo>
                  <a:lnTo>
                    <a:pt x="1613" y="1688"/>
                  </a:lnTo>
                  <a:lnTo>
                    <a:pt x="1711" y="1685"/>
                  </a:lnTo>
                  <a:lnTo>
                    <a:pt x="1807" y="1654"/>
                  </a:lnTo>
                  <a:lnTo>
                    <a:pt x="1901" y="1623"/>
                  </a:lnTo>
                  <a:lnTo>
                    <a:pt x="1997" y="1620"/>
                  </a:lnTo>
                  <a:lnTo>
                    <a:pt x="2088" y="1568"/>
                  </a:lnTo>
                  <a:lnTo>
                    <a:pt x="2181" y="1491"/>
                  </a:lnTo>
                  <a:lnTo>
                    <a:pt x="2270" y="1426"/>
                  </a:lnTo>
                  <a:lnTo>
                    <a:pt x="2361" y="1383"/>
                  </a:lnTo>
                  <a:lnTo>
                    <a:pt x="2455" y="1337"/>
                  </a:lnTo>
                  <a:lnTo>
                    <a:pt x="2546" y="1301"/>
                  </a:lnTo>
                  <a:lnTo>
                    <a:pt x="2637" y="1265"/>
                  </a:lnTo>
                  <a:lnTo>
                    <a:pt x="2731" y="1234"/>
                  </a:lnTo>
                  <a:lnTo>
                    <a:pt x="2820" y="1205"/>
                  </a:lnTo>
                  <a:lnTo>
                    <a:pt x="2913" y="1169"/>
                  </a:lnTo>
                  <a:lnTo>
                    <a:pt x="3002" y="1138"/>
                  </a:lnTo>
                  <a:lnTo>
                    <a:pt x="3093" y="1116"/>
                  </a:lnTo>
                  <a:lnTo>
                    <a:pt x="3185" y="1095"/>
                  </a:lnTo>
                  <a:lnTo>
                    <a:pt x="3273" y="1068"/>
                  </a:lnTo>
                  <a:lnTo>
                    <a:pt x="3362" y="1042"/>
                  </a:lnTo>
                  <a:lnTo>
                    <a:pt x="3451" y="1015"/>
                  </a:lnTo>
                  <a:lnTo>
                    <a:pt x="3540" y="989"/>
                  </a:lnTo>
                  <a:lnTo>
                    <a:pt x="3626" y="960"/>
                  </a:lnTo>
                  <a:lnTo>
                    <a:pt x="3717" y="929"/>
                  </a:lnTo>
                  <a:lnTo>
                    <a:pt x="3801" y="898"/>
                  </a:lnTo>
                  <a:lnTo>
                    <a:pt x="3892" y="869"/>
                  </a:lnTo>
                  <a:lnTo>
                    <a:pt x="3979" y="840"/>
                  </a:lnTo>
                  <a:lnTo>
                    <a:pt x="4065" y="804"/>
                  </a:lnTo>
                  <a:lnTo>
                    <a:pt x="4152" y="773"/>
                  </a:lnTo>
                  <a:lnTo>
                    <a:pt x="4238" y="744"/>
                  </a:lnTo>
                  <a:lnTo>
                    <a:pt x="4324" y="713"/>
                  </a:lnTo>
                  <a:lnTo>
                    <a:pt x="4408" y="682"/>
                  </a:lnTo>
                  <a:lnTo>
                    <a:pt x="4492" y="653"/>
                  </a:lnTo>
                  <a:lnTo>
                    <a:pt x="4581" y="617"/>
                  </a:lnTo>
                  <a:lnTo>
                    <a:pt x="4663" y="581"/>
                  </a:lnTo>
                  <a:lnTo>
                    <a:pt x="4747" y="547"/>
                  </a:lnTo>
                  <a:lnTo>
                    <a:pt x="4831" y="521"/>
                  </a:lnTo>
                  <a:lnTo>
                    <a:pt x="4917" y="497"/>
                  </a:lnTo>
                  <a:lnTo>
                    <a:pt x="4996" y="483"/>
                  </a:lnTo>
                  <a:lnTo>
                    <a:pt x="5080" y="471"/>
                  </a:lnTo>
                  <a:lnTo>
                    <a:pt x="5164" y="432"/>
                  </a:lnTo>
                  <a:lnTo>
                    <a:pt x="5248" y="387"/>
                  </a:lnTo>
                  <a:lnTo>
                    <a:pt x="5330" y="358"/>
                  </a:lnTo>
                  <a:lnTo>
                    <a:pt x="5412" y="348"/>
                  </a:lnTo>
                  <a:lnTo>
                    <a:pt x="5493" y="343"/>
                  </a:lnTo>
                  <a:lnTo>
                    <a:pt x="5572" y="336"/>
                  </a:lnTo>
                  <a:lnTo>
                    <a:pt x="5654" y="315"/>
                  </a:lnTo>
                  <a:lnTo>
                    <a:pt x="5738" y="288"/>
                  </a:lnTo>
                  <a:lnTo>
                    <a:pt x="5817" y="259"/>
                  </a:lnTo>
                  <a:lnTo>
                    <a:pt x="5896" y="233"/>
                  </a:lnTo>
                  <a:lnTo>
                    <a:pt x="5978" y="209"/>
                  </a:lnTo>
                  <a:lnTo>
                    <a:pt x="6057" y="180"/>
                  </a:lnTo>
                  <a:lnTo>
                    <a:pt x="6139" y="142"/>
                  </a:lnTo>
                  <a:lnTo>
                    <a:pt x="6215" y="94"/>
                  </a:lnTo>
                  <a:lnTo>
                    <a:pt x="6297" y="39"/>
                  </a:lnTo>
                  <a:lnTo>
                    <a:pt x="6376" y="0"/>
                  </a:lnTo>
                  <a:lnTo>
                    <a:pt x="645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7" name="Freeform 167"/>
            <p:cNvSpPr>
              <a:spLocks noChangeAspect="1"/>
            </p:cNvSpPr>
            <p:nvPr/>
          </p:nvSpPr>
          <p:spPr bwMode="auto">
            <a:xfrm>
              <a:off x="4518" y="2030"/>
              <a:ext cx="582" cy="219"/>
            </a:xfrm>
            <a:custGeom>
              <a:avLst/>
              <a:gdLst/>
              <a:ahLst/>
              <a:cxnLst>
                <a:cxn ang="0">
                  <a:pos x="0" y="516"/>
                </a:cxn>
                <a:cxn ang="0">
                  <a:pos x="79" y="490"/>
                </a:cxn>
                <a:cxn ang="0">
                  <a:pos x="156" y="461"/>
                </a:cxn>
                <a:cxn ang="0">
                  <a:pos x="235" y="434"/>
                </a:cxn>
                <a:cxn ang="0">
                  <a:pos x="312" y="406"/>
                </a:cxn>
                <a:cxn ang="0">
                  <a:pos x="386" y="379"/>
                </a:cxn>
                <a:cxn ang="0">
                  <a:pos x="465" y="350"/>
                </a:cxn>
                <a:cxn ang="0">
                  <a:pos x="540" y="324"/>
                </a:cxn>
                <a:cxn ang="0">
                  <a:pos x="616" y="300"/>
                </a:cxn>
                <a:cxn ang="0">
                  <a:pos x="693" y="274"/>
                </a:cxn>
                <a:cxn ang="0">
                  <a:pos x="768" y="245"/>
                </a:cxn>
                <a:cxn ang="0">
                  <a:pos x="842" y="218"/>
                </a:cxn>
                <a:cxn ang="0">
                  <a:pos x="919" y="192"/>
                </a:cxn>
                <a:cxn ang="0">
                  <a:pos x="993" y="168"/>
                </a:cxn>
                <a:cxn ang="0">
                  <a:pos x="1065" y="142"/>
                </a:cxn>
                <a:cxn ang="0">
                  <a:pos x="1142" y="115"/>
                </a:cxn>
                <a:cxn ang="0">
                  <a:pos x="1216" y="79"/>
                </a:cxn>
                <a:cxn ang="0">
                  <a:pos x="1291" y="34"/>
                </a:cxn>
                <a:cxn ang="0">
                  <a:pos x="1365" y="0"/>
                </a:cxn>
              </a:cxnLst>
              <a:rect l="0" t="0" r="r" b="b"/>
              <a:pathLst>
                <a:path w="1365" h="516">
                  <a:moveTo>
                    <a:pt x="0" y="516"/>
                  </a:moveTo>
                  <a:lnTo>
                    <a:pt x="79" y="490"/>
                  </a:lnTo>
                  <a:lnTo>
                    <a:pt x="156" y="461"/>
                  </a:lnTo>
                  <a:lnTo>
                    <a:pt x="235" y="434"/>
                  </a:lnTo>
                  <a:lnTo>
                    <a:pt x="312" y="406"/>
                  </a:lnTo>
                  <a:lnTo>
                    <a:pt x="386" y="379"/>
                  </a:lnTo>
                  <a:lnTo>
                    <a:pt x="465" y="350"/>
                  </a:lnTo>
                  <a:lnTo>
                    <a:pt x="540" y="324"/>
                  </a:lnTo>
                  <a:lnTo>
                    <a:pt x="616" y="300"/>
                  </a:lnTo>
                  <a:lnTo>
                    <a:pt x="693" y="274"/>
                  </a:lnTo>
                  <a:lnTo>
                    <a:pt x="768" y="245"/>
                  </a:lnTo>
                  <a:lnTo>
                    <a:pt x="842" y="218"/>
                  </a:lnTo>
                  <a:lnTo>
                    <a:pt x="919" y="192"/>
                  </a:lnTo>
                  <a:lnTo>
                    <a:pt x="993" y="168"/>
                  </a:lnTo>
                  <a:lnTo>
                    <a:pt x="1065" y="142"/>
                  </a:lnTo>
                  <a:lnTo>
                    <a:pt x="1142" y="115"/>
                  </a:lnTo>
                  <a:lnTo>
                    <a:pt x="1216" y="79"/>
                  </a:lnTo>
                  <a:lnTo>
                    <a:pt x="1291" y="34"/>
                  </a:lnTo>
                  <a:lnTo>
                    <a:pt x="136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8" name="Freeform 168"/>
            <p:cNvSpPr>
              <a:spLocks noChangeAspect="1"/>
            </p:cNvSpPr>
            <p:nvPr/>
          </p:nvSpPr>
          <p:spPr bwMode="auto">
            <a:xfrm>
              <a:off x="5255" y="1963"/>
              <a:ext cx="77" cy="28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72" y="38"/>
                </a:cxn>
                <a:cxn ang="0">
                  <a:pos x="144" y="12"/>
                </a:cxn>
                <a:cxn ang="0">
                  <a:pos x="177" y="0"/>
                </a:cxn>
              </a:cxnLst>
              <a:rect l="0" t="0" r="r" b="b"/>
              <a:pathLst>
                <a:path w="177" h="65">
                  <a:moveTo>
                    <a:pt x="0" y="65"/>
                  </a:moveTo>
                  <a:lnTo>
                    <a:pt x="72" y="38"/>
                  </a:lnTo>
                  <a:lnTo>
                    <a:pt x="144" y="12"/>
                  </a:lnTo>
                  <a:lnTo>
                    <a:pt x="17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89" name="Freeform 169"/>
            <p:cNvSpPr>
              <a:spLocks noChangeAspect="1"/>
            </p:cNvSpPr>
            <p:nvPr/>
          </p:nvSpPr>
          <p:spPr bwMode="auto">
            <a:xfrm>
              <a:off x="1696" y="2255"/>
              <a:ext cx="2747" cy="979"/>
            </a:xfrm>
            <a:custGeom>
              <a:avLst/>
              <a:gdLst/>
              <a:ahLst/>
              <a:cxnLst>
                <a:cxn ang="0">
                  <a:pos x="53" y="2283"/>
                </a:cxn>
                <a:cxn ang="0">
                  <a:pos x="250" y="2213"/>
                </a:cxn>
                <a:cxn ang="0">
                  <a:pos x="449" y="2141"/>
                </a:cxn>
                <a:cxn ang="0">
                  <a:pos x="648" y="2071"/>
                </a:cxn>
                <a:cxn ang="0">
                  <a:pos x="845" y="2004"/>
                </a:cxn>
                <a:cxn ang="0">
                  <a:pos x="1042" y="1935"/>
                </a:cxn>
                <a:cxn ang="0">
                  <a:pos x="1234" y="1867"/>
                </a:cxn>
                <a:cxn ang="0">
                  <a:pos x="1426" y="1800"/>
                </a:cxn>
                <a:cxn ang="0">
                  <a:pos x="1613" y="1668"/>
                </a:cxn>
                <a:cxn ang="0">
                  <a:pos x="1802" y="1637"/>
                </a:cxn>
                <a:cxn ang="0">
                  <a:pos x="1994" y="1596"/>
                </a:cxn>
                <a:cxn ang="0">
                  <a:pos x="2177" y="1476"/>
                </a:cxn>
                <a:cxn ang="0">
                  <a:pos x="2362" y="1363"/>
                </a:cxn>
                <a:cxn ang="0">
                  <a:pos x="2544" y="1279"/>
                </a:cxn>
                <a:cxn ang="0">
                  <a:pos x="2726" y="1212"/>
                </a:cxn>
                <a:cxn ang="0">
                  <a:pos x="2909" y="1152"/>
                </a:cxn>
                <a:cxn ang="0">
                  <a:pos x="3091" y="1097"/>
                </a:cxn>
                <a:cxn ang="0">
                  <a:pos x="3269" y="1046"/>
                </a:cxn>
                <a:cxn ang="0">
                  <a:pos x="3449" y="996"/>
                </a:cxn>
                <a:cxn ang="0">
                  <a:pos x="3624" y="941"/>
                </a:cxn>
                <a:cxn ang="0">
                  <a:pos x="3799" y="876"/>
                </a:cxn>
                <a:cxn ang="0">
                  <a:pos x="3974" y="823"/>
                </a:cxn>
                <a:cxn ang="0">
                  <a:pos x="4147" y="751"/>
                </a:cxn>
                <a:cxn ang="0">
                  <a:pos x="4320" y="686"/>
                </a:cxn>
                <a:cxn ang="0">
                  <a:pos x="4490" y="631"/>
                </a:cxn>
                <a:cxn ang="0">
                  <a:pos x="4661" y="566"/>
                </a:cxn>
                <a:cxn ang="0">
                  <a:pos x="4826" y="511"/>
                </a:cxn>
                <a:cxn ang="0">
                  <a:pos x="4994" y="468"/>
                </a:cxn>
                <a:cxn ang="0">
                  <a:pos x="5162" y="422"/>
                </a:cxn>
                <a:cxn ang="0">
                  <a:pos x="5325" y="350"/>
                </a:cxn>
                <a:cxn ang="0">
                  <a:pos x="5491" y="338"/>
                </a:cxn>
                <a:cxn ang="0">
                  <a:pos x="5652" y="310"/>
                </a:cxn>
                <a:cxn ang="0">
                  <a:pos x="5812" y="252"/>
                </a:cxn>
                <a:cxn ang="0">
                  <a:pos x="5973" y="197"/>
                </a:cxn>
                <a:cxn ang="0">
                  <a:pos x="6132" y="134"/>
                </a:cxn>
                <a:cxn ang="0">
                  <a:pos x="6292" y="31"/>
                </a:cxn>
                <a:cxn ang="0">
                  <a:pos x="6448" y="5"/>
                </a:cxn>
              </a:cxnLst>
              <a:rect l="0" t="0" r="r" b="b"/>
              <a:pathLst>
                <a:path w="6448" h="2299">
                  <a:moveTo>
                    <a:pt x="0" y="2299"/>
                  </a:moveTo>
                  <a:lnTo>
                    <a:pt x="53" y="2283"/>
                  </a:lnTo>
                  <a:lnTo>
                    <a:pt x="151" y="2249"/>
                  </a:lnTo>
                  <a:lnTo>
                    <a:pt x="250" y="2213"/>
                  </a:lnTo>
                  <a:lnTo>
                    <a:pt x="351" y="2177"/>
                  </a:lnTo>
                  <a:lnTo>
                    <a:pt x="449" y="2141"/>
                  </a:lnTo>
                  <a:lnTo>
                    <a:pt x="550" y="2107"/>
                  </a:lnTo>
                  <a:lnTo>
                    <a:pt x="648" y="2071"/>
                  </a:lnTo>
                  <a:lnTo>
                    <a:pt x="747" y="2038"/>
                  </a:lnTo>
                  <a:lnTo>
                    <a:pt x="845" y="2004"/>
                  </a:lnTo>
                  <a:lnTo>
                    <a:pt x="943" y="1968"/>
                  </a:lnTo>
                  <a:lnTo>
                    <a:pt x="1042" y="1935"/>
                  </a:lnTo>
                  <a:lnTo>
                    <a:pt x="1138" y="1899"/>
                  </a:lnTo>
                  <a:lnTo>
                    <a:pt x="1234" y="1867"/>
                  </a:lnTo>
                  <a:lnTo>
                    <a:pt x="1332" y="1834"/>
                  </a:lnTo>
                  <a:lnTo>
                    <a:pt x="1426" y="1800"/>
                  </a:lnTo>
                  <a:lnTo>
                    <a:pt x="1519" y="1733"/>
                  </a:lnTo>
                  <a:lnTo>
                    <a:pt x="1613" y="1668"/>
                  </a:lnTo>
                  <a:lnTo>
                    <a:pt x="1709" y="1666"/>
                  </a:lnTo>
                  <a:lnTo>
                    <a:pt x="1802" y="1637"/>
                  </a:lnTo>
                  <a:lnTo>
                    <a:pt x="1898" y="1606"/>
                  </a:lnTo>
                  <a:lnTo>
                    <a:pt x="1994" y="1596"/>
                  </a:lnTo>
                  <a:lnTo>
                    <a:pt x="2086" y="1548"/>
                  </a:lnTo>
                  <a:lnTo>
                    <a:pt x="2177" y="1476"/>
                  </a:lnTo>
                  <a:lnTo>
                    <a:pt x="2270" y="1411"/>
                  </a:lnTo>
                  <a:lnTo>
                    <a:pt x="2362" y="1363"/>
                  </a:lnTo>
                  <a:lnTo>
                    <a:pt x="2455" y="1320"/>
                  </a:lnTo>
                  <a:lnTo>
                    <a:pt x="2544" y="1279"/>
                  </a:lnTo>
                  <a:lnTo>
                    <a:pt x="2635" y="1243"/>
                  </a:lnTo>
                  <a:lnTo>
                    <a:pt x="2726" y="1212"/>
                  </a:lnTo>
                  <a:lnTo>
                    <a:pt x="2820" y="1186"/>
                  </a:lnTo>
                  <a:lnTo>
                    <a:pt x="2909" y="1152"/>
                  </a:lnTo>
                  <a:lnTo>
                    <a:pt x="2998" y="1116"/>
                  </a:lnTo>
                  <a:lnTo>
                    <a:pt x="3091" y="1097"/>
                  </a:lnTo>
                  <a:lnTo>
                    <a:pt x="3180" y="1075"/>
                  </a:lnTo>
                  <a:lnTo>
                    <a:pt x="3269" y="1046"/>
                  </a:lnTo>
                  <a:lnTo>
                    <a:pt x="3358" y="1020"/>
                  </a:lnTo>
                  <a:lnTo>
                    <a:pt x="3449" y="996"/>
                  </a:lnTo>
                  <a:lnTo>
                    <a:pt x="3537" y="970"/>
                  </a:lnTo>
                  <a:lnTo>
                    <a:pt x="3624" y="941"/>
                  </a:lnTo>
                  <a:lnTo>
                    <a:pt x="3713" y="910"/>
                  </a:lnTo>
                  <a:lnTo>
                    <a:pt x="3799" y="876"/>
                  </a:lnTo>
                  <a:lnTo>
                    <a:pt x="3888" y="852"/>
                  </a:lnTo>
                  <a:lnTo>
                    <a:pt x="3974" y="823"/>
                  </a:lnTo>
                  <a:lnTo>
                    <a:pt x="4061" y="787"/>
                  </a:lnTo>
                  <a:lnTo>
                    <a:pt x="4147" y="751"/>
                  </a:lnTo>
                  <a:lnTo>
                    <a:pt x="4233" y="722"/>
                  </a:lnTo>
                  <a:lnTo>
                    <a:pt x="4320" y="686"/>
                  </a:lnTo>
                  <a:lnTo>
                    <a:pt x="4404" y="658"/>
                  </a:lnTo>
                  <a:lnTo>
                    <a:pt x="4490" y="631"/>
                  </a:lnTo>
                  <a:lnTo>
                    <a:pt x="4574" y="600"/>
                  </a:lnTo>
                  <a:lnTo>
                    <a:pt x="4661" y="566"/>
                  </a:lnTo>
                  <a:lnTo>
                    <a:pt x="4745" y="538"/>
                  </a:lnTo>
                  <a:lnTo>
                    <a:pt x="4826" y="511"/>
                  </a:lnTo>
                  <a:lnTo>
                    <a:pt x="4910" y="485"/>
                  </a:lnTo>
                  <a:lnTo>
                    <a:pt x="4994" y="468"/>
                  </a:lnTo>
                  <a:lnTo>
                    <a:pt x="5078" y="454"/>
                  </a:lnTo>
                  <a:lnTo>
                    <a:pt x="5162" y="422"/>
                  </a:lnTo>
                  <a:lnTo>
                    <a:pt x="5246" y="377"/>
                  </a:lnTo>
                  <a:lnTo>
                    <a:pt x="5325" y="350"/>
                  </a:lnTo>
                  <a:lnTo>
                    <a:pt x="5409" y="341"/>
                  </a:lnTo>
                  <a:lnTo>
                    <a:pt x="5491" y="338"/>
                  </a:lnTo>
                  <a:lnTo>
                    <a:pt x="5570" y="331"/>
                  </a:lnTo>
                  <a:lnTo>
                    <a:pt x="5652" y="310"/>
                  </a:lnTo>
                  <a:lnTo>
                    <a:pt x="5733" y="281"/>
                  </a:lnTo>
                  <a:lnTo>
                    <a:pt x="5812" y="252"/>
                  </a:lnTo>
                  <a:lnTo>
                    <a:pt x="5894" y="223"/>
                  </a:lnTo>
                  <a:lnTo>
                    <a:pt x="5973" y="197"/>
                  </a:lnTo>
                  <a:lnTo>
                    <a:pt x="6055" y="168"/>
                  </a:lnTo>
                  <a:lnTo>
                    <a:pt x="6132" y="134"/>
                  </a:lnTo>
                  <a:lnTo>
                    <a:pt x="6213" y="84"/>
                  </a:lnTo>
                  <a:lnTo>
                    <a:pt x="6292" y="31"/>
                  </a:lnTo>
                  <a:lnTo>
                    <a:pt x="6372" y="0"/>
                  </a:lnTo>
                  <a:lnTo>
                    <a:pt x="6448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0" name="Freeform 170"/>
            <p:cNvSpPr>
              <a:spLocks noChangeAspect="1"/>
            </p:cNvSpPr>
            <p:nvPr/>
          </p:nvSpPr>
          <p:spPr bwMode="auto">
            <a:xfrm>
              <a:off x="4510" y="2037"/>
              <a:ext cx="581" cy="207"/>
            </a:xfrm>
            <a:custGeom>
              <a:avLst/>
              <a:gdLst/>
              <a:ahLst/>
              <a:cxnLst>
                <a:cxn ang="0">
                  <a:pos x="0" y="485"/>
                </a:cxn>
                <a:cxn ang="0">
                  <a:pos x="77" y="458"/>
                </a:cxn>
                <a:cxn ang="0">
                  <a:pos x="156" y="429"/>
                </a:cxn>
                <a:cxn ang="0">
                  <a:pos x="233" y="403"/>
                </a:cxn>
                <a:cxn ang="0">
                  <a:pos x="308" y="377"/>
                </a:cxn>
                <a:cxn ang="0">
                  <a:pos x="387" y="348"/>
                </a:cxn>
                <a:cxn ang="0">
                  <a:pos x="464" y="324"/>
                </a:cxn>
                <a:cxn ang="0">
                  <a:pos x="538" y="297"/>
                </a:cxn>
                <a:cxn ang="0">
                  <a:pos x="615" y="269"/>
                </a:cxn>
                <a:cxn ang="0">
                  <a:pos x="692" y="242"/>
                </a:cxn>
                <a:cxn ang="0">
                  <a:pos x="766" y="216"/>
                </a:cxn>
                <a:cxn ang="0">
                  <a:pos x="840" y="189"/>
                </a:cxn>
                <a:cxn ang="0">
                  <a:pos x="917" y="161"/>
                </a:cxn>
                <a:cxn ang="0">
                  <a:pos x="992" y="134"/>
                </a:cxn>
                <a:cxn ang="0">
                  <a:pos x="1066" y="110"/>
                </a:cxn>
                <a:cxn ang="0">
                  <a:pos x="1140" y="84"/>
                </a:cxn>
                <a:cxn ang="0">
                  <a:pos x="1212" y="57"/>
                </a:cxn>
                <a:cxn ang="0">
                  <a:pos x="1289" y="26"/>
                </a:cxn>
                <a:cxn ang="0">
                  <a:pos x="1364" y="0"/>
                </a:cxn>
              </a:cxnLst>
              <a:rect l="0" t="0" r="r" b="b"/>
              <a:pathLst>
                <a:path w="1364" h="485">
                  <a:moveTo>
                    <a:pt x="0" y="485"/>
                  </a:moveTo>
                  <a:lnTo>
                    <a:pt x="77" y="458"/>
                  </a:lnTo>
                  <a:lnTo>
                    <a:pt x="156" y="429"/>
                  </a:lnTo>
                  <a:lnTo>
                    <a:pt x="233" y="403"/>
                  </a:lnTo>
                  <a:lnTo>
                    <a:pt x="308" y="377"/>
                  </a:lnTo>
                  <a:lnTo>
                    <a:pt x="387" y="348"/>
                  </a:lnTo>
                  <a:lnTo>
                    <a:pt x="464" y="324"/>
                  </a:lnTo>
                  <a:lnTo>
                    <a:pt x="538" y="297"/>
                  </a:lnTo>
                  <a:lnTo>
                    <a:pt x="615" y="269"/>
                  </a:lnTo>
                  <a:lnTo>
                    <a:pt x="692" y="242"/>
                  </a:lnTo>
                  <a:lnTo>
                    <a:pt x="766" y="216"/>
                  </a:lnTo>
                  <a:lnTo>
                    <a:pt x="840" y="189"/>
                  </a:lnTo>
                  <a:lnTo>
                    <a:pt x="917" y="161"/>
                  </a:lnTo>
                  <a:lnTo>
                    <a:pt x="992" y="134"/>
                  </a:lnTo>
                  <a:lnTo>
                    <a:pt x="1066" y="110"/>
                  </a:lnTo>
                  <a:lnTo>
                    <a:pt x="1140" y="84"/>
                  </a:lnTo>
                  <a:lnTo>
                    <a:pt x="1212" y="57"/>
                  </a:lnTo>
                  <a:lnTo>
                    <a:pt x="1289" y="26"/>
                  </a:lnTo>
                  <a:lnTo>
                    <a:pt x="136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1" name="Freeform 171"/>
            <p:cNvSpPr>
              <a:spLocks noChangeAspect="1"/>
            </p:cNvSpPr>
            <p:nvPr/>
          </p:nvSpPr>
          <p:spPr bwMode="auto">
            <a:xfrm>
              <a:off x="5245" y="1957"/>
              <a:ext cx="77" cy="27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72" y="40"/>
                </a:cxn>
                <a:cxn ang="0">
                  <a:pos x="144" y="14"/>
                </a:cxn>
                <a:cxn ang="0">
                  <a:pos x="180" y="0"/>
                </a:cxn>
              </a:cxnLst>
              <a:rect l="0" t="0" r="r" b="b"/>
              <a:pathLst>
                <a:path w="180" h="62">
                  <a:moveTo>
                    <a:pt x="0" y="62"/>
                  </a:moveTo>
                  <a:lnTo>
                    <a:pt x="72" y="40"/>
                  </a:lnTo>
                  <a:lnTo>
                    <a:pt x="144" y="14"/>
                  </a:lnTo>
                  <a:lnTo>
                    <a:pt x="18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2" name="Freeform 172"/>
            <p:cNvSpPr>
              <a:spLocks noChangeAspect="1"/>
            </p:cNvSpPr>
            <p:nvPr/>
          </p:nvSpPr>
          <p:spPr bwMode="auto">
            <a:xfrm>
              <a:off x="1689" y="2255"/>
              <a:ext cx="2747" cy="972"/>
            </a:xfrm>
            <a:custGeom>
              <a:avLst/>
              <a:gdLst/>
              <a:ahLst/>
              <a:cxnLst>
                <a:cxn ang="0">
                  <a:pos x="51" y="2266"/>
                </a:cxn>
                <a:cxn ang="0">
                  <a:pos x="250" y="2196"/>
                </a:cxn>
                <a:cxn ang="0">
                  <a:pos x="449" y="2124"/>
                </a:cxn>
                <a:cxn ang="0">
                  <a:pos x="648" y="2055"/>
                </a:cxn>
                <a:cxn ang="0">
                  <a:pos x="843" y="1987"/>
                </a:cxn>
                <a:cxn ang="0">
                  <a:pos x="1037" y="1918"/>
                </a:cxn>
                <a:cxn ang="0">
                  <a:pos x="1231" y="1851"/>
                </a:cxn>
                <a:cxn ang="0">
                  <a:pos x="1423" y="1781"/>
                </a:cxn>
                <a:cxn ang="0">
                  <a:pos x="1611" y="1651"/>
                </a:cxn>
                <a:cxn ang="0">
                  <a:pos x="1803" y="1618"/>
                </a:cxn>
                <a:cxn ang="0">
                  <a:pos x="1990" y="1584"/>
                </a:cxn>
                <a:cxn ang="0">
                  <a:pos x="2175" y="1464"/>
                </a:cxn>
                <a:cxn ang="0">
                  <a:pos x="2359" y="1344"/>
                </a:cxn>
                <a:cxn ang="0">
                  <a:pos x="2544" y="1263"/>
                </a:cxn>
                <a:cxn ang="0">
                  <a:pos x="2724" y="1198"/>
                </a:cxn>
                <a:cxn ang="0">
                  <a:pos x="2907" y="1135"/>
                </a:cxn>
                <a:cxn ang="0">
                  <a:pos x="3087" y="1087"/>
                </a:cxn>
                <a:cxn ang="0">
                  <a:pos x="3267" y="1032"/>
                </a:cxn>
                <a:cxn ang="0">
                  <a:pos x="3444" y="982"/>
                </a:cxn>
                <a:cxn ang="0">
                  <a:pos x="3624" y="926"/>
                </a:cxn>
                <a:cxn ang="0">
                  <a:pos x="3797" y="864"/>
                </a:cxn>
                <a:cxn ang="0">
                  <a:pos x="3972" y="802"/>
                </a:cxn>
                <a:cxn ang="0">
                  <a:pos x="4145" y="730"/>
                </a:cxn>
                <a:cxn ang="0">
                  <a:pos x="4318" y="672"/>
                </a:cxn>
                <a:cxn ang="0">
                  <a:pos x="4488" y="619"/>
                </a:cxn>
                <a:cxn ang="0">
                  <a:pos x="4658" y="559"/>
                </a:cxn>
                <a:cxn ang="0">
                  <a:pos x="4824" y="506"/>
                </a:cxn>
                <a:cxn ang="0">
                  <a:pos x="4992" y="456"/>
                </a:cxn>
                <a:cxn ang="0">
                  <a:pos x="5158" y="410"/>
                </a:cxn>
                <a:cxn ang="0">
                  <a:pos x="5323" y="348"/>
                </a:cxn>
                <a:cxn ang="0">
                  <a:pos x="5486" y="336"/>
                </a:cxn>
                <a:cxn ang="0">
                  <a:pos x="5647" y="295"/>
                </a:cxn>
                <a:cxn ang="0">
                  <a:pos x="5810" y="238"/>
                </a:cxn>
                <a:cxn ang="0">
                  <a:pos x="5971" y="182"/>
                </a:cxn>
                <a:cxn ang="0">
                  <a:pos x="6129" y="122"/>
                </a:cxn>
                <a:cxn ang="0">
                  <a:pos x="6288" y="29"/>
                </a:cxn>
                <a:cxn ang="0">
                  <a:pos x="6446" y="0"/>
                </a:cxn>
              </a:cxnLst>
              <a:rect l="0" t="0" r="r" b="b"/>
              <a:pathLst>
                <a:path w="6446" h="2283">
                  <a:moveTo>
                    <a:pt x="0" y="2283"/>
                  </a:moveTo>
                  <a:lnTo>
                    <a:pt x="51" y="2266"/>
                  </a:lnTo>
                  <a:lnTo>
                    <a:pt x="149" y="2232"/>
                  </a:lnTo>
                  <a:lnTo>
                    <a:pt x="250" y="2196"/>
                  </a:lnTo>
                  <a:lnTo>
                    <a:pt x="351" y="2160"/>
                  </a:lnTo>
                  <a:lnTo>
                    <a:pt x="449" y="2124"/>
                  </a:lnTo>
                  <a:lnTo>
                    <a:pt x="548" y="2091"/>
                  </a:lnTo>
                  <a:lnTo>
                    <a:pt x="648" y="2055"/>
                  </a:lnTo>
                  <a:lnTo>
                    <a:pt x="747" y="2021"/>
                  </a:lnTo>
                  <a:lnTo>
                    <a:pt x="843" y="1987"/>
                  </a:lnTo>
                  <a:lnTo>
                    <a:pt x="941" y="1951"/>
                  </a:lnTo>
                  <a:lnTo>
                    <a:pt x="1037" y="1918"/>
                  </a:lnTo>
                  <a:lnTo>
                    <a:pt x="1135" y="1882"/>
                  </a:lnTo>
                  <a:lnTo>
                    <a:pt x="1231" y="1851"/>
                  </a:lnTo>
                  <a:lnTo>
                    <a:pt x="1327" y="1817"/>
                  </a:lnTo>
                  <a:lnTo>
                    <a:pt x="1423" y="1781"/>
                  </a:lnTo>
                  <a:lnTo>
                    <a:pt x="1517" y="1719"/>
                  </a:lnTo>
                  <a:lnTo>
                    <a:pt x="1611" y="1651"/>
                  </a:lnTo>
                  <a:lnTo>
                    <a:pt x="1709" y="1644"/>
                  </a:lnTo>
                  <a:lnTo>
                    <a:pt x="1803" y="1618"/>
                  </a:lnTo>
                  <a:lnTo>
                    <a:pt x="1896" y="1591"/>
                  </a:lnTo>
                  <a:lnTo>
                    <a:pt x="1990" y="1584"/>
                  </a:lnTo>
                  <a:lnTo>
                    <a:pt x="2086" y="1534"/>
                  </a:lnTo>
                  <a:lnTo>
                    <a:pt x="2175" y="1464"/>
                  </a:lnTo>
                  <a:lnTo>
                    <a:pt x="2266" y="1397"/>
                  </a:lnTo>
                  <a:lnTo>
                    <a:pt x="2359" y="1344"/>
                  </a:lnTo>
                  <a:lnTo>
                    <a:pt x="2451" y="1301"/>
                  </a:lnTo>
                  <a:lnTo>
                    <a:pt x="2544" y="1263"/>
                  </a:lnTo>
                  <a:lnTo>
                    <a:pt x="2633" y="1229"/>
                  </a:lnTo>
                  <a:lnTo>
                    <a:pt x="2724" y="1198"/>
                  </a:lnTo>
                  <a:lnTo>
                    <a:pt x="2815" y="1169"/>
                  </a:lnTo>
                  <a:lnTo>
                    <a:pt x="2907" y="1135"/>
                  </a:lnTo>
                  <a:lnTo>
                    <a:pt x="2998" y="1109"/>
                  </a:lnTo>
                  <a:lnTo>
                    <a:pt x="3087" y="1087"/>
                  </a:lnTo>
                  <a:lnTo>
                    <a:pt x="3175" y="1061"/>
                  </a:lnTo>
                  <a:lnTo>
                    <a:pt x="3267" y="1032"/>
                  </a:lnTo>
                  <a:lnTo>
                    <a:pt x="3355" y="1008"/>
                  </a:lnTo>
                  <a:lnTo>
                    <a:pt x="3444" y="982"/>
                  </a:lnTo>
                  <a:lnTo>
                    <a:pt x="3535" y="955"/>
                  </a:lnTo>
                  <a:lnTo>
                    <a:pt x="3624" y="926"/>
                  </a:lnTo>
                  <a:lnTo>
                    <a:pt x="3710" y="895"/>
                  </a:lnTo>
                  <a:lnTo>
                    <a:pt x="3797" y="864"/>
                  </a:lnTo>
                  <a:lnTo>
                    <a:pt x="3886" y="835"/>
                  </a:lnTo>
                  <a:lnTo>
                    <a:pt x="3972" y="802"/>
                  </a:lnTo>
                  <a:lnTo>
                    <a:pt x="4058" y="768"/>
                  </a:lnTo>
                  <a:lnTo>
                    <a:pt x="4145" y="730"/>
                  </a:lnTo>
                  <a:lnTo>
                    <a:pt x="4231" y="701"/>
                  </a:lnTo>
                  <a:lnTo>
                    <a:pt x="4318" y="672"/>
                  </a:lnTo>
                  <a:lnTo>
                    <a:pt x="4402" y="641"/>
                  </a:lnTo>
                  <a:lnTo>
                    <a:pt x="4488" y="619"/>
                  </a:lnTo>
                  <a:lnTo>
                    <a:pt x="4572" y="588"/>
                  </a:lnTo>
                  <a:lnTo>
                    <a:pt x="4658" y="559"/>
                  </a:lnTo>
                  <a:lnTo>
                    <a:pt x="4740" y="533"/>
                  </a:lnTo>
                  <a:lnTo>
                    <a:pt x="4824" y="506"/>
                  </a:lnTo>
                  <a:lnTo>
                    <a:pt x="4908" y="478"/>
                  </a:lnTo>
                  <a:lnTo>
                    <a:pt x="4992" y="456"/>
                  </a:lnTo>
                  <a:lnTo>
                    <a:pt x="5076" y="439"/>
                  </a:lnTo>
                  <a:lnTo>
                    <a:pt x="5158" y="410"/>
                  </a:lnTo>
                  <a:lnTo>
                    <a:pt x="5239" y="367"/>
                  </a:lnTo>
                  <a:lnTo>
                    <a:pt x="5323" y="348"/>
                  </a:lnTo>
                  <a:lnTo>
                    <a:pt x="5402" y="343"/>
                  </a:lnTo>
                  <a:lnTo>
                    <a:pt x="5486" y="336"/>
                  </a:lnTo>
                  <a:lnTo>
                    <a:pt x="5568" y="319"/>
                  </a:lnTo>
                  <a:lnTo>
                    <a:pt x="5647" y="295"/>
                  </a:lnTo>
                  <a:lnTo>
                    <a:pt x="5729" y="266"/>
                  </a:lnTo>
                  <a:lnTo>
                    <a:pt x="5810" y="238"/>
                  </a:lnTo>
                  <a:lnTo>
                    <a:pt x="5889" y="211"/>
                  </a:lnTo>
                  <a:lnTo>
                    <a:pt x="5971" y="182"/>
                  </a:lnTo>
                  <a:lnTo>
                    <a:pt x="6048" y="154"/>
                  </a:lnTo>
                  <a:lnTo>
                    <a:pt x="6129" y="122"/>
                  </a:lnTo>
                  <a:lnTo>
                    <a:pt x="6209" y="77"/>
                  </a:lnTo>
                  <a:lnTo>
                    <a:pt x="6288" y="29"/>
                  </a:lnTo>
                  <a:lnTo>
                    <a:pt x="6367" y="5"/>
                  </a:lnTo>
                  <a:lnTo>
                    <a:pt x="644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3" name="Freeform 173"/>
            <p:cNvSpPr>
              <a:spLocks noChangeAspect="1"/>
            </p:cNvSpPr>
            <p:nvPr/>
          </p:nvSpPr>
          <p:spPr bwMode="auto">
            <a:xfrm>
              <a:off x="4502" y="2032"/>
              <a:ext cx="580" cy="206"/>
            </a:xfrm>
            <a:custGeom>
              <a:avLst/>
              <a:gdLst/>
              <a:ahLst/>
              <a:cxnLst>
                <a:cxn ang="0">
                  <a:pos x="0" y="485"/>
                </a:cxn>
                <a:cxn ang="0">
                  <a:pos x="77" y="456"/>
                </a:cxn>
                <a:cxn ang="0">
                  <a:pos x="151" y="429"/>
                </a:cxn>
                <a:cxn ang="0">
                  <a:pos x="231" y="401"/>
                </a:cxn>
                <a:cxn ang="0">
                  <a:pos x="307" y="374"/>
                </a:cxn>
                <a:cxn ang="0">
                  <a:pos x="384" y="350"/>
                </a:cxn>
                <a:cxn ang="0">
                  <a:pos x="461" y="319"/>
                </a:cxn>
                <a:cxn ang="0">
                  <a:pos x="538" y="295"/>
                </a:cxn>
                <a:cxn ang="0">
                  <a:pos x="612" y="269"/>
                </a:cxn>
                <a:cxn ang="0">
                  <a:pos x="687" y="240"/>
                </a:cxn>
                <a:cxn ang="0">
                  <a:pos x="761" y="213"/>
                </a:cxn>
                <a:cxn ang="0">
                  <a:pos x="838" y="187"/>
                </a:cxn>
                <a:cxn ang="0">
                  <a:pos x="915" y="163"/>
                </a:cxn>
                <a:cxn ang="0">
                  <a:pos x="987" y="137"/>
                </a:cxn>
                <a:cxn ang="0">
                  <a:pos x="1061" y="110"/>
                </a:cxn>
                <a:cxn ang="0">
                  <a:pos x="1138" y="84"/>
                </a:cxn>
                <a:cxn ang="0">
                  <a:pos x="1212" y="57"/>
                </a:cxn>
                <a:cxn ang="0">
                  <a:pos x="1287" y="26"/>
                </a:cxn>
                <a:cxn ang="0">
                  <a:pos x="1359" y="0"/>
                </a:cxn>
              </a:cxnLst>
              <a:rect l="0" t="0" r="r" b="b"/>
              <a:pathLst>
                <a:path w="1359" h="485">
                  <a:moveTo>
                    <a:pt x="0" y="485"/>
                  </a:moveTo>
                  <a:lnTo>
                    <a:pt x="77" y="456"/>
                  </a:lnTo>
                  <a:lnTo>
                    <a:pt x="151" y="429"/>
                  </a:lnTo>
                  <a:lnTo>
                    <a:pt x="231" y="401"/>
                  </a:lnTo>
                  <a:lnTo>
                    <a:pt x="307" y="374"/>
                  </a:lnTo>
                  <a:lnTo>
                    <a:pt x="384" y="350"/>
                  </a:lnTo>
                  <a:lnTo>
                    <a:pt x="461" y="319"/>
                  </a:lnTo>
                  <a:lnTo>
                    <a:pt x="538" y="295"/>
                  </a:lnTo>
                  <a:lnTo>
                    <a:pt x="612" y="269"/>
                  </a:lnTo>
                  <a:lnTo>
                    <a:pt x="687" y="240"/>
                  </a:lnTo>
                  <a:lnTo>
                    <a:pt x="761" y="213"/>
                  </a:lnTo>
                  <a:lnTo>
                    <a:pt x="838" y="187"/>
                  </a:lnTo>
                  <a:lnTo>
                    <a:pt x="915" y="163"/>
                  </a:lnTo>
                  <a:lnTo>
                    <a:pt x="987" y="137"/>
                  </a:lnTo>
                  <a:lnTo>
                    <a:pt x="1061" y="110"/>
                  </a:lnTo>
                  <a:lnTo>
                    <a:pt x="1138" y="84"/>
                  </a:lnTo>
                  <a:lnTo>
                    <a:pt x="1212" y="57"/>
                  </a:lnTo>
                  <a:lnTo>
                    <a:pt x="1287" y="26"/>
                  </a:lnTo>
                  <a:lnTo>
                    <a:pt x="13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4" name="Freeform 174"/>
            <p:cNvSpPr>
              <a:spLocks noChangeAspect="1"/>
            </p:cNvSpPr>
            <p:nvPr/>
          </p:nvSpPr>
          <p:spPr bwMode="auto">
            <a:xfrm>
              <a:off x="5235" y="1952"/>
              <a:ext cx="77" cy="27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74" y="38"/>
                </a:cxn>
                <a:cxn ang="0">
                  <a:pos x="146" y="12"/>
                </a:cxn>
                <a:cxn ang="0">
                  <a:pos x="182" y="0"/>
                </a:cxn>
              </a:cxnLst>
              <a:rect l="0" t="0" r="r" b="b"/>
              <a:pathLst>
                <a:path w="182" h="64">
                  <a:moveTo>
                    <a:pt x="0" y="64"/>
                  </a:moveTo>
                  <a:lnTo>
                    <a:pt x="74" y="38"/>
                  </a:lnTo>
                  <a:lnTo>
                    <a:pt x="146" y="12"/>
                  </a:lnTo>
                  <a:lnTo>
                    <a:pt x="18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5" name="Freeform 175"/>
            <p:cNvSpPr>
              <a:spLocks noChangeAspect="1"/>
            </p:cNvSpPr>
            <p:nvPr/>
          </p:nvSpPr>
          <p:spPr bwMode="auto">
            <a:xfrm>
              <a:off x="1680" y="2400"/>
              <a:ext cx="2303" cy="820"/>
            </a:xfrm>
            <a:custGeom>
              <a:avLst/>
              <a:gdLst/>
              <a:ahLst/>
              <a:cxnLst>
                <a:cxn ang="0">
                  <a:pos x="0" y="1925"/>
                </a:cxn>
                <a:cxn ang="0">
                  <a:pos x="53" y="1908"/>
                </a:cxn>
                <a:cxn ang="0">
                  <a:pos x="153" y="1872"/>
                </a:cxn>
                <a:cxn ang="0">
                  <a:pos x="254" y="1838"/>
                </a:cxn>
                <a:cxn ang="0">
                  <a:pos x="353" y="1800"/>
                </a:cxn>
                <a:cxn ang="0">
                  <a:pos x="453" y="1766"/>
                </a:cxn>
                <a:cxn ang="0">
                  <a:pos x="552" y="1730"/>
                </a:cxn>
                <a:cxn ang="0">
                  <a:pos x="648" y="1697"/>
                </a:cxn>
                <a:cxn ang="0">
                  <a:pos x="746" y="1663"/>
                </a:cxn>
                <a:cxn ang="0">
                  <a:pos x="845" y="1627"/>
                </a:cxn>
                <a:cxn ang="0">
                  <a:pos x="943" y="1594"/>
                </a:cxn>
                <a:cxn ang="0">
                  <a:pos x="1041" y="1558"/>
                </a:cxn>
                <a:cxn ang="0">
                  <a:pos x="1140" y="1526"/>
                </a:cxn>
                <a:cxn ang="0">
                  <a:pos x="1233" y="1493"/>
                </a:cxn>
                <a:cxn ang="0">
                  <a:pos x="1329" y="1459"/>
                </a:cxn>
                <a:cxn ang="0">
                  <a:pos x="1428" y="1423"/>
                </a:cxn>
                <a:cxn ang="0">
                  <a:pos x="1519" y="1361"/>
                </a:cxn>
                <a:cxn ang="0">
                  <a:pos x="1612" y="1294"/>
                </a:cxn>
                <a:cxn ang="0">
                  <a:pos x="1708" y="1282"/>
                </a:cxn>
                <a:cxn ang="0">
                  <a:pos x="1804" y="1255"/>
                </a:cxn>
                <a:cxn ang="0">
                  <a:pos x="1898" y="1236"/>
                </a:cxn>
                <a:cxn ang="0">
                  <a:pos x="1994" y="1224"/>
                </a:cxn>
                <a:cxn ang="0">
                  <a:pos x="2088" y="1181"/>
                </a:cxn>
                <a:cxn ang="0">
                  <a:pos x="2179" y="1116"/>
                </a:cxn>
                <a:cxn ang="0">
                  <a:pos x="2268" y="1039"/>
                </a:cxn>
                <a:cxn ang="0">
                  <a:pos x="2359" y="986"/>
                </a:cxn>
                <a:cxn ang="0">
                  <a:pos x="2452" y="943"/>
                </a:cxn>
                <a:cxn ang="0">
                  <a:pos x="2544" y="905"/>
                </a:cxn>
                <a:cxn ang="0">
                  <a:pos x="2637" y="874"/>
                </a:cxn>
                <a:cxn ang="0">
                  <a:pos x="2726" y="840"/>
                </a:cxn>
                <a:cxn ang="0">
                  <a:pos x="2817" y="813"/>
                </a:cxn>
                <a:cxn ang="0">
                  <a:pos x="2908" y="782"/>
                </a:cxn>
                <a:cxn ang="0">
                  <a:pos x="3000" y="756"/>
                </a:cxn>
                <a:cxn ang="0">
                  <a:pos x="3088" y="739"/>
                </a:cxn>
                <a:cxn ang="0">
                  <a:pos x="3177" y="710"/>
                </a:cxn>
                <a:cxn ang="0">
                  <a:pos x="3268" y="677"/>
                </a:cxn>
                <a:cxn ang="0">
                  <a:pos x="3357" y="648"/>
                </a:cxn>
                <a:cxn ang="0">
                  <a:pos x="3446" y="626"/>
                </a:cxn>
                <a:cxn ang="0">
                  <a:pos x="3535" y="600"/>
                </a:cxn>
                <a:cxn ang="0">
                  <a:pos x="3623" y="569"/>
                </a:cxn>
                <a:cxn ang="0">
                  <a:pos x="3710" y="535"/>
                </a:cxn>
                <a:cxn ang="0">
                  <a:pos x="3796" y="504"/>
                </a:cxn>
                <a:cxn ang="0">
                  <a:pos x="3887" y="475"/>
                </a:cxn>
                <a:cxn ang="0">
                  <a:pos x="3971" y="444"/>
                </a:cxn>
                <a:cxn ang="0">
                  <a:pos x="4060" y="408"/>
                </a:cxn>
                <a:cxn ang="0">
                  <a:pos x="4144" y="372"/>
                </a:cxn>
                <a:cxn ang="0">
                  <a:pos x="4231" y="343"/>
                </a:cxn>
                <a:cxn ang="0">
                  <a:pos x="4315" y="314"/>
                </a:cxn>
                <a:cxn ang="0">
                  <a:pos x="4401" y="285"/>
                </a:cxn>
                <a:cxn ang="0">
                  <a:pos x="4487" y="264"/>
                </a:cxn>
                <a:cxn ang="0">
                  <a:pos x="4571" y="240"/>
                </a:cxn>
                <a:cxn ang="0">
                  <a:pos x="4658" y="211"/>
                </a:cxn>
                <a:cxn ang="0">
                  <a:pos x="4742" y="185"/>
                </a:cxn>
                <a:cxn ang="0">
                  <a:pos x="4826" y="156"/>
                </a:cxn>
                <a:cxn ang="0">
                  <a:pos x="4907" y="127"/>
                </a:cxn>
                <a:cxn ang="0">
                  <a:pos x="4991" y="103"/>
                </a:cxn>
                <a:cxn ang="0">
                  <a:pos x="5075" y="84"/>
                </a:cxn>
                <a:cxn ang="0">
                  <a:pos x="5157" y="55"/>
                </a:cxn>
                <a:cxn ang="0">
                  <a:pos x="5241" y="19"/>
                </a:cxn>
                <a:cxn ang="0">
                  <a:pos x="5323" y="0"/>
                </a:cxn>
                <a:cxn ang="0">
                  <a:pos x="5404" y="2"/>
                </a:cxn>
              </a:cxnLst>
              <a:rect l="0" t="0" r="r" b="b"/>
              <a:pathLst>
                <a:path w="5404" h="1925">
                  <a:moveTo>
                    <a:pt x="0" y="1925"/>
                  </a:moveTo>
                  <a:lnTo>
                    <a:pt x="53" y="1908"/>
                  </a:lnTo>
                  <a:lnTo>
                    <a:pt x="153" y="1872"/>
                  </a:lnTo>
                  <a:lnTo>
                    <a:pt x="254" y="1838"/>
                  </a:lnTo>
                  <a:lnTo>
                    <a:pt x="353" y="1800"/>
                  </a:lnTo>
                  <a:lnTo>
                    <a:pt x="453" y="1766"/>
                  </a:lnTo>
                  <a:lnTo>
                    <a:pt x="552" y="1730"/>
                  </a:lnTo>
                  <a:lnTo>
                    <a:pt x="648" y="1697"/>
                  </a:lnTo>
                  <a:lnTo>
                    <a:pt x="746" y="1663"/>
                  </a:lnTo>
                  <a:lnTo>
                    <a:pt x="845" y="1627"/>
                  </a:lnTo>
                  <a:lnTo>
                    <a:pt x="943" y="1594"/>
                  </a:lnTo>
                  <a:lnTo>
                    <a:pt x="1041" y="1558"/>
                  </a:lnTo>
                  <a:lnTo>
                    <a:pt x="1140" y="1526"/>
                  </a:lnTo>
                  <a:lnTo>
                    <a:pt x="1233" y="1493"/>
                  </a:lnTo>
                  <a:lnTo>
                    <a:pt x="1329" y="1459"/>
                  </a:lnTo>
                  <a:lnTo>
                    <a:pt x="1428" y="1423"/>
                  </a:lnTo>
                  <a:lnTo>
                    <a:pt x="1519" y="1361"/>
                  </a:lnTo>
                  <a:lnTo>
                    <a:pt x="1612" y="1294"/>
                  </a:lnTo>
                  <a:lnTo>
                    <a:pt x="1708" y="1282"/>
                  </a:lnTo>
                  <a:lnTo>
                    <a:pt x="1804" y="1255"/>
                  </a:lnTo>
                  <a:lnTo>
                    <a:pt x="1898" y="1236"/>
                  </a:lnTo>
                  <a:lnTo>
                    <a:pt x="1994" y="1224"/>
                  </a:lnTo>
                  <a:lnTo>
                    <a:pt x="2088" y="1181"/>
                  </a:lnTo>
                  <a:lnTo>
                    <a:pt x="2179" y="1116"/>
                  </a:lnTo>
                  <a:lnTo>
                    <a:pt x="2268" y="1039"/>
                  </a:lnTo>
                  <a:lnTo>
                    <a:pt x="2359" y="986"/>
                  </a:lnTo>
                  <a:lnTo>
                    <a:pt x="2452" y="943"/>
                  </a:lnTo>
                  <a:lnTo>
                    <a:pt x="2544" y="905"/>
                  </a:lnTo>
                  <a:lnTo>
                    <a:pt x="2637" y="874"/>
                  </a:lnTo>
                  <a:lnTo>
                    <a:pt x="2726" y="840"/>
                  </a:lnTo>
                  <a:lnTo>
                    <a:pt x="2817" y="813"/>
                  </a:lnTo>
                  <a:lnTo>
                    <a:pt x="2908" y="782"/>
                  </a:lnTo>
                  <a:lnTo>
                    <a:pt x="3000" y="756"/>
                  </a:lnTo>
                  <a:lnTo>
                    <a:pt x="3088" y="739"/>
                  </a:lnTo>
                  <a:lnTo>
                    <a:pt x="3177" y="710"/>
                  </a:lnTo>
                  <a:lnTo>
                    <a:pt x="3268" y="677"/>
                  </a:lnTo>
                  <a:lnTo>
                    <a:pt x="3357" y="648"/>
                  </a:lnTo>
                  <a:lnTo>
                    <a:pt x="3446" y="626"/>
                  </a:lnTo>
                  <a:lnTo>
                    <a:pt x="3535" y="600"/>
                  </a:lnTo>
                  <a:lnTo>
                    <a:pt x="3623" y="569"/>
                  </a:lnTo>
                  <a:lnTo>
                    <a:pt x="3710" y="535"/>
                  </a:lnTo>
                  <a:lnTo>
                    <a:pt x="3796" y="504"/>
                  </a:lnTo>
                  <a:lnTo>
                    <a:pt x="3887" y="475"/>
                  </a:lnTo>
                  <a:lnTo>
                    <a:pt x="3971" y="444"/>
                  </a:lnTo>
                  <a:lnTo>
                    <a:pt x="4060" y="408"/>
                  </a:lnTo>
                  <a:lnTo>
                    <a:pt x="4144" y="372"/>
                  </a:lnTo>
                  <a:lnTo>
                    <a:pt x="4231" y="343"/>
                  </a:lnTo>
                  <a:lnTo>
                    <a:pt x="4315" y="314"/>
                  </a:lnTo>
                  <a:lnTo>
                    <a:pt x="4401" y="285"/>
                  </a:lnTo>
                  <a:lnTo>
                    <a:pt x="4487" y="264"/>
                  </a:lnTo>
                  <a:lnTo>
                    <a:pt x="4571" y="240"/>
                  </a:lnTo>
                  <a:lnTo>
                    <a:pt x="4658" y="211"/>
                  </a:lnTo>
                  <a:lnTo>
                    <a:pt x="4742" y="185"/>
                  </a:lnTo>
                  <a:lnTo>
                    <a:pt x="4826" y="156"/>
                  </a:lnTo>
                  <a:lnTo>
                    <a:pt x="4907" y="127"/>
                  </a:lnTo>
                  <a:lnTo>
                    <a:pt x="4991" y="103"/>
                  </a:lnTo>
                  <a:lnTo>
                    <a:pt x="5075" y="84"/>
                  </a:lnTo>
                  <a:lnTo>
                    <a:pt x="5157" y="55"/>
                  </a:lnTo>
                  <a:lnTo>
                    <a:pt x="5241" y="19"/>
                  </a:lnTo>
                  <a:lnTo>
                    <a:pt x="5323" y="0"/>
                  </a:lnTo>
                  <a:lnTo>
                    <a:pt x="5404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6" name="Freeform 176"/>
            <p:cNvSpPr>
              <a:spLocks noChangeAspect="1"/>
            </p:cNvSpPr>
            <p:nvPr/>
          </p:nvSpPr>
          <p:spPr bwMode="auto">
            <a:xfrm>
              <a:off x="4016" y="2258"/>
              <a:ext cx="376" cy="138"/>
            </a:xfrm>
            <a:custGeom>
              <a:avLst/>
              <a:gdLst/>
              <a:ahLst/>
              <a:cxnLst>
                <a:cxn ang="0">
                  <a:pos x="0" y="324"/>
                </a:cxn>
                <a:cxn ang="0">
                  <a:pos x="82" y="300"/>
                </a:cxn>
                <a:cxn ang="0">
                  <a:pos x="166" y="274"/>
                </a:cxn>
                <a:cxn ang="0">
                  <a:pos x="245" y="245"/>
                </a:cxn>
                <a:cxn ang="0">
                  <a:pos x="327" y="219"/>
                </a:cxn>
                <a:cxn ang="0">
                  <a:pos x="406" y="190"/>
                </a:cxn>
                <a:cxn ang="0">
                  <a:pos x="485" y="161"/>
                </a:cxn>
                <a:cxn ang="0">
                  <a:pos x="567" y="132"/>
                </a:cxn>
                <a:cxn ang="0">
                  <a:pos x="648" y="103"/>
                </a:cxn>
                <a:cxn ang="0">
                  <a:pos x="725" y="60"/>
                </a:cxn>
                <a:cxn ang="0">
                  <a:pos x="804" y="22"/>
                </a:cxn>
                <a:cxn ang="0">
                  <a:pos x="883" y="0"/>
                </a:cxn>
              </a:cxnLst>
              <a:rect l="0" t="0" r="r" b="b"/>
              <a:pathLst>
                <a:path w="883" h="324">
                  <a:moveTo>
                    <a:pt x="0" y="324"/>
                  </a:moveTo>
                  <a:lnTo>
                    <a:pt x="82" y="300"/>
                  </a:lnTo>
                  <a:lnTo>
                    <a:pt x="166" y="274"/>
                  </a:lnTo>
                  <a:lnTo>
                    <a:pt x="245" y="245"/>
                  </a:lnTo>
                  <a:lnTo>
                    <a:pt x="327" y="219"/>
                  </a:lnTo>
                  <a:lnTo>
                    <a:pt x="406" y="190"/>
                  </a:lnTo>
                  <a:lnTo>
                    <a:pt x="485" y="161"/>
                  </a:lnTo>
                  <a:lnTo>
                    <a:pt x="567" y="132"/>
                  </a:lnTo>
                  <a:lnTo>
                    <a:pt x="648" y="103"/>
                  </a:lnTo>
                  <a:lnTo>
                    <a:pt x="725" y="60"/>
                  </a:lnTo>
                  <a:lnTo>
                    <a:pt x="804" y="22"/>
                  </a:lnTo>
                  <a:lnTo>
                    <a:pt x="88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7" name="Freeform 177"/>
            <p:cNvSpPr>
              <a:spLocks noChangeAspect="1"/>
            </p:cNvSpPr>
            <p:nvPr/>
          </p:nvSpPr>
          <p:spPr bwMode="auto">
            <a:xfrm>
              <a:off x="4425" y="1948"/>
              <a:ext cx="878" cy="304"/>
            </a:xfrm>
            <a:custGeom>
              <a:avLst/>
              <a:gdLst/>
              <a:ahLst/>
              <a:cxnLst>
                <a:cxn ang="0">
                  <a:pos x="0" y="715"/>
                </a:cxn>
                <a:cxn ang="0">
                  <a:pos x="77" y="696"/>
                </a:cxn>
                <a:cxn ang="0">
                  <a:pos x="156" y="667"/>
                </a:cxn>
                <a:cxn ang="0">
                  <a:pos x="233" y="641"/>
                </a:cxn>
                <a:cxn ang="0">
                  <a:pos x="312" y="612"/>
                </a:cxn>
                <a:cxn ang="0">
                  <a:pos x="389" y="586"/>
                </a:cxn>
                <a:cxn ang="0">
                  <a:pos x="463" y="557"/>
                </a:cxn>
                <a:cxn ang="0">
                  <a:pos x="543" y="533"/>
                </a:cxn>
                <a:cxn ang="0">
                  <a:pos x="619" y="506"/>
                </a:cxn>
                <a:cxn ang="0">
                  <a:pos x="696" y="478"/>
                </a:cxn>
                <a:cxn ang="0">
                  <a:pos x="771" y="451"/>
                </a:cxn>
                <a:cxn ang="0">
                  <a:pos x="847" y="425"/>
                </a:cxn>
                <a:cxn ang="0">
                  <a:pos x="922" y="398"/>
                </a:cxn>
                <a:cxn ang="0">
                  <a:pos x="996" y="370"/>
                </a:cxn>
                <a:cxn ang="0">
                  <a:pos x="1073" y="343"/>
                </a:cxn>
                <a:cxn ang="0">
                  <a:pos x="1147" y="319"/>
                </a:cxn>
                <a:cxn ang="0">
                  <a:pos x="1222" y="293"/>
                </a:cxn>
                <a:cxn ang="0">
                  <a:pos x="1296" y="266"/>
                </a:cxn>
                <a:cxn ang="0">
                  <a:pos x="1368" y="240"/>
                </a:cxn>
                <a:cxn ang="0">
                  <a:pos x="1445" y="216"/>
                </a:cxn>
                <a:cxn ang="0">
                  <a:pos x="1517" y="190"/>
                </a:cxn>
                <a:cxn ang="0">
                  <a:pos x="1589" y="163"/>
                </a:cxn>
                <a:cxn ang="0">
                  <a:pos x="1661" y="137"/>
                </a:cxn>
                <a:cxn ang="0">
                  <a:pos x="1738" y="110"/>
                </a:cxn>
                <a:cxn ang="0">
                  <a:pos x="1810" y="84"/>
                </a:cxn>
                <a:cxn ang="0">
                  <a:pos x="1882" y="62"/>
                </a:cxn>
                <a:cxn ang="0">
                  <a:pos x="1954" y="36"/>
                </a:cxn>
                <a:cxn ang="0">
                  <a:pos x="2026" y="10"/>
                </a:cxn>
                <a:cxn ang="0">
                  <a:pos x="2059" y="0"/>
                </a:cxn>
              </a:cxnLst>
              <a:rect l="0" t="0" r="r" b="b"/>
              <a:pathLst>
                <a:path w="2059" h="715">
                  <a:moveTo>
                    <a:pt x="0" y="715"/>
                  </a:moveTo>
                  <a:lnTo>
                    <a:pt x="77" y="696"/>
                  </a:lnTo>
                  <a:lnTo>
                    <a:pt x="156" y="667"/>
                  </a:lnTo>
                  <a:lnTo>
                    <a:pt x="233" y="641"/>
                  </a:lnTo>
                  <a:lnTo>
                    <a:pt x="312" y="612"/>
                  </a:lnTo>
                  <a:lnTo>
                    <a:pt x="389" y="586"/>
                  </a:lnTo>
                  <a:lnTo>
                    <a:pt x="463" y="557"/>
                  </a:lnTo>
                  <a:lnTo>
                    <a:pt x="543" y="533"/>
                  </a:lnTo>
                  <a:lnTo>
                    <a:pt x="619" y="506"/>
                  </a:lnTo>
                  <a:lnTo>
                    <a:pt x="696" y="478"/>
                  </a:lnTo>
                  <a:lnTo>
                    <a:pt x="771" y="451"/>
                  </a:lnTo>
                  <a:lnTo>
                    <a:pt x="847" y="425"/>
                  </a:lnTo>
                  <a:lnTo>
                    <a:pt x="922" y="398"/>
                  </a:lnTo>
                  <a:lnTo>
                    <a:pt x="996" y="370"/>
                  </a:lnTo>
                  <a:lnTo>
                    <a:pt x="1073" y="343"/>
                  </a:lnTo>
                  <a:lnTo>
                    <a:pt x="1147" y="319"/>
                  </a:lnTo>
                  <a:lnTo>
                    <a:pt x="1222" y="293"/>
                  </a:lnTo>
                  <a:lnTo>
                    <a:pt x="1296" y="266"/>
                  </a:lnTo>
                  <a:lnTo>
                    <a:pt x="1368" y="240"/>
                  </a:lnTo>
                  <a:lnTo>
                    <a:pt x="1445" y="216"/>
                  </a:lnTo>
                  <a:lnTo>
                    <a:pt x="1517" y="190"/>
                  </a:lnTo>
                  <a:lnTo>
                    <a:pt x="1589" y="163"/>
                  </a:lnTo>
                  <a:lnTo>
                    <a:pt x="1661" y="137"/>
                  </a:lnTo>
                  <a:lnTo>
                    <a:pt x="1738" y="110"/>
                  </a:lnTo>
                  <a:lnTo>
                    <a:pt x="1810" y="84"/>
                  </a:lnTo>
                  <a:lnTo>
                    <a:pt x="1882" y="62"/>
                  </a:lnTo>
                  <a:lnTo>
                    <a:pt x="1954" y="36"/>
                  </a:lnTo>
                  <a:lnTo>
                    <a:pt x="2026" y="10"/>
                  </a:lnTo>
                  <a:lnTo>
                    <a:pt x="20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8" name="Freeform 178"/>
            <p:cNvSpPr>
              <a:spLocks noChangeAspect="1"/>
            </p:cNvSpPr>
            <p:nvPr/>
          </p:nvSpPr>
          <p:spPr bwMode="auto">
            <a:xfrm>
              <a:off x="1672" y="2399"/>
              <a:ext cx="2301" cy="814"/>
            </a:xfrm>
            <a:custGeom>
              <a:avLst/>
              <a:gdLst/>
              <a:ahLst/>
              <a:cxnLst>
                <a:cxn ang="0">
                  <a:pos x="0" y="1911"/>
                </a:cxn>
                <a:cxn ang="0">
                  <a:pos x="53" y="1894"/>
                </a:cxn>
                <a:cxn ang="0">
                  <a:pos x="154" y="1858"/>
                </a:cxn>
                <a:cxn ang="0">
                  <a:pos x="252" y="1825"/>
                </a:cxn>
                <a:cxn ang="0">
                  <a:pos x="353" y="1786"/>
                </a:cxn>
                <a:cxn ang="0">
                  <a:pos x="449" y="1753"/>
                </a:cxn>
                <a:cxn ang="0">
                  <a:pos x="550" y="1717"/>
                </a:cxn>
                <a:cxn ang="0">
                  <a:pos x="648" y="1683"/>
                </a:cxn>
                <a:cxn ang="0">
                  <a:pos x="746" y="1649"/>
                </a:cxn>
                <a:cxn ang="0">
                  <a:pos x="845" y="1613"/>
                </a:cxn>
                <a:cxn ang="0">
                  <a:pos x="943" y="1580"/>
                </a:cxn>
                <a:cxn ang="0">
                  <a:pos x="1037" y="1546"/>
                </a:cxn>
                <a:cxn ang="0">
                  <a:pos x="1135" y="1513"/>
                </a:cxn>
                <a:cxn ang="0">
                  <a:pos x="1233" y="1479"/>
                </a:cxn>
                <a:cxn ang="0">
                  <a:pos x="1329" y="1443"/>
                </a:cxn>
                <a:cxn ang="0">
                  <a:pos x="1423" y="1412"/>
                </a:cxn>
                <a:cxn ang="0">
                  <a:pos x="1519" y="1345"/>
                </a:cxn>
                <a:cxn ang="0">
                  <a:pos x="1610" y="1282"/>
                </a:cxn>
                <a:cxn ang="0">
                  <a:pos x="1706" y="1265"/>
                </a:cxn>
                <a:cxn ang="0">
                  <a:pos x="1800" y="1246"/>
                </a:cxn>
                <a:cxn ang="0">
                  <a:pos x="1896" y="1222"/>
                </a:cxn>
                <a:cxn ang="0">
                  <a:pos x="1989" y="1210"/>
                </a:cxn>
                <a:cxn ang="0">
                  <a:pos x="2083" y="1174"/>
                </a:cxn>
                <a:cxn ang="0">
                  <a:pos x="2177" y="1107"/>
                </a:cxn>
                <a:cxn ang="0">
                  <a:pos x="2268" y="1025"/>
                </a:cxn>
                <a:cxn ang="0">
                  <a:pos x="2357" y="968"/>
                </a:cxn>
                <a:cxn ang="0">
                  <a:pos x="2448" y="929"/>
                </a:cxn>
                <a:cxn ang="0">
                  <a:pos x="2541" y="893"/>
                </a:cxn>
                <a:cxn ang="0">
                  <a:pos x="2633" y="862"/>
                </a:cxn>
                <a:cxn ang="0">
                  <a:pos x="2721" y="826"/>
                </a:cxn>
                <a:cxn ang="0">
                  <a:pos x="2815" y="797"/>
                </a:cxn>
                <a:cxn ang="0">
                  <a:pos x="2906" y="771"/>
                </a:cxn>
                <a:cxn ang="0">
                  <a:pos x="2997" y="747"/>
                </a:cxn>
                <a:cxn ang="0">
                  <a:pos x="3086" y="730"/>
                </a:cxn>
                <a:cxn ang="0">
                  <a:pos x="3177" y="701"/>
                </a:cxn>
                <a:cxn ang="0">
                  <a:pos x="3266" y="665"/>
                </a:cxn>
                <a:cxn ang="0">
                  <a:pos x="3353" y="636"/>
                </a:cxn>
                <a:cxn ang="0">
                  <a:pos x="3441" y="615"/>
                </a:cxn>
                <a:cxn ang="0">
                  <a:pos x="3532" y="586"/>
                </a:cxn>
                <a:cxn ang="0">
                  <a:pos x="3621" y="557"/>
                </a:cxn>
                <a:cxn ang="0">
                  <a:pos x="3708" y="526"/>
                </a:cxn>
                <a:cxn ang="0">
                  <a:pos x="3794" y="492"/>
                </a:cxn>
                <a:cxn ang="0">
                  <a:pos x="3883" y="464"/>
                </a:cxn>
                <a:cxn ang="0">
                  <a:pos x="3969" y="430"/>
                </a:cxn>
                <a:cxn ang="0">
                  <a:pos x="4056" y="389"/>
                </a:cxn>
                <a:cxn ang="0">
                  <a:pos x="4142" y="358"/>
                </a:cxn>
                <a:cxn ang="0">
                  <a:pos x="4228" y="329"/>
                </a:cxn>
                <a:cxn ang="0">
                  <a:pos x="4312" y="303"/>
                </a:cxn>
                <a:cxn ang="0">
                  <a:pos x="4399" y="274"/>
                </a:cxn>
                <a:cxn ang="0">
                  <a:pos x="4485" y="250"/>
                </a:cxn>
                <a:cxn ang="0">
                  <a:pos x="4569" y="231"/>
                </a:cxn>
                <a:cxn ang="0">
                  <a:pos x="4653" y="209"/>
                </a:cxn>
                <a:cxn ang="0">
                  <a:pos x="4737" y="183"/>
                </a:cxn>
                <a:cxn ang="0">
                  <a:pos x="4821" y="154"/>
                </a:cxn>
                <a:cxn ang="0">
                  <a:pos x="4905" y="123"/>
                </a:cxn>
                <a:cxn ang="0">
                  <a:pos x="4989" y="94"/>
                </a:cxn>
                <a:cxn ang="0">
                  <a:pos x="5073" y="72"/>
                </a:cxn>
                <a:cxn ang="0">
                  <a:pos x="5152" y="46"/>
                </a:cxn>
                <a:cxn ang="0">
                  <a:pos x="5236" y="12"/>
                </a:cxn>
                <a:cxn ang="0">
                  <a:pos x="5318" y="0"/>
                </a:cxn>
                <a:cxn ang="0">
                  <a:pos x="5402" y="3"/>
                </a:cxn>
              </a:cxnLst>
              <a:rect l="0" t="0" r="r" b="b"/>
              <a:pathLst>
                <a:path w="5402" h="1911">
                  <a:moveTo>
                    <a:pt x="0" y="1911"/>
                  </a:moveTo>
                  <a:lnTo>
                    <a:pt x="53" y="1894"/>
                  </a:lnTo>
                  <a:lnTo>
                    <a:pt x="154" y="1858"/>
                  </a:lnTo>
                  <a:lnTo>
                    <a:pt x="252" y="1825"/>
                  </a:lnTo>
                  <a:lnTo>
                    <a:pt x="353" y="1786"/>
                  </a:lnTo>
                  <a:lnTo>
                    <a:pt x="449" y="1753"/>
                  </a:lnTo>
                  <a:lnTo>
                    <a:pt x="550" y="1717"/>
                  </a:lnTo>
                  <a:lnTo>
                    <a:pt x="648" y="1683"/>
                  </a:lnTo>
                  <a:lnTo>
                    <a:pt x="746" y="1649"/>
                  </a:lnTo>
                  <a:lnTo>
                    <a:pt x="845" y="1613"/>
                  </a:lnTo>
                  <a:lnTo>
                    <a:pt x="943" y="1580"/>
                  </a:lnTo>
                  <a:lnTo>
                    <a:pt x="1037" y="1546"/>
                  </a:lnTo>
                  <a:lnTo>
                    <a:pt x="1135" y="1513"/>
                  </a:lnTo>
                  <a:lnTo>
                    <a:pt x="1233" y="1479"/>
                  </a:lnTo>
                  <a:lnTo>
                    <a:pt x="1329" y="1443"/>
                  </a:lnTo>
                  <a:lnTo>
                    <a:pt x="1423" y="1412"/>
                  </a:lnTo>
                  <a:lnTo>
                    <a:pt x="1519" y="1345"/>
                  </a:lnTo>
                  <a:lnTo>
                    <a:pt x="1610" y="1282"/>
                  </a:lnTo>
                  <a:lnTo>
                    <a:pt x="1706" y="1265"/>
                  </a:lnTo>
                  <a:lnTo>
                    <a:pt x="1800" y="1246"/>
                  </a:lnTo>
                  <a:lnTo>
                    <a:pt x="1896" y="1222"/>
                  </a:lnTo>
                  <a:lnTo>
                    <a:pt x="1989" y="1210"/>
                  </a:lnTo>
                  <a:lnTo>
                    <a:pt x="2083" y="1174"/>
                  </a:lnTo>
                  <a:lnTo>
                    <a:pt x="2177" y="1107"/>
                  </a:lnTo>
                  <a:lnTo>
                    <a:pt x="2268" y="1025"/>
                  </a:lnTo>
                  <a:lnTo>
                    <a:pt x="2357" y="968"/>
                  </a:lnTo>
                  <a:lnTo>
                    <a:pt x="2448" y="929"/>
                  </a:lnTo>
                  <a:lnTo>
                    <a:pt x="2541" y="893"/>
                  </a:lnTo>
                  <a:lnTo>
                    <a:pt x="2633" y="862"/>
                  </a:lnTo>
                  <a:lnTo>
                    <a:pt x="2721" y="826"/>
                  </a:lnTo>
                  <a:lnTo>
                    <a:pt x="2815" y="797"/>
                  </a:lnTo>
                  <a:lnTo>
                    <a:pt x="2906" y="771"/>
                  </a:lnTo>
                  <a:lnTo>
                    <a:pt x="2997" y="747"/>
                  </a:lnTo>
                  <a:lnTo>
                    <a:pt x="3086" y="730"/>
                  </a:lnTo>
                  <a:lnTo>
                    <a:pt x="3177" y="701"/>
                  </a:lnTo>
                  <a:lnTo>
                    <a:pt x="3266" y="665"/>
                  </a:lnTo>
                  <a:lnTo>
                    <a:pt x="3353" y="636"/>
                  </a:lnTo>
                  <a:lnTo>
                    <a:pt x="3441" y="615"/>
                  </a:lnTo>
                  <a:lnTo>
                    <a:pt x="3532" y="586"/>
                  </a:lnTo>
                  <a:lnTo>
                    <a:pt x="3621" y="557"/>
                  </a:lnTo>
                  <a:lnTo>
                    <a:pt x="3708" y="526"/>
                  </a:lnTo>
                  <a:lnTo>
                    <a:pt x="3794" y="492"/>
                  </a:lnTo>
                  <a:lnTo>
                    <a:pt x="3883" y="464"/>
                  </a:lnTo>
                  <a:lnTo>
                    <a:pt x="3969" y="430"/>
                  </a:lnTo>
                  <a:lnTo>
                    <a:pt x="4056" y="389"/>
                  </a:lnTo>
                  <a:lnTo>
                    <a:pt x="4142" y="358"/>
                  </a:lnTo>
                  <a:lnTo>
                    <a:pt x="4228" y="329"/>
                  </a:lnTo>
                  <a:lnTo>
                    <a:pt x="4312" y="303"/>
                  </a:lnTo>
                  <a:lnTo>
                    <a:pt x="4399" y="274"/>
                  </a:lnTo>
                  <a:lnTo>
                    <a:pt x="4485" y="250"/>
                  </a:lnTo>
                  <a:lnTo>
                    <a:pt x="4569" y="231"/>
                  </a:lnTo>
                  <a:lnTo>
                    <a:pt x="4653" y="209"/>
                  </a:lnTo>
                  <a:lnTo>
                    <a:pt x="4737" y="183"/>
                  </a:lnTo>
                  <a:lnTo>
                    <a:pt x="4821" y="154"/>
                  </a:lnTo>
                  <a:lnTo>
                    <a:pt x="4905" y="123"/>
                  </a:lnTo>
                  <a:lnTo>
                    <a:pt x="4989" y="94"/>
                  </a:lnTo>
                  <a:lnTo>
                    <a:pt x="5073" y="72"/>
                  </a:lnTo>
                  <a:lnTo>
                    <a:pt x="5152" y="46"/>
                  </a:lnTo>
                  <a:lnTo>
                    <a:pt x="5236" y="12"/>
                  </a:lnTo>
                  <a:lnTo>
                    <a:pt x="5318" y="0"/>
                  </a:lnTo>
                  <a:lnTo>
                    <a:pt x="5402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899" name="Freeform 179"/>
            <p:cNvSpPr>
              <a:spLocks noChangeAspect="1"/>
            </p:cNvSpPr>
            <p:nvPr/>
          </p:nvSpPr>
          <p:spPr bwMode="auto">
            <a:xfrm>
              <a:off x="4008" y="2258"/>
              <a:ext cx="374" cy="135"/>
            </a:xfrm>
            <a:custGeom>
              <a:avLst/>
              <a:gdLst/>
              <a:ahLst/>
              <a:cxnLst>
                <a:cxn ang="0">
                  <a:pos x="0" y="317"/>
                </a:cxn>
                <a:cxn ang="0">
                  <a:pos x="82" y="288"/>
                </a:cxn>
                <a:cxn ang="0">
                  <a:pos x="163" y="259"/>
                </a:cxn>
                <a:cxn ang="0">
                  <a:pos x="243" y="233"/>
                </a:cxn>
                <a:cxn ang="0">
                  <a:pos x="324" y="204"/>
                </a:cxn>
                <a:cxn ang="0">
                  <a:pos x="403" y="175"/>
                </a:cxn>
                <a:cxn ang="0">
                  <a:pos x="485" y="147"/>
                </a:cxn>
                <a:cxn ang="0">
                  <a:pos x="564" y="118"/>
                </a:cxn>
                <a:cxn ang="0">
                  <a:pos x="643" y="89"/>
                </a:cxn>
                <a:cxn ang="0">
                  <a:pos x="722" y="53"/>
                </a:cxn>
                <a:cxn ang="0">
                  <a:pos x="802" y="17"/>
                </a:cxn>
                <a:cxn ang="0">
                  <a:pos x="878" y="0"/>
                </a:cxn>
              </a:cxnLst>
              <a:rect l="0" t="0" r="r" b="b"/>
              <a:pathLst>
                <a:path w="878" h="317">
                  <a:moveTo>
                    <a:pt x="0" y="317"/>
                  </a:moveTo>
                  <a:lnTo>
                    <a:pt x="82" y="288"/>
                  </a:lnTo>
                  <a:lnTo>
                    <a:pt x="163" y="259"/>
                  </a:lnTo>
                  <a:lnTo>
                    <a:pt x="243" y="233"/>
                  </a:lnTo>
                  <a:lnTo>
                    <a:pt x="324" y="204"/>
                  </a:lnTo>
                  <a:lnTo>
                    <a:pt x="403" y="175"/>
                  </a:lnTo>
                  <a:lnTo>
                    <a:pt x="485" y="147"/>
                  </a:lnTo>
                  <a:lnTo>
                    <a:pt x="564" y="118"/>
                  </a:lnTo>
                  <a:lnTo>
                    <a:pt x="643" y="89"/>
                  </a:lnTo>
                  <a:lnTo>
                    <a:pt x="722" y="53"/>
                  </a:lnTo>
                  <a:lnTo>
                    <a:pt x="802" y="17"/>
                  </a:lnTo>
                  <a:lnTo>
                    <a:pt x="87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0" name="Freeform 180"/>
            <p:cNvSpPr>
              <a:spLocks noChangeAspect="1"/>
            </p:cNvSpPr>
            <p:nvPr/>
          </p:nvSpPr>
          <p:spPr bwMode="auto">
            <a:xfrm>
              <a:off x="4417" y="1941"/>
              <a:ext cx="877" cy="308"/>
            </a:xfrm>
            <a:custGeom>
              <a:avLst/>
              <a:gdLst/>
              <a:ahLst/>
              <a:cxnLst>
                <a:cxn ang="0">
                  <a:pos x="0" y="725"/>
                </a:cxn>
                <a:cxn ang="0">
                  <a:pos x="77" y="699"/>
                </a:cxn>
                <a:cxn ang="0">
                  <a:pos x="156" y="670"/>
                </a:cxn>
                <a:cxn ang="0">
                  <a:pos x="233" y="643"/>
                </a:cxn>
                <a:cxn ang="0">
                  <a:pos x="310" y="615"/>
                </a:cxn>
                <a:cxn ang="0">
                  <a:pos x="384" y="588"/>
                </a:cxn>
                <a:cxn ang="0">
                  <a:pos x="463" y="564"/>
                </a:cxn>
                <a:cxn ang="0">
                  <a:pos x="540" y="533"/>
                </a:cxn>
                <a:cxn ang="0">
                  <a:pos x="617" y="509"/>
                </a:cxn>
                <a:cxn ang="0">
                  <a:pos x="694" y="483"/>
                </a:cxn>
                <a:cxn ang="0">
                  <a:pos x="768" y="456"/>
                </a:cxn>
                <a:cxn ang="0">
                  <a:pos x="842" y="427"/>
                </a:cxn>
                <a:cxn ang="0">
                  <a:pos x="919" y="401"/>
                </a:cxn>
                <a:cxn ang="0">
                  <a:pos x="996" y="377"/>
                </a:cxn>
                <a:cxn ang="0">
                  <a:pos x="1070" y="351"/>
                </a:cxn>
                <a:cxn ang="0">
                  <a:pos x="1147" y="324"/>
                </a:cxn>
                <a:cxn ang="0">
                  <a:pos x="1219" y="298"/>
                </a:cxn>
                <a:cxn ang="0">
                  <a:pos x="1294" y="271"/>
                </a:cxn>
                <a:cxn ang="0">
                  <a:pos x="1368" y="245"/>
                </a:cxn>
                <a:cxn ang="0">
                  <a:pos x="1440" y="221"/>
                </a:cxn>
                <a:cxn ang="0">
                  <a:pos x="1514" y="195"/>
                </a:cxn>
                <a:cxn ang="0">
                  <a:pos x="1586" y="168"/>
                </a:cxn>
                <a:cxn ang="0">
                  <a:pos x="1661" y="142"/>
                </a:cxn>
                <a:cxn ang="0">
                  <a:pos x="1733" y="118"/>
                </a:cxn>
                <a:cxn ang="0">
                  <a:pos x="1805" y="91"/>
                </a:cxn>
                <a:cxn ang="0">
                  <a:pos x="1877" y="65"/>
                </a:cxn>
                <a:cxn ang="0">
                  <a:pos x="1949" y="39"/>
                </a:cxn>
                <a:cxn ang="0">
                  <a:pos x="2021" y="17"/>
                </a:cxn>
                <a:cxn ang="0">
                  <a:pos x="2059" y="0"/>
                </a:cxn>
              </a:cxnLst>
              <a:rect l="0" t="0" r="r" b="b"/>
              <a:pathLst>
                <a:path w="2059" h="725">
                  <a:moveTo>
                    <a:pt x="0" y="725"/>
                  </a:moveTo>
                  <a:lnTo>
                    <a:pt x="77" y="699"/>
                  </a:lnTo>
                  <a:lnTo>
                    <a:pt x="156" y="670"/>
                  </a:lnTo>
                  <a:lnTo>
                    <a:pt x="233" y="643"/>
                  </a:lnTo>
                  <a:lnTo>
                    <a:pt x="310" y="615"/>
                  </a:lnTo>
                  <a:lnTo>
                    <a:pt x="384" y="588"/>
                  </a:lnTo>
                  <a:lnTo>
                    <a:pt x="463" y="564"/>
                  </a:lnTo>
                  <a:lnTo>
                    <a:pt x="540" y="533"/>
                  </a:lnTo>
                  <a:lnTo>
                    <a:pt x="617" y="509"/>
                  </a:lnTo>
                  <a:lnTo>
                    <a:pt x="694" y="483"/>
                  </a:lnTo>
                  <a:lnTo>
                    <a:pt x="768" y="456"/>
                  </a:lnTo>
                  <a:lnTo>
                    <a:pt x="842" y="427"/>
                  </a:lnTo>
                  <a:lnTo>
                    <a:pt x="919" y="401"/>
                  </a:lnTo>
                  <a:lnTo>
                    <a:pt x="996" y="377"/>
                  </a:lnTo>
                  <a:lnTo>
                    <a:pt x="1070" y="351"/>
                  </a:lnTo>
                  <a:lnTo>
                    <a:pt x="1147" y="324"/>
                  </a:lnTo>
                  <a:lnTo>
                    <a:pt x="1219" y="298"/>
                  </a:lnTo>
                  <a:lnTo>
                    <a:pt x="1294" y="271"/>
                  </a:lnTo>
                  <a:lnTo>
                    <a:pt x="1368" y="245"/>
                  </a:lnTo>
                  <a:lnTo>
                    <a:pt x="1440" y="221"/>
                  </a:lnTo>
                  <a:lnTo>
                    <a:pt x="1514" y="195"/>
                  </a:lnTo>
                  <a:lnTo>
                    <a:pt x="1586" y="168"/>
                  </a:lnTo>
                  <a:lnTo>
                    <a:pt x="1661" y="142"/>
                  </a:lnTo>
                  <a:lnTo>
                    <a:pt x="1733" y="118"/>
                  </a:lnTo>
                  <a:lnTo>
                    <a:pt x="1805" y="91"/>
                  </a:lnTo>
                  <a:lnTo>
                    <a:pt x="1877" y="65"/>
                  </a:lnTo>
                  <a:lnTo>
                    <a:pt x="1949" y="39"/>
                  </a:lnTo>
                  <a:lnTo>
                    <a:pt x="2021" y="17"/>
                  </a:lnTo>
                  <a:lnTo>
                    <a:pt x="20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1" name="Freeform 181"/>
            <p:cNvSpPr>
              <a:spLocks noChangeAspect="1"/>
            </p:cNvSpPr>
            <p:nvPr/>
          </p:nvSpPr>
          <p:spPr bwMode="auto">
            <a:xfrm>
              <a:off x="1665" y="2397"/>
              <a:ext cx="2299" cy="808"/>
            </a:xfrm>
            <a:custGeom>
              <a:avLst/>
              <a:gdLst/>
              <a:ahLst/>
              <a:cxnLst>
                <a:cxn ang="0">
                  <a:pos x="0" y="1898"/>
                </a:cxn>
                <a:cxn ang="0">
                  <a:pos x="51" y="1879"/>
                </a:cxn>
                <a:cxn ang="0">
                  <a:pos x="151" y="1845"/>
                </a:cxn>
                <a:cxn ang="0">
                  <a:pos x="250" y="1809"/>
                </a:cxn>
                <a:cxn ang="0">
                  <a:pos x="348" y="1773"/>
                </a:cxn>
                <a:cxn ang="0">
                  <a:pos x="449" y="1737"/>
                </a:cxn>
                <a:cxn ang="0">
                  <a:pos x="547" y="1704"/>
                </a:cxn>
                <a:cxn ang="0">
                  <a:pos x="646" y="1670"/>
                </a:cxn>
                <a:cxn ang="0">
                  <a:pos x="747" y="1634"/>
                </a:cxn>
                <a:cxn ang="0">
                  <a:pos x="843" y="1601"/>
                </a:cxn>
                <a:cxn ang="0">
                  <a:pos x="939" y="1569"/>
                </a:cxn>
                <a:cxn ang="0">
                  <a:pos x="1037" y="1533"/>
                </a:cxn>
                <a:cxn ang="0">
                  <a:pos x="1135" y="1500"/>
                </a:cxn>
                <a:cxn ang="0">
                  <a:pos x="1231" y="1466"/>
                </a:cxn>
                <a:cxn ang="0">
                  <a:pos x="1325" y="1433"/>
                </a:cxn>
                <a:cxn ang="0">
                  <a:pos x="1423" y="1399"/>
                </a:cxn>
                <a:cxn ang="0">
                  <a:pos x="1514" y="1339"/>
                </a:cxn>
                <a:cxn ang="0">
                  <a:pos x="1608" y="1274"/>
                </a:cxn>
                <a:cxn ang="0">
                  <a:pos x="1706" y="1255"/>
                </a:cxn>
                <a:cxn ang="0">
                  <a:pos x="1800" y="1241"/>
                </a:cxn>
                <a:cxn ang="0">
                  <a:pos x="1894" y="1212"/>
                </a:cxn>
                <a:cxn ang="0">
                  <a:pos x="1987" y="1190"/>
                </a:cxn>
                <a:cxn ang="0">
                  <a:pos x="2083" y="1161"/>
                </a:cxn>
                <a:cxn ang="0">
                  <a:pos x="2174" y="1101"/>
                </a:cxn>
                <a:cxn ang="0">
                  <a:pos x="2266" y="1015"/>
                </a:cxn>
                <a:cxn ang="0">
                  <a:pos x="2354" y="955"/>
                </a:cxn>
                <a:cxn ang="0">
                  <a:pos x="2446" y="921"/>
                </a:cxn>
                <a:cxn ang="0">
                  <a:pos x="2537" y="885"/>
                </a:cxn>
                <a:cxn ang="0">
                  <a:pos x="2630" y="854"/>
                </a:cxn>
                <a:cxn ang="0">
                  <a:pos x="2722" y="818"/>
                </a:cxn>
                <a:cxn ang="0">
                  <a:pos x="2810" y="784"/>
                </a:cxn>
                <a:cxn ang="0">
                  <a:pos x="2904" y="758"/>
                </a:cxn>
                <a:cxn ang="0">
                  <a:pos x="2993" y="739"/>
                </a:cxn>
                <a:cxn ang="0">
                  <a:pos x="3086" y="722"/>
                </a:cxn>
                <a:cxn ang="0">
                  <a:pos x="3175" y="691"/>
                </a:cxn>
                <a:cxn ang="0">
                  <a:pos x="3264" y="655"/>
                </a:cxn>
                <a:cxn ang="0">
                  <a:pos x="3353" y="631"/>
                </a:cxn>
                <a:cxn ang="0">
                  <a:pos x="3439" y="604"/>
                </a:cxn>
                <a:cxn ang="0">
                  <a:pos x="3528" y="576"/>
                </a:cxn>
                <a:cxn ang="0">
                  <a:pos x="3617" y="547"/>
                </a:cxn>
                <a:cxn ang="0">
                  <a:pos x="3705" y="518"/>
                </a:cxn>
                <a:cxn ang="0">
                  <a:pos x="3789" y="487"/>
                </a:cxn>
                <a:cxn ang="0">
                  <a:pos x="3881" y="453"/>
                </a:cxn>
                <a:cxn ang="0">
                  <a:pos x="3967" y="420"/>
                </a:cxn>
                <a:cxn ang="0">
                  <a:pos x="4053" y="379"/>
                </a:cxn>
                <a:cxn ang="0">
                  <a:pos x="4140" y="348"/>
                </a:cxn>
                <a:cxn ang="0">
                  <a:pos x="4226" y="319"/>
                </a:cxn>
                <a:cxn ang="0">
                  <a:pos x="4310" y="292"/>
                </a:cxn>
                <a:cxn ang="0">
                  <a:pos x="4394" y="266"/>
                </a:cxn>
                <a:cxn ang="0">
                  <a:pos x="4483" y="242"/>
                </a:cxn>
                <a:cxn ang="0">
                  <a:pos x="4565" y="220"/>
                </a:cxn>
                <a:cxn ang="0">
                  <a:pos x="4649" y="199"/>
                </a:cxn>
                <a:cxn ang="0">
                  <a:pos x="4735" y="175"/>
                </a:cxn>
                <a:cxn ang="0">
                  <a:pos x="4819" y="146"/>
                </a:cxn>
                <a:cxn ang="0">
                  <a:pos x="4903" y="110"/>
                </a:cxn>
                <a:cxn ang="0">
                  <a:pos x="4987" y="79"/>
                </a:cxn>
                <a:cxn ang="0">
                  <a:pos x="5066" y="57"/>
                </a:cxn>
                <a:cxn ang="0">
                  <a:pos x="5150" y="33"/>
                </a:cxn>
                <a:cxn ang="0">
                  <a:pos x="5234" y="7"/>
                </a:cxn>
                <a:cxn ang="0">
                  <a:pos x="5313" y="2"/>
                </a:cxn>
                <a:cxn ang="0">
                  <a:pos x="5395" y="0"/>
                </a:cxn>
              </a:cxnLst>
              <a:rect l="0" t="0" r="r" b="b"/>
              <a:pathLst>
                <a:path w="5395" h="1898">
                  <a:moveTo>
                    <a:pt x="0" y="1898"/>
                  </a:moveTo>
                  <a:lnTo>
                    <a:pt x="51" y="1879"/>
                  </a:lnTo>
                  <a:lnTo>
                    <a:pt x="151" y="1845"/>
                  </a:lnTo>
                  <a:lnTo>
                    <a:pt x="250" y="1809"/>
                  </a:lnTo>
                  <a:lnTo>
                    <a:pt x="348" y="1773"/>
                  </a:lnTo>
                  <a:lnTo>
                    <a:pt x="449" y="1737"/>
                  </a:lnTo>
                  <a:lnTo>
                    <a:pt x="547" y="1704"/>
                  </a:lnTo>
                  <a:lnTo>
                    <a:pt x="646" y="1670"/>
                  </a:lnTo>
                  <a:lnTo>
                    <a:pt x="747" y="1634"/>
                  </a:lnTo>
                  <a:lnTo>
                    <a:pt x="843" y="1601"/>
                  </a:lnTo>
                  <a:lnTo>
                    <a:pt x="939" y="1569"/>
                  </a:lnTo>
                  <a:lnTo>
                    <a:pt x="1037" y="1533"/>
                  </a:lnTo>
                  <a:lnTo>
                    <a:pt x="1135" y="1500"/>
                  </a:lnTo>
                  <a:lnTo>
                    <a:pt x="1231" y="1466"/>
                  </a:lnTo>
                  <a:lnTo>
                    <a:pt x="1325" y="1433"/>
                  </a:lnTo>
                  <a:lnTo>
                    <a:pt x="1423" y="1399"/>
                  </a:lnTo>
                  <a:lnTo>
                    <a:pt x="1514" y="1339"/>
                  </a:lnTo>
                  <a:lnTo>
                    <a:pt x="1608" y="1274"/>
                  </a:lnTo>
                  <a:lnTo>
                    <a:pt x="1706" y="1255"/>
                  </a:lnTo>
                  <a:lnTo>
                    <a:pt x="1800" y="1241"/>
                  </a:lnTo>
                  <a:lnTo>
                    <a:pt x="1894" y="1212"/>
                  </a:lnTo>
                  <a:lnTo>
                    <a:pt x="1987" y="1190"/>
                  </a:lnTo>
                  <a:lnTo>
                    <a:pt x="2083" y="1161"/>
                  </a:lnTo>
                  <a:lnTo>
                    <a:pt x="2174" y="1101"/>
                  </a:lnTo>
                  <a:lnTo>
                    <a:pt x="2266" y="1015"/>
                  </a:lnTo>
                  <a:lnTo>
                    <a:pt x="2354" y="955"/>
                  </a:lnTo>
                  <a:lnTo>
                    <a:pt x="2446" y="921"/>
                  </a:lnTo>
                  <a:lnTo>
                    <a:pt x="2537" y="885"/>
                  </a:lnTo>
                  <a:lnTo>
                    <a:pt x="2630" y="854"/>
                  </a:lnTo>
                  <a:lnTo>
                    <a:pt x="2722" y="818"/>
                  </a:lnTo>
                  <a:lnTo>
                    <a:pt x="2810" y="784"/>
                  </a:lnTo>
                  <a:lnTo>
                    <a:pt x="2904" y="758"/>
                  </a:lnTo>
                  <a:lnTo>
                    <a:pt x="2993" y="739"/>
                  </a:lnTo>
                  <a:lnTo>
                    <a:pt x="3086" y="722"/>
                  </a:lnTo>
                  <a:lnTo>
                    <a:pt x="3175" y="691"/>
                  </a:lnTo>
                  <a:lnTo>
                    <a:pt x="3264" y="655"/>
                  </a:lnTo>
                  <a:lnTo>
                    <a:pt x="3353" y="631"/>
                  </a:lnTo>
                  <a:lnTo>
                    <a:pt x="3439" y="604"/>
                  </a:lnTo>
                  <a:lnTo>
                    <a:pt x="3528" y="576"/>
                  </a:lnTo>
                  <a:lnTo>
                    <a:pt x="3617" y="547"/>
                  </a:lnTo>
                  <a:lnTo>
                    <a:pt x="3705" y="518"/>
                  </a:lnTo>
                  <a:lnTo>
                    <a:pt x="3789" y="487"/>
                  </a:lnTo>
                  <a:lnTo>
                    <a:pt x="3881" y="453"/>
                  </a:lnTo>
                  <a:lnTo>
                    <a:pt x="3967" y="420"/>
                  </a:lnTo>
                  <a:lnTo>
                    <a:pt x="4053" y="379"/>
                  </a:lnTo>
                  <a:lnTo>
                    <a:pt x="4140" y="348"/>
                  </a:lnTo>
                  <a:lnTo>
                    <a:pt x="4226" y="319"/>
                  </a:lnTo>
                  <a:lnTo>
                    <a:pt x="4310" y="292"/>
                  </a:lnTo>
                  <a:lnTo>
                    <a:pt x="4394" y="266"/>
                  </a:lnTo>
                  <a:lnTo>
                    <a:pt x="4483" y="242"/>
                  </a:lnTo>
                  <a:lnTo>
                    <a:pt x="4565" y="220"/>
                  </a:lnTo>
                  <a:lnTo>
                    <a:pt x="4649" y="199"/>
                  </a:lnTo>
                  <a:lnTo>
                    <a:pt x="4735" y="175"/>
                  </a:lnTo>
                  <a:lnTo>
                    <a:pt x="4819" y="146"/>
                  </a:lnTo>
                  <a:lnTo>
                    <a:pt x="4903" y="110"/>
                  </a:lnTo>
                  <a:lnTo>
                    <a:pt x="4987" y="79"/>
                  </a:lnTo>
                  <a:lnTo>
                    <a:pt x="5066" y="57"/>
                  </a:lnTo>
                  <a:lnTo>
                    <a:pt x="5150" y="33"/>
                  </a:lnTo>
                  <a:lnTo>
                    <a:pt x="5234" y="7"/>
                  </a:lnTo>
                  <a:lnTo>
                    <a:pt x="5313" y="2"/>
                  </a:lnTo>
                  <a:lnTo>
                    <a:pt x="539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2" name="Freeform 182"/>
            <p:cNvSpPr>
              <a:spLocks noChangeAspect="1"/>
            </p:cNvSpPr>
            <p:nvPr/>
          </p:nvSpPr>
          <p:spPr bwMode="auto">
            <a:xfrm>
              <a:off x="4000" y="2252"/>
              <a:ext cx="374" cy="135"/>
            </a:xfrm>
            <a:custGeom>
              <a:avLst/>
              <a:gdLst/>
              <a:ahLst/>
              <a:cxnLst>
                <a:cxn ang="0">
                  <a:pos x="0" y="315"/>
                </a:cxn>
                <a:cxn ang="0">
                  <a:pos x="79" y="286"/>
                </a:cxn>
                <a:cxn ang="0">
                  <a:pos x="161" y="259"/>
                </a:cxn>
                <a:cxn ang="0">
                  <a:pos x="242" y="231"/>
                </a:cxn>
                <a:cxn ang="0">
                  <a:pos x="322" y="202"/>
                </a:cxn>
                <a:cxn ang="0">
                  <a:pos x="403" y="173"/>
                </a:cxn>
                <a:cxn ang="0">
                  <a:pos x="482" y="144"/>
                </a:cxn>
                <a:cxn ang="0">
                  <a:pos x="561" y="120"/>
                </a:cxn>
                <a:cxn ang="0">
                  <a:pos x="641" y="89"/>
                </a:cxn>
                <a:cxn ang="0">
                  <a:pos x="720" y="55"/>
                </a:cxn>
                <a:cxn ang="0">
                  <a:pos x="799" y="24"/>
                </a:cxn>
                <a:cxn ang="0">
                  <a:pos x="878" y="0"/>
                </a:cxn>
              </a:cxnLst>
              <a:rect l="0" t="0" r="r" b="b"/>
              <a:pathLst>
                <a:path w="878" h="315">
                  <a:moveTo>
                    <a:pt x="0" y="315"/>
                  </a:moveTo>
                  <a:lnTo>
                    <a:pt x="79" y="286"/>
                  </a:lnTo>
                  <a:lnTo>
                    <a:pt x="161" y="259"/>
                  </a:lnTo>
                  <a:lnTo>
                    <a:pt x="242" y="231"/>
                  </a:lnTo>
                  <a:lnTo>
                    <a:pt x="322" y="202"/>
                  </a:lnTo>
                  <a:lnTo>
                    <a:pt x="403" y="173"/>
                  </a:lnTo>
                  <a:lnTo>
                    <a:pt x="482" y="144"/>
                  </a:lnTo>
                  <a:lnTo>
                    <a:pt x="561" y="120"/>
                  </a:lnTo>
                  <a:lnTo>
                    <a:pt x="641" y="89"/>
                  </a:lnTo>
                  <a:lnTo>
                    <a:pt x="720" y="55"/>
                  </a:lnTo>
                  <a:lnTo>
                    <a:pt x="799" y="24"/>
                  </a:lnTo>
                  <a:lnTo>
                    <a:pt x="87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3" name="Freeform 183"/>
            <p:cNvSpPr>
              <a:spLocks noChangeAspect="1"/>
            </p:cNvSpPr>
            <p:nvPr/>
          </p:nvSpPr>
          <p:spPr bwMode="auto">
            <a:xfrm>
              <a:off x="4407" y="1937"/>
              <a:ext cx="877" cy="307"/>
            </a:xfrm>
            <a:custGeom>
              <a:avLst/>
              <a:gdLst/>
              <a:ahLst/>
              <a:cxnLst>
                <a:cxn ang="0">
                  <a:pos x="0" y="722"/>
                </a:cxn>
                <a:cxn ang="0">
                  <a:pos x="79" y="693"/>
                </a:cxn>
                <a:cxn ang="0">
                  <a:pos x="156" y="667"/>
                </a:cxn>
                <a:cxn ang="0">
                  <a:pos x="235" y="638"/>
                </a:cxn>
                <a:cxn ang="0">
                  <a:pos x="312" y="612"/>
                </a:cxn>
                <a:cxn ang="0">
                  <a:pos x="389" y="583"/>
                </a:cxn>
                <a:cxn ang="0">
                  <a:pos x="468" y="559"/>
                </a:cxn>
                <a:cxn ang="0">
                  <a:pos x="542" y="532"/>
                </a:cxn>
                <a:cxn ang="0">
                  <a:pos x="619" y="504"/>
                </a:cxn>
                <a:cxn ang="0">
                  <a:pos x="694" y="477"/>
                </a:cxn>
                <a:cxn ang="0">
                  <a:pos x="773" y="451"/>
                </a:cxn>
                <a:cxn ang="0">
                  <a:pos x="847" y="424"/>
                </a:cxn>
                <a:cxn ang="0">
                  <a:pos x="922" y="398"/>
                </a:cxn>
                <a:cxn ang="0">
                  <a:pos x="996" y="369"/>
                </a:cxn>
                <a:cxn ang="0">
                  <a:pos x="1073" y="345"/>
                </a:cxn>
                <a:cxn ang="0">
                  <a:pos x="1147" y="319"/>
                </a:cxn>
                <a:cxn ang="0">
                  <a:pos x="1222" y="292"/>
                </a:cxn>
                <a:cxn ang="0">
                  <a:pos x="1296" y="266"/>
                </a:cxn>
                <a:cxn ang="0">
                  <a:pos x="1368" y="242"/>
                </a:cxn>
                <a:cxn ang="0">
                  <a:pos x="1442" y="216"/>
                </a:cxn>
                <a:cxn ang="0">
                  <a:pos x="1514" y="189"/>
                </a:cxn>
                <a:cxn ang="0">
                  <a:pos x="1591" y="163"/>
                </a:cxn>
                <a:cxn ang="0">
                  <a:pos x="1663" y="136"/>
                </a:cxn>
                <a:cxn ang="0">
                  <a:pos x="1735" y="115"/>
                </a:cxn>
                <a:cxn ang="0">
                  <a:pos x="1809" y="88"/>
                </a:cxn>
                <a:cxn ang="0">
                  <a:pos x="1881" y="62"/>
                </a:cxn>
                <a:cxn ang="0">
                  <a:pos x="1953" y="36"/>
                </a:cxn>
                <a:cxn ang="0">
                  <a:pos x="2025" y="9"/>
                </a:cxn>
                <a:cxn ang="0">
                  <a:pos x="2059" y="0"/>
                </a:cxn>
              </a:cxnLst>
              <a:rect l="0" t="0" r="r" b="b"/>
              <a:pathLst>
                <a:path w="2059" h="722">
                  <a:moveTo>
                    <a:pt x="0" y="722"/>
                  </a:moveTo>
                  <a:lnTo>
                    <a:pt x="79" y="693"/>
                  </a:lnTo>
                  <a:lnTo>
                    <a:pt x="156" y="667"/>
                  </a:lnTo>
                  <a:lnTo>
                    <a:pt x="235" y="638"/>
                  </a:lnTo>
                  <a:lnTo>
                    <a:pt x="312" y="612"/>
                  </a:lnTo>
                  <a:lnTo>
                    <a:pt x="389" y="583"/>
                  </a:lnTo>
                  <a:lnTo>
                    <a:pt x="468" y="559"/>
                  </a:lnTo>
                  <a:lnTo>
                    <a:pt x="542" y="532"/>
                  </a:lnTo>
                  <a:lnTo>
                    <a:pt x="619" y="504"/>
                  </a:lnTo>
                  <a:lnTo>
                    <a:pt x="694" y="477"/>
                  </a:lnTo>
                  <a:lnTo>
                    <a:pt x="773" y="451"/>
                  </a:lnTo>
                  <a:lnTo>
                    <a:pt x="847" y="424"/>
                  </a:lnTo>
                  <a:lnTo>
                    <a:pt x="922" y="398"/>
                  </a:lnTo>
                  <a:lnTo>
                    <a:pt x="996" y="369"/>
                  </a:lnTo>
                  <a:lnTo>
                    <a:pt x="1073" y="345"/>
                  </a:lnTo>
                  <a:lnTo>
                    <a:pt x="1147" y="319"/>
                  </a:lnTo>
                  <a:lnTo>
                    <a:pt x="1222" y="292"/>
                  </a:lnTo>
                  <a:lnTo>
                    <a:pt x="1296" y="266"/>
                  </a:lnTo>
                  <a:lnTo>
                    <a:pt x="1368" y="242"/>
                  </a:lnTo>
                  <a:lnTo>
                    <a:pt x="1442" y="216"/>
                  </a:lnTo>
                  <a:lnTo>
                    <a:pt x="1514" y="189"/>
                  </a:lnTo>
                  <a:lnTo>
                    <a:pt x="1591" y="163"/>
                  </a:lnTo>
                  <a:lnTo>
                    <a:pt x="1663" y="136"/>
                  </a:lnTo>
                  <a:lnTo>
                    <a:pt x="1735" y="115"/>
                  </a:lnTo>
                  <a:lnTo>
                    <a:pt x="1809" y="88"/>
                  </a:lnTo>
                  <a:lnTo>
                    <a:pt x="1881" y="62"/>
                  </a:lnTo>
                  <a:lnTo>
                    <a:pt x="1953" y="36"/>
                  </a:lnTo>
                  <a:lnTo>
                    <a:pt x="2025" y="9"/>
                  </a:lnTo>
                  <a:lnTo>
                    <a:pt x="205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4" name="Freeform 184"/>
            <p:cNvSpPr>
              <a:spLocks noChangeAspect="1"/>
            </p:cNvSpPr>
            <p:nvPr/>
          </p:nvSpPr>
          <p:spPr bwMode="auto">
            <a:xfrm>
              <a:off x="1658" y="1932"/>
              <a:ext cx="3618" cy="1265"/>
            </a:xfrm>
            <a:custGeom>
              <a:avLst/>
              <a:gdLst/>
              <a:ahLst/>
              <a:cxnLst>
                <a:cxn ang="0">
                  <a:pos x="51" y="2954"/>
                </a:cxn>
                <a:cxn ang="0">
                  <a:pos x="250" y="2885"/>
                </a:cxn>
                <a:cxn ang="0">
                  <a:pos x="449" y="2813"/>
                </a:cxn>
                <a:cxn ang="0">
                  <a:pos x="646" y="2745"/>
                </a:cxn>
                <a:cxn ang="0">
                  <a:pos x="843" y="2678"/>
                </a:cxn>
                <a:cxn ang="0">
                  <a:pos x="1037" y="2609"/>
                </a:cxn>
                <a:cxn ang="0">
                  <a:pos x="1229" y="2541"/>
                </a:cxn>
                <a:cxn ang="0">
                  <a:pos x="1421" y="2474"/>
                </a:cxn>
                <a:cxn ang="0">
                  <a:pos x="1608" y="2354"/>
                </a:cxn>
                <a:cxn ang="0">
                  <a:pos x="1798" y="2323"/>
                </a:cxn>
                <a:cxn ang="0">
                  <a:pos x="1985" y="2258"/>
                </a:cxn>
                <a:cxn ang="0">
                  <a:pos x="2172" y="2186"/>
                </a:cxn>
                <a:cxn ang="0">
                  <a:pos x="2355" y="2030"/>
                </a:cxn>
                <a:cxn ang="0">
                  <a:pos x="2537" y="1965"/>
                </a:cxn>
                <a:cxn ang="0">
                  <a:pos x="2719" y="1898"/>
                </a:cxn>
                <a:cxn ang="0">
                  <a:pos x="2899" y="1840"/>
                </a:cxn>
                <a:cxn ang="0">
                  <a:pos x="3082" y="1800"/>
                </a:cxn>
                <a:cxn ang="0">
                  <a:pos x="3259" y="1732"/>
                </a:cxn>
                <a:cxn ang="0">
                  <a:pos x="3439" y="1677"/>
                </a:cxn>
                <a:cxn ang="0">
                  <a:pos x="3614" y="1627"/>
                </a:cxn>
                <a:cxn ang="0">
                  <a:pos x="3790" y="1562"/>
                </a:cxn>
                <a:cxn ang="0">
                  <a:pos x="3962" y="1497"/>
                </a:cxn>
                <a:cxn ang="0">
                  <a:pos x="4135" y="1425"/>
                </a:cxn>
                <a:cxn ang="0">
                  <a:pos x="4306" y="1372"/>
                </a:cxn>
                <a:cxn ang="0">
                  <a:pos x="4476" y="1317"/>
                </a:cxn>
                <a:cxn ang="0">
                  <a:pos x="4646" y="1279"/>
                </a:cxn>
                <a:cxn ang="0">
                  <a:pos x="4814" y="1226"/>
                </a:cxn>
                <a:cxn ang="0">
                  <a:pos x="4980" y="1154"/>
                </a:cxn>
                <a:cxn ang="0">
                  <a:pos x="5148" y="1111"/>
                </a:cxn>
                <a:cxn ang="0">
                  <a:pos x="5311" y="1092"/>
                </a:cxn>
                <a:cxn ang="0">
                  <a:pos x="5474" y="1053"/>
                </a:cxn>
                <a:cxn ang="0">
                  <a:pos x="5635" y="998"/>
                </a:cxn>
                <a:cxn ang="0">
                  <a:pos x="5798" y="940"/>
                </a:cxn>
                <a:cxn ang="0">
                  <a:pos x="5957" y="885"/>
                </a:cxn>
                <a:cxn ang="0">
                  <a:pos x="6117" y="830"/>
                </a:cxn>
                <a:cxn ang="0">
                  <a:pos x="6276" y="770"/>
                </a:cxn>
                <a:cxn ang="0">
                  <a:pos x="6432" y="720"/>
                </a:cxn>
                <a:cxn ang="0">
                  <a:pos x="6588" y="664"/>
                </a:cxn>
                <a:cxn ang="0">
                  <a:pos x="6741" y="609"/>
                </a:cxn>
                <a:cxn ang="0">
                  <a:pos x="6895" y="554"/>
                </a:cxn>
                <a:cxn ang="0">
                  <a:pos x="7049" y="504"/>
                </a:cxn>
                <a:cxn ang="0">
                  <a:pos x="7200" y="448"/>
                </a:cxn>
                <a:cxn ang="0">
                  <a:pos x="7353" y="398"/>
                </a:cxn>
                <a:cxn ang="0">
                  <a:pos x="7502" y="345"/>
                </a:cxn>
                <a:cxn ang="0">
                  <a:pos x="7651" y="292"/>
                </a:cxn>
                <a:cxn ang="0">
                  <a:pos x="7800" y="242"/>
                </a:cxn>
                <a:cxn ang="0">
                  <a:pos x="7946" y="189"/>
                </a:cxn>
                <a:cxn ang="0">
                  <a:pos x="8093" y="139"/>
                </a:cxn>
                <a:cxn ang="0">
                  <a:pos x="8236" y="86"/>
                </a:cxn>
                <a:cxn ang="0">
                  <a:pos x="8380" y="38"/>
                </a:cxn>
                <a:cxn ang="0">
                  <a:pos x="8491" y="0"/>
                </a:cxn>
              </a:cxnLst>
              <a:rect l="0" t="0" r="r" b="b"/>
              <a:pathLst>
                <a:path w="8491" h="2971">
                  <a:moveTo>
                    <a:pt x="0" y="2971"/>
                  </a:moveTo>
                  <a:lnTo>
                    <a:pt x="51" y="2954"/>
                  </a:lnTo>
                  <a:lnTo>
                    <a:pt x="149" y="2921"/>
                  </a:lnTo>
                  <a:lnTo>
                    <a:pt x="250" y="2885"/>
                  </a:lnTo>
                  <a:lnTo>
                    <a:pt x="348" y="2849"/>
                  </a:lnTo>
                  <a:lnTo>
                    <a:pt x="449" y="2813"/>
                  </a:lnTo>
                  <a:lnTo>
                    <a:pt x="548" y="2779"/>
                  </a:lnTo>
                  <a:lnTo>
                    <a:pt x="646" y="2745"/>
                  </a:lnTo>
                  <a:lnTo>
                    <a:pt x="744" y="2709"/>
                  </a:lnTo>
                  <a:lnTo>
                    <a:pt x="843" y="2678"/>
                  </a:lnTo>
                  <a:lnTo>
                    <a:pt x="939" y="2642"/>
                  </a:lnTo>
                  <a:lnTo>
                    <a:pt x="1037" y="2609"/>
                  </a:lnTo>
                  <a:lnTo>
                    <a:pt x="1131" y="2575"/>
                  </a:lnTo>
                  <a:lnTo>
                    <a:pt x="1229" y="2541"/>
                  </a:lnTo>
                  <a:lnTo>
                    <a:pt x="1325" y="2508"/>
                  </a:lnTo>
                  <a:lnTo>
                    <a:pt x="1421" y="2474"/>
                  </a:lnTo>
                  <a:lnTo>
                    <a:pt x="1515" y="2419"/>
                  </a:lnTo>
                  <a:lnTo>
                    <a:pt x="1608" y="2354"/>
                  </a:lnTo>
                  <a:lnTo>
                    <a:pt x="1702" y="2330"/>
                  </a:lnTo>
                  <a:lnTo>
                    <a:pt x="1798" y="2323"/>
                  </a:lnTo>
                  <a:lnTo>
                    <a:pt x="1891" y="2287"/>
                  </a:lnTo>
                  <a:lnTo>
                    <a:pt x="1985" y="2258"/>
                  </a:lnTo>
                  <a:lnTo>
                    <a:pt x="2079" y="2241"/>
                  </a:lnTo>
                  <a:lnTo>
                    <a:pt x="2172" y="2186"/>
                  </a:lnTo>
                  <a:lnTo>
                    <a:pt x="2261" y="2090"/>
                  </a:lnTo>
                  <a:lnTo>
                    <a:pt x="2355" y="2030"/>
                  </a:lnTo>
                  <a:lnTo>
                    <a:pt x="2446" y="1999"/>
                  </a:lnTo>
                  <a:lnTo>
                    <a:pt x="2537" y="1965"/>
                  </a:lnTo>
                  <a:lnTo>
                    <a:pt x="2626" y="1934"/>
                  </a:lnTo>
                  <a:lnTo>
                    <a:pt x="2719" y="1898"/>
                  </a:lnTo>
                  <a:lnTo>
                    <a:pt x="2808" y="1862"/>
                  </a:lnTo>
                  <a:lnTo>
                    <a:pt x="2899" y="1840"/>
                  </a:lnTo>
                  <a:lnTo>
                    <a:pt x="2991" y="1821"/>
                  </a:lnTo>
                  <a:lnTo>
                    <a:pt x="3082" y="1800"/>
                  </a:lnTo>
                  <a:lnTo>
                    <a:pt x="3171" y="1768"/>
                  </a:lnTo>
                  <a:lnTo>
                    <a:pt x="3259" y="1732"/>
                  </a:lnTo>
                  <a:lnTo>
                    <a:pt x="3351" y="1706"/>
                  </a:lnTo>
                  <a:lnTo>
                    <a:pt x="3439" y="1677"/>
                  </a:lnTo>
                  <a:lnTo>
                    <a:pt x="3526" y="1653"/>
                  </a:lnTo>
                  <a:lnTo>
                    <a:pt x="3614" y="1627"/>
                  </a:lnTo>
                  <a:lnTo>
                    <a:pt x="3701" y="1596"/>
                  </a:lnTo>
                  <a:lnTo>
                    <a:pt x="3790" y="1562"/>
                  </a:lnTo>
                  <a:lnTo>
                    <a:pt x="3876" y="1531"/>
                  </a:lnTo>
                  <a:lnTo>
                    <a:pt x="3962" y="1497"/>
                  </a:lnTo>
                  <a:lnTo>
                    <a:pt x="4049" y="1459"/>
                  </a:lnTo>
                  <a:lnTo>
                    <a:pt x="4135" y="1425"/>
                  </a:lnTo>
                  <a:lnTo>
                    <a:pt x="4222" y="1399"/>
                  </a:lnTo>
                  <a:lnTo>
                    <a:pt x="4306" y="1372"/>
                  </a:lnTo>
                  <a:lnTo>
                    <a:pt x="4392" y="1344"/>
                  </a:lnTo>
                  <a:lnTo>
                    <a:pt x="4476" y="1317"/>
                  </a:lnTo>
                  <a:lnTo>
                    <a:pt x="4562" y="1298"/>
                  </a:lnTo>
                  <a:lnTo>
                    <a:pt x="4646" y="1279"/>
                  </a:lnTo>
                  <a:lnTo>
                    <a:pt x="4730" y="1255"/>
                  </a:lnTo>
                  <a:lnTo>
                    <a:pt x="4814" y="1226"/>
                  </a:lnTo>
                  <a:lnTo>
                    <a:pt x="4898" y="1190"/>
                  </a:lnTo>
                  <a:lnTo>
                    <a:pt x="4980" y="1154"/>
                  </a:lnTo>
                  <a:lnTo>
                    <a:pt x="5064" y="1130"/>
                  </a:lnTo>
                  <a:lnTo>
                    <a:pt x="5148" y="1111"/>
                  </a:lnTo>
                  <a:lnTo>
                    <a:pt x="5230" y="1094"/>
                  </a:lnTo>
                  <a:lnTo>
                    <a:pt x="5311" y="1092"/>
                  </a:lnTo>
                  <a:lnTo>
                    <a:pt x="5390" y="1080"/>
                  </a:lnTo>
                  <a:lnTo>
                    <a:pt x="5474" y="1053"/>
                  </a:lnTo>
                  <a:lnTo>
                    <a:pt x="5556" y="1024"/>
                  </a:lnTo>
                  <a:lnTo>
                    <a:pt x="5635" y="998"/>
                  </a:lnTo>
                  <a:lnTo>
                    <a:pt x="5717" y="969"/>
                  </a:lnTo>
                  <a:lnTo>
                    <a:pt x="5798" y="940"/>
                  </a:lnTo>
                  <a:lnTo>
                    <a:pt x="5877" y="912"/>
                  </a:lnTo>
                  <a:lnTo>
                    <a:pt x="5957" y="885"/>
                  </a:lnTo>
                  <a:lnTo>
                    <a:pt x="6038" y="859"/>
                  </a:lnTo>
                  <a:lnTo>
                    <a:pt x="6117" y="830"/>
                  </a:lnTo>
                  <a:lnTo>
                    <a:pt x="6194" y="801"/>
                  </a:lnTo>
                  <a:lnTo>
                    <a:pt x="6276" y="770"/>
                  </a:lnTo>
                  <a:lnTo>
                    <a:pt x="6353" y="746"/>
                  </a:lnTo>
                  <a:lnTo>
                    <a:pt x="6432" y="720"/>
                  </a:lnTo>
                  <a:lnTo>
                    <a:pt x="6509" y="691"/>
                  </a:lnTo>
                  <a:lnTo>
                    <a:pt x="6588" y="664"/>
                  </a:lnTo>
                  <a:lnTo>
                    <a:pt x="6665" y="638"/>
                  </a:lnTo>
                  <a:lnTo>
                    <a:pt x="6741" y="609"/>
                  </a:lnTo>
                  <a:lnTo>
                    <a:pt x="6821" y="585"/>
                  </a:lnTo>
                  <a:lnTo>
                    <a:pt x="6895" y="554"/>
                  </a:lnTo>
                  <a:lnTo>
                    <a:pt x="6974" y="530"/>
                  </a:lnTo>
                  <a:lnTo>
                    <a:pt x="7049" y="504"/>
                  </a:lnTo>
                  <a:lnTo>
                    <a:pt x="7125" y="477"/>
                  </a:lnTo>
                  <a:lnTo>
                    <a:pt x="7200" y="448"/>
                  </a:lnTo>
                  <a:lnTo>
                    <a:pt x="7274" y="422"/>
                  </a:lnTo>
                  <a:lnTo>
                    <a:pt x="7353" y="398"/>
                  </a:lnTo>
                  <a:lnTo>
                    <a:pt x="7428" y="372"/>
                  </a:lnTo>
                  <a:lnTo>
                    <a:pt x="7502" y="345"/>
                  </a:lnTo>
                  <a:lnTo>
                    <a:pt x="7579" y="319"/>
                  </a:lnTo>
                  <a:lnTo>
                    <a:pt x="7651" y="292"/>
                  </a:lnTo>
                  <a:lnTo>
                    <a:pt x="7723" y="266"/>
                  </a:lnTo>
                  <a:lnTo>
                    <a:pt x="7800" y="242"/>
                  </a:lnTo>
                  <a:lnTo>
                    <a:pt x="7872" y="216"/>
                  </a:lnTo>
                  <a:lnTo>
                    <a:pt x="7946" y="189"/>
                  </a:lnTo>
                  <a:lnTo>
                    <a:pt x="8018" y="163"/>
                  </a:lnTo>
                  <a:lnTo>
                    <a:pt x="8093" y="139"/>
                  </a:lnTo>
                  <a:lnTo>
                    <a:pt x="8165" y="112"/>
                  </a:lnTo>
                  <a:lnTo>
                    <a:pt x="8236" y="86"/>
                  </a:lnTo>
                  <a:lnTo>
                    <a:pt x="8308" y="62"/>
                  </a:lnTo>
                  <a:lnTo>
                    <a:pt x="8380" y="38"/>
                  </a:lnTo>
                  <a:lnTo>
                    <a:pt x="8452" y="12"/>
                  </a:lnTo>
                  <a:lnTo>
                    <a:pt x="849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5" name="Freeform 185"/>
            <p:cNvSpPr>
              <a:spLocks noChangeAspect="1"/>
            </p:cNvSpPr>
            <p:nvPr/>
          </p:nvSpPr>
          <p:spPr bwMode="auto">
            <a:xfrm>
              <a:off x="1648" y="1925"/>
              <a:ext cx="3618" cy="1265"/>
            </a:xfrm>
            <a:custGeom>
              <a:avLst/>
              <a:gdLst/>
              <a:ahLst/>
              <a:cxnLst>
                <a:cxn ang="0">
                  <a:pos x="53" y="2952"/>
                </a:cxn>
                <a:cxn ang="0">
                  <a:pos x="252" y="2883"/>
                </a:cxn>
                <a:cxn ang="0">
                  <a:pos x="451" y="2811"/>
                </a:cxn>
                <a:cxn ang="0">
                  <a:pos x="648" y="2744"/>
                </a:cxn>
                <a:cxn ang="0">
                  <a:pos x="845" y="2676"/>
                </a:cxn>
                <a:cxn ang="0">
                  <a:pos x="1037" y="2607"/>
                </a:cxn>
                <a:cxn ang="0">
                  <a:pos x="1231" y="2540"/>
                </a:cxn>
                <a:cxn ang="0">
                  <a:pos x="1423" y="2472"/>
                </a:cxn>
                <a:cxn ang="0">
                  <a:pos x="1610" y="2362"/>
                </a:cxn>
                <a:cxn ang="0">
                  <a:pos x="1802" y="2331"/>
                </a:cxn>
                <a:cxn ang="0">
                  <a:pos x="1989" y="2249"/>
                </a:cxn>
                <a:cxn ang="0">
                  <a:pos x="2172" y="2192"/>
                </a:cxn>
                <a:cxn ang="0">
                  <a:pos x="2354" y="2031"/>
                </a:cxn>
                <a:cxn ang="0">
                  <a:pos x="2539" y="1971"/>
                </a:cxn>
                <a:cxn ang="0">
                  <a:pos x="2719" y="1901"/>
                </a:cxn>
                <a:cxn ang="0">
                  <a:pos x="2901" y="1843"/>
                </a:cxn>
                <a:cxn ang="0">
                  <a:pos x="3084" y="1800"/>
                </a:cxn>
                <a:cxn ang="0">
                  <a:pos x="3261" y="1738"/>
                </a:cxn>
                <a:cxn ang="0">
                  <a:pos x="3439" y="1683"/>
                </a:cxn>
                <a:cxn ang="0">
                  <a:pos x="3616" y="1627"/>
                </a:cxn>
                <a:cxn ang="0">
                  <a:pos x="3791" y="1565"/>
                </a:cxn>
                <a:cxn ang="0">
                  <a:pos x="3964" y="1498"/>
                </a:cxn>
                <a:cxn ang="0">
                  <a:pos x="4137" y="1426"/>
                </a:cxn>
                <a:cxn ang="0">
                  <a:pos x="4307" y="1373"/>
                </a:cxn>
                <a:cxn ang="0">
                  <a:pos x="4475" y="1320"/>
                </a:cxn>
                <a:cxn ang="0">
                  <a:pos x="4646" y="1282"/>
                </a:cxn>
                <a:cxn ang="0">
                  <a:pos x="4814" y="1229"/>
                </a:cxn>
                <a:cxn ang="0">
                  <a:pos x="4979" y="1152"/>
                </a:cxn>
                <a:cxn ang="0">
                  <a:pos x="5147" y="1114"/>
                </a:cxn>
                <a:cxn ang="0">
                  <a:pos x="5313" y="1099"/>
                </a:cxn>
                <a:cxn ang="0">
                  <a:pos x="5474" y="1054"/>
                </a:cxn>
                <a:cxn ang="0">
                  <a:pos x="5637" y="999"/>
                </a:cxn>
                <a:cxn ang="0">
                  <a:pos x="5798" y="941"/>
                </a:cxn>
                <a:cxn ang="0">
                  <a:pos x="5956" y="888"/>
                </a:cxn>
                <a:cxn ang="0">
                  <a:pos x="6114" y="833"/>
                </a:cxn>
                <a:cxn ang="0">
                  <a:pos x="6275" y="775"/>
                </a:cxn>
                <a:cxn ang="0">
                  <a:pos x="6431" y="720"/>
                </a:cxn>
                <a:cxn ang="0">
                  <a:pos x="6587" y="665"/>
                </a:cxn>
                <a:cxn ang="0">
                  <a:pos x="6743" y="612"/>
                </a:cxn>
                <a:cxn ang="0">
                  <a:pos x="6897" y="559"/>
                </a:cxn>
                <a:cxn ang="0">
                  <a:pos x="7048" y="504"/>
                </a:cxn>
                <a:cxn ang="0">
                  <a:pos x="7202" y="451"/>
                </a:cxn>
                <a:cxn ang="0">
                  <a:pos x="7350" y="401"/>
                </a:cxn>
                <a:cxn ang="0">
                  <a:pos x="7502" y="346"/>
                </a:cxn>
                <a:cxn ang="0">
                  <a:pos x="7650" y="293"/>
                </a:cxn>
                <a:cxn ang="0">
                  <a:pos x="7797" y="243"/>
                </a:cxn>
                <a:cxn ang="0">
                  <a:pos x="7943" y="190"/>
                </a:cxn>
                <a:cxn ang="0">
                  <a:pos x="8092" y="142"/>
                </a:cxn>
                <a:cxn ang="0">
                  <a:pos x="8238" y="89"/>
                </a:cxn>
                <a:cxn ang="0">
                  <a:pos x="8382" y="36"/>
                </a:cxn>
                <a:cxn ang="0">
                  <a:pos x="8488" y="0"/>
                </a:cxn>
              </a:cxnLst>
              <a:rect l="0" t="0" r="r" b="b"/>
              <a:pathLst>
                <a:path w="8488" h="2969">
                  <a:moveTo>
                    <a:pt x="0" y="2969"/>
                  </a:moveTo>
                  <a:lnTo>
                    <a:pt x="53" y="2952"/>
                  </a:lnTo>
                  <a:lnTo>
                    <a:pt x="153" y="2916"/>
                  </a:lnTo>
                  <a:lnTo>
                    <a:pt x="252" y="2883"/>
                  </a:lnTo>
                  <a:lnTo>
                    <a:pt x="353" y="2844"/>
                  </a:lnTo>
                  <a:lnTo>
                    <a:pt x="451" y="2811"/>
                  </a:lnTo>
                  <a:lnTo>
                    <a:pt x="552" y="2777"/>
                  </a:lnTo>
                  <a:lnTo>
                    <a:pt x="648" y="2744"/>
                  </a:lnTo>
                  <a:lnTo>
                    <a:pt x="746" y="2710"/>
                  </a:lnTo>
                  <a:lnTo>
                    <a:pt x="845" y="2676"/>
                  </a:lnTo>
                  <a:lnTo>
                    <a:pt x="941" y="2640"/>
                  </a:lnTo>
                  <a:lnTo>
                    <a:pt x="1037" y="2607"/>
                  </a:lnTo>
                  <a:lnTo>
                    <a:pt x="1135" y="2573"/>
                  </a:lnTo>
                  <a:lnTo>
                    <a:pt x="1231" y="2540"/>
                  </a:lnTo>
                  <a:lnTo>
                    <a:pt x="1324" y="2506"/>
                  </a:lnTo>
                  <a:lnTo>
                    <a:pt x="1423" y="2472"/>
                  </a:lnTo>
                  <a:lnTo>
                    <a:pt x="1516" y="2424"/>
                  </a:lnTo>
                  <a:lnTo>
                    <a:pt x="1610" y="2362"/>
                  </a:lnTo>
                  <a:lnTo>
                    <a:pt x="1706" y="2333"/>
                  </a:lnTo>
                  <a:lnTo>
                    <a:pt x="1802" y="2331"/>
                  </a:lnTo>
                  <a:lnTo>
                    <a:pt x="1893" y="2285"/>
                  </a:lnTo>
                  <a:lnTo>
                    <a:pt x="1989" y="2249"/>
                  </a:lnTo>
                  <a:lnTo>
                    <a:pt x="2080" y="2237"/>
                  </a:lnTo>
                  <a:lnTo>
                    <a:pt x="2172" y="2192"/>
                  </a:lnTo>
                  <a:lnTo>
                    <a:pt x="2265" y="2098"/>
                  </a:lnTo>
                  <a:lnTo>
                    <a:pt x="2354" y="2031"/>
                  </a:lnTo>
                  <a:lnTo>
                    <a:pt x="2448" y="2002"/>
                  </a:lnTo>
                  <a:lnTo>
                    <a:pt x="2539" y="1971"/>
                  </a:lnTo>
                  <a:lnTo>
                    <a:pt x="2630" y="1942"/>
                  </a:lnTo>
                  <a:lnTo>
                    <a:pt x="2719" y="1901"/>
                  </a:lnTo>
                  <a:lnTo>
                    <a:pt x="2812" y="1863"/>
                  </a:lnTo>
                  <a:lnTo>
                    <a:pt x="2901" y="1843"/>
                  </a:lnTo>
                  <a:lnTo>
                    <a:pt x="2992" y="1827"/>
                  </a:lnTo>
                  <a:lnTo>
                    <a:pt x="3084" y="1800"/>
                  </a:lnTo>
                  <a:lnTo>
                    <a:pt x="3172" y="1769"/>
                  </a:lnTo>
                  <a:lnTo>
                    <a:pt x="3261" y="1738"/>
                  </a:lnTo>
                  <a:lnTo>
                    <a:pt x="3350" y="1709"/>
                  </a:lnTo>
                  <a:lnTo>
                    <a:pt x="3439" y="1683"/>
                  </a:lnTo>
                  <a:lnTo>
                    <a:pt x="3528" y="1654"/>
                  </a:lnTo>
                  <a:lnTo>
                    <a:pt x="3616" y="1627"/>
                  </a:lnTo>
                  <a:lnTo>
                    <a:pt x="3703" y="1596"/>
                  </a:lnTo>
                  <a:lnTo>
                    <a:pt x="3791" y="1565"/>
                  </a:lnTo>
                  <a:lnTo>
                    <a:pt x="3878" y="1531"/>
                  </a:lnTo>
                  <a:lnTo>
                    <a:pt x="3964" y="1498"/>
                  </a:lnTo>
                  <a:lnTo>
                    <a:pt x="4051" y="1459"/>
                  </a:lnTo>
                  <a:lnTo>
                    <a:pt x="4137" y="1426"/>
                  </a:lnTo>
                  <a:lnTo>
                    <a:pt x="4223" y="1399"/>
                  </a:lnTo>
                  <a:lnTo>
                    <a:pt x="4307" y="1373"/>
                  </a:lnTo>
                  <a:lnTo>
                    <a:pt x="4394" y="1344"/>
                  </a:lnTo>
                  <a:lnTo>
                    <a:pt x="4475" y="1320"/>
                  </a:lnTo>
                  <a:lnTo>
                    <a:pt x="4564" y="1301"/>
                  </a:lnTo>
                  <a:lnTo>
                    <a:pt x="4646" y="1282"/>
                  </a:lnTo>
                  <a:lnTo>
                    <a:pt x="4730" y="1260"/>
                  </a:lnTo>
                  <a:lnTo>
                    <a:pt x="4814" y="1229"/>
                  </a:lnTo>
                  <a:lnTo>
                    <a:pt x="4898" y="1188"/>
                  </a:lnTo>
                  <a:lnTo>
                    <a:pt x="4979" y="1152"/>
                  </a:lnTo>
                  <a:lnTo>
                    <a:pt x="5063" y="1128"/>
                  </a:lnTo>
                  <a:lnTo>
                    <a:pt x="5147" y="1114"/>
                  </a:lnTo>
                  <a:lnTo>
                    <a:pt x="5229" y="1104"/>
                  </a:lnTo>
                  <a:lnTo>
                    <a:pt x="5313" y="1099"/>
                  </a:lnTo>
                  <a:lnTo>
                    <a:pt x="5392" y="1083"/>
                  </a:lnTo>
                  <a:lnTo>
                    <a:pt x="5474" y="1054"/>
                  </a:lnTo>
                  <a:lnTo>
                    <a:pt x="5555" y="1027"/>
                  </a:lnTo>
                  <a:lnTo>
                    <a:pt x="5637" y="999"/>
                  </a:lnTo>
                  <a:lnTo>
                    <a:pt x="5719" y="970"/>
                  </a:lnTo>
                  <a:lnTo>
                    <a:pt x="5798" y="941"/>
                  </a:lnTo>
                  <a:lnTo>
                    <a:pt x="5877" y="917"/>
                  </a:lnTo>
                  <a:lnTo>
                    <a:pt x="5956" y="888"/>
                  </a:lnTo>
                  <a:lnTo>
                    <a:pt x="6038" y="857"/>
                  </a:lnTo>
                  <a:lnTo>
                    <a:pt x="6114" y="833"/>
                  </a:lnTo>
                  <a:lnTo>
                    <a:pt x="6196" y="804"/>
                  </a:lnTo>
                  <a:lnTo>
                    <a:pt x="6275" y="775"/>
                  </a:lnTo>
                  <a:lnTo>
                    <a:pt x="6352" y="749"/>
                  </a:lnTo>
                  <a:lnTo>
                    <a:pt x="6431" y="720"/>
                  </a:lnTo>
                  <a:lnTo>
                    <a:pt x="6510" y="694"/>
                  </a:lnTo>
                  <a:lnTo>
                    <a:pt x="6587" y="665"/>
                  </a:lnTo>
                  <a:lnTo>
                    <a:pt x="6664" y="639"/>
                  </a:lnTo>
                  <a:lnTo>
                    <a:pt x="6743" y="612"/>
                  </a:lnTo>
                  <a:lnTo>
                    <a:pt x="6818" y="586"/>
                  </a:lnTo>
                  <a:lnTo>
                    <a:pt x="6897" y="559"/>
                  </a:lnTo>
                  <a:lnTo>
                    <a:pt x="6974" y="533"/>
                  </a:lnTo>
                  <a:lnTo>
                    <a:pt x="7048" y="504"/>
                  </a:lnTo>
                  <a:lnTo>
                    <a:pt x="7122" y="478"/>
                  </a:lnTo>
                  <a:lnTo>
                    <a:pt x="7202" y="451"/>
                  </a:lnTo>
                  <a:lnTo>
                    <a:pt x="7276" y="425"/>
                  </a:lnTo>
                  <a:lnTo>
                    <a:pt x="7350" y="401"/>
                  </a:lnTo>
                  <a:lnTo>
                    <a:pt x="7427" y="372"/>
                  </a:lnTo>
                  <a:lnTo>
                    <a:pt x="7502" y="346"/>
                  </a:lnTo>
                  <a:lnTo>
                    <a:pt x="7576" y="319"/>
                  </a:lnTo>
                  <a:lnTo>
                    <a:pt x="7650" y="293"/>
                  </a:lnTo>
                  <a:lnTo>
                    <a:pt x="7725" y="269"/>
                  </a:lnTo>
                  <a:lnTo>
                    <a:pt x="7797" y="243"/>
                  </a:lnTo>
                  <a:lnTo>
                    <a:pt x="7871" y="216"/>
                  </a:lnTo>
                  <a:lnTo>
                    <a:pt x="7943" y="190"/>
                  </a:lnTo>
                  <a:lnTo>
                    <a:pt x="8020" y="168"/>
                  </a:lnTo>
                  <a:lnTo>
                    <a:pt x="8092" y="142"/>
                  </a:lnTo>
                  <a:lnTo>
                    <a:pt x="8164" y="115"/>
                  </a:lnTo>
                  <a:lnTo>
                    <a:pt x="8238" y="89"/>
                  </a:lnTo>
                  <a:lnTo>
                    <a:pt x="8310" y="63"/>
                  </a:lnTo>
                  <a:lnTo>
                    <a:pt x="8382" y="36"/>
                  </a:lnTo>
                  <a:lnTo>
                    <a:pt x="8454" y="15"/>
                  </a:lnTo>
                  <a:lnTo>
                    <a:pt x="848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6" name="Freeform 186"/>
            <p:cNvSpPr>
              <a:spLocks noChangeAspect="1"/>
            </p:cNvSpPr>
            <p:nvPr/>
          </p:nvSpPr>
          <p:spPr bwMode="auto">
            <a:xfrm>
              <a:off x="1642" y="1920"/>
              <a:ext cx="3615" cy="1263"/>
            </a:xfrm>
            <a:custGeom>
              <a:avLst/>
              <a:gdLst/>
              <a:ahLst/>
              <a:cxnLst>
                <a:cxn ang="0">
                  <a:pos x="53" y="2948"/>
                </a:cxn>
                <a:cxn ang="0">
                  <a:pos x="252" y="2878"/>
                </a:cxn>
                <a:cxn ang="0">
                  <a:pos x="449" y="2808"/>
                </a:cxn>
                <a:cxn ang="0">
                  <a:pos x="646" y="2739"/>
                </a:cxn>
                <a:cxn ang="0">
                  <a:pos x="842" y="2669"/>
                </a:cxn>
                <a:cxn ang="0">
                  <a:pos x="1037" y="2602"/>
                </a:cxn>
                <a:cxn ang="0">
                  <a:pos x="1231" y="2535"/>
                </a:cxn>
                <a:cxn ang="0">
                  <a:pos x="1421" y="2468"/>
                </a:cxn>
                <a:cxn ang="0">
                  <a:pos x="1608" y="2369"/>
                </a:cxn>
                <a:cxn ang="0">
                  <a:pos x="1797" y="2331"/>
                </a:cxn>
                <a:cxn ang="0">
                  <a:pos x="1985" y="2235"/>
                </a:cxn>
                <a:cxn ang="0">
                  <a:pos x="2172" y="2196"/>
                </a:cxn>
                <a:cxn ang="0">
                  <a:pos x="2354" y="2040"/>
                </a:cxn>
                <a:cxn ang="0">
                  <a:pos x="2537" y="1973"/>
                </a:cxn>
                <a:cxn ang="0">
                  <a:pos x="2719" y="1903"/>
                </a:cxn>
                <a:cxn ang="0">
                  <a:pos x="2901" y="1843"/>
                </a:cxn>
                <a:cxn ang="0">
                  <a:pos x="3079" y="1798"/>
                </a:cxn>
                <a:cxn ang="0">
                  <a:pos x="3259" y="1738"/>
                </a:cxn>
                <a:cxn ang="0">
                  <a:pos x="3437" y="1683"/>
                </a:cxn>
                <a:cxn ang="0">
                  <a:pos x="3612" y="1627"/>
                </a:cxn>
                <a:cxn ang="0">
                  <a:pos x="3789" y="1560"/>
                </a:cxn>
                <a:cxn ang="0">
                  <a:pos x="3960" y="1493"/>
                </a:cxn>
                <a:cxn ang="0">
                  <a:pos x="4132" y="1423"/>
                </a:cxn>
                <a:cxn ang="0">
                  <a:pos x="4303" y="1371"/>
                </a:cxn>
                <a:cxn ang="0">
                  <a:pos x="4473" y="1318"/>
                </a:cxn>
                <a:cxn ang="0">
                  <a:pos x="4644" y="1282"/>
                </a:cxn>
                <a:cxn ang="0">
                  <a:pos x="4809" y="1229"/>
                </a:cxn>
                <a:cxn ang="0">
                  <a:pos x="4977" y="1150"/>
                </a:cxn>
                <a:cxn ang="0">
                  <a:pos x="5145" y="1119"/>
                </a:cxn>
                <a:cxn ang="0">
                  <a:pos x="5308" y="1104"/>
                </a:cxn>
                <a:cxn ang="0">
                  <a:pos x="5469" y="1054"/>
                </a:cxn>
                <a:cxn ang="0">
                  <a:pos x="5632" y="996"/>
                </a:cxn>
                <a:cxn ang="0">
                  <a:pos x="5793" y="939"/>
                </a:cxn>
                <a:cxn ang="0">
                  <a:pos x="5954" y="886"/>
                </a:cxn>
                <a:cxn ang="0">
                  <a:pos x="6112" y="831"/>
                </a:cxn>
                <a:cxn ang="0">
                  <a:pos x="6271" y="775"/>
                </a:cxn>
                <a:cxn ang="0">
                  <a:pos x="6427" y="720"/>
                </a:cxn>
                <a:cxn ang="0">
                  <a:pos x="6580" y="665"/>
                </a:cxn>
                <a:cxn ang="0">
                  <a:pos x="6736" y="612"/>
                </a:cxn>
                <a:cxn ang="0">
                  <a:pos x="6892" y="557"/>
                </a:cxn>
                <a:cxn ang="0">
                  <a:pos x="7046" y="504"/>
                </a:cxn>
                <a:cxn ang="0">
                  <a:pos x="7195" y="449"/>
                </a:cxn>
                <a:cxn ang="0">
                  <a:pos x="7348" y="399"/>
                </a:cxn>
                <a:cxn ang="0">
                  <a:pos x="7497" y="346"/>
                </a:cxn>
                <a:cxn ang="0">
                  <a:pos x="7648" y="293"/>
                </a:cxn>
                <a:cxn ang="0">
                  <a:pos x="7795" y="243"/>
                </a:cxn>
                <a:cxn ang="0">
                  <a:pos x="7941" y="190"/>
                </a:cxn>
                <a:cxn ang="0">
                  <a:pos x="8087" y="139"/>
                </a:cxn>
                <a:cxn ang="0">
                  <a:pos x="8231" y="89"/>
                </a:cxn>
                <a:cxn ang="0">
                  <a:pos x="8375" y="39"/>
                </a:cxn>
                <a:cxn ang="0">
                  <a:pos x="8486" y="0"/>
                </a:cxn>
              </a:cxnLst>
              <a:rect l="0" t="0" r="r" b="b"/>
              <a:pathLst>
                <a:path w="8486" h="2964">
                  <a:moveTo>
                    <a:pt x="0" y="2964"/>
                  </a:moveTo>
                  <a:lnTo>
                    <a:pt x="53" y="2948"/>
                  </a:lnTo>
                  <a:lnTo>
                    <a:pt x="151" y="2912"/>
                  </a:lnTo>
                  <a:lnTo>
                    <a:pt x="252" y="2878"/>
                  </a:lnTo>
                  <a:lnTo>
                    <a:pt x="353" y="2844"/>
                  </a:lnTo>
                  <a:lnTo>
                    <a:pt x="449" y="2808"/>
                  </a:lnTo>
                  <a:lnTo>
                    <a:pt x="547" y="2775"/>
                  </a:lnTo>
                  <a:lnTo>
                    <a:pt x="646" y="2739"/>
                  </a:lnTo>
                  <a:lnTo>
                    <a:pt x="744" y="2705"/>
                  </a:lnTo>
                  <a:lnTo>
                    <a:pt x="842" y="2669"/>
                  </a:lnTo>
                  <a:lnTo>
                    <a:pt x="941" y="2636"/>
                  </a:lnTo>
                  <a:lnTo>
                    <a:pt x="1037" y="2602"/>
                  </a:lnTo>
                  <a:lnTo>
                    <a:pt x="1133" y="2568"/>
                  </a:lnTo>
                  <a:lnTo>
                    <a:pt x="1231" y="2535"/>
                  </a:lnTo>
                  <a:lnTo>
                    <a:pt x="1325" y="2501"/>
                  </a:lnTo>
                  <a:lnTo>
                    <a:pt x="1421" y="2468"/>
                  </a:lnTo>
                  <a:lnTo>
                    <a:pt x="1517" y="2424"/>
                  </a:lnTo>
                  <a:lnTo>
                    <a:pt x="1608" y="2369"/>
                  </a:lnTo>
                  <a:lnTo>
                    <a:pt x="1701" y="2340"/>
                  </a:lnTo>
                  <a:lnTo>
                    <a:pt x="1797" y="2331"/>
                  </a:lnTo>
                  <a:lnTo>
                    <a:pt x="1893" y="2278"/>
                  </a:lnTo>
                  <a:lnTo>
                    <a:pt x="1985" y="2235"/>
                  </a:lnTo>
                  <a:lnTo>
                    <a:pt x="2081" y="2228"/>
                  </a:lnTo>
                  <a:lnTo>
                    <a:pt x="2172" y="2196"/>
                  </a:lnTo>
                  <a:lnTo>
                    <a:pt x="2261" y="2110"/>
                  </a:lnTo>
                  <a:lnTo>
                    <a:pt x="2354" y="2040"/>
                  </a:lnTo>
                  <a:lnTo>
                    <a:pt x="2443" y="2002"/>
                  </a:lnTo>
                  <a:lnTo>
                    <a:pt x="2537" y="1973"/>
                  </a:lnTo>
                  <a:lnTo>
                    <a:pt x="2628" y="1949"/>
                  </a:lnTo>
                  <a:lnTo>
                    <a:pt x="2719" y="1903"/>
                  </a:lnTo>
                  <a:lnTo>
                    <a:pt x="2808" y="1867"/>
                  </a:lnTo>
                  <a:lnTo>
                    <a:pt x="2901" y="1843"/>
                  </a:lnTo>
                  <a:lnTo>
                    <a:pt x="2990" y="1824"/>
                  </a:lnTo>
                  <a:lnTo>
                    <a:pt x="3079" y="1798"/>
                  </a:lnTo>
                  <a:lnTo>
                    <a:pt x="3168" y="1769"/>
                  </a:lnTo>
                  <a:lnTo>
                    <a:pt x="3259" y="1738"/>
                  </a:lnTo>
                  <a:lnTo>
                    <a:pt x="3348" y="1709"/>
                  </a:lnTo>
                  <a:lnTo>
                    <a:pt x="3437" y="1683"/>
                  </a:lnTo>
                  <a:lnTo>
                    <a:pt x="3523" y="1656"/>
                  </a:lnTo>
                  <a:lnTo>
                    <a:pt x="3612" y="1627"/>
                  </a:lnTo>
                  <a:lnTo>
                    <a:pt x="3698" y="1594"/>
                  </a:lnTo>
                  <a:lnTo>
                    <a:pt x="3789" y="1560"/>
                  </a:lnTo>
                  <a:lnTo>
                    <a:pt x="3873" y="1527"/>
                  </a:lnTo>
                  <a:lnTo>
                    <a:pt x="3960" y="1493"/>
                  </a:lnTo>
                  <a:lnTo>
                    <a:pt x="4048" y="1455"/>
                  </a:lnTo>
                  <a:lnTo>
                    <a:pt x="4132" y="1423"/>
                  </a:lnTo>
                  <a:lnTo>
                    <a:pt x="4221" y="1397"/>
                  </a:lnTo>
                  <a:lnTo>
                    <a:pt x="4303" y="1371"/>
                  </a:lnTo>
                  <a:lnTo>
                    <a:pt x="4389" y="1342"/>
                  </a:lnTo>
                  <a:lnTo>
                    <a:pt x="4473" y="1318"/>
                  </a:lnTo>
                  <a:lnTo>
                    <a:pt x="4560" y="1299"/>
                  </a:lnTo>
                  <a:lnTo>
                    <a:pt x="4644" y="1282"/>
                  </a:lnTo>
                  <a:lnTo>
                    <a:pt x="4728" y="1265"/>
                  </a:lnTo>
                  <a:lnTo>
                    <a:pt x="4809" y="1229"/>
                  </a:lnTo>
                  <a:lnTo>
                    <a:pt x="4893" y="1183"/>
                  </a:lnTo>
                  <a:lnTo>
                    <a:pt x="4977" y="1150"/>
                  </a:lnTo>
                  <a:lnTo>
                    <a:pt x="5061" y="1126"/>
                  </a:lnTo>
                  <a:lnTo>
                    <a:pt x="5145" y="1119"/>
                  </a:lnTo>
                  <a:lnTo>
                    <a:pt x="5224" y="1111"/>
                  </a:lnTo>
                  <a:lnTo>
                    <a:pt x="5308" y="1104"/>
                  </a:lnTo>
                  <a:lnTo>
                    <a:pt x="5390" y="1080"/>
                  </a:lnTo>
                  <a:lnTo>
                    <a:pt x="5469" y="1054"/>
                  </a:lnTo>
                  <a:lnTo>
                    <a:pt x="5551" y="1025"/>
                  </a:lnTo>
                  <a:lnTo>
                    <a:pt x="5632" y="996"/>
                  </a:lnTo>
                  <a:lnTo>
                    <a:pt x="5712" y="967"/>
                  </a:lnTo>
                  <a:lnTo>
                    <a:pt x="5793" y="939"/>
                  </a:lnTo>
                  <a:lnTo>
                    <a:pt x="5872" y="912"/>
                  </a:lnTo>
                  <a:lnTo>
                    <a:pt x="5954" y="886"/>
                  </a:lnTo>
                  <a:lnTo>
                    <a:pt x="6033" y="857"/>
                  </a:lnTo>
                  <a:lnTo>
                    <a:pt x="6112" y="831"/>
                  </a:lnTo>
                  <a:lnTo>
                    <a:pt x="6194" y="802"/>
                  </a:lnTo>
                  <a:lnTo>
                    <a:pt x="6271" y="775"/>
                  </a:lnTo>
                  <a:lnTo>
                    <a:pt x="6347" y="747"/>
                  </a:lnTo>
                  <a:lnTo>
                    <a:pt x="6427" y="720"/>
                  </a:lnTo>
                  <a:lnTo>
                    <a:pt x="6503" y="691"/>
                  </a:lnTo>
                  <a:lnTo>
                    <a:pt x="6580" y="665"/>
                  </a:lnTo>
                  <a:lnTo>
                    <a:pt x="6659" y="636"/>
                  </a:lnTo>
                  <a:lnTo>
                    <a:pt x="6736" y="612"/>
                  </a:lnTo>
                  <a:lnTo>
                    <a:pt x="6815" y="586"/>
                  </a:lnTo>
                  <a:lnTo>
                    <a:pt x="6892" y="557"/>
                  </a:lnTo>
                  <a:lnTo>
                    <a:pt x="6967" y="531"/>
                  </a:lnTo>
                  <a:lnTo>
                    <a:pt x="7046" y="504"/>
                  </a:lnTo>
                  <a:lnTo>
                    <a:pt x="7120" y="478"/>
                  </a:lnTo>
                  <a:lnTo>
                    <a:pt x="7195" y="449"/>
                  </a:lnTo>
                  <a:lnTo>
                    <a:pt x="7274" y="425"/>
                  </a:lnTo>
                  <a:lnTo>
                    <a:pt x="7348" y="399"/>
                  </a:lnTo>
                  <a:lnTo>
                    <a:pt x="7423" y="372"/>
                  </a:lnTo>
                  <a:lnTo>
                    <a:pt x="7497" y="346"/>
                  </a:lnTo>
                  <a:lnTo>
                    <a:pt x="7571" y="319"/>
                  </a:lnTo>
                  <a:lnTo>
                    <a:pt x="7648" y="293"/>
                  </a:lnTo>
                  <a:lnTo>
                    <a:pt x="7720" y="269"/>
                  </a:lnTo>
                  <a:lnTo>
                    <a:pt x="7795" y="243"/>
                  </a:lnTo>
                  <a:lnTo>
                    <a:pt x="7867" y="216"/>
                  </a:lnTo>
                  <a:lnTo>
                    <a:pt x="7941" y="190"/>
                  </a:lnTo>
                  <a:lnTo>
                    <a:pt x="8013" y="166"/>
                  </a:lnTo>
                  <a:lnTo>
                    <a:pt x="8087" y="139"/>
                  </a:lnTo>
                  <a:lnTo>
                    <a:pt x="8159" y="113"/>
                  </a:lnTo>
                  <a:lnTo>
                    <a:pt x="8231" y="89"/>
                  </a:lnTo>
                  <a:lnTo>
                    <a:pt x="8303" y="65"/>
                  </a:lnTo>
                  <a:lnTo>
                    <a:pt x="8375" y="39"/>
                  </a:lnTo>
                  <a:lnTo>
                    <a:pt x="8447" y="12"/>
                  </a:lnTo>
                  <a:lnTo>
                    <a:pt x="848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7" name="Freeform 187"/>
            <p:cNvSpPr>
              <a:spLocks noChangeAspect="1"/>
            </p:cNvSpPr>
            <p:nvPr/>
          </p:nvSpPr>
          <p:spPr bwMode="auto">
            <a:xfrm>
              <a:off x="1635" y="1915"/>
              <a:ext cx="3612" cy="1261"/>
            </a:xfrm>
            <a:custGeom>
              <a:avLst/>
              <a:gdLst/>
              <a:ahLst/>
              <a:cxnLst>
                <a:cxn ang="0">
                  <a:pos x="51" y="2940"/>
                </a:cxn>
                <a:cxn ang="0">
                  <a:pos x="250" y="2873"/>
                </a:cxn>
                <a:cxn ang="0">
                  <a:pos x="449" y="2804"/>
                </a:cxn>
                <a:cxn ang="0">
                  <a:pos x="646" y="2734"/>
                </a:cxn>
                <a:cxn ang="0">
                  <a:pos x="843" y="2664"/>
                </a:cxn>
                <a:cxn ang="0">
                  <a:pos x="1035" y="2600"/>
                </a:cxn>
                <a:cxn ang="0">
                  <a:pos x="1226" y="2530"/>
                </a:cxn>
                <a:cxn ang="0">
                  <a:pos x="1421" y="2463"/>
                </a:cxn>
                <a:cxn ang="0">
                  <a:pos x="1608" y="2376"/>
                </a:cxn>
                <a:cxn ang="0">
                  <a:pos x="1798" y="2331"/>
                </a:cxn>
                <a:cxn ang="0">
                  <a:pos x="1982" y="2220"/>
                </a:cxn>
                <a:cxn ang="0">
                  <a:pos x="2170" y="2199"/>
                </a:cxn>
                <a:cxn ang="0">
                  <a:pos x="2350" y="2045"/>
                </a:cxn>
                <a:cxn ang="0">
                  <a:pos x="2534" y="1978"/>
                </a:cxn>
                <a:cxn ang="0">
                  <a:pos x="2717" y="1908"/>
                </a:cxn>
                <a:cxn ang="0">
                  <a:pos x="2897" y="1848"/>
                </a:cxn>
                <a:cxn ang="0">
                  <a:pos x="3077" y="1793"/>
                </a:cxn>
                <a:cxn ang="0">
                  <a:pos x="3254" y="1738"/>
                </a:cxn>
                <a:cxn ang="0">
                  <a:pos x="3434" y="1685"/>
                </a:cxn>
                <a:cxn ang="0">
                  <a:pos x="3609" y="1627"/>
                </a:cxn>
                <a:cxn ang="0">
                  <a:pos x="3785" y="1555"/>
                </a:cxn>
                <a:cxn ang="0">
                  <a:pos x="3957" y="1488"/>
                </a:cxn>
                <a:cxn ang="0">
                  <a:pos x="4130" y="1421"/>
                </a:cxn>
                <a:cxn ang="0">
                  <a:pos x="4301" y="1368"/>
                </a:cxn>
                <a:cxn ang="0">
                  <a:pos x="4471" y="1313"/>
                </a:cxn>
                <a:cxn ang="0">
                  <a:pos x="4641" y="1284"/>
                </a:cxn>
                <a:cxn ang="0">
                  <a:pos x="4807" y="1229"/>
                </a:cxn>
                <a:cxn ang="0">
                  <a:pos x="4975" y="1145"/>
                </a:cxn>
                <a:cxn ang="0">
                  <a:pos x="5141" y="1123"/>
                </a:cxn>
                <a:cxn ang="0">
                  <a:pos x="5301" y="1107"/>
                </a:cxn>
                <a:cxn ang="0">
                  <a:pos x="5467" y="1051"/>
                </a:cxn>
                <a:cxn ang="0">
                  <a:pos x="5628" y="994"/>
                </a:cxn>
                <a:cxn ang="0">
                  <a:pos x="5789" y="941"/>
                </a:cxn>
                <a:cxn ang="0">
                  <a:pos x="5949" y="881"/>
                </a:cxn>
                <a:cxn ang="0">
                  <a:pos x="6110" y="828"/>
                </a:cxn>
                <a:cxn ang="0">
                  <a:pos x="6266" y="773"/>
                </a:cxn>
                <a:cxn ang="0">
                  <a:pos x="6422" y="718"/>
                </a:cxn>
                <a:cxn ang="0">
                  <a:pos x="6578" y="663"/>
                </a:cxn>
                <a:cxn ang="0">
                  <a:pos x="6734" y="610"/>
                </a:cxn>
                <a:cxn ang="0">
                  <a:pos x="6888" y="557"/>
                </a:cxn>
                <a:cxn ang="0">
                  <a:pos x="7039" y="502"/>
                </a:cxn>
                <a:cxn ang="0">
                  <a:pos x="7192" y="449"/>
                </a:cxn>
                <a:cxn ang="0">
                  <a:pos x="7341" y="399"/>
                </a:cxn>
                <a:cxn ang="0">
                  <a:pos x="7490" y="343"/>
                </a:cxn>
                <a:cxn ang="0">
                  <a:pos x="7641" y="293"/>
                </a:cxn>
                <a:cxn ang="0">
                  <a:pos x="7788" y="240"/>
                </a:cxn>
                <a:cxn ang="0">
                  <a:pos x="7939" y="192"/>
                </a:cxn>
                <a:cxn ang="0">
                  <a:pos x="8083" y="139"/>
                </a:cxn>
                <a:cxn ang="0">
                  <a:pos x="8229" y="87"/>
                </a:cxn>
                <a:cxn ang="0">
                  <a:pos x="8373" y="39"/>
                </a:cxn>
                <a:cxn ang="0">
                  <a:pos x="8479" y="0"/>
                </a:cxn>
              </a:cxnLst>
              <a:rect l="0" t="0" r="r" b="b"/>
              <a:pathLst>
                <a:path w="8479" h="2960">
                  <a:moveTo>
                    <a:pt x="0" y="2960"/>
                  </a:moveTo>
                  <a:lnTo>
                    <a:pt x="51" y="2940"/>
                  </a:lnTo>
                  <a:lnTo>
                    <a:pt x="151" y="2907"/>
                  </a:lnTo>
                  <a:lnTo>
                    <a:pt x="250" y="2873"/>
                  </a:lnTo>
                  <a:lnTo>
                    <a:pt x="348" y="2837"/>
                  </a:lnTo>
                  <a:lnTo>
                    <a:pt x="449" y="2804"/>
                  </a:lnTo>
                  <a:lnTo>
                    <a:pt x="547" y="2768"/>
                  </a:lnTo>
                  <a:lnTo>
                    <a:pt x="646" y="2734"/>
                  </a:lnTo>
                  <a:lnTo>
                    <a:pt x="744" y="2700"/>
                  </a:lnTo>
                  <a:lnTo>
                    <a:pt x="843" y="2664"/>
                  </a:lnTo>
                  <a:lnTo>
                    <a:pt x="939" y="2631"/>
                  </a:lnTo>
                  <a:lnTo>
                    <a:pt x="1035" y="2600"/>
                  </a:lnTo>
                  <a:lnTo>
                    <a:pt x="1133" y="2564"/>
                  </a:lnTo>
                  <a:lnTo>
                    <a:pt x="1226" y="2530"/>
                  </a:lnTo>
                  <a:lnTo>
                    <a:pt x="1322" y="2499"/>
                  </a:lnTo>
                  <a:lnTo>
                    <a:pt x="1421" y="2463"/>
                  </a:lnTo>
                  <a:lnTo>
                    <a:pt x="1512" y="2427"/>
                  </a:lnTo>
                  <a:lnTo>
                    <a:pt x="1608" y="2376"/>
                  </a:lnTo>
                  <a:lnTo>
                    <a:pt x="1702" y="2345"/>
                  </a:lnTo>
                  <a:lnTo>
                    <a:pt x="1798" y="2331"/>
                  </a:lnTo>
                  <a:lnTo>
                    <a:pt x="1889" y="2273"/>
                  </a:lnTo>
                  <a:lnTo>
                    <a:pt x="1982" y="2220"/>
                  </a:lnTo>
                  <a:lnTo>
                    <a:pt x="2076" y="2216"/>
                  </a:lnTo>
                  <a:lnTo>
                    <a:pt x="2170" y="2199"/>
                  </a:lnTo>
                  <a:lnTo>
                    <a:pt x="2261" y="2122"/>
                  </a:lnTo>
                  <a:lnTo>
                    <a:pt x="2350" y="2045"/>
                  </a:lnTo>
                  <a:lnTo>
                    <a:pt x="2443" y="2002"/>
                  </a:lnTo>
                  <a:lnTo>
                    <a:pt x="2534" y="1978"/>
                  </a:lnTo>
                  <a:lnTo>
                    <a:pt x="2628" y="1956"/>
                  </a:lnTo>
                  <a:lnTo>
                    <a:pt x="2717" y="1908"/>
                  </a:lnTo>
                  <a:lnTo>
                    <a:pt x="2806" y="1867"/>
                  </a:lnTo>
                  <a:lnTo>
                    <a:pt x="2897" y="1848"/>
                  </a:lnTo>
                  <a:lnTo>
                    <a:pt x="2988" y="1822"/>
                  </a:lnTo>
                  <a:lnTo>
                    <a:pt x="3077" y="1793"/>
                  </a:lnTo>
                  <a:lnTo>
                    <a:pt x="3166" y="1767"/>
                  </a:lnTo>
                  <a:lnTo>
                    <a:pt x="3254" y="1738"/>
                  </a:lnTo>
                  <a:lnTo>
                    <a:pt x="3346" y="1709"/>
                  </a:lnTo>
                  <a:lnTo>
                    <a:pt x="3434" y="1685"/>
                  </a:lnTo>
                  <a:lnTo>
                    <a:pt x="3523" y="1656"/>
                  </a:lnTo>
                  <a:lnTo>
                    <a:pt x="3609" y="1627"/>
                  </a:lnTo>
                  <a:lnTo>
                    <a:pt x="3696" y="1594"/>
                  </a:lnTo>
                  <a:lnTo>
                    <a:pt x="3785" y="1555"/>
                  </a:lnTo>
                  <a:lnTo>
                    <a:pt x="3871" y="1524"/>
                  </a:lnTo>
                  <a:lnTo>
                    <a:pt x="3957" y="1488"/>
                  </a:lnTo>
                  <a:lnTo>
                    <a:pt x="4044" y="1452"/>
                  </a:lnTo>
                  <a:lnTo>
                    <a:pt x="4130" y="1421"/>
                  </a:lnTo>
                  <a:lnTo>
                    <a:pt x="4217" y="1395"/>
                  </a:lnTo>
                  <a:lnTo>
                    <a:pt x="4301" y="1368"/>
                  </a:lnTo>
                  <a:lnTo>
                    <a:pt x="4387" y="1344"/>
                  </a:lnTo>
                  <a:lnTo>
                    <a:pt x="4471" y="1313"/>
                  </a:lnTo>
                  <a:lnTo>
                    <a:pt x="4557" y="1296"/>
                  </a:lnTo>
                  <a:lnTo>
                    <a:pt x="4641" y="1284"/>
                  </a:lnTo>
                  <a:lnTo>
                    <a:pt x="4723" y="1267"/>
                  </a:lnTo>
                  <a:lnTo>
                    <a:pt x="4807" y="1229"/>
                  </a:lnTo>
                  <a:lnTo>
                    <a:pt x="4891" y="1181"/>
                  </a:lnTo>
                  <a:lnTo>
                    <a:pt x="4975" y="1145"/>
                  </a:lnTo>
                  <a:lnTo>
                    <a:pt x="5059" y="1128"/>
                  </a:lnTo>
                  <a:lnTo>
                    <a:pt x="5141" y="1123"/>
                  </a:lnTo>
                  <a:lnTo>
                    <a:pt x="5222" y="1121"/>
                  </a:lnTo>
                  <a:lnTo>
                    <a:pt x="5301" y="1107"/>
                  </a:lnTo>
                  <a:lnTo>
                    <a:pt x="5385" y="1080"/>
                  </a:lnTo>
                  <a:lnTo>
                    <a:pt x="5467" y="1051"/>
                  </a:lnTo>
                  <a:lnTo>
                    <a:pt x="5546" y="1023"/>
                  </a:lnTo>
                  <a:lnTo>
                    <a:pt x="5628" y="994"/>
                  </a:lnTo>
                  <a:lnTo>
                    <a:pt x="5709" y="965"/>
                  </a:lnTo>
                  <a:lnTo>
                    <a:pt x="5789" y="941"/>
                  </a:lnTo>
                  <a:lnTo>
                    <a:pt x="5870" y="912"/>
                  </a:lnTo>
                  <a:lnTo>
                    <a:pt x="5949" y="881"/>
                  </a:lnTo>
                  <a:lnTo>
                    <a:pt x="6028" y="857"/>
                  </a:lnTo>
                  <a:lnTo>
                    <a:pt x="6110" y="828"/>
                  </a:lnTo>
                  <a:lnTo>
                    <a:pt x="6187" y="799"/>
                  </a:lnTo>
                  <a:lnTo>
                    <a:pt x="6266" y="773"/>
                  </a:lnTo>
                  <a:lnTo>
                    <a:pt x="6345" y="744"/>
                  </a:lnTo>
                  <a:lnTo>
                    <a:pt x="6422" y="718"/>
                  </a:lnTo>
                  <a:lnTo>
                    <a:pt x="6501" y="689"/>
                  </a:lnTo>
                  <a:lnTo>
                    <a:pt x="6578" y="663"/>
                  </a:lnTo>
                  <a:lnTo>
                    <a:pt x="6657" y="636"/>
                  </a:lnTo>
                  <a:lnTo>
                    <a:pt x="6734" y="610"/>
                  </a:lnTo>
                  <a:lnTo>
                    <a:pt x="6813" y="583"/>
                  </a:lnTo>
                  <a:lnTo>
                    <a:pt x="6888" y="557"/>
                  </a:lnTo>
                  <a:lnTo>
                    <a:pt x="6964" y="528"/>
                  </a:lnTo>
                  <a:lnTo>
                    <a:pt x="7039" y="502"/>
                  </a:lnTo>
                  <a:lnTo>
                    <a:pt x="7118" y="475"/>
                  </a:lnTo>
                  <a:lnTo>
                    <a:pt x="7192" y="449"/>
                  </a:lnTo>
                  <a:lnTo>
                    <a:pt x="7267" y="425"/>
                  </a:lnTo>
                  <a:lnTo>
                    <a:pt x="7341" y="399"/>
                  </a:lnTo>
                  <a:lnTo>
                    <a:pt x="7416" y="370"/>
                  </a:lnTo>
                  <a:lnTo>
                    <a:pt x="7490" y="343"/>
                  </a:lnTo>
                  <a:lnTo>
                    <a:pt x="7567" y="317"/>
                  </a:lnTo>
                  <a:lnTo>
                    <a:pt x="7641" y="293"/>
                  </a:lnTo>
                  <a:lnTo>
                    <a:pt x="7716" y="267"/>
                  </a:lnTo>
                  <a:lnTo>
                    <a:pt x="7788" y="240"/>
                  </a:lnTo>
                  <a:lnTo>
                    <a:pt x="7862" y="216"/>
                  </a:lnTo>
                  <a:lnTo>
                    <a:pt x="7939" y="192"/>
                  </a:lnTo>
                  <a:lnTo>
                    <a:pt x="8011" y="166"/>
                  </a:lnTo>
                  <a:lnTo>
                    <a:pt x="8083" y="139"/>
                  </a:lnTo>
                  <a:lnTo>
                    <a:pt x="8155" y="113"/>
                  </a:lnTo>
                  <a:lnTo>
                    <a:pt x="8229" y="87"/>
                  </a:lnTo>
                  <a:lnTo>
                    <a:pt x="8301" y="65"/>
                  </a:lnTo>
                  <a:lnTo>
                    <a:pt x="8373" y="39"/>
                  </a:lnTo>
                  <a:lnTo>
                    <a:pt x="8445" y="12"/>
                  </a:lnTo>
                  <a:lnTo>
                    <a:pt x="847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8" name="Freeform 188"/>
            <p:cNvSpPr>
              <a:spLocks noChangeAspect="1"/>
            </p:cNvSpPr>
            <p:nvPr/>
          </p:nvSpPr>
          <p:spPr bwMode="auto">
            <a:xfrm>
              <a:off x="1627" y="1910"/>
              <a:ext cx="3613" cy="1258"/>
            </a:xfrm>
            <a:custGeom>
              <a:avLst/>
              <a:gdLst/>
              <a:ahLst/>
              <a:cxnLst>
                <a:cxn ang="0">
                  <a:pos x="48" y="2936"/>
                </a:cxn>
                <a:cxn ang="0">
                  <a:pos x="248" y="2868"/>
                </a:cxn>
                <a:cxn ang="0">
                  <a:pos x="447" y="2799"/>
                </a:cxn>
                <a:cxn ang="0">
                  <a:pos x="646" y="2729"/>
                </a:cxn>
                <a:cxn ang="0">
                  <a:pos x="838" y="2660"/>
                </a:cxn>
                <a:cxn ang="0">
                  <a:pos x="1035" y="2592"/>
                </a:cxn>
                <a:cxn ang="0">
                  <a:pos x="1227" y="2525"/>
                </a:cxn>
                <a:cxn ang="0">
                  <a:pos x="1419" y="2458"/>
                </a:cxn>
                <a:cxn ang="0">
                  <a:pos x="1608" y="2376"/>
                </a:cxn>
                <a:cxn ang="0">
                  <a:pos x="1795" y="2328"/>
                </a:cxn>
                <a:cxn ang="0">
                  <a:pos x="1978" y="2213"/>
                </a:cxn>
                <a:cxn ang="0">
                  <a:pos x="2167" y="2199"/>
                </a:cxn>
                <a:cxn ang="0">
                  <a:pos x="2347" y="2050"/>
                </a:cxn>
                <a:cxn ang="0">
                  <a:pos x="2532" y="1980"/>
                </a:cxn>
                <a:cxn ang="0">
                  <a:pos x="2715" y="1908"/>
                </a:cxn>
                <a:cxn ang="0">
                  <a:pos x="2895" y="1846"/>
                </a:cxn>
                <a:cxn ang="0">
                  <a:pos x="3077" y="1793"/>
                </a:cxn>
                <a:cxn ang="0">
                  <a:pos x="3255" y="1735"/>
                </a:cxn>
                <a:cxn ang="0">
                  <a:pos x="3430" y="1683"/>
                </a:cxn>
                <a:cxn ang="0">
                  <a:pos x="3607" y="1625"/>
                </a:cxn>
                <a:cxn ang="0">
                  <a:pos x="3782" y="1553"/>
                </a:cxn>
                <a:cxn ang="0">
                  <a:pos x="3955" y="1486"/>
                </a:cxn>
                <a:cxn ang="0">
                  <a:pos x="4128" y="1419"/>
                </a:cxn>
                <a:cxn ang="0">
                  <a:pos x="4298" y="1368"/>
                </a:cxn>
                <a:cxn ang="0">
                  <a:pos x="4466" y="1315"/>
                </a:cxn>
                <a:cxn ang="0">
                  <a:pos x="4637" y="1284"/>
                </a:cxn>
                <a:cxn ang="0">
                  <a:pos x="4805" y="1229"/>
                </a:cxn>
                <a:cxn ang="0">
                  <a:pos x="4970" y="1145"/>
                </a:cxn>
                <a:cxn ang="0">
                  <a:pos x="5136" y="1131"/>
                </a:cxn>
                <a:cxn ang="0">
                  <a:pos x="5299" y="1107"/>
                </a:cxn>
                <a:cxn ang="0">
                  <a:pos x="5462" y="1049"/>
                </a:cxn>
                <a:cxn ang="0">
                  <a:pos x="5626" y="991"/>
                </a:cxn>
                <a:cxn ang="0">
                  <a:pos x="5786" y="936"/>
                </a:cxn>
                <a:cxn ang="0">
                  <a:pos x="5945" y="881"/>
                </a:cxn>
                <a:cxn ang="0">
                  <a:pos x="6105" y="826"/>
                </a:cxn>
                <a:cxn ang="0">
                  <a:pos x="6261" y="771"/>
                </a:cxn>
                <a:cxn ang="0">
                  <a:pos x="6420" y="715"/>
                </a:cxn>
                <a:cxn ang="0">
                  <a:pos x="6576" y="660"/>
                </a:cxn>
                <a:cxn ang="0">
                  <a:pos x="6732" y="610"/>
                </a:cxn>
                <a:cxn ang="0">
                  <a:pos x="6883" y="555"/>
                </a:cxn>
                <a:cxn ang="0">
                  <a:pos x="7037" y="502"/>
                </a:cxn>
                <a:cxn ang="0">
                  <a:pos x="7190" y="449"/>
                </a:cxn>
                <a:cxn ang="0">
                  <a:pos x="7339" y="396"/>
                </a:cxn>
                <a:cxn ang="0">
                  <a:pos x="7488" y="343"/>
                </a:cxn>
                <a:cxn ang="0">
                  <a:pos x="7639" y="293"/>
                </a:cxn>
                <a:cxn ang="0">
                  <a:pos x="7785" y="240"/>
                </a:cxn>
                <a:cxn ang="0">
                  <a:pos x="7932" y="190"/>
                </a:cxn>
                <a:cxn ang="0">
                  <a:pos x="8078" y="139"/>
                </a:cxn>
                <a:cxn ang="0">
                  <a:pos x="8222" y="89"/>
                </a:cxn>
                <a:cxn ang="0">
                  <a:pos x="8366" y="39"/>
                </a:cxn>
                <a:cxn ang="0">
                  <a:pos x="8476" y="0"/>
                </a:cxn>
              </a:cxnLst>
              <a:rect l="0" t="0" r="r" b="b"/>
              <a:pathLst>
                <a:path w="8476" h="2952">
                  <a:moveTo>
                    <a:pt x="0" y="2952"/>
                  </a:moveTo>
                  <a:lnTo>
                    <a:pt x="48" y="2936"/>
                  </a:lnTo>
                  <a:lnTo>
                    <a:pt x="149" y="2902"/>
                  </a:lnTo>
                  <a:lnTo>
                    <a:pt x="248" y="2868"/>
                  </a:lnTo>
                  <a:lnTo>
                    <a:pt x="348" y="2832"/>
                  </a:lnTo>
                  <a:lnTo>
                    <a:pt x="447" y="2799"/>
                  </a:lnTo>
                  <a:lnTo>
                    <a:pt x="548" y="2763"/>
                  </a:lnTo>
                  <a:lnTo>
                    <a:pt x="646" y="2729"/>
                  </a:lnTo>
                  <a:lnTo>
                    <a:pt x="744" y="2693"/>
                  </a:lnTo>
                  <a:lnTo>
                    <a:pt x="838" y="2660"/>
                  </a:lnTo>
                  <a:lnTo>
                    <a:pt x="936" y="2626"/>
                  </a:lnTo>
                  <a:lnTo>
                    <a:pt x="1035" y="2592"/>
                  </a:lnTo>
                  <a:lnTo>
                    <a:pt x="1131" y="2559"/>
                  </a:lnTo>
                  <a:lnTo>
                    <a:pt x="1227" y="2525"/>
                  </a:lnTo>
                  <a:lnTo>
                    <a:pt x="1323" y="2492"/>
                  </a:lnTo>
                  <a:lnTo>
                    <a:pt x="1419" y="2458"/>
                  </a:lnTo>
                  <a:lnTo>
                    <a:pt x="1512" y="2427"/>
                  </a:lnTo>
                  <a:lnTo>
                    <a:pt x="1608" y="2376"/>
                  </a:lnTo>
                  <a:lnTo>
                    <a:pt x="1699" y="2343"/>
                  </a:lnTo>
                  <a:lnTo>
                    <a:pt x="1795" y="2328"/>
                  </a:lnTo>
                  <a:lnTo>
                    <a:pt x="1887" y="2268"/>
                  </a:lnTo>
                  <a:lnTo>
                    <a:pt x="1978" y="2213"/>
                  </a:lnTo>
                  <a:lnTo>
                    <a:pt x="2074" y="2211"/>
                  </a:lnTo>
                  <a:lnTo>
                    <a:pt x="2167" y="2199"/>
                  </a:lnTo>
                  <a:lnTo>
                    <a:pt x="2259" y="2124"/>
                  </a:lnTo>
                  <a:lnTo>
                    <a:pt x="2347" y="2050"/>
                  </a:lnTo>
                  <a:lnTo>
                    <a:pt x="2439" y="2007"/>
                  </a:lnTo>
                  <a:lnTo>
                    <a:pt x="2532" y="1980"/>
                  </a:lnTo>
                  <a:lnTo>
                    <a:pt x="2623" y="1956"/>
                  </a:lnTo>
                  <a:lnTo>
                    <a:pt x="2715" y="1908"/>
                  </a:lnTo>
                  <a:lnTo>
                    <a:pt x="2806" y="1867"/>
                  </a:lnTo>
                  <a:lnTo>
                    <a:pt x="2895" y="1846"/>
                  </a:lnTo>
                  <a:lnTo>
                    <a:pt x="2983" y="1819"/>
                  </a:lnTo>
                  <a:lnTo>
                    <a:pt x="3077" y="1793"/>
                  </a:lnTo>
                  <a:lnTo>
                    <a:pt x="3166" y="1764"/>
                  </a:lnTo>
                  <a:lnTo>
                    <a:pt x="3255" y="1735"/>
                  </a:lnTo>
                  <a:lnTo>
                    <a:pt x="3341" y="1709"/>
                  </a:lnTo>
                  <a:lnTo>
                    <a:pt x="3430" y="1683"/>
                  </a:lnTo>
                  <a:lnTo>
                    <a:pt x="3519" y="1656"/>
                  </a:lnTo>
                  <a:lnTo>
                    <a:pt x="3607" y="1625"/>
                  </a:lnTo>
                  <a:lnTo>
                    <a:pt x="3696" y="1591"/>
                  </a:lnTo>
                  <a:lnTo>
                    <a:pt x="3782" y="1553"/>
                  </a:lnTo>
                  <a:lnTo>
                    <a:pt x="3869" y="1519"/>
                  </a:lnTo>
                  <a:lnTo>
                    <a:pt x="3955" y="1486"/>
                  </a:lnTo>
                  <a:lnTo>
                    <a:pt x="4042" y="1447"/>
                  </a:lnTo>
                  <a:lnTo>
                    <a:pt x="4128" y="1419"/>
                  </a:lnTo>
                  <a:lnTo>
                    <a:pt x="4214" y="1392"/>
                  </a:lnTo>
                  <a:lnTo>
                    <a:pt x="4298" y="1368"/>
                  </a:lnTo>
                  <a:lnTo>
                    <a:pt x="4382" y="1342"/>
                  </a:lnTo>
                  <a:lnTo>
                    <a:pt x="4466" y="1315"/>
                  </a:lnTo>
                  <a:lnTo>
                    <a:pt x="4553" y="1291"/>
                  </a:lnTo>
                  <a:lnTo>
                    <a:pt x="4637" y="1284"/>
                  </a:lnTo>
                  <a:lnTo>
                    <a:pt x="4721" y="1265"/>
                  </a:lnTo>
                  <a:lnTo>
                    <a:pt x="4805" y="1229"/>
                  </a:lnTo>
                  <a:lnTo>
                    <a:pt x="4886" y="1179"/>
                  </a:lnTo>
                  <a:lnTo>
                    <a:pt x="4970" y="1145"/>
                  </a:lnTo>
                  <a:lnTo>
                    <a:pt x="5054" y="1131"/>
                  </a:lnTo>
                  <a:lnTo>
                    <a:pt x="5136" y="1131"/>
                  </a:lnTo>
                  <a:lnTo>
                    <a:pt x="5220" y="1128"/>
                  </a:lnTo>
                  <a:lnTo>
                    <a:pt x="5299" y="1107"/>
                  </a:lnTo>
                  <a:lnTo>
                    <a:pt x="5383" y="1078"/>
                  </a:lnTo>
                  <a:lnTo>
                    <a:pt x="5462" y="1049"/>
                  </a:lnTo>
                  <a:lnTo>
                    <a:pt x="5544" y="1020"/>
                  </a:lnTo>
                  <a:lnTo>
                    <a:pt x="5626" y="991"/>
                  </a:lnTo>
                  <a:lnTo>
                    <a:pt x="5705" y="965"/>
                  </a:lnTo>
                  <a:lnTo>
                    <a:pt x="5786" y="936"/>
                  </a:lnTo>
                  <a:lnTo>
                    <a:pt x="5868" y="910"/>
                  </a:lnTo>
                  <a:lnTo>
                    <a:pt x="5945" y="881"/>
                  </a:lnTo>
                  <a:lnTo>
                    <a:pt x="6026" y="855"/>
                  </a:lnTo>
                  <a:lnTo>
                    <a:pt x="6105" y="826"/>
                  </a:lnTo>
                  <a:lnTo>
                    <a:pt x="6182" y="799"/>
                  </a:lnTo>
                  <a:lnTo>
                    <a:pt x="6261" y="771"/>
                  </a:lnTo>
                  <a:lnTo>
                    <a:pt x="6343" y="744"/>
                  </a:lnTo>
                  <a:lnTo>
                    <a:pt x="6420" y="715"/>
                  </a:lnTo>
                  <a:lnTo>
                    <a:pt x="6497" y="689"/>
                  </a:lnTo>
                  <a:lnTo>
                    <a:pt x="6576" y="660"/>
                  </a:lnTo>
                  <a:lnTo>
                    <a:pt x="6653" y="636"/>
                  </a:lnTo>
                  <a:lnTo>
                    <a:pt x="6732" y="610"/>
                  </a:lnTo>
                  <a:lnTo>
                    <a:pt x="6806" y="581"/>
                  </a:lnTo>
                  <a:lnTo>
                    <a:pt x="6883" y="555"/>
                  </a:lnTo>
                  <a:lnTo>
                    <a:pt x="6957" y="528"/>
                  </a:lnTo>
                  <a:lnTo>
                    <a:pt x="7037" y="502"/>
                  </a:lnTo>
                  <a:lnTo>
                    <a:pt x="7111" y="473"/>
                  </a:lnTo>
                  <a:lnTo>
                    <a:pt x="7190" y="449"/>
                  </a:lnTo>
                  <a:lnTo>
                    <a:pt x="7265" y="423"/>
                  </a:lnTo>
                  <a:lnTo>
                    <a:pt x="7339" y="396"/>
                  </a:lnTo>
                  <a:lnTo>
                    <a:pt x="7413" y="370"/>
                  </a:lnTo>
                  <a:lnTo>
                    <a:pt x="7488" y="343"/>
                  </a:lnTo>
                  <a:lnTo>
                    <a:pt x="7562" y="317"/>
                  </a:lnTo>
                  <a:lnTo>
                    <a:pt x="7639" y="293"/>
                  </a:lnTo>
                  <a:lnTo>
                    <a:pt x="7711" y="267"/>
                  </a:lnTo>
                  <a:lnTo>
                    <a:pt x="7785" y="240"/>
                  </a:lnTo>
                  <a:lnTo>
                    <a:pt x="7860" y="214"/>
                  </a:lnTo>
                  <a:lnTo>
                    <a:pt x="7932" y="190"/>
                  </a:lnTo>
                  <a:lnTo>
                    <a:pt x="8004" y="163"/>
                  </a:lnTo>
                  <a:lnTo>
                    <a:pt x="8078" y="139"/>
                  </a:lnTo>
                  <a:lnTo>
                    <a:pt x="8150" y="113"/>
                  </a:lnTo>
                  <a:lnTo>
                    <a:pt x="8222" y="89"/>
                  </a:lnTo>
                  <a:lnTo>
                    <a:pt x="8294" y="63"/>
                  </a:lnTo>
                  <a:lnTo>
                    <a:pt x="8366" y="39"/>
                  </a:lnTo>
                  <a:lnTo>
                    <a:pt x="8438" y="12"/>
                  </a:lnTo>
                  <a:lnTo>
                    <a:pt x="847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09" name="Freeform 189"/>
            <p:cNvSpPr>
              <a:spLocks noChangeAspect="1"/>
            </p:cNvSpPr>
            <p:nvPr/>
          </p:nvSpPr>
          <p:spPr bwMode="auto">
            <a:xfrm>
              <a:off x="1620" y="1905"/>
              <a:ext cx="3607" cy="1256"/>
            </a:xfrm>
            <a:custGeom>
              <a:avLst/>
              <a:gdLst/>
              <a:ahLst/>
              <a:cxnLst>
                <a:cxn ang="0">
                  <a:pos x="48" y="2931"/>
                </a:cxn>
                <a:cxn ang="0">
                  <a:pos x="247" y="2861"/>
                </a:cxn>
                <a:cxn ang="0">
                  <a:pos x="446" y="2792"/>
                </a:cxn>
                <a:cxn ang="0">
                  <a:pos x="643" y="2724"/>
                </a:cxn>
                <a:cxn ang="0">
                  <a:pos x="837" y="2655"/>
                </a:cxn>
                <a:cxn ang="0">
                  <a:pos x="1029" y="2588"/>
                </a:cxn>
                <a:cxn ang="0">
                  <a:pos x="1224" y="2523"/>
                </a:cxn>
                <a:cxn ang="0">
                  <a:pos x="1415" y="2456"/>
                </a:cxn>
                <a:cxn ang="0">
                  <a:pos x="1603" y="2369"/>
                </a:cxn>
                <a:cxn ang="0">
                  <a:pos x="1795" y="2324"/>
                </a:cxn>
                <a:cxn ang="0">
                  <a:pos x="1977" y="2211"/>
                </a:cxn>
                <a:cxn ang="0">
                  <a:pos x="2164" y="2194"/>
                </a:cxn>
                <a:cxn ang="0">
                  <a:pos x="2347" y="2048"/>
                </a:cxn>
                <a:cxn ang="0">
                  <a:pos x="2531" y="1983"/>
                </a:cxn>
                <a:cxn ang="0">
                  <a:pos x="2711" y="1906"/>
                </a:cxn>
                <a:cxn ang="0">
                  <a:pos x="2891" y="1841"/>
                </a:cxn>
                <a:cxn ang="0">
                  <a:pos x="3071" y="1791"/>
                </a:cxn>
                <a:cxn ang="0">
                  <a:pos x="3251" y="1735"/>
                </a:cxn>
                <a:cxn ang="0">
                  <a:pos x="3427" y="1680"/>
                </a:cxn>
                <a:cxn ang="0">
                  <a:pos x="3602" y="1623"/>
                </a:cxn>
                <a:cxn ang="0">
                  <a:pos x="3777" y="1551"/>
                </a:cxn>
                <a:cxn ang="0">
                  <a:pos x="3950" y="1481"/>
                </a:cxn>
                <a:cxn ang="0">
                  <a:pos x="4122" y="1414"/>
                </a:cxn>
                <a:cxn ang="0">
                  <a:pos x="4293" y="1368"/>
                </a:cxn>
                <a:cxn ang="0">
                  <a:pos x="4463" y="1313"/>
                </a:cxn>
                <a:cxn ang="0">
                  <a:pos x="4634" y="1275"/>
                </a:cxn>
                <a:cxn ang="0">
                  <a:pos x="4799" y="1224"/>
                </a:cxn>
                <a:cxn ang="0">
                  <a:pos x="4967" y="1145"/>
                </a:cxn>
                <a:cxn ang="0">
                  <a:pos x="5130" y="1138"/>
                </a:cxn>
                <a:cxn ang="0">
                  <a:pos x="5296" y="1104"/>
                </a:cxn>
                <a:cxn ang="0">
                  <a:pos x="5459" y="1047"/>
                </a:cxn>
                <a:cxn ang="0">
                  <a:pos x="5622" y="989"/>
                </a:cxn>
                <a:cxn ang="0">
                  <a:pos x="5783" y="936"/>
                </a:cxn>
                <a:cxn ang="0">
                  <a:pos x="5939" y="881"/>
                </a:cxn>
                <a:cxn ang="0">
                  <a:pos x="6100" y="826"/>
                </a:cxn>
                <a:cxn ang="0">
                  <a:pos x="6258" y="771"/>
                </a:cxn>
                <a:cxn ang="0">
                  <a:pos x="6414" y="715"/>
                </a:cxn>
                <a:cxn ang="0">
                  <a:pos x="6570" y="660"/>
                </a:cxn>
                <a:cxn ang="0">
                  <a:pos x="6724" y="607"/>
                </a:cxn>
                <a:cxn ang="0">
                  <a:pos x="6880" y="555"/>
                </a:cxn>
                <a:cxn ang="0">
                  <a:pos x="7031" y="499"/>
                </a:cxn>
                <a:cxn ang="0">
                  <a:pos x="7182" y="449"/>
                </a:cxn>
                <a:cxn ang="0">
                  <a:pos x="7333" y="396"/>
                </a:cxn>
                <a:cxn ang="0">
                  <a:pos x="7485" y="341"/>
                </a:cxn>
                <a:cxn ang="0">
                  <a:pos x="7631" y="291"/>
                </a:cxn>
                <a:cxn ang="0">
                  <a:pos x="7782" y="240"/>
                </a:cxn>
                <a:cxn ang="0">
                  <a:pos x="7929" y="190"/>
                </a:cxn>
                <a:cxn ang="0">
                  <a:pos x="8073" y="137"/>
                </a:cxn>
                <a:cxn ang="0">
                  <a:pos x="8219" y="89"/>
                </a:cxn>
                <a:cxn ang="0">
                  <a:pos x="8363" y="36"/>
                </a:cxn>
                <a:cxn ang="0">
                  <a:pos x="8468" y="0"/>
                </a:cxn>
              </a:cxnLst>
              <a:rect l="0" t="0" r="r" b="b"/>
              <a:pathLst>
                <a:path w="8468" h="2948">
                  <a:moveTo>
                    <a:pt x="0" y="2948"/>
                  </a:moveTo>
                  <a:lnTo>
                    <a:pt x="48" y="2931"/>
                  </a:lnTo>
                  <a:lnTo>
                    <a:pt x="148" y="2897"/>
                  </a:lnTo>
                  <a:lnTo>
                    <a:pt x="247" y="2861"/>
                  </a:lnTo>
                  <a:lnTo>
                    <a:pt x="348" y="2828"/>
                  </a:lnTo>
                  <a:lnTo>
                    <a:pt x="446" y="2792"/>
                  </a:lnTo>
                  <a:lnTo>
                    <a:pt x="544" y="2758"/>
                  </a:lnTo>
                  <a:lnTo>
                    <a:pt x="643" y="2724"/>
                  </a:lnTo>
                  <a:lnTo>
                    <a:pt x="739" y="2688"/>
                  </a:lnTo>
                  <a:lnTo>
                    <a:pt x="837" y="2655"/>
                  </a:lnTo>
                  <a:lnTo>
                    <a:pt x="936" y="2624"/>
                  </a:lnTo>
                  <a:lnTo>
                    <a:pt x="1029" y="2588"/>
                  </a:lnTo>
                  <a:lnTo>
                    <a:pt x="1128" y="2554"/>
                  </a:lnTo>
                  <a:lnTo>
                    <a:pt x="1224" y="2523"/>
                  </a:lnTo>
                  <a:lnTo>
                    <a:pt x="1317" y="2487"/>
                  </a:lnTo>
                  <a:lnTo>
                    <a:pt x="1415" y="2456"/>
                  </a:lnTo>
                  <a:lnTo>
                    <a:pt x="1511" y="2422"/>
                  </a:lnTo>
                  <a:lnTo>
                    <a:pt x="1603" y="2369"/>
                  </a:lnTo>
                  <a:lnTo>
                    <a:pt x="1699" y="2336"/>
                  </a:lnTo>
                  <a:lnTo>
                    <a:pt x="1795" y="2324"/>
                  </a:lnTo>
                  <a:lnTo>
                    <a:pt x="1886" y="2266"/>
                  </a:lnTo>
                  <a:lnTo>
                    <a:pt x="1977" y="2211"/>
                  </a:lnTo>
                  <a:lnTo>
                    <a:pt x="2073" y="2206"/>
                  </a:lnTo>
                  <a:lnTo>
                    <a:pt x="2164" y="2194"/>
                  </a:lnTo>
                  <a:lnTo>
                    <a:pt x="2255" y="2120"/>
                  </a:lnTo>
                  <a:lnTo>
                    <a:pt x="2347" y="2048"/>
                  </a:lnTo>
                  <a:lnTo>
                    <a:pt x="2438" y="2009"/>
                  </a:lnTo>
                  <a:lnTo>
                    <a:pt x="2531" y="1983"/>
                  </a:lnTo>
                  <a:lnTo>
                    <a:pt x="2620" y="1954"/>
                  </a:lnTo>
                  <a:lnTo>
                    <a:pt x="2711" y="1906"/>
                  </a:lnTo>
                  <a:lnTo>
                    <a:pt x="2803" y="1867"/>
                  </a:lnTo>
                  <a:lnTo>
                    <a:pt x="2891" y="1841"/>
                  </a:lnTo>
                  <a:lnTo>
                    <a:pt x="2983" y="1817"/>
                  </a:lnTo>
                  <a:lnTo>
                    <a:pt x="3071" y="1791"/>
                  </a:lnTo>
                  <a:lnTo>
                    <a:pt x="3163" y="1764"/>
                  </a:lnTo>
                  <a:lnTo>
                    <a:pt x="3251" y="1735"/>
                  </a:lnTo>
                  <a:lnTo>
                    <a:pt x="3340" y="1709"/>
                  </a:lnTo>
                  <a:lnTo>
                    <a:pt x="3427" y="1680"/>
                  </a:lnTo>
                  <a:lnTo>
                    <a:pt x="3515" y="1656"/>
                  </a:lnTo>
                  <a:lnTo>
                    <a:pt x="3602" y="1623"/>
                  </a:lnTo>
                  <a:lnTo>
                    <a:pt x="3690" y="1589"/>
                  </a:lnTo>
                  <a:lnTo>
                    <a:pt x="3777" y="1551"/>
                  </a:lnTo>
                  <a:lnTo>
                    <a:pt x="3863" y="1517"/>
                  </a:lnTo>
                  <a:lnTo>
                    <a:pt x="3950" y="1481"/>
                  </a:lnTo>
                  <a:lnTo>
                    <a:pt x="4036" y="1445"/>
                  </a:lnTo>
                  <a:lnTo>
                    <a:pt x="4122" y="1414"/>
                  </a:lnTo>
                  <a:lnTo>
                    <a:pt x="4209" y="1390"/>
                  </a:lnTo>
                  <a:lnTo>
                    <a:pt x="4293" y="1368"/>
                  </a:lnTo>
                  <a:lnTo>
                    <a:pt x="4379" y="1337"/>
                  </a:lnTo>
                  <a:lnTo>
                    <a:pt x="4463" y="1313"/>
                  </a:lnTo>
                  <a:lnTo>
                    <a:pt x="4550" y="1289"/>
                  </a:lnTo>
                  <a:lnTo>
                    <a:pt x="4634" y="1275"/>
                  </a:lnTo>
                  <a:lnTo>
                    <a:pt x="4715" y="1258"/>
                  </a:lnTo>
                  <a:lnTo>
                    <a:pt x="4799" y="1224"/>
                  </a:lnTo>
                  <a:lnTo>
                    <a:pt x="4883" y="1181"/>
                  </a:lnTo>
                  <a:lnTo>
                    <a:pt x="4967" y="1145"/>
                  </a:lnTo>
                  <a:lnTo>
                    <a:pt x="5051" y="1138"/>
                  </a:lnTo>
                  <a:lnTo>
                    <a:pt x="5130" y="1138"/>
                  </a:lnTo>
                  <a:lnTo>
                    <a:pt x="5214" y="1128"/>
                  </a:lnTo>
                  <a:lnTo>
                    <a:pt x="5296" y="1104"/>
                  </a:lnTo>
                  <a:lnTo>
                    <a:pt x="5380" y="1075"/>
                  </a:lnTo>
                  <a:lnTo>
                    <a:pt x="5459" y="1047"/>
                  </a:lnTo>
                  <a:lnTo>
                    <a:pt x="5541" y="1018"/>
                  </a:lnTo>
                  <a:lnTo>
                    <a:pt x="5622" y="989"/>
                  </a:lnTo>
                  <a:lnTo>
                    <a:pt x="5702" y="965"/>
                  </a:lnTo>
                  <a:lnTo>
                    <a:pt x="5783" y="936"/>
                  </a:lnTo>
                  <a:lnTo>
                    <a:pt x="5862" y="905"/>
                  </a:lnTo>
                  <a:lnTo>
                    <a:pt x="5939" y="881"/>
                  </a:lnTo>
                  <a:lnTo>
                    <a:pt x="6021" y="852"/>
                  </a:lnTo>
                  <a:lnTo>
                    <a:pt x="6100" y="826"/>
                  </a:lnTo>
                  <a:lnTo>
                    <a:pt x="6179" y="797"/>
                  </a:lnTo>
                  <a:lnTo>
                    <a:pt x="6258" y="771"/>
                  </a:lnTo>
                  <a:lnTo>
                    <a:pt x="6335" y="742"/>
                  </a:lnTo>
                  <a:lnTo>
                    <a:pt x="6414" y="715"/>
                  </a:lnTo>
                  <a:lnTo>
                    <a:pt x="6493" y="687"/>
                  </a:lnTo>
                  <a:lnTo>
                    <a:pt x="6570" y="660"/>
                  </a:lnTo>
                  <a:lnTo>
                    <a:pt x="6647" y="634"/>
                  </a:lnTo>
                  <a:lnTo>
                    <a:pt x="6724" y="607"/>
                  </a:lnTo>
                  <a:lnTo>
                    <a:pt x="6801" y="581"/>
                  </a:lnTo>
                  <a:lnTo>
                    <a:pt x="6880" y="555"/>
                  </a:lnTo>
                  <a:lnTo>
                    <a:pt x="6954" y="526"/>
                  </a:lnTo>
                  <a:lnTo>
                    <a:pt x="7031" y="499"/>
                  </a:lnTo>
                  <a:lnTo>
                    <a:pt x="7108" y="473"/>
                  </a:lnTo>
                  <a:lnTo>
                    <a:pt x="7182" y="449"/>
                  </a:lnTo>
                  <a:lnTo>
                    <a:pt x="7257" y="423"/>
                  </a:lnTo>
                  <a:lnTo>
                    <a:pt x="7333" y="396"/>
                  </a:lnTo>
                  <a:lnTo>
                    <a:pt x="7410" y="367"/>
                  </a:lnTo>
                  <a:lnTo>
                    <a:pt x="7485" y="341"/>
                  </a:lnTo>
                  <a:lnTo>
                    <a:pt x="7557" y="317"/>
                  </a:lnTo>
                  <a:lnTo>
                    <a:pt x="7631" y="291"/>
                  </a:lnTo>
                  <a:lnTo>
                    <a:pt x="7705" y="267"/>
                  </a:lnTo>
                  <a:lnTo>
                    <a:pt x="7782" y="240"/>
                  </a:lnTo>
                  <a:lnTo>
                    <a:pt x="7854" y="216"/>
                  </a:lnTo>
                  <a:lnTo>
                    <a:pt x="7929" y="190"/>
                  </a:lnTo>
                  <a:lnTo>
                    <a:pt x="8001" y="163"/>
                  </a:lnTo>
                  <a:lnTo>
                    <a:pt x="8073" y="137"/>
                  </a:lnTo>
                  <a:lnTo>
                    <a:pt x="8147" y="111"/>
                  </a:lnTo>
                  <a:lnTo>
                    <a:pt x="8219" y="89"/>
                  </a:lnTo>
                  <a:lnTo>
                    <a:pt x="8291" y="63"/>
                  </a:lnTo>
                  <a:lnTo>
                    <a:pt x="8363" y="36"/>
                  </a:lnTo>
                  <a:lnTo>
                    <a:pt x="8435" y="12"/>
                  </a:lnTo>
                  <a:lnTo>
                    <a:pt x="846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0" name="Freeform 190"/>
            <p:cNvSpPr>
              <a:spLocks noChangeAspect="1"/>
            </p:cNvSpPr>
            <p:nvPr/>
          </p:nvSpPr>
          <p:spPr bwMode="auto">
            <a:xfrm>
              <a:off x="1611" y="1900"/>
              <a:ext cx="3609" cy="1253"/>
            </a:xfrm>
            <a:custGeom>
              <a:avLst/>
              <a:gdLst/>
              <a:ahLst/>
              <a:cxnLst>
                <a:cxn ang="0">
                  <a:pos x="53" y="2926"/>
                </a:cxn>
                <a:cxn ang="0">
                  <a:pos x="252" y="2856"/>
                </a:cxn>
                <a:cxn ang="0">
                  <a:pos x="449" y="2787"/>
                </a:cxn>
                <a:cxn ang="0">
                  <a:pos x="646" y="2717"/>
                </a:cxn>
                <a:cxn ang="0">
                  <a:pos x="842" y="2652"/>
                </a:cxn>
                <a:cxn ang="0">
                  <a:pos x="1034" y="2583"/>
                </a:cxn>
                <a:cxn ang="0">
                  <a:pos x="1229" y="2516"/>
                </a:cxn>
                <a:cxn ang="0">
                  <a:pos x="1418" y="2451"/>
                </a:cxn>
                <a:cxn ang="0">
                  <a:pos x="1605" y="2362"/>
                </a:cxn>
                <a:cxn ang="0">
                  <a:pos x="1795" y="2319"/>
                </a:cxn>
                <a:cxn ang="0">
                  <a:pos x="1980" y="2208"/>
                </a:cxn>
                <a:cxn ang="0">
                  <a:pos x="2169" y="2189"/>
                </a:cxn>
                <a:cxn ang="0">
                  <a:pos x="2349" y="2045"/>
                </a:cxn>
                <a:cxn ang="0">
                  <a:pos x="2532" y="1987"/>
                </a:cxn>
                <a:cxn ang="0">
                  <a:pos x="2714" y="1903"/>
                </a:cxn>
                <a:cxn ang="0">
                  <a:pos x="2897" y="1836"/>
                </a:cxn>
                <a:cxn ang="0">
                  <a:pos x="3074" y="1791"/>
                </a:cxn>
                <a:cxn ang="0">
                  <a:pos x="3252" y="1735"/>
                </a:cxn>
                <a:cxn ang="0">
                  <a:pos x="3429" y="1678"/>
                </a:cxn>
                <a:cxn ang="0">
                  <a:pos x="3607" y="1620"/>
                </a:cxn>
                <a:cxn ang="0">
                  <a:pos x="3780" y="1546"/>
                </a:cxn>
                <a:cxn ang="0">
                  <a:pos x="3952" y="1481"/>
                </a:cxn>
                <a:cxn ang="0">
                  <a:pos x="4125" y="1411"/>
                </a:cxn>
                <a:cxn ang="0">
                  <a:pos x="4296" y="1366"/>
                </a:cxn>
                <a:cxn ang="0">
                  <a:pos x="4464" y="1311"/>
                </a:cxn>
                <a:cxn ang="0">
                  <a:pos x="4634" y="1267"/>
                </a:cxn>
                <a:cxn ang="0">
                  <a:pos x="4802" y="1222"/>
                </a:cxn>
                <a:cxn ang="0">
                  <a:pos x="4970" y="1150"/>
                </a:cxn>
                <a:cxn ang="0">
                  <a:pos x="5133" y="1145"/>
                </a:cxn>
                <a:cxn ang="0">
                  <a:pos x="5296" y="1102"/>
                </a:cxn>
                <a:cxn ang="0">
                  <a:pos x="5462" y="1044"/>
                </a:cxn>
                <a:cxn ang="0">
                  <a:pos x="5623" y="989"/>
                </a:cxn>
                <a:cxn ang="0">
                  <a:pos x="5784" y="934"/>
                </a:cxn>
                <a:cxn ang="0">
                  <a:pos x="5942" y="879"/>
                </a:cxn>
                <a:cxn ang="0">
                  <a:pos x="6100" y="823"/>
                </a:cxn>
                <a:cxn ang="0">
                  <a:pos x="6259" y="768"/>
                </a:cxn>
                <a:cxn ang="0">
                  <a:pos x="6415" y="713"/>
                </a:cxn>
                <a:cxn ang="0">
                  <a:pos x="6571" y="660"/>
                </a:cxn>
                <a:cxn ang="0">
                  <a:pos x="6724" y="605"/>
                </a:cxn>
                <a:cxn ang="0">
                  <a:pos x="6878" y="552"/>
                </a:cxn>
                <a:cxn ang="0">
                  <a:pos x="7031" y="502"/>
                </a:cxn>
                <a:cxn ang="0">
                  <a:pos x="7183" y="447"/>
                </a:cxn>
                <a:cxn ang="0">
                  <a:pos x="7334" y="394"/>
                </a:cxn>
                <a:cxn ang="0">
                  <a:pos x="7483" y="341"/>
                </a:cxn>
                <a:cxn ang="0">
                  <a:pos x="7634" y="291"/>
                </a:cxn>
                <a:cxn ang="0">
                  <a:pos x="7780" y="238"/>
                </a:cxn>
                <a:cxn ang="0">
                  <a:pos x="7927" y="190"/>
                </a:cxn>
                <a:cxn ang="0">
                  <a:pos x="8073" y="137"/>
                </a:cxn>
                <a:cxn ang="0">
                  <a:pos x="8217" y="87"/>
                </a:cxn>
                <a:cxn ang="0">
                  <a:pos x="8361" y="36"/>
                </a:cxn>
                <a:cxn ang="0">
                  <a:pos x="8471" y="0"/>
                </a:cxn>
              </a:cxnLst>
              <a:rect l="0" t="0" r="r" b="b"/>
              <a:pathLst>
                <a:path w="8471" h="2943">
                  <a:moveTo>
                    <a:pt x="0" y="2943"/>
                  </a:moveTo>
                  <a:lnTo>
                    <a:pt x="53" y="2926"/>
                  </a:lnTo>
                  <a:lnTo>
                    <a:pt x="151" y="2892"/>
                  </a:lnTo>
                  <a:lnTo>
                    <a:pt x="252" y="2856"/>
                  </a:lnTo>
                  <a:lnTo>
                    <a:pt x="350" y="2823"/>
                  </a:lnTo>
                  <a:lnTo>
                    <a:pt x="449" y="2787"/>
                  </a:lnTo>
                  <a:lnTo>
                    <a:pt x="547" y="2753"/>
                  </a:lnTo>
                  <a:lnTo>
                    <a:pt x="646" y="2717"/>
                  </a:lnTo>
                  <a:lnTo>
                    <a:pt x="744" y="2684"/>
                  </a:lnTo>
                  <a:lnTo>
                    <a:pt x="842" y="2652"/>
                  </a:lnTo>
                  <a:lnTo>
                    <a:pt x="936" y="2616"/>
                  </a:lnTo>
                  <a:lnTo>
                    <a:pt x="1034" y="2583"/>
                  </a:lnTo>
                  <a:lnTo>
                    <a:pt x="1130" y="2552"/>
                  </a:lnTo>
                  <a:lnTo>
                    <a:pt x="1229" y="2516"/>
                  </a:lnTo>
                  <a:lnTo>
                    <a:pt x="1322" y="2482"/>
                  </a:lnTo>
                  <a:lnTo>
                    <a:pt x="1418" y="2451"/>
                  </a:lnTo>
                  <a:lnTo>
                    <a:pt x="1512" y="2420"/>
                  </a:lnTo>
                  <a:lnTo>
                    <a:pt x="1605" y="2362"/>
                  </a:lnTo>
                  <a:lnTo>
                    <a:pt x="1699" y="2326"/>
                  </a:lnTo>
                  <a:lnTo>
                    <a:pt x="1795" y="2319"/>
                  </a:lnTo>
                  <a:lnTo>
                    <a:pt x="1889" y="2261"/>
                  </a:lnTo>
                  <a:lnTo>
                    <a:pt x="1980" y="2208"/>
                  </a:lnTo>
                  <a:lnTo>
                    <a:pt x="2073" y="2201"/>
                  </a:lnTo>
                  <a:lnTo>
                    <a:pt x="2169" y="2189"/>
                  </a:lnTo>
                  <a:lnTo>
                    <a:pt x="2258" y="2117"/>
                  </a:lnTo>
                  <a:lnTo>
                    <a:pt x="2349" y="2045"/>
                  </a:lnTo>
                  <a:lnTo>
                    <a:pt x="2441" y="2016"/>
                  </a:lnTo>
                  <a:lnTo>
                    <a:pt x="2532" y="1987"/>
                  </a:lnTo>
                  <a:lnTo>
                    <a:pt x="2625" y="1951"/>
                  </a:lnTo>
                  <a:lnTo>
                    <a:pt x="2714" y="1903"/>
                  </a:lnTo>
                  <a:lnTo>
                    <a:pt x="2803" y="1870"/>
                  </a:lnTo>
                  <a:lnTo>
                    <a:pt x="2897" y="1836"/>
                  </a:lnTo>
                  <a:lnTo>
                    <a:pt x="2985" y="1812"/>
                  </a:lnTo>
                  <a:lnTo>
                    <a:pt x="3074" y="1791"/>
                  </a:lnTo>
                  <a:lnTo>
                    <a:pt x="3163" y="1762"/>
                  </a:lnTo>
                  <a:lnTo>
                    <a:pt x="3252" y="1735"/>
                  </a:lnTo>
                  <a:lnTo>
                    <a:pt x="3341" y="1707"/>
                  </a:lnTo>
                  <a:lnTo>
                    <a:pt x="3429" y="1678"/>
                  </a:lnTo>
                  <a:lnTo>
                    <a:pt x="3518" y="1654"/>
                  </a:lnTo>
                  <a:lnTo>
                    <a:pt x="3607" y="1620"/>
                  </a:lnTo>
                  <a:lnTo>
                    <a:pt x="3693" y="1587"/>
                  </a:lnTo>
                  <a:lnTo>
                    <a:pt x="3780" y="1546"/>
                  </a:lnTo>
                  <a:lnTo>
                    <a:pt x="3866" y="1512"/>
                  </a:lnTo>
                  <a:lnTo>
                    <a:pt x="3952" y="1481"/>
                  </a:lnTo>
                  <a:lnTo>
                    <a:pt x="4039" y="1443"/>
                  </a:lnTo>
                  <a:lnTo>
                    <a:pt x="4125" y="1411"/>
                  </a:lnTo>
                  <a:lnTo>
                    <a:pt x="4212" y="1387"/>
                  </a:lnTo>
                  <a:lnTo>
                    <a:pt x="4296" y="1366"/>
                  </a:lnTo>
                  <a:lnTo>
                    <a:pt x="4382" y="1337"/>
                  </a:lnTo>
                  <a:lnTo>
                    <a:pt x="4464" y="1311"/>
                  </a:lnTo>
                  <a:lnTo>
                    <a:pt x="4552" y="1287"/>
                  </a:lnTo>
                  <a:lnTo>
                    <a:pt x="4634" y="1267"/>
                  </a:lnTo>
                  <a:lnTo>
                    <a:pt x="4718" y="1248"/>
                  </a:lnTo>
                  <a:lnTo>
                    <a:pt x="4802" y="1222"/>
                  </a:lnTo>
                  <a:lnTo>
                    <a:pt x="4886" y="1176"/>
                  </a:lnTo>
                  <a:lnTo>
                    <a:pt x="4970" y="1150"/>
                  </a:lnTo>
                  <a:lnTo>
                    <a:pt x="5052" y="1145"/>
                  </a:lnTo>
                  <a:lnTo>
                    <a:pt x="5133" y="1145"/>
                  </a:lnTo>
                  <a:lnTo>
                    <a:pt x="5217" y="1128"/>
                  </a:lnTo>
                  <a:lnTo>
                    <a:pt x="5296" y="1102"/>
                  </a:lnTo>
                  <a:lnTo>
                    <a:pt x="5378" y="1073"/>
                  </a:lnTo>
                  <a:lnTo>
                    <a:pt x="5462" y="1044"/>
                  </a:lnTo>
                  <a:lnTo>
                    <a:pt x="5541" y="1015"/>
                  </a:lnTo>
                  <a:lnTo>
                    <a:pt x="5623" y="989"/>
                  </a:lnTo>
                  <a:lnTo>
                    <a:pt x="5704" y="960"/>
                  </a:lnTo>
                  <a:lnTo>
                    <a:pt x="5784" y="934"/>
                  </a:lnTo>
                  <a:lnTo>
                    <a:pt x="5860" y="907"/>
                  </a:lnTo>
                  <a:lnTo>
                    <a:pt x="5942" y="879"/>
                  </a:lnTo>
                  <a:lnTo>
                    <a:pt x="6023" y="850"/>
                  </a:lnTo>
                  <a:lnTo>
                    <a:pt x="6100" y="823"/>
                  </a:lnTo>
                  <a:lnTo>
                    <a:pt x="6182" y="795"/>
                  </a:lnTo>
                  <a:lnTo>
                    <a:pt x="6259" y="768"/>
                  </a:lnTo>
                  <a:lnTo>
                    <a:pt x="6338" y="739"/>
                  </a:lnTo>
                  <a:lnTo>
                    <a:pt x="6415" y="713"/>
                  </a:lnTo>
                  <a:lnTo>
                    <a:pt x="6491" y="689"/>
                  </a:lnTo>
                  <a:lnTo>
                    <a:pt x="6571" y="660"/>
                  </a:lnTo>
                  <a:lnTo>
                    <a:pt x="6647" y="634"/>
                  </a:lnTo>
                  <a:lnTo>
                    <a:pt x="6724" y="605"/>
                  </a:lnTo>
                  <a:lnTo>
                    <a:pt x="6803" y="579"/>
                  </a:lnTo>
                  <a:lnTo>
                    <a:pt x="6878" y="552"/>
                  </a:lnTo>
                  <a:lnTo>
                    <a:pt x="6957" y="526"/>
                  </a:lnTo>
                  <a:lnTo>
                    <a:pt x="7031" y="502"/>
                  </a:lnTo>
                  <a:lnTo>
                    <a:pt x="7108" y="473"/>
                  </a:lnTo>
                  <a:lnTo>
                    <a:pt x="7183" y="447"/>
                  </a:lnTo>
                  <a:lnTo>
                    <a:pt x="7257" y="420"/>
                  </a:lnTo>
                  <a:lnTo>
                    <a:pt x="7334" y="394"/>
                  </a:lnTo>
                  <a:lnTo>
                    <a:pt x="7408" y="367"/>
                  </a:lnTo>
                  <a:lnTo>
                    <a:pt x="7483" y="341"/>
                  </a:lnTo>
                  <a:lnTo>
                    <a:pt x="7557" y="317"/>
                  </a:lnTo>
                  <a:lnTo>
                    <a:pt x="7634" y="291"/>
                  </a:lnTo>
                  <a:lnTo>
                    <a:pt x="7708" y="264"/>
                  </a:lnTo>
                  <a:lnTo>
                    <a:pt x="7780" y="238"/>
                  </a:lnTo>
                  <a:lnTo>
                    <a:pt x="7855" y="214"/>
                  </a:lnTo>
                  <a:lnTo>
                    <a:pt x="7927" y="190"/>
                  </a:lnTo>
                  <a:lnTo>
                    <a:pt x="8001" y="163"/>
                  </a:lnTo>
                  <a:lnTo>
                    <a:pt x="8073" y="137"/>
                  </a:lnTo>
                  <a:lnTo>
                    <a:pt x="8145" y="113"/>
                  </a:lnTo>
                  <a:lnTo>
                    <a:pt x="8217" y="87"/>
                  </a:lnTo>
                  <a:lnTo>
                    <a:pt x="8289" y="63"/>
                  </a:lnTo>
                  <a:lnTo>
                    <a:pt x="8361" y="36"/>
                  </a:lnTo>
                  <a:lnTo>
                    <a:pt x="8433" y="12"/>
                  </a:lnTo>
                  <a:lnTo>
                    <a:pt x="847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1" name="Freeform 191"/>
            <p:cNvSpPr>
              <a:spLocks noChangeAspect="1"/>
            </p:cNvSpPr>
            <p:nvPr/>
          </p:nvSpPr>
          <p:spPr bwMode="auto">
            <a:xfrm>
              <a:off x="1604" y="1895"/>
              <a:ext cx="3606" cy="1251"/>
            </a:xfrm>
            <a:custGeom>
              <a:avLst/>
              <a:gdLst/>
              <a:ahLst/>
              <a:cxnLst>
                <a:cxn ang="0">
                  <a:pos x="53" y="2921"/>
                </a:cxn>
                <a:cxn ang="0">
                  <a:pos x="250" y="2852"/>
                </a:cxn>
                <a:cxn ang="0">
                  <a:pos x="447" y="2782"/>
                </a:cxn>
                <a:cxn ang="0">
                  <a:pos x="646" y="2712"/>
                </a:cxn>
                <a:cxn ang="0">
                  <a:pos x="838" y="2648"/>
                </a:cxn>
                <a:cxn ang="0">
                  <a:pos x="1035" y="2578"/>
                </a:cxn>
                <a:cxn ang="0">
                  <a:pos x="1224" y="2511"/>
                </a:cxn>
                <a:cxn ang="0">
                  <a:pos x="1418" y="2446"/>
                </a:cxn>
                <a:cxn ang="0">
                  <a:pos x="1606" y="2352"/>
                </a:cxn>
                <a:cxn ang="0">
                  <a:pos x="1795" y="2316"/>
                </a:cxn>
                <a:cxn ang="0">
                  <a:pos x="1980" y="2206"/>
                </a:cxn>
                <a:cxn ang="0">
                  <a:pos x="2167" y="2187"/>
                </a:cxn>
                <a:cxn ang="0">
                  <a:pos x="2347" y="2048"/>
                </a:cxn>
                <a:cxn ang="0">
                  <a:pos x="2530" y="1985"/>
                </a:cxn>
                <a:cxn ang="0">
                  <a:pos x="2710" y="1899"/>
                </a:cxn>
                <a:cxn ang="0">
                  <a:pos x="2892" y="1831"/>
                </a:cxn>
                <a:cxn ang="0">
                  <a:pos x="3070" y="1788"/>
                </a:cxn>
                <a:cxn ang="0">
                  <a:pos x="3250" y="1733"/>
                </a:cxn>
                <a:cxn ang="0">
                  <a:pos x="3427" y="1675"/>
                </a:cxn>
                <a:cxn ang="0">
                  <a:pos x="3602" y="1618"/>
                </a:cxn>
                <a:cxn ang="0">
                  <a:pos x="3777" y="1543"/>
                </a:cxn>
                <a:cxn ang="0">
                  <a:pos x="3950" y="1476"/>
                </a:cxn>
                <a:cxn ang="0">
                  <a:pos x="4121" y="1409"/>
                </a:cxn>
                <a:cxn ang="0">
                  <a:pos x="4291" y="1361"/>
                </a:cxn>
                <a:cxn ang="0">
                  <a:pos x="4461" y="1308"/>
                </a:cxn>
                <a:cxn ang="0">
                  <a:pos x="4632" y="1260"/>
                </a:cxn>
                <a:cxn ang="0">
                  <a:pos x="4797" y="1212"/>
                </a:cxn>
                <a:cxn ang="0">
                  <a:pos x="4965" y="1155"/>
                </a:cxn>
                <a:cxn ang="0">
                  <a:pos x="5131" y="1150"/>
                </a:cxn>
                <a:cxn ang="0">
                  <a:pos x="5294" y="1099"/>
                </a:cxn>
                <a:cxn ang="0">
                  <a:pos x="5457" y="1042"/>
                </a:cxn>
                <a:cxn ang="0">
                  <a:pos x="5618" y="989"/>
                </a:cxn>
                <a:cxn ang="0">
                  <a:pos x="5781" y="929"/>
                </a:cxn>
                <a:cxn ang="0">
                  <a:pos x="5940" y="876"/>
                </a:cxn>
                <a:cxn ang="0">
                  <a:pos x="6098" y="821"/>
                </a:cxn>
                <a:cxn ang="0">
                  <a:pos x="6256" y="766"/>
                </a:cxn>
                <a:cxn ang="0">
                  <a:pos x="6410" y="711"/>
                </a:cxn>
                <a:cxn ang="0">
                  <a:pos x="6566" y="660"/>
                </a:cxn>
                <a:cxn ang="0">
                  <a:pos x="6722" y="605"/>
                </a:cxn>
                <a:cxn ang="0">
                  <a:pos x="6876" y="550"/>
                </a:cxn>
                <a:cxn ang="0">
                  <a:pos x="7029" y="497"/>
                </a:cxn>
                <a:cxn ang="0">
                  <a:pos x="7180" y="447"/>
                </a:cxn>
                <a:cxn ang="0">
                  <a:pos x="7329" y="394"/>
                </a:cxn>
                <a:cxn ang="0">
                  <a:pos x="7480" y="343"/>
                </a:cxn>
                <a:cxn ang="0">
                  <a:pos x="7627" y="291"/>
                </a:cxn>
                <a:cxn ang="0">
                  <a:pos x="7778" y="240"/>
                </a:cxn>
                <a:cxn ang="0">
                  <a:pos x="7922" y="187"/>
                </a:cxn>
                <a:cxn ang="0">
                  <a:pos x="8066" y="137"/>
                </a:cxn>
                <a:cxn ang="0">
                  <a:pos x="8215" y="87"/>
                </a:cxn>
                <a:cxn ang="0">
                  <a:pos x="8359" y="36"/>
                </a:cxn>
                <a:cxn ang="0">
                  <a:pos x="8464" y="0"/>
                </a:cxn>
              </a:cxnLst>
              <a:rect l="0" t="0" r="r" b="b"/>
              <a:pathLst>
                <a:path w="8464" h="2938">
                  <a:moveTo>
                    <a:pt x="0" y="2938"/>
                  </a:moveTo>
                  <a:lnTo>
                    <a:pt x="53" y="2921"/>
                  </a:lnTo>
                  <a:lnTo>
                    <a:pt x="151" y="2885"/>
                  </a:lnTo>
                  <a:lnTo>
                    <a:pt x="250" y="2852"/>
                  </a:lnTo>
                  <a:lnTo>
                    <a:pt x="348" y="2816"/>
                  </a:lnTo>
                  <a:lnTo>
                    <a:pt x="447" y="2782"/>
                  </a:lnTo>
                  <a:lnTo>
                    <a:pt x="547" y="2748"/>
                  </a:lnTo>
                  <a:lnTo>
                    <a:pt x="646" y="2712"/>
                  </a:lnTo>
                  <a:lnTo>
                    <a:pt x="744" y="2681"/>
                  </a:lnTo>
                  <a:lnTo>
                    <a:pt x="838" y="2648"/>
                  </a:lnTo>
                  <a:lnTo>
                    <a:pt x="936" y="2612"/>
                  </a:lnTo>
                  <a:lnTo>
                    <a:pt x="1035" y="2578"/>
                  </a:lnTo>
                  <a:lnTo>
                    <a:pt x="1131" y="2547"/>
                  </a:lnTo>
                  <a:lnTo>
                    <a:pt x="1224" y="2511"/>
                  </a:lnTo>
                  <a:lnTo>
                    <a:pt x="1322" y="2480"/>
                  </a:lnTo>
                  <a:lnTo>
                    <a:pt x="1418" y="2446"/>
                  </a:lnTo>
                  <a:lnTo>
                    <a:pt x="1512" y="2412"/>
                  </a:lnTo>
                  <a:lnTo>
                    <a:pt x="1606" y="2352"/>
                  </a:lnTo>
                  <a:lnTo>
                    <a:pt x="1699" y="2321"/>
                  </a:lnTo>
                  <a:lnTo>
                    <a:pt x="1795" y="2316"/>
                  </a:lnTo>
                  <a:lnTo>
                    <a:pt x="1886" y="2261"/>
                  </a:lnTo>
                  <a:lnTo>
                    <a:pt x="1980" y="2206"/>
                  </a:lnTo>
                  <a:lnTo>
                    <a:pt x="2071" y="2196"/>
                  </a:lnTo>
                  <a:lnTo>
                    <a:pt x="2167" y="2187"/>
                  </a:lnTo>
                  <a:lnTo>
                    <a:pt x="2256" y="2120"/>
                  </a:lnTo>
                  <a:lnTo>
                    <a:pt x="2347" y="2048"/>
                  </a:lnTo>
                  <a:lnTo>
                    <a:pt x="2438" y="2014"/>
                  </a:lnTo>
                  <a:lnTo>
                    <a:pt x="2530" y="1985"/>
                  </a:lnTo>
                  <a:lnTo>
                    <a:pt x="2621" y="1944"/>
                  </a:lnTo>
                  <a:lnTo>
                    <a:pt x="2710" y="1899"/>
                  </a:lnTo>
                  <a:lnTo>
                    <a:pt x="2803" y="1863"/>
                  </a:lnTo>
                  <a:lnTo>
                    <a:pt x="2892" y="1831"/>
                  </a:lnTo>
                  <a:lnTo>
                    <a:pt x="2981" y="1810"/>
                  </a:lnTo>
                  <a:lnTo>
                    <a:pt x="3070" y="1788"/>
                  </a:lnTo>
                  <a:lnTo>
                    <a:pt x="3158" y="1759"/>
                  </a:lnTo>
                  <a:lnTo>
                    <a:pt x="3250" y="1733"/>
                  </a:lnTo>
                  <a:lnTo>
                    <a:pt x="3338" y="1709"/>
                  </a:lnTo>
                  <a:lnTo>
                    <a:pt x="3427" y="1675"/>
                  </a:lnTo>
                  <a:lnTo>
                    <a:pt x="3514" y="1647"/>
                  </a:lnTo>
                  <a:lnTo>
                    <a:pt x="3602" y="1618"/>
                  </a:lnTo>
                  <a:lnTo>
                    <a:pt x="3689" y="1582"/>
                  </a:lnTo>
                  <a:lnTo>
                    <a:pt x="3777" y="1543"/>
                  </a:lnTo>
                  <a:lnTo>
                    <a:pt x="3861" y="1510"/>
                  </a:lnTo>
                  <a:lnTo>
                    <a:pt x="3950" y="1476"/>
                  </a:lnTo>
                  <a:lnTo>
                    <a:pt x="4034" y="1440"/>
                  </a:lnTo>
                  <a:lnTo>
                    <a:pt x="4121" y="1409"/>
                  </a:lnTo>
                  <a:lnTo>
                    <a:pt x="4209" y="1385"/>
                  </a:lnTo>
                  <a:lnTo>
                    <a:pt x="4291" y="1361"/>
                  </a:lnTo>
                  <a:lnTo>
                    <a:pt x="4377" y="1337"/>
                  </a:lnTo>
                  <a:lnTo>
                    <a:pt x="4461" y="1308"/>
                  </a:lnTo>
                  <a:lnTo>
                    <a:pt x="4548" y="1284"/>
                  </a:lnTo>
                  <a:lnTo>
                    <a:pt x="4632" y="1260"/>
                  </a:lnTo>
                  <a:lnTo>
                    <a:pt x="4716" y="1241"/>
                  </a:lnTo>
                  <a:lnTo>
                    <a:pt x="4797" y="1212"/>
                  </a:lnTo>
                  <a:lnTo>
                    <a:pt x="4881" y="1176"/>
                  </a:lnTo>
                  <a:lnTo>
                    <a:pt x="4965" y="1155"/>
                  </a:lnTo>
                  <a:lnTo>
                    <a:pt x="5049" y="1155"/>
                  </a:lnTo>
                  <a:lnTo>
                    <a:pt x="5131" y="1150"/>
                  </a:lnTo>
                  <a:lnTo>
                    <a:pt x="5213" y="1128"/>
                  </a:lnTo>
                  <a:lnTo>
                    <a:pt x="5294" y="1099"/>
                  </a:lnTo>
                  <a:lnTo>
                    <a:pt x="5373" y="1071"/>
                  </a:lnTo>
                  <a:lnTo>
                    <a:pt x="5457" y="1042"/>
                  </a:lnTo>
                  <a:lnTo>
                    <a:pt x="5539" y="1018"/>
                  </a:lnTo>
                  <a:lnTo>
                    <a:pt x="5618" y="989"/>
                  </a:lnTo>
                  <a:lnTo>
                    <a:pt x="5700" y="960"/>
                  </a:lnTo>
                  <a:lnTo>
                    <a:pt x="5781" y="929"/>
                  </a:lnTo>
                  <a:lnTo>
                    <a:pt x="5858" y="905"/>
                  </a:lnTo>
                  <a:lnTo>
                    <a:pt x="5940" y="876"/>
                  </a:lnTo>
                  <a:lnTo>
                    <a:pt x="6021" y="850"/>
                  </a:lnTo>
                  <a:lnTo>
                    <a:pt x="6098" y="821"/>
                  </a:lnTo>
                  <a:lnTo>
                    <a:pt x="6175" y="795"/>
                  </a:lnTo>
                  <a:lnTo>
                    <a:pt x="6256" y="766"/>
                  </a:lnTo>
                  <a:lnTo>
                    <a:pt x="6333" y="739"/>
                  </a:lnTo>
                  <a:lnTo>
                    <a:pt x="6410" y="711"/>
                  </a:lnTo>
                  <a:lnTo>
                    <a:pt x="6489" y="684"/>
                  </a:lnTo>
                  <a:lnTo>
                    <a:pt x="6566" y="660"/>
                  </a:lnTo>
                  <a:lnTo>
                    <a:pt x="6645" y="631"/>
                  </a:lnTo>
                  <a:lnTo>
                    <a:pt x="6722" y="605"/>
                  </a:lnTo>
                  <a:lnTo>
                    <a:pt x="6796" y="579"/>
                  </a:lnTo>
                  <a:lnTo>
                    <a:pt x="6876" y="550"/>
                  </a:lnTo>
                  <a:lnTo>
                    <a:pt x="6952" y="523"/>
                  </a:lnTo>
                  <a:lnTo>
                    <a:pt x="7029" y="497"/>
                  </a:lnTo>
                  <a:lnTo>
                    <a:pt x="7104" y="473"/>
                  </a:lnTo>
                  <a:lnTo>
                    <a:pt x="7180" y="447"/>
                  </a:lnTo>
                  <a:lnTo>
                    <a:pt x="7255" y="420"/>
                  </a:lnTo>
                  <a:lnTo>
                    <a:pt x="7329" y="394"/>
                  </a:lnTo>
                  <a:lnTo>
                    <a:pt x="7406" y="370"/>
                  </a:lnTo>
                  <a:lnTo>
                    <a:pt x="7480" y="343"/>
                  </a:lnTo>
                  <a:lnTo>
                    <a:pt x="7555" y="317"/>
                  </a:lnTo>
                  <a:lnTo>
                    <a:pt x="7627" y="291"/>
                  </a:lnTo>
                  <a:lnTo>
                    <a:pt x="7701" y="264"/>
                  </a:lnTo>
                  <a:lnTo>
                    <a:pt x="7778" y="240"/>
                  </a:lnTo>
                  <a:lnTo>
                    <a:pt x="7850" y="214"/>
                  </a:lnTo>
                  <a:lnTo>
                    <a:pt x="7922" y="187"/>
                  </a:lnTo>
                  <a:lnTo>
                    <a:pt x="7994" y="161"/>
                  </a:lnTo>
                  <a:lnTo>
                    <a:pt x="8066" y="137"/>
                  </a:lnTo>
                  <a:lnTo>
                    <a:pt x="8143" y="113"/>
                  </a:lnTo>
                  <a:lnTo>
                    <a:pt x="8215" y="87"/>
                  </a:lnTo>
                  <a:lnTo>
                    <a:pt x="8287" y="60"/>
                  </a:lnTo>
                  <a:lnTo>
                    <a:pt x="8359" y="36"/>
                  </a:lnTo>
                  <a:lnTo>
                    <a:pt x="8431" y="12"/>
                  </a:lnTo>
                  <a:lnTo>
                    <a:pt x="846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2" name="Freeform 192"/>
            <p:cNvSpPr>
              <a:spLocks noChangeAspect="1"/>
            </p:cNvSpPr>
            <p:nvPr/>
          </p:nvSpPr>
          <p:spPr bwMode="auto">
            <a:xfrm>
              <a:off x="1596" y="1889"/>
              <a:ext cx="3605" cy="1250"/>
            </a:xfrm>
            <a:custGeom>
              <a:avLst/>
              <a:gdLst/>
              <a:ahLst/>
              <a:cxnLst>
                <a:cxn ang="0">
                  <a:pos x="48" y="2916"/>
                </a:cxn>
                <a:cxn ang="0">
                  <a:pos x="250" y="2847"/>
                </a:cxn>
                <a:cxn ang="0">
                  <a:pos x="447" y="2777"/>
                </a:cxn>
                <a:cxn ang="0">
                  <a:pos x="644" y="2710"/>
                </a:cxn>
                <a:cxn ang="0">
                  <a:pos x="838" y="2640"/>
                </a:cxn>
                <a:cxn ang="0">
                  <a:pos x="1032" y="2576"/>
                </a:cxn>
                <a:cxn ang="0">
                  <a:pos x="1224" y="2508"/>
                </a:cxn>
                <a:cxn ang="0">
                  <a:pos x="1414" y="2444"/>
                </a:cxn>
                <a:cxn ang="0">
                  <a:pos x="1601" y="2348"/>
                </a:cxn>
                <a:cxn ang="0">
                  <a:pos x="1791" y="2309"/>
                </a:cxn>
                <a:cxn ang="0">
                  <a:pos x="1975" y="2204"/>
                </a:cxn>
                <a:cxn ang="0">
                  <a:pos x="2163" y="2182"/>
                </a:cxn>
                <a:cxn ang="0">
                  <a:pos x="2345" y="2057"/>
                </a:cxn>
                <a:cxn ang="0">
                  <a:pos x="2527" y="1973"/>
                </a:cxn>
                <a:cxn ang="0">
                  <a:pos x="2707" y="1894"/>
                </a:cxn>
                <a:cxn ang="0">
                  <a:pos x="2887" y="1827"/>
                </a:cxn>
                <a:cxn ang="0">
                  <a:pos x="3070" y="1786"/>
                </a:cxn>
                <a:cxn ang="0">
                  <a:pos x="3247" y="1731"/>
                </a:cxn>
                <a:cxn ang="0">
                  <a:pos x="3425" y="1673"/>
                </a:cxn>
                <a:cxn ang="0">
                  <a:pos x="3600" y="1615"/>
                </a:cxn>
                <a:cxn ang="0">
                  <a:pos x="3773" y="1541"/>
                </a:cxn>
                <a:cxn ang="0">
                  <a:pos x="3946" y="1479"/>
                </a:cxn>
                <a:cxn ang="0">
                  <a:pos x="4118" y="1409"/>
                </a:cxn>
                <a:cxn ang="0">
                  <a:pos x="4291" y="1361"/>
                </a:cxn>
                <a:cxn ang="0">
                  <a:pos x="4459" y="1306"/>
                </a:cxn>
                <a:cxn ang="0">
                  <a:pos x="4627" y="1260"/>
                </a:cxn>
                <a:cxn ang="0">
                  <a:pos x="4795" y="1205"/>
                </a:cxn>
                <a:cxn ang="0">
                  <a:pos x="4963" y="1162"/>
                </a:cxn>
                <a:cxn ang="0">
                  <a:pos x="5126" y="1150"/>
                </a:cxn>
                <a:cxn ang="0">
                  <a:pos x="5292" y="1097"/>
                </a:cxn>
                <a:cxn ang="0">
                  <a:pos x="5453" y="1044"/>
                </a:cxn>
                <a:cxn ang="0">
                  <a:pos x="5616" y="984"/>
                </a:cxn>
                <a:cxn ang="0">
                  <a:pos x="5774" y="931"/>
                </a:cxn>
                <a:cxn ang="0">
                  <a:pos x="5935" y="876"/>
                </a:cxn>
                <a:cxn ang="0">
                  <a:pos x="6093" y="819"/>
                </a:cxn>
                <a:cxn ang="0">
                  <a:pos x="6254" y="763"/>
                </a:cxn>
                <a:cxn ang="0">
                  <a:pos x="6408" y="713"/>
                </a:cxn>
                <a:cxn ang="0">
                  <a:pos x="6564" y="658"/>
                </a:cxn>
                <a:cxn ang="0">
                  <a:pos x="6715" y="603"/>
                </a:cxn>
                <a:cxn ang="0">
                  <a:pos x="6871" y="550"/>
                </a:cxn>
                <a:cxn ang="0">
                  <a:pos x="7025" y="497"/>
                </a:cxn>
                <a:cxn ang="0">
                  <a:pos x="7173" y="444"/>
                </a:cxn>
                <a:cxn ang="0">
                  <a:pos x="7327" y="391"/>
                </a:cxn>
                <a:cxn ang="0">
                  <a:pos x="7473" y="341"/>
                </a:cxn>
                <a:cxn ang="0">
                  <a:pos x="7625" y="288"/>
                </a:cxn>
                <a:cxn ang="0">
                  <a:pos x="7771" y="238"/>
                </a:cxn>
                <a:cxn ang="0">
                  <a:pos x="7917" y="187"/>
                </a:cxn>
                <a:cxn ang="0">
                  <a:pos x="8064" y="137"/>
                </a:cxn>
                <a:cxn ang="0">
                  <a:pos x="8208" y="87"/>
                </a:cxn>
                <a:cxn ang="0">
                  <a:pos x="8352" y="36"/>
                </a:cxn>
                <a:cxn ang="0">
                  <a:pos x="8462" y="0"/>
                </a:cxn>
              </a:cxnLst>
              <a:rect l="0" t="0" r="r" b="b"/>
              <a:pathLst>
                <a:path w="8462" h="2933">
                  <a:moveTo>
                    <a:pt x="0" y="2933"/>
                  </a:moveTo>
                  <a:lnTo>
                    <a:pt x="48" y="2916"/>
                  </a:lnTo>
                  <a:lnTo>
                    <a:pt x="149" y="2880"/>
                  </a:lnTo>
                  <a:lnTo>
                    <a:pt x="250" y="2847"/>
                  </a:lnTo>
                  <a:lnTo>
                    <a:pt x="348" y="2811"/>
                  </a:lnTo>
                  <a:lnTo>
                    <a:pt x="447" y="2777"/>
                  </a:lnTo>
                  <a:lnTo>
                    <a:pt x="545" y="2741"/>
                  </a:lnTo>
                  <a:lnTo>
                    <a:pt x="644" y="2710"/>
                  </a:lnTo>
                  <a:lnTo>
                    <a:pt x="740" y="2676"/>
                  </a:lnTo>
                  <a:lnTo>
                    <a:pt x="838" y="2640"/>
                  </a:lnTo>
                  <a:lnTo>
                    <a:pt x="936" y="2607"/>
                  </a:lnTo>
                  <a:lnTo>
                    <a:pt x="1032" y="2576"/>
                  </a:lnTo>
                  <a:lnTo>
                    <a:pt x="1131" y="2540"/>
                  </a:lnTo>
                  <a:lnTo>
                    <a:pt x="1224" y="2508"/>
                  </a:lnTo>
                  <a:lnTo>
                    <a:pt x="1320" y="2475"/>
                  </a:lnTo>
                  <a:lnTo>
                    <a:pt x="1414" y="2444"/>
                  </a:lnTo>
                  <a:lnTo>
                    <a:pt x="1510" y="2408"/>
                  </a:lnTo>
                  <a:lnTo>
                    <a:pt x="1601" y="2348"/>
                  </a:lnTo>
                  <a:lnTo>
                    <a:pt x="1697" y="2316"/>
                  </a:lnTo>
                  <a:lnTo>
                    <a:pt x="1791" y="2309"/>
                  </a:lnTo>
                  <a:lnTo>
                    <a:pt x="1884" y="2259"/>
                  </a:lnTo>
                  <a:lnTo>
                    <a:pt x="1975" y="2204"/>
                  </a:lnTo>
                  <a:lnTo>
                    <a:pt x="2071" y="2192"/>
                  </a:lnTo>
                  <a:lnTo>
                    <a:pt x="2163" y="2182"/>
                  </a:lnTo>
                  <a:lnTo>
                    <a:pt x="2256" y="2127"/>
                  </a:lnTo>
                  <a:lnTo>
                    <a:pt x="2345" y="2057"/>
                  </a:lnTo>
                  <a:lnTo>
                    <a:pt x="2436" y="2009"/>
                  </a:lnTo>
                  <a:lnTo>
                    <a:pt x="2527" y="1973"/>
                  </a:lnTo>
                  <a:lnTo>
                    <a:pt x="2619" y="1939"/>
                  </a:lnTo>
                  <a:lnTo>
                    <a:pt x="2707" y="1894"/>
                  </a:lnTo>
                  <a:lnTo>
                    <a:pt x="2799" y="1855"/>
                  </a:lnTo>
                  <a:lnTo>
                    <a:pt x="2887" y="1827"/>
                  </a:lnTo>
                  <a:lnTo>
                    <a:pt x="2979" y="1805"/>
                  </a:lnTo>
                  <a:lnTo>
                    <a:pt x="3070" y="1786"/>
                  </a:lnTo>
                  <a:lnTo>
                    <a:pt x="3159" y="1757"/>
                  </a:lnTo>
                  <a:lnTo>
                    <a:pt x="3247" y="1731"/>
                  </a:lnTo>
                  <a:lnTo>
                    <a:pt x="3336" y="1704"/>
                  </a:lnTo>
                  <a:lnTo>
                    <a:pt x="3425" y="1673"/>
                  </a:lnTo>
                  <a:lnTo>
                    <a:pt x="3511" y="1644"/>
                  </a:lnTo>
                  <a:lnTo>
                    <a:pt x="3600" y="1615"/>
                  </a:lnTo>
                  <a:lnTo>
                    <a:pt x="3686" y="1579"/>
                  </a:lnTo>
                  <a:lnTo>
                    <a:pt x="3773" y="1541"/>
                  </a:lnTo>
                  <a:lnTo>
                    <a:pt x="3859" y="1510"/>
                  </a:lnTo>
                  <a:lnTo>
                    <a:pt x="3946" y="1479"/>
                  </a:lnTo>
                  <a:lnTo>
                    <a:pt x="4032" y="1440"/>
                  </a:lnTo>
                  <a:lnTo>
                    <a:pt x="4118" y="1409"/>
                  </a:lnTo>
                  <a:lnTo>
                    <a:pt x="4205" y="1383"/>
                  </a:lnTo>
                  <a:lnTo>
                    <a:pt x="4291" y="1361"/>
                  </a:lnTo>
                  <a:lnTo>
                    <a:pt x="4375" y="1335"/>
                  </a:lnTo>
                  <a:lnTo>
                    <a:pt x="4459" y="1306"/>
                  </a:lnTo>
                  <a:lnTo>
                    <a:pt x="4546" y="1282"/>
                  </a:lnTo>
                  <a:lnTo>
                    <a:pt x="4627" y="1260"/>
                  </a:lnTo>
                  <a:lnTo>
                    <a:pt x="4711" y="1234"/>
                  </a:lnTo>
                  <a:lnTo>
                    <a:pt x="4795" y="1205"/>
                  </a:lnTo>
                  <a:lnTo>
                    <a:pt x="4879" y="1174"/>
                  </a:lnTo>
                  <a:lnTo>
                    <a:pt x="4963" y="1162"/>
                  </a:lnTo>
                  <a:lnTo>
                    <a:pt x="5042" y="1164"/>
                  </a:lnTo>
                  <a:lnTo>
                    <a:pt x="5126" y="1150"/>
                  </a:lnTo>
                  <a:lnTo>
                    <a:pt x="5210" y="1126"/>
                  </a:lnTo>
                  <a:lnTo>
                    <a:pt x="5292" y="1097"/>
                  </a:lnTo>
                  <a:lnTo>
                    <a:pt x="5371" y="1068"/>
                  </a:lnTo>
                  <a:lnTo>
                    <a:pt x="5453" y="1044"/>
                  </a:lnTo>
                  <a:lnTo>
                    <a:pt x="5534" y="1013"/>
                  </a:lnTo>
                  <a:lnTo>
                    <a:pt x="5616" y="984"/>
                  </a:lnTo>
                  <a:lnTo>
                    <a:pt x="5698" y="958"/>
                  </a:lnTo>
                  <a:lnTo>
                    <a:pt x="5774" y="931"/>
                  </a:lnTo>
                  <a:lnTo>
                    <a:pt x="5856" y="903"/>
                  </a:lnTo>
                  <a:lnTo>
                    <a:pt x="5935" y="876"/>
                  </a:lnTo>
                  <a:lnTo>
                    <a:pt x="6014" y="847"/>
                  </a:lnTo>
                  <a:lnTo>
                    <a:pt x="6093" y="819"/>
                  </a:lnTo>
                  <a:lnTo>
                    <a:pt x="6173" y="792"/>
                  </a:lnTo>
                  <a:lnTo>
                    <a:pt x="6254" y="763"/>
                  </a:lnTo>
                  <a:lnTo>
                    <a:pt x="6331" y="737"/>
                  </a:lnTo>
                  <a:lnTo>
                    <a:pt x="6408" y="713"/>
                  </a:lnTo>
                  <a:lnTo>
                    <a:pt x="6487" y="684"/>
                  </a:lnTo>
                  <a:lnTo>
                    <a:pt x="6564" y="658"/>
                  </a:lnTo>
                  <a:lnTo>
                    <a:pt x="6641" y="631"/>
                  </a:lnTo>
                  <a:lnTo>
                    <a:pt x="6715" y="603"/>
                  </a:lnTo>
                  <a:lnTo>
                    <a:pt x="6794" y="576"/>
                  </a:lnTo>
                  <a:lnTo>
                    <a:pt x="6871" y="550"/>
                  </a:lnTo>
                  <a:lnTo>
                    <a:pt x="6948" y="526"/>
                  </a:lnTo>
                  <a:lnTo>
                    <a:pt x="7025" y="497"/>
                  </a:lnTo>
                  <a:lnTo>
                    <a:pt x="7099" y="471"/>
                  </a:lnTo>
                  <a:lnTo>
                    <a:pt x="7173" y="444"/>
                  </a:lnTo>
                  <a:lnTo>
                    <a:pt x="7250" y="418"/>
                  </a:lnTo>
                  <a:lnTo>
                    <a:pt x="7327" y="391"/>
                  </a:lnTo>
                  <a:lnTo>
                    <a:pt x="7401" y="365"/>
                  </a:lnTo>
                  <a:lnTo>
                    <a:pt x="7473" y="341"/>
                  </a:lnTo>
                  <a:lnTo>
                    <a:pt x="7550" y="315"/>
                  </a:lnTo>
                  <a:lnTo>
                    <a:pt x="7625" y="288"/>
                  </a:lnTo>
                  <a:lnTo>
                    <a:pt x="7699" y="262"/>
                  </a:lnTo>
                  <a:lnTo>
                    <a:pt x="7771" y="238"/>
                  </a:lnTo>
                  <a:lnTo>
                    <a:pt x="7845" y="214"/>
                  </a:lnTo>
                  <a:lnTo>
                    <a:pt x="7917" y="187"/>
                  </a:lnTo>
                  <a:lnTo>
                    <a:pt x="7992" y="161"/>
                  </a:lnTo>
                  <a:lnTo>
                    <a:pt x="8064" y="137"/>
                  </a:lnTo>
                  <a:lnTo>
                    <a:pt x="8136" y="111"/>
                  </a:lnTo>
                  <a:lnTo>
                    <a:pt x="8208" y="87"/>
                  </a:lnTo>
                  <a:lnTo>
                    <a:pt x="8280" y="60"/>
                  </a:lnTo>
                  <a:lnTo>
                    <a:pt x="8352" y="36"/>
                  </a:lnTo>
                  <a:lnTo>
                    <a:pt x="8424" y="12"/>
                  </a:lnTo>
                  <a:lnTo>
                    <a:pt x="846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3" name="Freeform 193"/>
            <p:cNvSpPr>
              <a:spLocks noChangeAspect="1"/>
            </p:cNvSpPr>
            <p:nvPr/>
          </p:nvSpPr>
          <p:spPr bwMode="auto">
            <a:xfrm>
              <a:off x="1590" y="1884"/>
              <a:ext cx="3602" cy="1248"/>
            </a:xfrm>
            <a:custGeom>
              <a:avLst/>
              <a:gdLst/>
              <a:ahLst/>
              <a:cxnLst>
                <a:cxn ang="0">
                  <a:pos x="48" y="2911"/>
                </a:cxn>
                <a:cxn ang="0">
                  <a:pos x="247" y="2842"/>
                </a:cxn>
                <a:cxn ang="0">
                  <a:pos x="446" y="2774"/>
                </a:cxn>
                <a:cxn ang="0">
                  <a:pos x="643" y="2707"/>
                </a:cxn>
                <a:cxn ang="0">
                  <a:pos x="837" y="2638"/>
                </a:cxn>
                <a:cxn ang="0">
                  <a:pos x="1029" y="2573"/>
                </a:cxn>
                <a:cxn ang="0">
                  <a:pos x="1224" y="2506"/>
                </a:cxn>
                <a:cxn ang="0">
                  <a:pos x="1413" y="2438"/>
                </a:cxn>
                <a:cxn ang="0">
                  <a:pos x="1600" y="2347"/>
                </a:cxn>
                <a:cxn ang="0">
                  <a:pos x="1790" y="2311"/>
                </a:cxn>
                <a:cxn ang="0">
                  <a:pos x="1975" y="2203"/>
                </a:cxn>
                <a:cxn ang="0">
                  <a:pos x="2162" y="2179"/>
                </a:cxn>
                <a:cxn ang="0">
                  <a:pos x="2344" y="2069"/>
                </a:cxn>
                <a:cxn ang="0">
                  <a:pos x="2524" y="1963"/>
                </a:cxn>
                <a:cxn ang="0">
                  <a:pos x="2707" y="1886"/>
                </a:cxn>
                <a:cxn ang="0">
                  <a:pos x="2884" y="1824"/>
                </a:cxn>
                <a:cxn ang="0">
                  <a:pos x="3067" y="1785"/>
                </a:cxn>
                <a:cxn ang="0">
                  <a:pos x="3244" y="1730"/>
                </a:cxn>
                <a:cxn ang="0">
                  <a:pos x="3419" y="1675"/>
                </a:cxn>
                <a:cxn ang="0">
                  <a:pos x="3597" y="1613"/>
                </a:cxn>
                <a:cxn ang="0">
                  <a:pos x="3770" y="1541"/>
                </a:cxn>
                <a:cxn ang="0">
                  <a:pos x="3945" y="1478"/>
                </a:cxn>
                <a:cxn ang="0">
                  <a:pos x="4115" y="1411"/>
                </a:cxn>
                <a:cxn ang="0">
                  <a:pos x="4288" y="1358"/>
                </a:cxn>
                <a:cxn ang="0">
                  <a:pos x="4458" y="1308"/>
                </a:cxn>
                <a:cxn ang="0">
                  <a:pos x="4624" y="1255"/>
                </a:cxn>
                <a:cxn ang="0">
                  <a:pos x="4792" y="1195"/>
                </a:cxn>
                <a:cxn ang="0">
                  <a:pos x="4958" y="1171"/>
                </a:cxn>
                <a:cxn ang="0">
                  <a:pos x="5123" y="1154"/>
                </a:cxn>
                <a:cxn ang="0">
                  <a:pos x="5286" y="1097"/>
                </a:cxn>
                <a:cxn ang="0">
                  <a:pos x="5447" y="1044"/>
                </a:cxn>
                <a:cxn ang="0">
                  <a:pos x="5610" y="986"/>
                </a:cxn>
                <a:cxn ang="0">
                  <a:pos x="5771" y="931"/>
                </a:cxn>
                <a:cxn ang="0">
                  <a:pos x="5932" y="876"/>
                </a:cxn>
                <a:cxn ang="0">
                  <a:pos x="6090" y="821"/>
                </a:cxn>
                <a:cxn ang="0">
                  <a:pos x="6246" y="765"/>
                </a:cxn>
                <a:cxn ang="0">
                  <a:pos x="6405" y="710"/>
                </a:cxn>
                <a:cxn ang="0">
                  <a:pos x="6558" y="657"/>
                </a:cxn>
                <a:cxn ang="0">
                  <a:pos x="6712" y="605"/>
                </a:cxn>
                <a:cxn ang="0">
                  <a:pos x="6865" y="549"/>
                </a:cxn>
                <a:cxn ang="0">
                  <a:pos x="7017" y="499"/>
                </a:cxn>
                <a:cxn ang="0">
                  <a:pos x="7170" y="446"/>
                </a:cxn>
                <a:cxn ang="0">
                  <a:pos x="7319" y="396"/>
                </a:cxn>
                <a:cxn ang="0">
                  <a:pos x="7470" y="343"/>
                </a:cxn>
                <a:cxn ang="0">
                  <a:pos x="7619" y="290"/>
                </a:cxn>
                <a:cxn ang="0">
                  <a:pos x="7765" y="240"/>
                </a:cxn>
                <a:cxn ang="0">
                  <a:pos x="7914" y="187"/>
                </a:cxn>
                <a:cxn ang="0">
                  <a:pos x="8061" y="139"/>
                </a:cxn>
                <a:cxn ang="0">
                  <a:pos x="8205" y="86"/>
                </a:cxn>
                <a:cxn ang="0">
                  <a:pos x="8349" y="38"/>
                </a:cxn>
                <a:cxn ang="0">
                  <a:pos x="8454" y="0"/>
                </a:cxn>
              </a:cxnLst>
              <a:rect l="0" t="0" r="r" b="b"/>
              <a:pathLst>
                <a:path w="8454" h="2930">
                  <a:moveTo>
                    <a:pt x="0" y="2930"/>
                  </a:moveTo>
                  <a:lnTo>
                    <a:pt x="48" y="2911"/>
                  </a:lnTo>
                  <a:lnTo>
                    <a:pt x="148" y="2878"/>
                  </a:lnTo>
                  <a:lnTo>
                    <a:pt x="247" y="2842"/>
                  </a:lnTo>
                  <a:lnTo>
                    <a:pt x="348" y="2808"/>
                  </a:lnTo>
                  <a:lnTo>
                    <a:pt x="446" y="2774"/>
                  </a:lnTo>
                  <a:lnTo>
                    <a:pt x="544" y="2738"/>
                  </a:lnTo>
                  <a:lnTo>
                    <a:pt x="643" y="2707"/>
                  </a:lnTo>
                  <a:lnTo>
                    <a:pt x="739" y="2674"/>
                  </a:lnTo>
                  <a:lnTo>
                    <a:pt x="837" y="2638"/>
                  </a:lnTo>
                  <a:lnTo>
                    <a:pt x="931" y="2606"/>
                  </a:lnTo>
                  <a:lnTo>
                    <a:pt x="1029" y="2573"/>
                  </a:lnTo>
                  <a:lnTo>
                    <a:pt x="1125" y="2537"/>
                  </a:lnTo>
                  <a:lnTo>
                    <a:pt x="1224" y="2506"/>
                  </a:lnTo>
                  <a:lnTo>
                    <a:pt x="1317" y="2472"/>
                  </a:lnTo>
                  <a:lnTo>
                    <a:pt x="1413" y="2438"/>
                  </a:lnTo>
                  <a:lnTo>
                    <a:pt x="1509" y="2407"/>
                  </a:lnTo>
                  <a:lnTo>
                    <a:pt x="1600" y="2347"/>
                  </a:lnTo>
                  <a:lnTo>
                    <a:pt x="1696" y="2314"/>
                  </a:lnTo>
                  <a:lnTo>
                    <a:pt x="1790" y="2311"/>
                  </a:lnTo>
                  <a:lnTo>
                    <a:pt x="1883" y="2258"/>
                  </a:lnTo>
                  <a:lnTo>
                    <a:pt x="1975" y="2203"/>
                  </a:lnTo>
                  <a:lnTo>
                    <a:pt x="2066" y="2191"/>
                  </a:lnTo>
                  <a:lnTo>
                    <a:pt x="2162" y="2179"/>
                  </a:lnTo>
                  <a:lnTo>
                    <a:pt x="2253" y="2134"/>
                  </a:lnTo>
                  <a:lnTo>
                    <a:pt x="2344" y="2069"/>
                  </a:lnTo>
                  <a:lnTo>
                    <a:pt x="2433" y="2004"/>
                  </a:lnTo>
                  <a:lnTo>
                    <a:pt x="2524" y="1963"/>
                  </a:lnTo>
                  <a:lnTo>
                    <a:pt x="2615" y="1932"/>
                  </a:lnTo>
                  <a:lnTo>
                    <a:pt x="2707" y="1886"/>
                  </a:lnTo>
                  <a:lnTo>
                    <a:pt x="2795" y="1845"/>
                  </a:lnTo>
                  <a:lnTo>
                    <a:pt x="2884" y="1824"/>
                  </a:lnTo>
                  <a:lnTo>
                    <a:pt x="2975" y="1807"/>
                  </a:lnTo>
                  <a:lnTo>
                    <a:pt x="3067" y="1785"/>
                  </a:lnTo>
                  <a:lnTo>
                    <a:pt x="3155" y="1754"/>
                  </a:lnTo>
                  <a:lnTo>
                    <a:pt x="3244" y="1730"/>
                  </a:lnTo>
                  <a:lnTo>
                    <a:pt x="3335" y="1706"/>
                  </a:lnTo>
                  <a:lnTo>
                    <a:pt x="3419" y="1675"/>
                  </a:lnTo>
                  <a:lnTo>
                    <a:pt x="3511" y="1644"/>
                  </a:lnTo>
                  <a:lnTo>
                    <a:pt x="3597" y="1613"/>
                  </a:lnTo>
                  <a:lnTo>
                    <a:pt x="3683" y="1579"/>
                  </a:lnTo>
                  <a:lnTo>
                    <a:pt x="3770" y="1541"/>
                  </a:lnTo>
                  <a:lnTo>
                    <a:pt x="3858" y="1509"/>
                  </a:lnTo>
                  <a:lnTo>
                    <a:pt x="3945" y="1478"/>
                  </a:lnTo>
                  <a:lnTo>
                    <a:pt x="4029" y="1442"/>
                  </a:lnTo>
                  <a:lnTo>
                    <a:pt x="4115" y="1411"/>
                  </a:lnTo>
                  <a:lnTo>
                    <a:pt x="4202" y="1385"/>
                  </a:lnTo>
                  <a:lnTo>
                    <a:pt x="4288" y="1358"/>
                  </a:lnTo>
                  <a:lnTo>
                    <a:pt x="4370" y="1334"/>
                  </a:lnTo>
                  <a:lnTo>
                    <a:pt x="4458" y="1308"/>
                  </a:lnTo>
                  <a:lnTo>
                    <a:pt x="4540" y="1281"/>
                  </a:lnTo>
                  <a:lnTo>
                    <a:pt x="4624" y="1255"/>
                  </a:lnTo>
                  <a:lnTo>
                    <a:pt x="4708" y="1226"/>
                  </a:lnTo>
                  <a:lnTo>
                    <a:pt x="4792" y="1195"/>
                  </a:lnTo>
                  <a:lnTo>
                    <a:pt x="4876" y="1171"/>
                  </a:lnTo>
                  <a:lnTo>
                    <a:pt x="4958" y="1171"/>
                  </a:lnTo>
                  <a:lnTo>
                    <a:pt x="5039" y="1171"/>
                  </a:lnTo>
                  <a:lnTo>
                    <a:pt x="5123" y="1154"/>
                  </a:lnTo>
                  <a:lnTo>
                    <a:pt x="5202" y="1125"/>
                  </a:lnTo>
                  <a:lnTo>
                    <a:pt x="5286" y="1097"/>
                  </a:lnTo>
                  <a:lnTo>
                    <a:pt x="5368" y="1068"/>
                  </a:lnTo>
                  <a:lnTo>
                    <a:pt x="5447" y="1044"/>
                  </a:lnTo>
                  <a:lnTo>
                    <a:pt x="5529" y="1015"/>
                  </a:lnTo>
                  <a:lnTo>
                    <a:pt x="5610" y="986"/>
                  </a:lnTo>
                  <a:lnTo>
                    <a:pt x="5690" y="960"/>
                  </a:lnTo>
                  <a:lnTo>
                    <a:pt x="5771" y="931"/>
                  </a:lnTo>
                  <a:lnTo>
                    <a:pt x="5850" y="902"/>
                  </a:lnTo>
                  <a:lnTo>
                    <a:pt x="5932" y="876"/>
                  </a:lnTo>
                  <a:lnTo>
                    <a:pt x="6009" y="847"/>
                  </a:lnTo>
                  <a:lnTo>
                    <a:pt x="6090" y="821"/>
                  </a:lnTo>
                  <a:lnTo>
                    <a:pt x="6167" y="792"/>
                  </a:lnTo>
                  <a:lnTo>
                    <a:pt x="6246" y="765"/>
                  </a:lnTo>
                  <a:lnTo>
                    <a:pt x="6325" y="737"/>
                  </a:lnTo>
                  <a:lnTo>
                    <a:pt x="6405" y="710"/>
                  </a:lnTo>
                  <a:lnTo>
                    <a:pt x="6481" y="686"/>
                  </a:lnTo>
                  <a:lnTo>
                    <a:pt x="6558" y="657"/>
                  </a:lnTo>
                  <a:lnTo>
                    <a:pt x="6635" y="631"/>
                  </a:lnTo>
                  <a:lnTo>
                    <a:pt x="6712" y="605"/>
                  </a:lnTo>
                  <a:lnTo>
                    <a:pt x="6791" y="578"/>
                  </a:lnTo>
                  <a:lnTo>
                    <a:pt x="6865" y="549"/>
                  </a:lnTo>
                  <a:lnTo>
                    <a:pt x="6942" y="523"/>
                  </a:lnTo>
                  <a:lnTo>
                    <a:pt x="7017" y="499"/>
                  </a:lnTo>
                  <a:lnTo>
                    <a:pt x="7096" y="473"/>
                  </a:lnTo>
                  <a:lnTo>
                    <a:pt x="7170" y="446"/>
                  </a:lnTo>
                  <a:lnTo>
                    <a:pt x="7245" y="420"/>
                  </a:lnTo>
                  <a:lnTo>
                    <a:pt x="7319" y="396"/>
                  </a:lnTo>
                  <a:lnTo>
                    <a:pt x="7396" y="369"/>
                  </a:lnTo>
                  <a:lnTo>
                    <a:pt x="7470" y="343"/>
                  </a:lnTo>
                  <a:lnTo>
                    <a:pt x="7545" y="317"/>
                  </a:lnTo>
                  <a:lnTo>
                    <a:pt x="7619" y="290"/>
                  </a:lnTo>
                  <a:lnTo>
                    <a:pt x="7691" y="266"/>
                  </a:lnTo>
                  <a:lnTo>
                    <a:pt x="7765" y="240"/>
                  </a:lnTo>
                  <a:lnTo>
                    <a:pt x="7842" y="213"/>
                  </a:lnTo>
                  <a:lnTo>
                    <a:pt x="7914" y="187"/>
                  </a:lnTo>
                  <a:lnTo>
                    <a:pt x="7986" y="163"/>
                  </a:lnTo>
                  <a:lnTo>
                    <a:pt x="8061" y="139"/>
                  </a:lnTo>
                  <a:lnTo>
                    <a:pt x="8133" y="113"/>
                  </a:lnTo>
                  <a:lnTo>
                    <a:pt x="8205" y="86"/>
                  </a:lnTo>
                  <a:lnTo>
                    <a:pt x="8277" y="62"/>
                  </a:lnTo>
                  <a:lnTo>
                    <a:pt x="8349" y="38"/>
                  </a:lnTo>
                  <a:lnTo>
                    <a:pt x="8420" y="14"/>
                  </a:lnTo>
                  <a:lnTo>
                    <a:pt x="845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4" name="Freeform 194"/>
            <p:cNvSpPr>
              <a:spLocks noChangeAspect="1"/>
            </p:cNvSpPr>
            <p:nvPr/>
          </p:nvSpPr>
          <p:spPr bwMode="auto">
            <a:xfrm>
              <a:off x="1583" y="1878"/>
              <a:ext cx="3601" cy="1246"/>
            </a:xfrm>
            <a:custGeom>
              <a:avLst/>
              <a:gdLst/>
              <a:ahLst/>
              <a:cxnLst>
                <a:cxn ang="0">
                  <a:pos x="48" y="2906"/>
                </a:cxn>
                <a:cxn ang="0">
                  <a:pos x="247" y="2837"/>
                </a:cxn>
                <a:cxn ang="0">
                  <a:pos x="444" y="2767"/>
                </a:cxn>
                <a:cxn ang="0">
                  <a:pos x="641" y="2702"/>
                </a:cxn>
                <a:cxn ang="0">
                  <a:pos x="833" y="2635"/>
                </a:cxn>
                <a:cxn ang="0">
                  <a:pos x="1029" y="2566"/>
                </a:cxn>
                <a:cxn ang="0">
                  <a:pos x="1219" y="2501"/>
                </a:cxn>
                <a:cxn ang="0">
                  <a:pos x="1408" y="2434"/>
                </a:cxn>
                <a:cxn ang="0">
                  <a:pos x="1598" y="2335"/>
                </a:cxn>
                <a:cxn ang="0">
                  <a:pos x="1788" y="2304"/>
                </a:cxn>
                <a:cxn ang="0">
                  <a:pos x="1972" y="2201"/>
                </a:cxn>
                <a:cxn ang="0">
                  <a:pos x="2160" y="2174"/>
                </a:cxn>
                <a:cxn ang="0">
                  <a:pos x="2340" y="2071"/>
                </a:cxn>
                <a:cxn ang="0">
                  <a:pos x="2522" y="1956"/>
                </a:cxn>
                <a:cxn ang="0">
                  <a:pos x="2704" y="1886"/>
                </a:cxn>
                <a:cxn ang="0">
                  <a:pos x="2884" y="1821"/>
                </a:cxn>
                <a:cxn ang="0">
                  <a:pos x="3064" y="1783"/>
                </a:cxn>
                <a:cxn ang="0">
                  <a:pos x="3242" y="1728"/>
                </a:cxn>
                <a:cxn ang="0">
                  <a:pos x="3417" y="1670"/>
                </a:cxn>
                <a:cxn ang="0">
                  <a:pos x="3592" y="1608"/>
                </a:cxn>
                <a:cxn ang="0">
                  <a:pos x="3767" y="1538"/>
                </a:cxn>
                <a:cxn ang="0">
                  <a:pos x="3940" y="1476"/>
                </a:cxn>
                <a:cxn ang="0">
                  <a:pos x="4111" y="1411"/>
                </a:cxn>
                <a:cxn ang="0">
                  <a:pos x="4283" y="1361"/>
                </a:cxn>
                <a:cxn ang="0">
                  <a:pos x="4454" y="1305"/>
                </a:cxn>
                <a:cxn ang="0">
                  <a:pos x="4622" y="1253"/>
                </a:cxn>
                <a:cxn ang="0">
                  <a:pos x="4787" y="1193"/>
                </a:cxn>
                <a:cxn ang="0">
                  <a:pos x="4955" y="1176"/>
                </a:cxn>
                <a:cxn ang="0">
                  <a:pos x="5119" y="1152"/>
                </a:cxn>
                <a:cxn ang="0">
                  <a:pos x="5284" y="1094"/>
                </a:cxn>
                <a:cxn ang="0">
                  <a:pos x="5445" y="1039"/>
                </a:cxn>
                <a:cxn ang="0">
                  <a:pos x="5606" y="984"/>
                </a:cxn>
                <a:cxn ang="0">
                  <a:pos x="5767" y="929"/>
                </a:cxn>
                <a:cxn ang="0">
                  <a:pos x="5927" y="873"/>
                </a:cxn>
                <a:cxn ang="0">
                  <a:pos x="6083" y="818"/>
                </a:cxn>
                <a:cxn ang="0">
                  <a:pos x="6242" y="763"/>
                </a:cxn>
                <a:cxn ang="0">
                  <a:pos x="6398" y="710"/>
                </a:cxn>
                <a:cxn ang="0">
                  <a:pos x="6554" y="657"/>
                </a:cxn>
                <a:cxn ang="0">
                  <a:pos x="6710" y="602"/>
                </a:cxn>
                <a:cxn ang="0">
                  <a:pos x="6863" y="552"/>
                </a:cxn>
                <a:cxn ang="0">
                  <a:pos x="7014" y="497"/>
                </a:cxn>
                <a:cxn ang="0">
                  <a:pos x="7168" y="444"/>
                </a:cxn>
                <a:cxn ang="0">
                  <a:pos x="7317" y="391"/>
                </a:cxn>
                <a:cxn ang="0">
                  <a:pos x="7466" y="341"/>
                </a:cxn>
                <a:cxn ang="0">
                  <a:pos x="7612" y="288"/>
                </a:cxn>
                <a:cxn ang="0">
                  <a:pos x="7763" y="240"/>
                </a:cxn>
                <a:cxn ang="0">
                  <a:pos x="7910" y="187"/>
                </a:cxn>
                <a:cxn ang="0">
                  <a:pos x="8054" y="139"/>
                </a:cxn>
                <a:cxn ang="0">
                  <a:pos x="8198" y="86"/>
                </a:cxn>
                <a:cxn ang="0">
                  <a:pos x="8342" y="38"/>
                </a:cxn>
                <a:cxn ang="0">
                  <a:pos x="8452" y="0"/>
                </a:cxn>
              </a:cxnLst>
              <a:rect l="0" t="0" r="r" b="b"/>
              <a:pathLst>
                <a:path w="8452" h="2923">
                  <a:moveTo>
                    <a:pt x="0" y="2923"/>
                  </a:moveTo>
                  <a:lnTo>
                    <a:pt x="48" y="2906"/>
                  </a:lnTo>
                  <a:lnTo>
                    <a:pt x="149" y="2873"/>
                  </a:lnTo>
                  <a:lnTo>
                    <a:pt x="247" y="2837"/>
                  </a:lnTo>
                  <a:lnTo>
                    <a:pt x="348" y="2803"/>
                  </a:lnTo>
                  <a:lnTo>
                    <a:pt x="444" y="2767"/>
                  </a:lnTo>
                  <a:lnTo>
                    <a:pt x="542" y="2736"/>
                  </a:lnTo>
                  <a:lnTo>
                    <a:pt x="641" y="2702"/>
                  </a:lnTo>
                  <a:lnTo>
                    <a:pt x="739" y="2666"/>
                  </a:lnTo>
                  <a:lnTo>
                    <a:pt x="833" y="2635"/>
                  </a:lnTo>
                  <a:lnTo>
                    <a:pt x="931" y="2602"/>
                  </a:lnTo>
                  <a:lnTo>
                    <a:pt x="1029" y="2566"/>
                  </a:lnTo>
                  <a:lnTo>
                    <a:pt x="1125" y="2534"/>
                  </a:lnTo>
                  <a:lnTo>
                    <a:pt x="1219" y="2501"/>
                  </a:lnTo>
                  <a:lnTo>
                    <a:pt x="1315" y="2470"/>
                  </a:lnTo>
                  <a:lnTo>
                    <a:pt x="1408" y="2434"/>
                  </a:lnTo>
                  <a:lnTo>
                    <a:pt x="1504" y="2402"/>
                  </a:lnTo>
                  <a:lnTo>
                    <a:pt x="1598" y="2335"/>
                  </a:lnTo>
                  <a:lnTo>
                    <a:pt x="1692" y="2304"/>
                  </a:lnTo>
                  <a:lnTo>
                    <a:pt x="1788" y="2304"/>
                  </a:lnTo>
                  <a:lnTo>
                    <a:pt x="1879" y="2258"/>
                  </a:lnTo>
                  <a:lnTo>
                    <a:pt x="1972" y="2201"/>
                  </a:lnTo>
                  <a:lnTo>
                    <a:pt x="2066" y="2182"/>
                  </a:lnTo>
                  <a:lnTo>
                    <a:pt x="2160" y="2174"/>
                  </a:lnTo>
                  <a:lnTo>
                    <a:pt x="2251" y="2138"/>
                  </a:lnTo>
                  <a:lnTo>
                    <a:pt x="2340" y="2071"/>
                  </a:lnTo>
                  <a:lnTo>
                    <a:pt x="2433" y="1997"/>
                  </a:lnTo>
                  <a:lnTo>
                    <a:pt x="2522" y="1956"/>
                  </a:lnTo>
                  <a:lnTo>
                    <a:pt x="2613" y="1927"/>
                  </a:lnTo>
                  <a:lnTo>
                    <a:pt x="2704" y="1886"/>
                  </a:lnTo>
                  <a:lnTo>
                    <a:pt x="2793" y="1843"/>
                  </a:lnTo>
                  <a:lnTo>
                    <a:pt x="2884" y="1821"/>
                  </a:lnTo>
                  <a:lnTo>
                    <a:pt x="2973" y="1802"/>
                  </a:lnTo>
                  <a:lnTo>
                    <a:pt x="3064" y="1783"/>
                  </a:lnTo>
                  <a:lnTo>
                    <a:pt x="3153" y="1752"/>
                  </a:lnTo>
                  <a:lnTo>
                    <a:pt x="3242" y="1728"/>
                  </a:lnTo>
                  <a:lnTo>
                    <a:pt x="3331" y="1699"/>
                  </a:lnTo>
                  <a:lnTo>
                    <a:pt x="3417" y="1670"/>
                  </a:lnTo>
                  <a:lnTo>
                    <a:pt x="3506" y="1639"/>
                  </a:lnTo>
                  <a:lnTo>
                    <a:pt x="3592" y="1608"/>
                  </a:lnTo>
                  <a:lnTo>
                    <a:pt x="3684" y="1574"/>
                  </a:lnTo>
                  <a:lnTo>
                    <a:pt x="3767" y="1538"/>
                  </a:lnTo>
                  <a:lnTo>
                    <a:pt x="3856" y="1507"/>
                  </a:lnTo>
                  <a:lnTo>
                    <a:pt x="3940" y="1476"/>
                  </a:lnTo>
                  <a:lnTo>
                    <a:pt x="4027" y="1442"/>
                  </a:lnTo>
                  <a:lnTo>
                    <a:pt x="4111" y="1411"/>
                  </a:lnTo>
                  <a:lnTo>
                    <a:pt x="4197" y="1382"/>
                  </a:lnTo>
                  <a:lnTo>
                    <a:pt x="4283" y="1361"/>
                  </a:lnTo>
                  <a:lnTo>
                    <a:pt x="4367" y="1332"/>
                  </a:lnTo>
                  <a:lnTo>
                    <a:pt x="4454" y="1305"/>
                  </a:lnTo>
                  <a:lnTo>
                    <a:pt x="4538" y="1279"/>
                  </a:lnTo>
                  <a:lnTo>
                    <a:pt x="4622" y="1253"/>
                  </a:lnTo>
                  <a:lnTo>
                    <a:pt x="4703" y="1221"/>
                  </a:lnTo>
                  <a:lnTo>
                    <a:pt x="4787" y="1193"/>
                  </a:lnTo>
                  <a:lnTo>
                    <a:pt x="4871" y="1173"/>
                  </a:lnTo>
                  <a:lnTo>
                    <a:pt x="4955" y="1176"/>
                  </a:lnTo>
                  <a:lnTo>
                    <a:pt x="5037" y="1176"/>
                  </a:lnTo>
                  <a:lnTo>
                    <a:pt x="5119" y="1152"/>
                  </a:lnTo>
                  <a:lnTo>
                    <a:pt x="5200" y="1123"/>
                  </a:lnTo>
                  <a:lnTo>
                    <a:pt x="5284" y="1094"/>
                  </a:lnTo>
                  <a:lnTo>
                    <a:pt x="5363" y="1070"/>
                  </a:lnTo>
                  <a:lnTo>
                    <a:pt x="5445" y="1039"/>
                  </a:lnTo>
                  <a:lnTo>
                    <a:pt x="5524" y="1010"/>
                  </a:lnTo>
                  <a:lnTo>
                    <a:pt x="5606" y="984"/>
                  </a:lnTo>
                  <a:lnTo>
                    <a:pt x="5687" y="957"/>
                  </a:lnTo>
                  <a:lnTo>
                    <a:pt x="5767" y="929"/>
                  </a:lnTo>
                  <a:lnTo>
                    <a:pt x="5848" y="902"/>
                  </a:lnTo>
                  <a:lnTo>
                    <a:pt x="5927" y="873"/>
                  </a:lnTo>
                  <a:lnTo>
                    <a:pt x="6007" y="847"/>
                  </a:lnTo>
                  <a:lnTo>
                    <a:pt x="6083" y="818"/>
                  </a:lnTo>
                  <a:lnTo>
                    <a:pt x="6165" y="792"/>
                  </a:lnTo>
                  <a:lnTo>
                    <a:pt x="6242" y="763"/>
                  </a:lnTo>
                  <a:lnTo>
                    <a:pt x="6321" y="739"/>
                  </a:lnTo>
                  <a:lnTo>
                    <a:pt x="6398" y="710"/>
                  </a:lnTo>
                  <a:lnTo>
                    <a:pt x="6477" y="684"/>
                  </a:lnTo>
                  <a:lnTo>
                    <a:pt x="6554" y="657"/>
                  </a:lnTo>
                  <a:lnTo>
                    <a:pt x="6630" y="629"/>
                  </a:lnTo>
                  <a:lnTo>
                    <a:pt x="6710" y="602"/>
                  </a:lnTo>
                  <a:lnTo>
                    <a:pt x="6786" y="576"/>
                  </a:lnTo>
                  <a:lnTo>
                    <a:pt x="6863" y="552"/>
                  </a:lnTo>
                  <a:lnTo>
                    <a:pt x="6940" y="525"/>
                  </a:lnTo>
                  <a:lnTo>
                    <a:pt x="7014" y="497"/>
                  </a:lnTo>
                  <a:lnTo>
                    <a:pt x="7089" y="470"/>
                  </a:lnTo>
                  <a:lnTo>
                    <a:pt x="7168" y="444"/>
                  </a:lnTo>
                  <a:lnTo>
                    <a:pt x="7242" y="417"/>
                  </a:lnTo>
                  <a:lnTo>
                    <a:pt x="7317" y="391"/>
                  </a:lnTo>
                  <a:lnTo>
                    <a:pt x="7391" y="367"/>
                  </a:lnTo>
                  <a:lnTo>
                    <a:pt x="7466" y="341"/>
                  </a:lnTo>
                  <a:lnTo>
                    <a:pt x="7540" y="314"/>
                  </a:lnTo>
                  <a:lnTo>
                    <a:pt x="7612" y="288"/>
                  </a:lnTo>
                  <a:lnTo>
                    <a:pt x="7689" y="266"/>
                  </a:lnTo>
                  <a:lnTo>
                    <a:pt x="7763" y="240"/>
                  </a:lnTo>
                  <a:lnTo>
                    <a:pt x="7835" y="213"/>
                  </a:lnTo>
                  <a:lnTo>
                    <a:pt x="7910" y="187"/>
                  </a:lnTo>
                  <a:lnTo>
                    <a:pt x="7982" y="163"/>
                  </a:lnTo>
                  <a:lnTo>
                    <a:pt x="8054" y="139"/>
                  </a:lnTo>
                  <a:lnTo>
                    <a:pt x="8126" y="113"/>
                  </a:lnTo>
                  <a:lnTo>
                    <a:pt x="8198" y="86"/>
                  </a:lnTo>
                  <a:lnTo>
                    <a:pt x="8272" y="65"/>
                  </a:lnTo>
                  <a:lnTo>
                    <a:pt x="8342" y="38"/>
                  </a:lnTo>
                  <a:lnTo>
                    <a:pt x="8413" y="12"/>
                  </a:lnTo>
                  <a:lnTo>
                    <a:pt x="845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5" name="Freeform 195"/>
            <p:cNvSpPr>
              <a:spLocks noChangeAspect="1"/>
            </p:cNvSpPr>
            <p:nvPr/>
          </p:nvSpPr>
          <p:spPr bwMode="auto">
            <a:xfrm>
              <a:off x="1574" y="1874"/>
              <a:ext cx="3600" cy="1242"/>
            </a:xfrm>
            <a:custGeom>
              <a:avLst/>
              <a:gdLst/>
              <a:ahLst/>
              <a:cxnLst>
                <a:cxn ang="0">
                  <a:pos x="50" y="2900"/>
                </a:cxn>
                <a:cxn ang="0">
                  <a:pos x="247" y="2830"/>
                </a:cxn>
                <a:cxn ang="0">
                  <a:pos x="446" y="2765"/>
                </a:cxn>
                <a:cxn ang="0">
                  <a:pos x="643" y="2696"/>
                </a:cxn>
                <a:cxn ang="0">
                  <a:pos x="835" y="2628"/>
                </a:cxn>
                <a:cxn ang="0">
                  <a:pos x="1029" y="2561"/>
                </a:cxn>
                <a:cxn ang="0">
                  <a:pos x="1221" y="2496"/>
                </a:cxn>
                <a:cxn ang="0">
                  <a:pos x="1411" y="2429"/>
                </a:cxn>
                <a:cxn ang="0">
                  <a:pos x="1598" y="2324"/>
                </a:cxn>
                <a:cxn ang="0">
                  <a:pos x="1787" y="2300"/>
                </a:cxn>
                <a:cxn ang="0">
                  <a:pos x="1975" y="2194"/>
                </a:cxn>
                <a:cxn ang="0">
                  <a:pos x="2159" y="2170"/>
                </a:cxn>
                <a:cxn ang="0">
                  <a:pos x="2342" y="2067"/>
                </a:cxn>
                <a:cxn ang="0">
                  <a:pos x="2519" y="1944"/>
                </a:cxn>
                <a:cxn ang="0">
                  <a:pos x="2702" y="1884"/>
                </a:cxn>
                <a:cxn ang="0">
                  <a:pos x="2884" y="1812"/>
                </a:cxn>
                <a:cxn ang="0">
                  <a:pos x="3062" y="1779"/>
                </a:cxn>
                <a:cxn ang="0">
                  <a:pos x="3239" y="1721"/>
                </a:cxn>
                <a:cxn ang="0">
                  <a:pos x="3419" y="1661"/>
                </a:cxn>
                <a:cxn ang="0">
                  <a:pos x="3592" y="1601"/>
                </a:cxn>
                <a:cxn ang="0">
                  <a:pos x="3767" y="1534"/>
                </a:cxn>
                <a:cxn ang="0">
                  <a:pos x="3940" y="1474"/>
                </a:cxn>
                <a:cxn ang="0">
                  <a:pos x="4113" y="1407"/>
                </a:cxn>
                <a:cxn ang="0">
                  <a:pos x="4283" y="1356"/>
                </a:cxn>
                <a:cxn ang="0">
                  <a:pos x="4454" y="1301"/>
                </a:cxn>
                <a:cxn ang="0">
                  <a:pos x="4619" y="1246"/>
                </a:cxn>
                <a:cxn ang="0">
                  <a:pos x="4787" y="1188"/>
                </a:cxn>
                <a:cxn ang="0">
                  <a:pos x="4955" y="1176"/>
                </a:cxn>
                <a:cxn ang="0">
                  <a:pos x="5118" y="1147"/>
                </a:cxn>
                <a:cxn ang="0">
                  <a:pos x="5282" y="1092"/>
                </a:cxn>
                <a:cxn ang="0">
                  <a:pos x="5442" y="1037"/>
                </a:cxn>
                <a:cxn ang="0">
                  <a:pos x="5606" y="982"/>
                </a:cxn>
                <a:cxn ang="0">
                  <a:pos x="5766" y="924"/>
                </a:cxn>
                <a:cxn ang="0">
                  <a:pos x="5925" y="869"/>
                </a:cxn>
                <a:cxn ang="0">
                  <a:pos x="6083" y="814"/>
                </a:cxn>
                <a:cxn ang="0">
                  <a:pos x="6241" y="759"/>
                </a:cxn>
                <a:cxn ang="0">
                  <a:pos x="6397" y="708"/>
                </a:cxn>
                <a:cxn ang="0">
                  <a:pos x="6551" y="653"/>
                </a:cxn>
                <a:cxn ang="0">
                  <a:pos x="6707" y="600"/>
                </a:cxn>
                <a:cxn ang="0">
                  <a:pos x="6861" y="545"/>
                </a:cxn>
                <a:cxn ang="0">
                  <a:pos x="7014" y="495"/>
                </a:cxn>
                <a:cxn ang="0">
                  <a:pos x="7163" y="442"/>
                </a:cxn>
                <a:cxn ang="0">
                  <a:pos x="7317" y="391"/>
                </a:cxn>
                <a:cxn ang="0">
                  <a:pos x="7463" y="339"/>
                </a:cxn>
                <a:cxn ang="0">
                  <a:pos x="7612" y="288"/>
                </a:cxn>
                <a:cxn ang="0">
                  <a:pos x="7758" y="235"/>
                </a:cxn>
                <a:cxn ang="0">
                  <a:pos x="7907" y="185"/>
                </a:cxn>
                <a:cxn ang="0">
                  <a:pos x="8053" y="135"/>
                </a:cxn>
                <a:cxn ang="0">
                  <a:pos x="8197" y="84"/>
                </a:cxn>
                <a:cxn ang="0">
                  <a:pos x="8341" y="36"/>
                </a:cxn>
                <a:cxn ang="0">
                  <a:pos x="8447" y="0"/>
                </a:cxn>
              </a:cxnLst>
              <a:rect l="0" t="0" r="r" b="b"/>
              <a:pathLst>
                <a:path w="8447" h="2916">
                  <a:moveTo>
                    <a:pt x="0" y="2916"/>
                  </a:moveTo>
                  <a:lnTo>
                    <a:pt x="50" y="2900"/>
                  </a:lnTo>
                  <a:lnTo>
                    <a:pt x="151" y="2864"/>
                  </a:lnTo>
                  <a:lnTo>
                    <a:pt x="247" y="2830"/>
                  </a:lnTo>
                  <a:lnTo>
                    <a:pt x="345" y="2796"/>
                  </a:lnTo>
                  <a:lnTo>
                    <a:pt x="446" y="2765"/>
                  </a:lnTo>
                  <a:lnTo>
                    <a:pt x="544" y="2729"/>
                  </a:lnTo>
                  <a:lnTo>
                    <a:pt x="643" y="2696"/>
                  </a:lnTo>
                  <a:lnTo>
                    <a:pt x="739" y="2660"/>
                  </a:lnTo>
                  <a:lnTo>
                    <a:pt x="835" y="2628"/>
                  </a:lnTo>
                  <a:lnTo>
                    <a:pt x="933" y="2595"/>
                  </a:lnTo>
                  <a:lnTo>
                    <a:pt x="1029" y="2561"/>
                  </a:lnTo>
                  <a:lnTo>
                    <a:pt x="1128" y="2528"/>
                  </a:lnTo>
                  <a:lnTo>
                    <a:pt x="1221" y="2496"/>
                  </a:lnTo>
                  <a:lnTo>
                    <a:pt x="1317" y="2460"/>
                  </a:lnTo>
                  <a:lnTo>
                    <a:pt x="1411" y="2429"/>
                  </a:lnTo>
                  <a:lnTo>
                    <a:pt x="1507" y="2396"/>
                  </a:lnTo>
                  <a:lnTo>
                    <a:pt x="1598" y="2324"/>
                  </a:lnTo>
                  <a:lnTo>
                    <a:pt x="1691" y="2292"/>
                  </a:lnTo>
                  <a:lnTo>
                    <a:pt x="1787" y="2300"/>
                  </a:lnTo>
                  <a:lnTo>
                    <a:pt x="1881" y="2261"/>
                  </a:lnTo>
                  <a:lnTo>
                    <a:pt x="1975" y="2194"/>
                  </a:lnTo>
                  <a:lnTo>
                    <a:pt x="2066" y="2170"/>
                  </a:lnTo>
                  <a:lnTo>
                    <a:pt x="2159" y="2170"/>
                  </a:lnTo>
                  <a:lnTo>
                    <a:pt x="2253" y="2136"/>
                  </a:lnTo>
                  <a:lnTo>
                    <a:pt x="2342" y="2067"/>
                  </a:lnTo>
                  <a:lnTo>
                    <a:pt x="2431" y="1985"/>
                  </a:lnTo>
                  <a:lnTo>
                    <a:pt x="2519" y="1944"/>
                  </a:lnTo>
                  <a:lnTo>
                    <a:pt x="2613" y="1920"/>
                  </a:lnTo>
                  <a:lnTo>
                    <a:pt x="2702" y="1884"/>
                  </a:lnTo>
                  <a:lnTo>
                    <a:pt x="2795" y="1841"/>
                  </a:lnTo>
                  <a:lnTo>
                    <a:pt x="2884" y="1812"/>
                  </a:lnTo>
                  <a:lnTo>
                    <a:pt x="2973" y="1803"/>
                  </a:lnTo>
                  <a:lnTo>
                    <a:pt x="3062" y="1779"/>
                  </a:lnTo>
                  <a:lnTo>
                    <a:pt x="3151" y="1750"/>
                  </a:lnTo>
                  <a:lnTo>
                    <a:pt x="3239" y="1721"/>
                  </a:lnTo>
                  <a:lnTo>
                    <a:pt x="3331" y="1692"/>
                  </a:lnTo>
                  <a:lnTo>
                    <a:pt x="3419" y="1661"/>
                  </a:lnTo>
                  <a:lnTo>
                    <a:pt x="3506" y="1632"/>
                  </a:lnTo>
                  <a:lnTo>
                    <a:pt x="3592" y="1601"/>
                  </a:lnTo>
                  <a:lnTo>
                    <a:pt x="3681" y="1570"/>
                  </a:lnTo>
                  <a:lnTo>
                    <a:pt x="3767" y="1534"/>
                  </a:lnTo>
                  <a:lnTo>
                    <a:pt x="3854" y="1503"/>
                  </a:lnTo>
                  <a:lnTo>
                    <a:pt x="3940" y="1474"/>
                  </a:lnTo>
                  <a:lnTo>
                    <a:pt x="4026" y="1440"/>
                  </a:lnTo>
                  <a:lnTo>
                    <a:pt x="4113" y="1407"/>
                  </a:lnTo>
                  <a:lnTo>
                    <a:pt x="4197" y="1380"/>
                  </a:lnTo>
                  <a:lnTo>
                    <a:pt x="4283" y="1356"/>
                  </a:lnTo>
                  <a:lnTo>
                    <a:pt x="4367" y="1327"/>
                  </a:lnTo>
                  <a:lnTo>
                    <a:pt x="4454" y="1301"/>
                  </a:lnTo>
                  <a:lnTo>
                    <a:pt x="4535" y="1275"/>
                  </a:lnTo>
                  <a:lnTo>
                    <a:pt x="4619" y="1246"/>
                  </a:lnTo>
                  <a:lnTo>
                    <a:pt x="4703" y="1217"/>
                  </a:lnTo>
                  <a:lnTo>
                    <a:pt x="4787" y="1188"/>
                  </a:lnTo>
                  <a:lnTo>
                    <a:pt x="4871" y="1171"/>
                  </a:lnTo>
                  <a:lnTo>
                    <a:pt x="4955" y="1176"/>
                  </a:lnTo>
                  <a:lnTo>
                    <a:pt x="5034" y="1174"/>
                  </a:lnTo>
                  <a:lnTo>
                    <a:pt x="5118" y="1147"/>
                  </a:lnTo>
                  <a:lnTo>
                    <a:pt x="5200" y="1119"/>
                  </a:lnTo>
                  <a:lnTo>
                    <a:pt x="5282" y="1092"/>
                  </a:lnTo>
                  <a:lnTo>
                    <a:pt x="5363" y="1066"/>
                  </a:lnTo>
                  <a:lnTo>
                    <a:pt x="5442" y="1037"/>
                  </a:lnTo>
                  <a:lnTo>
                    <a:pt x="5524" y="1008"/>
                  </a:lnTo>
                  <a:lnTo>
                    <a:pt x="5606" y="982"/>
                  </a:lnTo>
                  <a:lnTo>
                    <a:pt x="5685" y="953"/>
                  </a:lnTo>
                  <a:lnTo>
                    <a:pt x="5766" y="924"/>
                  </a:lnTo>
                  <a:lnTo>
                    <a:pt x="5848" y="898"/>
                  </a:lnTo>
                  <a:lnTo>
                    <a:pt x="5925" y="869"/>
                  </a:lnTo>
                  <a:lnTo>
                    <a:pt x="6006" y="843"/>
                  </a:lnTo>
                  <a:lnTo>
                    <a:pt x="6083" y="814"/>
                  </a:lnTo>
                  <a:lnTo>
                    <a:pt x="6162" y="787"/>
                  </a:lnTo>
                  <a:lnTo>
                    <a:pt x="6241" y="759"/>
                  </a:lnTo>
                  <a:lnTo>
                    <a:pt x="6318" y="732"/>
                  </a:lnTo>
                  <a:lnTo>
                    <a:pt x="6397" y="708"/>
                  </a:lnTo>
                  <a:lnTo>
                    <a:pt x="6474" y="679"/>
                  </a:lnTo>
                  <a:lnTo>
                    <a:pt x="6551" y="653"/>
                  </a:lnTo>
                  <a:lnTo>
                    <a:pt x="6630" y="627"/>
                  </a:lnTo>
                  <a:lnTo>
                    <a:pt x="6707" y="600"/>
                  </a:lnTo>
                  <a:lnTo>
                    <a:pt x="6784" y="571"/>
                  </a:lnTo>
                  <a:lnTo>
                    <a:pt x="6861" y="545"/>
                  </a:lnTo>
                  <a:lnTo>
                    <a:pt x="6935" y="521"/>
                  </a:lnTo>
                  <a:lnTo>
                    <a:pt x="7014" y="495"/>
                  </a:lnTo>
                  <a:lnTo>
                    <a:pt x="7089" y="468"/>
                  </a:lnTo>
                  <a:lnTo>
                    <a:pt x="7163" y="442"/>
                  </a:lnTo>
                  <a:lnTo>
                    <a:pt x="7242" y="418"/>
                  </a:lnTo>
                  <a:lnTo>
                    <a:pt x="7317" y="391"/>
                  </a:lnTo>
                  <a:lnTo>
                    <a:pt x="7391" y="365"/>
                  </a:lnTo>
                  <a:lnTo>
                    <a:pt x="7463" y="339"/>
                  </a:lnTo>
                  <a:lnTo>
                    <a:pt x="7537" y="312"/>
                  </a:lnTo>
                  <a:lnTo>
                    <a:pt x="7612" y="288"/>
                  </a:lnTo>
                  <a:lnTo>
                    <a:pt x="7686" y="262"/>
                  </a:lnTo>
                  <a:lnTo>
                    <a:pt x="7758" y="235"/>
                  </a:lnTo>
                  <a:lnTo>
                    <a:pt x="7835" y="211"/>
                  </a:lnTo>
                  <a:lnTo>
                    <a:pt x="7907" y="185"/>
                  </a:lnTo>
                  <a:lnTo>
                    <a:pt x="7981" y="161"/>
                  </a:lnTo>
                  <a:lnTo>
                    <a:pt x="8053" y="135"/>
                  </a:lnTo>
                  <a:lnTo>
                    <a:pt x="8125" y="111"/>
                  </a:lnTo>
                  <a:lnTo>
                    <a:pt x="8197" y="84"/>
                  </a:lnTo>
                  <a:lnTo>
                    <a:pt x="8269" y="60"/>
                  </a:lnTo>
                  <a:lnTo>
                    <a:pt x="8341" y="36"/>
                  </a:lnTo>
                  <a:lnTo>
                    <a:pt x="8413" y="10"/>
                  </a:lnTo>
                  <a:lnTo>
                    <a:pt x="844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6" name="Freeform 196"/>
            <p:cNvSpPr>
              <a:spLocks noChangeAspect="1"/>
            </p:cNvSpPr>
            <p:nvPr/>
          </p:nvSpPr>
          <p:spPr bwMode="auto">
            <a:xfrm>
              <a:off x="1566" y="1869"/>
              <a:ext cx="3599" cy="1241"/>
            </a:xfrm>
            <a:custGeom>
              <a:avLst/>
              <a:gdLst/>
              <a:ahLst/>
              <a:cxnLst>
                <a:cxn ang="0">
                  <a:pos x="51" y="2895"/>
                </a:cxn>
                <a:cxn ang="0">
                  <a:pos x="250" y="2825"/>
                </a:cxn>
                <a:cxn ang="0">
                  <a:pos x="447" y="2758"/>
                </a:cxn>
                <a:cxn ang="0">
                  <a:pos x="644" y="2688"/>
                </a:cxn>
                <a:cxn ang="0">
                  <a:pos x="838" y="2624"/>
                </a:cxn>
                <a:cxn ang="0">
                  <a:pos x="1032" y="2556"/>
                </a:cxn>
                <a:cxn ang="0">
                  <a:pos x="1222" y="2492"/>
                </a:cxn>
                <a:cxn ang="0">
                  <a:pos x="1414" y="2424"/>
                </a:cxn>
                <a:cxn ang="0">
                  <a:pos x="1599" y="2312"/>
                </a:cxn>
                <a:cxn ang="0">
                  <a:pos x="1788" y="2295"/>
                </a:cxn>
                <a:cxn ang="0">
                  <a:pos x="1973" y="2192"/>
                </a:cxn>
                <a:cxn ang="0">
                  <a:pos x="2160" y="2168"/>
                </a:cxn>
                <a:cxn ang="0">
                  <a:pos x="2343" y="2067"/>
                </a:cxn>
                <a:cxn ang="0">
                  <a:pos x="2523" y="1932"/>
                </a:cxn>
                <a:cxn ang="0">
                  <a:pos x="2705" y="1887"/>
                </a:cxn>
                <a:cxn ang="0">
                  <a:pos x="2883" y="1812"/>
                </a:cxn>
                <a:cxn ang="0">
                  <a:pos x="3065" y="1776"/>
                </a:cxn>
                <a:cxn ang="0">
                  <a:pos x="3243" y="1719"/>
                </a:cxn>
                <a:cxn ang="0">
                  <a:pos x="3418" y="1656"/>
                </a:cxn>
                <a:cxn ang="0">
                  <a:pos x="3595" y="1596"/>
                </a:cxn>
                <a:cxn ang="0">
                  <a:pos x="3768" y="1534"/>
                </a:cxn>
                <a:cxn ang="0">
                  <a:pos x="3941" y="1471"/>
                </a:cxn>
                <a:cxn ang="0">
                  <a:pos x="4114" y="1409"/>
                </a:cxn>
                <a:cxn ang="0">
                  <a:pos x="4282" y="1354"/>
                </a:cxn>
                <a:cxn ang="0">
                  <a:pos x="4452" y="1299"/>
                </a:cxn>
                <a:cxn ang="0">
                  <a:pos x="4620" y="1243"/>
                </a:cxn>
                <a:cxn ang="0">
                  <a:pos x="4788" y="1188"/>
                </a:cxn>
                <a:cxn ang="0">
                  <a:pos x="4954" y="1181"/>
                </a:cxn>
                <a:cxn ang="0">
                  <a:pos x="5119" y="1145"/>
                </a:cxn>
                <a:cxn ang="0">
                  <a:pos x="5282" y="1092"/>
                </a:cxn>
                <a:cxn ang="0">
                  <a:pos x="5443" y="1032"/>
                </a:cxn>
                <a:cxn ang="0">
                  <a:pos x="5606" y="979"/>
                </a:cxn>
                <a:cxn ang="0">
                  <a:pos x="5767" y="924"/>
                </a:cxn>
                <a:cxn ang="0">
                  <a:pos x="5923" y="869"/>
                </a:cxn>
                <a:cxn ang="0">
                  <a:pos x="6084" y="814"/>
                </a:cxn>
                <a:cxn ang="0">
                  <a:pos x="6242" y="761"/>
                </a:cxn>
                <a:cxn ang="0">
                  <a:pos x="6398" y="706"/>
                </a:cxn>
                <a:cxn ang="0">
                  <a:pos x="6552" y="653"/>
                </a:cxn>
                <a:cxn ang="0">
                  <a:pos x="6708" y="598"/>
                </a:cxn>
                <a:cxn ang="0">
                  <a:pos x="6859" y="547"/>
                </a:cxn>
                <a:cxn ang="0">
                  <a:pos x="7013" y="492"/>
                </a:cxn>
                <a:cxn ang="0">
                  <a:pos x="7164" y="439"/>
                </a:cxn>
                <a:cxn ang="0">
                  <a:pos x="7313" y="389"/>
                </a:cxn>
                <a:cxn ang="0">
                  <a:pos x="7461" y="336"/>
                </a:cxn>
                <a:cxn ang="0">
                  <a:pos x="7613" y="288"/>
                </a:cxn>
                <a:cxn ang="0">
                  <a:pos x="7759" y="235"/>
                </a:cxn>
                <a:cxn ang="0">
                  <a:pos x="7905" y="185"/>
                </a:cxn>
                <a:cxn ang="0">
                  <a:pos x="8049" y="135"/>
                </a:cxn>
                <a:cxn ang="0">
                  <a:pos x="8198" y="87"/>
                </a:cxn>
                <a:cxn ang="0">
                  <a:pos x="8342" y="34"/>
                </a:cxn>
                <a:cxn ang="0">
                  <a:pos x="8448" y="0"/>
                </a:cxn>
              </a:cxnLst>
              <a:rect l="0" t="0" r="r" b="b"/>
              <a:pathLst>
                <a:path w="8448" h="2912">
                  <a:moveTo>
                    <a:pt x="0" y="2912"/>
                  </a:moveTo>
                  <a:lnTo>
                    <a:pt x="51" y="2895"/>
                  </a:lnTo>
                  <a:lnTo>
                    <a:pt x="149" y="2859"/>
                  </a:lnTo>
                  <a:lnTo>
                    <a:pt x="250" y="2825"/>
                  </a:lnTo>
                  <a:lnTo>
                    <a:pt x="348" y="2794"/>
                  </a:lnTo>
                  <a:lnTo>
                    <a:pt x="447" y="2758"/>
                  </a:lnTo>
                  <a:lnTo>
                    <a:pt x="545" y="2724"/>
                  </a:lnTo>
                  <a:lnTo>
                    <a:pt x="644" y="2688"/>
                  </a:lnTo>
                  <a:lnTo>
                    <a:pt x="740" y="2657"/>
                  </a:lnTo>
                  <a:lnTo>
                    <a:pt x="838" y="2624"/>
                  </a:lnTo>
                  <a:lnTo>
                    <a:pt x="934" y="2588"/>
                  </a:lnTo>
                  <a:lnTo>
                    <a:pt x="1032" y="2556"/>
                  </a:lnTo>
                  <a:lnTo>
                    <a:pt x="1126" y="2523"/>
                  </a:lnTo>
                  <a:lnTo>
                    <a:pt x="1222" y="2492"/>
                  </a:lnTo>
                  <a:lnTo>
                    <a:pt x="1320" y="2460"/>
                  </a:lnTo>
                  <a:lnTo>
                    <a:pt x="1414" y="2424"/>
                  </a:lnTo>
                  <a:lnTo>
                    <a:pt x="1507" y="2393"/>
                  </a:lnTo>
                  <a:lnTo>
                    <a:pt x="1599" y="2312"/>
                  </a:lnTo>
                  <a:lnTo>
                    <a:pt x="1695" y="2278"/>
                  </a:lnTo>
                  <a:lnTo>
                    <a:pt x="1788" y="2295"/>
                  </a:lnTo>
                  <a:lnTo>
                    <a:pt x="1884" y="2264"/>
                  </a:lnTo>
                  <a:lnTo>
                    <a:pt x="1973" y="2192"/>
                  </a:lnTo>
                  <a:lnTo>
                    <a:pt x="2067" y="2160"/>
                  </a:lnTo>
                  <a:lnTo>
                    <a:pt x="2160" y="2168"/>
                  </a:lnTo>
                  <a:lnTo>
                    <a:pt x="2251" y="2134"/>
                  </a:lnTo>
                  <a:lnTo>
                    <a:pt x="2343" y="2067"/>
                  </a:lnTo>
                  <a:lnTo>
                    <a:pt x="2431" y="1978"/>
                  </a:lnTo>
                  <a:lnTo>
                    <a:pt x="2523" y="1932"/>
                  </a:lnTo>
                  <a:lnTo>
                    <a:pt x="2611" y="1915"/>
                  </a:lnTo>
                  <a:lnTo>
                    <a:pt x="2705" y="1887"/>
                  </a:lnTo>
                  <a:lnTo>
                    <a:pt x="2794" y="1841"/>
                  </a:lnTo>
                  <a:lnTo>
                    <a:pt x="2883" y="1812"/>
                  </a:lnTo>
                  <a:lnTo>
                    <a:pt x="2976" y="1800"/>
                  </a:lnTo>
                  <a:lnTo>
                    <a:pt x="3065" y="1776"/>
                  </a:lnTo>
                  <a:lnTo>
                    <a:pt x="3154" y="1747"/>
                  </a:lnTo>
                  <a:lnTo>
                    <a:pt x="3243" y="1719"/>
                  </a:lnTo>
                  <a:lnTo>
                    <a:pt x="3329" y="1687"/>
                  </a:lnTo>
                  <a:lnTo>
                    <a:pt x="3418" y="1656"/>
                  </a:lnTo>
                  <a:lnTo>
                    <a:pt x="3507" y="1625"/>
                  </a:lnTo>
                  <a:lnTo>
                    <a:pt x="3595" y="1596"/>
                  </a:lnTo>
                  <a:lnTo>
                    <a:pt x="3679" y="1563"/>
                  </a:lnTo>
                  <a:lnTo>
                    <a:pt x="3768" y="1534"/>
                  </a:lnTo>
                  <a:lnTo>
                    <a:pt x="3854" y="1503"/>
                  </a:lnTo>
                  <a:lnTo>
                    <a:pt x="3941" y="1471"/>
                  </a:lnTo>
                  <a:lnTo>
                    <a:pt x="4027" y="1440"/>
                  </a:lnTo>
                  <a:lnTo>
                    <a:pt x="4114" y="1409"/>
                  </a:lnTo>
                  <a:lnTo>
                    <a:pt x="4195" y="1380"/>
                  </a:lnTo>
                  <a:lnTo>
                    <a:pt x="4282" y="1354"/>
                  </a:lnTo>
                  <a:lnTo>
                    <a:pt x="4366" y="1325"/>
                  </a:lnTo>
                  <a:lnTo>
                    <a:pt x="4452" y="1299"/>
                  </a:lnTo>
                  <a:lnTo>
                    <a:pt x="4536" y="1272"/>
                  </a:lnTo>
                  <a:lnTo>
                    <a:pt x="4620" y="1243"/>
                  </a:lnTo>
                  <a:lnTo>
                    <a:pt x="4704" y="1215"/>
                  </a:lnTo>
                  <a:lnTo>
                    <a:pt x="4788" y="1188"/>
                  </a:lnTo>
                  <a:lnTo>
                    <a:pt x="4870" y="1174"/>
                  </a:lnTo>
                  <a:lnTo>
                    <a:pt x="4954" y="1181"/>
                  </a:lnTo>
                  <a:lnTo>
                    <a:pt x="5035" y="1174"/>
                  </a:lnTo>
                  <a:lnTo>
                    <a:pt x="5119" y="1145"/>
                  </a:lnTo>
                  <a:lnTo>
                    <a:pt x="5198" y="1121"/>
                  </a:lnTo>
                  <a:lnTo>
                    <a:pt x="5282" y="1092"/>
                  </a:lnTo>
                  <a:lnTo>
                    <a:pt x="5364" y="1061"/>
                  </a:lnTo>
                  <a:lnTo>
                    <a:pt x="5443" y="1032"/>
                  </a:lnTo>
                  <a:lnTo>
                    <a:pt x="5525" y="1008"/>
                  </a:lnTo>
                  <a:lnTo>
                    <a:pt x="5606" y="979"/>
                  </a:lnTo>
                  <a:lnTo>
                    <a:pt x="5686" y="951"/>
                  </a:lnTo>
                  <a:lnTo>
                    <a:pt x="5767" y="924"/>
                  </a:lnTo>
                  <a:lnTo>
                    <a:pt x="5846" y="895"/>
                  </a:lnTo>
                  <a:lnTo>
                    <a:pt x="5923" y="869"/>
                  </a:lnTo>
                  <a:lnTo>
                    <a:pt x="6005" y="840"/>
                  </a:lnTo>
                  <a:lnTo>
                    <a:pt x="6084" y="814"/>
                  </a:lnTo>
                  <a:lnTo>
                    <a:pt x="6163" y="785"/>
                  </a:lnTo>
                  <a:lnTo>
                    <a:pt x="6242" y="761"/>
                  </a:lnTo>
                  <a:lnTo>
                    <a:pt x="6319" y="732"/>
                  </a:lnTo>
                  <a:lnTo>
                    <a:pt x="6398" y="706"/>
                  </a:lnTo>
                  <a:lnTo>
                    <a:pt x="6475" y="679"/>
                  </a:lnTo>
                  <a:lnTo>
                    <a:pt x="6552" y="653"/>
                  </a:lnTo>
                  <a:lnTo>
                    <a:pt x="6631" y="624"/>
                  </a:lnTo>
                  <a:lnTo>
                    <a:pt x="6708" y="598"/>
                  </a:lnTo>
                  <a:lnTo>
                    <a:pt x="6782" y="574"/>
                  </a:lnTo>
                  <a:lnTo>
                    <a:pt x="6859" y="547"/>
                  </a:lnTo>
                  <a:lnTo>
                    <a:pt x="6936" y="521"/>
                  </a:lnTo>
                  <a:lnTo>
                    <a:pt x="7013" y="492"/>
                  </a:lnTo>
                  <a:lnTo>
                    <a:pt x="7087" y="466"/>
                  </a:lnTo>
                  <a:lnTo>
                    <a:pt x="7164" y="439"/>
                  </a:lnTo>
                  <a:lnTo>
                    <a:pt x="7238" y="413"/>
                  </a:lnTo>
                  <a:lnTo>
                    <a:pt x="7313" y="389"/>
                  </a:lnTo>
                  <a:lnTo>
                    <a:pt x="7387" y="363"/>
                  </a:lnTo>
                  <a:lnTo>
                    <a:pt x="7461" y="336"/>
                  </a:lnTo>
                  <a:lnTo>
                    <a:pt x="7538" y="312"/>
                  </a:lnTo>
                  <a:lnTo>
                    <a:pt x="7613" y="288"/>
                  </a:lnTo>
                  <a:lnTo>
                    <a:pt x="7685" y="262"/>
                  </a:lnTo>
                  <a:lnTo>
                    <a:pt x="7759" y="235"/>
                  </a:lnTo>
                  <a:lnTo>
                    <a:pt x="7831" y="209"/>
                  </a:lnTo>
                  <a:lnTo>
                    <a:pt x="7905" y="185"/>
                  </a:lnTo>
                  <a:lnTo>
                    <a:pt x="7977" y="161"/>
                  </a:lnTo>
                  <a:lnTo>
                    <a:pt x="8049" y="135"/>
                  </a:lnTo>
                  <a:lnTo>
                    <a:pt x="8126" y="108"/>
                  </a:lnTo>
                  <a:lnTo>
                    <a:pt x="8198" y="87"/>
                  </a:lnTo>
                  <a:lnTo>
                    <a:pt x="8270" y="60"/>
                  </a:lnTo>
                  <a:lnTo>
                    <a:pt x="8342" y="34"/>
                  </a:lnTo>
                  <a:lnTo>
                    <a:pt x="8414" y="12"/>
                  </a:lnTo>
                  <a:lnTo>
                    <a:pt x="844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7" name="Freeform 197"/>
            <p:cNvSpPr>
              <a:spLocks noChangeAspect="1"/>
            </p:cNvSpPr>
            <p:nvPr/>
          </p:nvSpPr>
          <p:spPr bwMode="auto">
            <a:xfrm>
              <a:off x="1559" y="1863"/>
              <a:ext cx="3597" cy="1239"/>
            </a:xfrm>
            <a:custGeom>
              <a:avLst/>
              <a:gdLst/>
              <a:ahLst/>
              <a:cxnLst>
                <a:cxn ang="0">
                  <a:pos x="50" y="2890"/>
                </a:cxn>
                <a:cxn ang="0">
                  <a:pos x="249" y="2825"/>
                </a:cxn>
                <a:cxn ang="0">
                  <a:pos x="446" y="2755"/>
                </a:cxn>
                <a:cxn ang="0">
                  <a:pos x="643" y="2690"/>
                </a:cxn>
                <a:cxn ang="0">
                  <a:pos x="837" y="2621"/>
                </a:cxn>
                <a:cxn ang="0">
                  <a:pos x="1029" y="2554"/>
                </a:cxn>
                <a:cxn ang="0">
                  <a:pos x="1219" y="2486"/>
                </a:cxn>
                <a:cxn ang="0">
                  <a:pos x="1411" y="2424"/>
                </a:cxn>
                <a:cxn ang="0">
                  <a:pos x="1598" y="2311"/>
                </a:cxn>
                <a:cxn ang="0">
                  <a:pos x="1787" y="2292"/>
                </a:cxn>
                <a:cxn ang="0">
                  <a:pos x="1972" y="2189"/>
                </a:cxn>
                <a:cxn ang="0">
                  <a:pos x="2159" y="2165"/>
                </a:cxn>
                <a:cxn ang="0">
                  <a:pos x="2339" y="2066"/>
                </a:cxn>
                <a:cxn ang="0">
                  <a:pos x="2519" y="1932"/>
                </a:cxn>
                <a:cxn ang="0">
                  <a:pos x="2699" y="1879"/>
                </a:cxn>
                <a:cxn ang="0">
                  <a:pos x="2882" y="1819"/>
                </a:cxn>
                <a:cxn ang="0">
                  <a:pos x="3059" y="1778"/>
                </a:cxn>
                <a:cxn ang="0">
                  <a:pos x="3239" y="1718"/>
                </a:cxn>
                <a:cxn ang="0">
                  <a:pos x="3415" y="1651"/>
                </a:cxn>
                <a:cxn ang="0">
                  <a:pos x="3590" y="1591"/>
                </a:cxn>
                <a:cxn ang="0">
                  <a:pos x="3762" y="1533"/>
                </a:cxn>
                <a:cxn ang="0">
                  <a:pos x="3935" y="1471"/>
                </a:cxn>
                <a:cxn ang="0">
                  <a:pos x="4108" y="1406"/>
                </a:cxn>
                <a:cxn ang="0">
                  <a:pos x="4278" y="1353"/>
                </a:cxn>
                <a:cxn ang="0">
                  <a:pos x="4449" y="1298"/>
                </a:cxn>
                <a:cxn ang="0">
                  <a:pos x="4614" y="1245"/>
                </a:cxn>
                <a:cxn ang="0">
                  <a:pos x="4782" y="1197"/>
                </a:cxn>
                <a:cxn ang="0">
                  <a:pos x="4950" y="1183"/>
                </a:cxn>
                <a:cxn ang="0">
                  <a:pos x="5114" y="1145"/>
                </a:cxn>
                <a:cxn ang="0">
                  <a:pos x="5279" y="1092"/>
                </a:cxn>
                <a:cxn ang="0">
                  <a:pos x="5440" y="1034"/>
                </a:cxn>
                <a:cxn ang="0">
                  <a:pos x="5601" y="979"/>
                </a:cxn>
                <a:cxn ang="0">
                  <a:pos x="5762" y="924"/>
                </a:cxn>
                <a:cxn ang="0">
                  <a:pos x="5920" y="869"/>
                </a:cxn>
                <a:cxn ang="0">
                  <a:pos x="6078" y="813"/>
                </a:cxn>
                <a:cxn ang="0">
                  <a:pos x="6237" y="758"/>
                </a:cxn>
                <a:cxn ang="0">
                  <a:pos x="6393" y="708"/>
                </a:cxn>
                <a:cxn ang="0">
                  <a:pos x="6549" y="653"/>
                </a:cxn>
                <a:cxn ang="0">
                  <a:pos x="6702" y="602"/>
                </a:cxn>
                <a:cxn ang="0">
                  <a:pos x="6853" y="547"/>
                </a:cxn>
                <a:cxn ang="0">
                  <a:pos x="7007" y="494"/>
                </a:cxn>
                <a:cxn ang="0">
                  <a:pos x="7158" y="444"/>
                </a:cxn>
                <a:cxn ang="0">
                  <a:pos x="7307" y="391"/>
                </a:cxn>
                <a:cxn ang="0">
                  <a:pos x="7458" y="338"/>
                </a:cxn>
                <a:cxn ang="0">
                  <a:pos x="7605" y="288"/>
                </a:cxn>
                <a:cxn ang="0">
                  <a:pos x="7756" y="237"/>
                </a:cxn>
                <a:cxn ang="0">
                  <a:pos x="7902" y="187"/>
                </a:cxn>
                <a:cxn ang="0">
                  <a:pos x="8046" y="137"/>
                </a:cxn>
                <a:cxn ang="0">
                  <a:pos x="8190" y="86"/>
                </a:cxn>
                <a:cxn ang="0">
                  <a:pos x="8334" y="36"/>
                </a:cxn>
                <a:cxn ang="0">
                  <a:pos x="8442" y="0"/>
                </a:cxn>
              </a:cxnLst>
              <a:rect l="0" t="0" r="r" b="b"/>
              <a:pathLst>
                <a:path w="8442" h="2909">
                  <a:moveTo>
                    <a:pt x="0" y="2909"/>
                  </a:moveTo>
                  <a:lnTo>
                    <a:pt x="50" y="2890"/>
                  </a:lnTo>
                  <a:lnTo>
                    <a:pt x="148" y="2856"/>
                  </a:lnTo>
                  <a:lnTo>
                    <a:pt x="249" y="2825"/>
                  </a:lnTo>
                  <a:lnTo>
                    <a:pt x="348" y="2791"/>
                  </a:lnTo>
                  <a:lnTo>
                    <a:pt x="446" y="2755"/>
                  </a:lnTo>
                  <a:lnTo>
                    <a:pt x="544" y="2722"/>
                  </a:lnTo>
                  <a:lnTo>
                    <a:pt x="643" y="2690"/>
                  </a:lnTo>
                  <a:lnTo>
                    <a:pt x="739" y="2654"/>
                  </a:lnTo>
                  <a:lnTo>
                    <a:pt x="837" y="2621"/>
                  </a:lnTo>
                  <a:lnTo>
                    <a:pt x="931" y="2587"/>
                  </a:lnTo>
                  <a:lnTo>
                    <a:pt x="1029" y="2554"/>
                  </a:lnTo>
                  <a:lnTo>
                    <a:pt x="1125" y="2522"/>
                  </a:lnTo>
                  <a:lnTo>
                    <a:pt x="1219" y="2486"/>
                  </a:lnTo>
                  <a:lnTo>
                    <a:pt x="1315" y="2455"/>
                  </a:lnTo>
                  <a:lnTo>
                    <a:pt x="1411" y="2424"/>
                  </a:lnTo>
                  <a:lnTo>
                    <a:pt x="1507" y="2390"/>
                  </a:lnTo>
                  <a:lnTo>
                    <a:pt x="1598" y="2311"/>
                  </a:lnTo>
                  <a:lnTo>
                    <a:pt x="1689" y="2278"/>
                  </a:lnTo>
                  <a:lnTo>
                    <a:pt x="1787" y="2292"/>
                  </a:lnTo>
                  <a:lnTo>
                    <a:pt x="1879" y="2261"/>
                  </a:lnTo>
                  <a:lnTo>
                    <a:pt x="1972" y="2189"/>
                  </a:lnTo>
                  <a:lnTo>
                    <a:pt x="2063" y="2155"/>
                  </a:lnTo>
                  <a:lnTo>
                    <a:pt x="2159" y="2165"/>
                  </a:lnTo>
                  <a:lnTo>
                    <a:pt x="2251" y="2134"/>
                  </a:lnTo>
                  <a:lnTo>
                    <a:pt x="2339" y="2066"/>
                  </a:lnTo>
                  <a:lnTo>
                    <a:pt x="2431" y="1977"/>
                  </a:lnTo>
                  <a:lnTo>
                    <a:pt x="2519" y="1932"/>
                  </a:lnTo>
                  <a:lnTo>
                    <a:pt x="2611" y="1905"/>
                  </a:lnTo>
                  <a:lnTo>
                    <a:pt x="2699" y="1879"/>
                  </a:lnTo>
                  <a:lnTo>
                    <a:pt x="2793" y="1845"/>
                  </a:lnTo>
                  <a:lnTo>
                    <a:pt x="2882" y="1819"/>
                  </a:lnTo>
                  <a:lnTo>
                    <a:pt x="2971" y="1802"/>
                  </a:lnTo>
                  <a:lnTo>
                    <a:pt x="3059" y="1778"/>
                  </a:lnTo>
                  <a:lnTo>
                    <a:pt x="3151" y="1747"/>
                  </a:lnTo>
                  <a:lnTo>
                    <a:pt x="3239" y="1718"/>
                  </a:lnTo>
                  <a:lnTo>
                    <a:pt x="3326" y="1687"/>
                  </a:lnTo>
                  <a:lnTo>
                    <a:pt x="3415" y="1651"/>
                  </a:lnTo>
                  <a:lnTo>
                    <a:pt x="3501" y="1620"/>
                  </a:lnTo>
                  <a:lnTo>
                    <a:pt x="3590" y="1591"/>
                  </a:lnTo>
                  <a:lnTo>
                    <a:pt x="3676" y="1562"/>
                  </a:lnTo>
                  <a:lnTo>
                    <a:pt x="3762" y="1533"/>
                  </a:lnTo>
                  <a:lnTo>
                    <a:pt x="3849" y="1502"/>
                  </a:lnTo>
                  <a:lnTo>
                    <a:pt x="3935" y="1471"/>
                  </a:lnTo>
                  <a:lnTo>
                    <a:pt x="4022" y="1440"/>
                  </a:lnTo>
                  <a:lnTo>
                    <a:pt x="4108" y="1406"/>
                  </a:lnTo>
                  <a:lnTo>
                    <a:pt x="4192" y="1380"/>
                  </a:lnTo>
                  <a:lnTo>
                    <a:pt x="4278" y="1353"/>
                  </a:lnTo>
                  <a:lnTo>
                    <a:pt x="4362" y="1325"/>
                  </a:lnTo>
                  <a:lnTo>
                    <a:pt x="4449" y="1298"/>
                  </a:lnTo>
                  <a:lnTo>
                    <a:pt x="4533" y="1272"/>
                  </a:lnTo>
                  <a:lnTo>
                    <a:pt x="4614" y="1245"/>
                  </a:lnTo>
                  <a:lnTo>
                    <a:pt x="4698" y="1219"/>
                  </a:lnTo>
                  <a:lnTo>
                    <a:pt x="4782" y="1197"/>
                  </a:lnTo>
                  <a:lnTo>
                    <a:pt x="4866" y="1181"/>
                  </a:lnTo>
                  <a:lnTo>
                    <a:pt x="4950" y="1183"/>
                  </a:lnTo>
                  <a:lnTo>
                    <a:pt x="5030" y="1173"/>
                  </a:lnTo>
                  <a:lnTo>
                    <a:pt x="5114" y="1145"/>
                  </a:lnTo>
                  <a:lnTo>
                    <a:pt x="5195" y="1118"/>
                  </a:lnTo>
                  <a:lnTo>
                    <a:pt x="5279" y="1092"/>
                  </a:lnTo>
                  <a:lnTo>
                    <a:pt x="5358" y="1063"/>
                  </a:lnTo>
                  <a:lnTo>
                    <a:pt x="5440" y="1034"/>
                  </a:lnTo>
                  <a:lnTo>
                    <a:pt x="5519" y="1008"/>
                  </a:lnTo>
                  <a:lnTo>
                    <a:pt x="5601" y="979"/>
                  </a:lnTo>
                  <a:lnTo>
                    <a:pt x="5682" y="953"/>
                  </a:lnTo>
                  <a:lnTo>
                    <a:pt x="5762" y="924"/>
                  </a:lnTo>
                  <a:lnTo>
                    <a:pt x="5843" y="895"/>
                  </a:lnTo>
                  <a:lnTo>
                    <a:pt x="5920" y="869"/>
                  </a:lnTo>
                  <a:lnTo>
                    <a:pt x="6002" y="840"/>
                  </a:lnTo>
                  <a:lnTo>
                    <a:pt x="6078" y="813"/>
                  </a:lnTo>
                  <a:lnTo>
                    <a:pt x="6155" y="787"/>
                  </a:lnTo>
                  <a:lnTo>
                    <a:pt x="6237" y="758"/>
                  </a:lnTo>
                  <a:lnTo>
                    <a:pt x="6316" y="734"/>
                  </a:lnTo>
                  <a:lnTo>
                    <a:pt x="6393" y="708"/>
                  </a:lnTo>
                  <a:lnTo>
                    <a:pt x="6469" y="679"/>
                  </a:lnTo>
                  <a:lnTo>
                    <a:pt x="6549" y="653"/>
                  </a:lnTo>
                  <a:lnTo>
                    <a:pt x="6625" y="626"/>
                  </a:lnTo>
                  <a:lnTo>
                    <a:pt x="6702" y="602"/>
                  </a:lnTo>
                  <a:lnTo>
                    <a:pt x="6779" y="571"/>
                  </a:lnTo>
                  <a:lnTo>
                    <a:pt x="6853" y="547"/>
                  </a:lnTo>
                  <a:lnTo>
                    <a:pt x="6930" y="521"/>
                  </a:lnTo>
                  <a:lnTo>
                    <a:pt x="7007" y="494"/>
                  </a:lnTo>
                  <a:lnTo>
                    <a:pt x="7084" y="468"/>
                  </a:lnTo>
                  <a:lnTo>
                    <a:pt x="7158" y="444"/>
                  </a:lnTo>
                  <a:lnTo>
                    <a:pt x="7233" y="417"/>
                  </a:lnTo>
                  <a:lnTo>
                    <a:pt x="7307" y="391"/>
                  </a:lnTo>
                  <a:lnTo>
                    <a:pt x="7384" y="365"/>
                  </a:lnTo>
                  <a:lnTo>
                    <a:pt x="7458" y="338"/>
                  </a:lnTo>
                  <a:lnTo>
                    <a:pt x="7533" y="314"/>
                  </a:lnTo>
                  <a:lnTo>
                    <a:pt x="7605" y="288"/>
                  </a:lnTo>
                  <a:lnTo>
                    <a:pt x="7679" y="261"/>
                  </a:lnTo>
                  <a:lnTo>
                    <a:pt x="7756" y="237"/>
                  </a:lnTo>
                  <a:lnTo>
                    <a:pt x="7828" y="211"/>
                  </a:lnTo>
                  <a:lnTo>
                    <a:pt x="7902" y="187"/>
                  </a:lnTo>
                  <a:lnTo>
                    <a:pt x="7974" y="161"/>
                  </a:lnTo>
                  <a:lnTo>
                    <a:pt x="8046" y="137"/>
                  </a:lnTo>
                  <a:lnTo>
                    <a:pt x="8118" y="110"/>
                  </a:lnTo>
                  <a:lnTo>
                    <a:pt x="8190" y="86"/>
                  </a:lnTo>
                  <a:lnTo>
                    <a:pt x="8262" y="62"/>
                  </a:lnTo>
                  <a:lnTo>
                    <a:pt x="8334" y="36"/>
                  </a:lnTo>
                  <a:lnTo>
                    <a:pt x="8406" y="14"/>
                  </a:lnTo>
                  <a:lnTo>
                    <a:pt x="844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8" name="Freeform 198"/>
            <p:cNvSpPr>
              <a:spLocks noChangeAspect="1"/>
            </p:cNvSpPr>
            <p:nvPr/>
          </p:nvSpPr>
          <p:spPr bwMode="auto">
            <a:xfrm>
              <a:off x="1552" y="1858"/>
              <a:ext cx="3595" cy="1236"/>
            </a:xfrm>
            <a:custGeom>
              <a:avLst/>
              <a:gdLst/>
              <a:ahLst/>
              <a:cxnLst>
                <a:cxn ang="0">
                  <a:pos x="50" y="2885"/>
                </a:cxn>
                <a:cxn ang="0">
                  <a:pos x="247" y="2820"/>
                </a:cxn>
                <a:cxn ang="0">
                  <a:pos x="444" y="2750"/>
                </a:cxn>
                <a:cxn ang="0">
                  <a:pos x="641" y="2683"/>
                </a:cxn>
                <a:cxn ang="0">
                  <a:pos x="833" y="2618"/>
                </a:cxn>
                <a:cxn ang="0">
                  <a:pos x="1027" y="2551"/>
                </a:cxn>
                <a:cxn ang="0">
                  <a:pos x="1219" y="2486"/>
                </a:cxn>
                <a:cxn ang="0">
                  <a:pos x="1409" y="2419"/>
                </a:cxn>
                <a:cxn ang="0">
                  <a:pos x="1596" y="2309"/>
                </a:cxn>
                <a:cxn ang="0">
                  <a:pos x="1785" y="2290"/>
                </a:cxn>
                <a:cxn ang="0">
                  <a:pos x="1968" y="2184"/>
                </a:cxn>
                <a:cxn ang="0">
                  <a:pos x="2155" y="2162"/>
                </a:cxn>
                <a:cxn ang="0">
                  <a:pos x="2337" y="2064"/>
                </a:cxn>
                <a:cxn ang="0">
                  <a:pos x="2515" y="1927"/>
                </a:cxn>
                <a:cxn ang="0">
                  <a:pos x="2697" y="1869"/>
                </a:cxn>
                <a:cxn ang="0">
                  <a:pos x="2880" y="1829"/>
                </a:cxn>
                <a:cxn ang="0">
                  <a:pos x="3057" y="1776"/>
                </a:cxn>
                <a:cxn ang="0">
                  <a:pos x="3235" y="1716"/>
                </a:cxn>
                <a:cxn ang="0">
                  <a:pos x="3412" y="1651"/>
                </a:cxn>
                <a:cxn ang="0">
                  <a:pos x="3588" y="1589"/>
                </a:cxn>
                <a:cxn ang="0">
                  <a:pos x="3760" y="1531"/>
                </a:cxn>
                <a:cxn ang="0">
                  <a:pos x="3933" y="1469"/>
                </a:cxn>
                <a:cxn ang="0">
                  <a:pos x="4106" y="1409"/>
                </a:cxn>
                <a:cxn ang="0">
                  <a:pos x="4276" y="1351"/>
                </a:cxn>
                <a:cxn ang="0">
                  <a:pos x="4444" y="1296"/>
                </a:cxn>
                <a:cxn ang="0">
                  <a:pos x="4612" y="1243"/>
                </a:cxn>
                <a:cxn ang="0">
                  <a:pos x="4780" y="1202"/>
                </a:cxn>
                <a:cxn ang="0">
                  <a:pos x="4946" y="1183"/>
                </a:cxn>
                <a:cxn ang="0">
                  <a:pos x="5111" y="1147"/>
                </a:cxn>
                <a:cxn ang="0">
                  <a:pos x="5275" y="1087"/>
                </a:cxn>
                <a:cxn ang="0">
                  <a:pos x="5435" y="1034"/>
                </a:cxn>
                <a:cxn ang="0">
                  <a:pos x="5596" y="977"/>
                </a:cxn>
                <a:cxn ang="0">
                  <a:pos x="5759" y="921"/>
                </a:cxn>
                <a:cxn ang="0">
                  <a:pos x="5918" y="866"/>
                </a:cxn>
                <a:cxn ang="0">
                  <a:pos x="6076" y="811"/>
                </a:cxn>
                <a:cxn ang="0">
                  <a:pos x="6234" y="761"/>
                </a:cxn>
                <a:cxn ang="0">
                  <a:pos x="6388" y="705"/>
                </a:cxn>
                <a:cxn ang="0">
                  <a:pos x="6544" y="650"/>
                </a:cxn>
                <a:cxn ang="0">
                  <a:pos x="6698" y="600"/>
                </a:cxn>
                <a:cxn ang="0">
                  <a:pos x="6851" y="547"/>
                </a:cxn>
                <a:cxn ang="0">
                  <a:pos x="7002" y="492"/>
                </a:cxn>
                <a:cxn ang="0">
                  <a:pos x="7156" y="439"/>
                </a:cxn>
                <a:cxn ang="0">
                  <a:pos x="7305" y="389"/>
                </a:cxn>
                <a:cxn ang="0">
                  <a:pos x="7456" y="338"/>
                </a:cxn>
                <a:cxn ang="0">
                  <a:pos x="7602" y="288"/>
                </a:cxn>
                <a:cxn ang="0">
                  <a:pos x="7749" y="235"/>
                </a:cxn>
                <a:cxn ang="0">
                  <a:pos x="7895" y="187"/>
                </a:cxn>
                <a:cxn ang="0">
                  <a:pos x="8044" y="134"/>
                </a:cxn>
                <a:cxn ang="0">
                  <a:pos x="8188" y="86"/>
                </a:cxn>
                <a:cxn ang="0">
                  <a:pos x="8332" y="38"/>
                </a:cxn>
                <a:cxn ang="0">
                  <a:pos x="8438" y="0"/>
                </a:cxn>
              </a:cxnLst>
              <a:rect l="0" t="0" r="r" b="b"/>
              <a:pathLst>
                <a:path w="8438" h="2902">
                  <a:moveTo>
                    <a:pt x="0" y="2902"/>
                  </a:moveTo>
                  <a:lnTo>
                    <a:pt x="50" y="2885"/>
                  </a:lnTo>
                  <a:lnTo>
                    <a:pt x="149" y="2854"/>
                  </a:lnTo>
                  <a:lnTo>
                    <a:pt x="247" y="2820"/>
                  </a:lnTo>
                  <a:lnTo>
                    <a:pt x="348" y="2784"/>
                  </a:lnTo>
                  <a:lnTo>
                    <a:pt x="444" y="2750"/>
                  </a:lnTo>
                  <a:lnTo>
                    <a:pt x="542" y="2714"/>
                  </a:lnTo>
                  <a:lnTo>
                    <a:pt x="641" y="2683"/>
                  </a:lnTo>
                  <a:lnTo>
                    <a:pt x="739" y="2650"/>
                  </a:lnTo>
                  <a:lnTo>
                    <a:pt x="833" y="2618"/>
                  </a:lnTo>
                  <a:lnTo>
                    <a:pt x="931" y="2582"/>
                  </a:lnTo>
                  <a:lnTo>
                    <a:pt x="1027" y="2551"/>
                  </a:lnTo>
                  <a:lnTo>
                    <a:pt x="1125" y="2518"/>
                  </a:lnTo>
                  <a:lnTo>
                    <a:pt x="1219" y="2486"/>
                  </a:lnTo>
                  <a:lnTo>
                    <a:pt x="1315" y="2450"/>
                  </a:lnTo>
                  <a:lnTo>
                    <a:pt x="1409" y="2419"/>
                  </a:lnTo>
                  <a:lnTo>
                    <a:pt x="1504" y="2388"/>
                  </a:lnTo>
                  <a:lnTo>
                    <a:pt x="1596" y="2309"/>
                  </a:lnTo>
                  <a:lnTo>
                    <a:pt x="1689" y="2278"/>
                  </a:lnTo>
                  <a:lnTo>
                    <a:pt x="1785" y="2290"/>
                  </a:lnTo>
                  <a:lnTo>
                    <a:pt x="1879" y="2258"/>
                  </a:lnTo>
                  <a:lnTo>
                    <a:pt x="1968" y="2184"/>
                  </a:lnTo>
                  <a:lnTo>
                    <a:pt x="2061" y="2150"/>
                  </a:lnTo>
                  <a:lnTo>
                    <a:pt x="2155" y="2162"/>
                  </a:lnTo>
                  <a:lnTo>
                    <a:pt x="2248" y="2131"/>
                  </a:lnTo>
                  <a:lnTo>
                    <a:pt x="2337" y="2064"/>
                  </a:lnTo>
                  <a:lnTo>
                    <a:pt x="2426" y="1977"/>
                  </a:lnTo>
                  <a:lnTo>
                    <a:pt x="2515" y="1927"/>
                  </a:lnTo>
                  <a:lnTo>
                    <a:pt x="2608" y="1891"/>
                  </a:lnTo>
                  <a:lnTo>
                    <a:pt x="2697" y="1869"/>
                  </a:lnTo>
                  <a:lnTo>
                    <a:pt x="2788" y="1850"/>
                  </a:lnTo>
                  <a:lnTo>
                    <a:pt x="2880" y="1829"/>
                  </a:lnTo>
                  <a:lnTo>
                    <a:pt x="2968" y="1805"/>
                  </a:lnTo>
                  <a:lnTo>
                    <a:pt x="3057" y="1776"/>
                  </a:lnTo>
                  <a:lnTo>
                    <a:pt x="3146" y="1745"/>
                  </a:lnTo>
                  <a:lnTo>
                    <a:pt x="3235" y="1716"/>
                  </a:lnTo>
                  <a:lnTo>
                    <a:pt x="3326" y="1685"/>
                  </a:lnTo>
                  <a:lnTo>
                    <a:pt x="3412" y="1651"/>
                  </a:lnTo>
                  <a:lnTo>
                    <a:pt x="3501" y="1617"/>
                  </a:lnTo>
                  <a:lnTo>
                    <a:pt x="3588" y="1589"/>
                  </a:lnTo>
                  <a:lnTo>
                    <a:pt x="3674" y="1560"/>
                  </a:lnTo>
                  <a:lnTo>
                    <a:pt x="3760" y="1531"/>
                  </a:lnTo>
                  <a:lnTo>
                    <a:pt x="3847" y="1500"/>
                  </a:lnTo>
                  <a:lnTo>
                    <a:pt x="3933" y="1469"/>
                  </a:lnTo>
                  <a:lnTo>
                    <a:pt x="4019" y="1437"/>
                  </a:lnTo>
                  <a:lnTo>
                    <a:pt x="4106" y="1409"/>
                  </a:lnTo>
                  <a:lnTo>
                    <a:pt x="4192" y="1380"/>
                  </a:lnTo>
                  <a:lnTo>
                    <a:pt x="4276" y="1351"/>
                  </a:lnTo>
                  <a:lnTo>
                    <a:pt x="4363" y="1325"/>
                  </a:lnTo>
                  <a:lnTo>
                    <a:pt x="4444" y="1296"/>
                  </a:lnTo>
                  <a:lnTo>
                    <a:pt x="4528" y="1267"/>
                  </a:lnTo>
                  <a:lnTo>
                    <a:pt x="4612" y="1243"/>
                  </a:lnTo>
                  <a:lnTo>
                    <a:pt x="4696" y="1226"/>
                  </a:lnTo>
                  <a:lnTo>
                    <a:pt x="4780" y="1202"/>
                  </a:lnTo>
                  <a:lnTo>
                    <a:pt x="4864" y="1185"/>
                  </a:lnTo>
                  <a:lnTo>
                    <a:pt x="4946" y="1183"/>
                  </a:lnTo>
                  <a:lnTo>
                    <a:pt x="5027" y="1171"/>
                  </a:lnTo>
                  <a:lnTo>
                    <a:pt x="5111" y="1147"/>
                  </a:lnTo>
                  <a:lnTo>
                    <a:pt x="5191" y="1118"/>
                  </a:lnTo>
                  <a:lnTo>
                    <a:pt x="5275" y="1087"/>
                  </a:lnTo>
                  <a:lnTo>
                    <a:pt x="5356" y="1058"/>
                  </a:lnTo>
                  <a:lnTo>
                    <a:pt x="5435" y="1034"/>
                  </a:lnTo>
                  <a:lnTo>
                    <a:pt x="5517" y="1005"/>
                  </a:lnTo>
                  <a:lnTo>
                    <a:pt x="5596" y="977"/>
                  </a:lnTo>
                  <a:lnTo>
                    <a:pt x="5678" y="950"/>
                  </a:lnTo>
                  <a:lnTo>
                    <a:pt x="5759" y="921"/>
                  </a:lnTo>
                  <a:lnTo>
                    <a:pt x="5836" y="895"/>
                  </a:lnTo>
                  <a:lnTo>
                    <a:pt x="5918" y="866"/>
                  </a:lnTo>
                  <a:lnTo>
                    <a:pt x="5999" y="840"/>
                  </a:lnTo>
                  <a:lnTo>
                    <a:pt x="6076" y="811"/>
                  </a:lnTo>
                  <a:lnTo>
                    <a:pt x="6153" y="787"/>
                  </a:lnTo>
                  <a:lnTo>
                    <a:pt x="6234" y="761"/>
                  </a:lnTo>
                  <a:lnTo>
                    <a:pt x="6311" y="732"/>
                  </a:lnTo>
                  <a:lnTo>
                    <a:pt x="6388" y="705"/>
                  </a:lnTo>
                  <a:lnTo>
                    <a:pt x="6467" y="679"/>
                  </a:lnTo>
                  <a:lnTo>
                    <a:pt x="6544" y="650"/>
                  </a:lnTo>
                  <a:lnTo>
                    <a:pt x="6621" y="624"/>
                  </a:lnTo>
                  <a:lnTo>
                    <a:pt x="6698" y="600"/>
                  </a:lnTo>
                  <a:lnTo>
                    <a:pt x="6774" y="573"/>
                  </a:lnTo>
                  <a:lnTo>
                    <a:pt x="6851" y="547"/>
                  </a:lnTo>
                  <a:lnTo>
                    <a:pt x="6928" y="521"/>
                  </a:lnTo>
                  <a:lnTo>
                    <a:pt x="7002" y="492"/>
                  </a:lnTo>
                  <a:lnTo>
                    <a:pt x="7079" y="465"/>
                  </a:lnTo>
                  <a:lnTo>
                    <a:pt x="7156" y="439"/>
                  </a:lnTo>
                  <a:lnTo>
                    <a:pt x="7230" y="415"/>
                  </a:lnTo>
                  <a:lnTo>
                    <a:pt x="7305" y="389"/>
                  </a:lnTo>
                  <a:lnTo>
                    <a:pt x="7379" y="365"/>
                  </a:lnTo>
                  <a:lnTo>
                    <a:pt x="7456" y="338"/>
                  </a:lnTo>
                  <a:lnTo>
                    <a:pt x="7528" y="314"/>
                  </a:lnTo>
                  <a:lnTo>
                    <a:pt x="7602" y="288"/>
                  </a:lnTo>
                  <a:lnTo>
                    <a:pt x="7677" y="261"/>
                  </a:lnTo>
                  <a:lnTo>
                    <a:pt x="7749" y="235"/>
                  </a:lnTo>
                  <a:lnTo>
                    <a:pt x="7823" y="213"/>
                  </a:lnTo>
                  <a:lnTo>
                    <a:pt x="7895" y="187"/>
                  </a:lnTo>
                  <a:lnTo>
                    <a:pt x="7967" y="161"/>
                  </a:lnTo>
                  <a:lnTo>
                    <a:pt x="8044" y="134"/>
                  </a:lnTo>
                  <a:lnTo>
                    <a:pt x="8116" y="113"/>
                  </a:lnTo>
                  <a:lnTo>
                    <a:pt x="8188" y="86"/>
                  </a:lnTo>
                  <a:lnTo>
                    <a:pt x="8260" y="62"/>
                  </a:lnTo>
                  <a:lnTo>
                    <a:pt x="8332" y="38"/>
                  </a:lnTo>
                  <a:lnTo>
                    <a:pt x="8404" y="12"/>
                  </a:lnTo>
                  <a:lnTo>
                    <a:pt x="843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19" name="Freeform 199"/>
            <p:cNvSpPr>
              <a:spLocks noChangeAspect="1"/>
            </p:cNvSpPr>
            <p:nvPr/>
          </p:nvSpPr>
          <p:spPr bwMode="auto">
            <a:xfrm>
              <a:off x="1544" y="1853"/>
              <a:ext cx="3593" cy="1235"/>
            </a:xfrm>
            <a:custGeom>
              <a:avLst/>
              <a:gdLst/>
              <a:ahLst/>
              <a:cxnLst>
                <a:cxn ang="0">
                  <a:pos x="50" y="2882"/>
                </a:cxn>
                <a:cxn ang="0">
                  <a:pos x="247" y="2815"/>
                </a:cxn>
                <a:cxn ang="0">
                  <a:pos x="446" y="2746"/>
                </a:cxn>
                <a:cxn ang="0">
                  <a:pos x="643" y="2678"/>
                </a:cxn>
                <a:cxn ang="0">
                  <a:pos x="835" y="2611"/>
                </a:cxn>
                <a:cxn ang="0">
                  <a:pos x="1029" y="2546"/>
                </a:cxn>
                <a:cxn ang="0">
                  <a:pos x="1219" y="2479"/>
                </a:cxn>
                <a:cxn ang="0">
                  <a:pos x="1408" y="2414"/>
                </a:cxn>
                <a:cxn ang="0">
                  <a:pos x="1595" y="2311"/>
                </a:cxn>
                <a:cxn ang="0">
                  <a:pos x="1785" y="2285"/>
                </a:cxn>
                <a:cxn ang="0">
                  <a:pos x="1970" y="2177"/>
                </a:cxn>
                <a:cxn ang="0">
                  <a:pos x="2157" y="2158"/>
                </a:cxn>
                <a:cxn ang="0">
                  <a:pos x="2339" y="2059"/>
                </a:cxn>
                <a:cxn ang="0">
                  <a:pos x="2517" y="1925"/>
                </a:cxn>
                <a:cxn ang="0">
                  <a:pos x="2699" y="1857"/>
                </a:cxn>
                <a:cxn ang="0">
                  <a:pos x="2879" y="1838"/>
                </a:cxn>
                <a:cxn ang="0">
                  <a:pos x="3059" y="1773"/>
                </a:cxn>
                <a:cxn ang="0">
                  <a:pos x="3235" y="1713"/>
                </a:cxn>
                <a:cxn ang="0">
                  <a:pos x="3415" y="1646"/>
                </a:cxn>
                <a:cxn ang="0">
                  <a:pos x="3587" y="1584"/>
                </a:cxn>
                <a:cxn ang="0">
                  <a:pos x="3763" y="1529"/>
                </a:cxn>
                <a:cxn ang="0">
                  <a:pos x="3935" y="1466"/>
                </a:cxn>
                <a:cxn ang="0">
                  <a:pos x="4103" y="1406"/>
                </a:cxn>
                <a:cxn ang="0">
                  <a:pos x="4274" y="1349"/>
                </a:cxn>
                <a:cxn ang="0">
                  <a:pos x="4444" y="1293"/>
                </a:cxn>
                <a:cxn ang="0">
                  <a:pos x="4612" y="1241"/>
                </a:cxn>
                <a:cxn ang="0">
                  <a:pos x="4778" y="1209"/>
                </a:cxn>
                <a:cxn ang="0">
                  <a:pos x="4946" y="1183"/>
                </a:cxn>
                <a:cxn ang="0">
                  <a:pos x="5109" y="1142"/>
                </a:cxn>
                <a:cxn ang="0">
                  <a:pos x="5274" y="1087"/>
                </a:cxn>
                <a:cxn ang="0">
                  <a:pos x="5435" y="1032"/>
                </a:cxn>
                <a:cxn ang="0">
                  <a:pos x="5596" y="977"/>
                </a:cxn>
                <a:cxn ang="0">
                  <a:pos x="5757" y="921"/>
                </a:cxn>
                <a:cxn ang="0">
                  <a:pos x="5915" y="866"/>
                </a:cxn>
                <a:cxn ang="0">
                  <a:pos x="6074" y="811"/>
                </a:cxn>
                <a:cxn ang="0">
                  <a:pos x="6229" y="758"/>
                </a:cxn>
                <a:cxn ang="0">
                  <a:pos x="6388" y="703"/>
                </a:cxn>
                <a:cxn ang="0">
                  <a:pos x="6541" y="650"/>
                </a:cxn>
                <a:cxn ang="0">
                  <a:pos x="6695" y="595"/>
                </a:cxn>
                <a:cxn ang="0">
                  <a:pos x="6849" y="545"/>
                </a:cxn>
                <a:cxn ang="0">
                  <a:pos x="7002" y="492"/>
                </a:cxn>
                <a:cxn ang="0">
                  <a:pos x="7151" y="441"/>
                </a:cxn>
                <a:cxn ang="0">
                  <a:pos x="7305" y="389"/>
                </a:cxn>
                <a:cxn ang="0">
                  <a:pos x="7451" y="338"/>
                </a:cxn>
                <a:cxn ang="0">
                  <a:pos x="7602" y="288"/>
                </a:cxn>
                <a:cxn ang="0">
                  <a:pos x="7749" y="235"/>
                </a:cxn>
                <a:cxn ang="0">
                  <a:pos x="7895" y="185"/>
                </a:cxn>
                <a:cxn ang="0">
                  <a:pos x="8039" y="134"/>
                </a:cxn>
                <a:cxn ang="0">
                  <a:pos x="8185" y="86"/>
                </a:cxn>
                <a:cxn ang="0">
                  <a:pos x="8327" y="38"/>
                </a:cxn>
                <a:cxn ang="0">
                  <a:pos x="8435" y="0"/>
                </a:cxn>
              </a:cxnLst>
              <a:rect l="0" t="0" r="r" b="b"/>
              <a:pathLst>
                <a:path w="8435" h="2899">
                  <a:moveTo>
                    <a:pt x="0" y="2899"/>
                  </a:moveTo>
                  <a:lnTo>
                    <a:pt x="50" y="2882"/>
                  </a:lnTo>
                  <a:lnTo>
                    <a:pt x="151" y="2849"/>
                  </a:lnTo>
                  <a:lnTo>
                    <a:pt x="247" y="2815"/>
                  </a:lnTo>
                  <a:lnTo>
                    <a:pt x="348" y="2779"/>
                  </a:lnTo>
                  <a:lnTo>
                    <a:pt x="446" y="2746"/>
                  </a:lnTo>
                  <a:lnTo>
                    <a:pt x="544" y="2714"/>
                  </a:lnTo>
                  <a:lnTo>
                    <a:pt x="643" y="2678"/>
                  </a:lnTo>
                  <a:lnTo>
                    <a:pt x="739" y="2645"/>
                  </a:lnTo>
                  <a:lnTo>
                    <a:pt x="835" y="2611"/>
                  </a:lnTo>
                  <a:lnTo>
                    <a:pt x="933" y="2578"/>
                  </a:lnTo>
                  <a:lnTo>
                    <a:pt x="1029" y="2546"/>
                  </a:lnTo>
                  <a:lnTo>
                    <a:pt x="1123" y="2510"/>
                  </a:lnTo>
                  <a:lnTo>
                    <a:pt x="1219" y="2479"/>
                  </a:lnTo>
                  <a:lnTo>
                    <a:pt x="1317" y="2448"/>
                  </a:lnTo>
                  <a:lnTo>
                    <a:pt x="1408" y="2414"/>
                  </a:lnTo>
                  <a:lnTo>
                    <a:pt x="1504" y="2383"/>
                  </a:lnTo>
                  <a:lnTo>
                    <a:pt x="1595" y="2311"/>
                  </a:lnTo>
                  <a:lnTo>
                    <a:pt x="1691" y="2278"/>
                  </a:lnTo>
                  <a:lnTo>
                    <a:pt x="1785" y="2285"/>
                  </a:lnTo>
                  <a:lnTo>
                    <a:pt x="1879" y="2251"/>
                  </a:lnTo>
                  <a:lnTo>
                    <a:pt x="1970" y="2177"/>
                  </a:lnTo>
                  <a:lnTo>
                    <a:pt x="2063" y="2146"/>
                  </a:lnTo>
                  <a:lnTo>
                    <a:pt x="2157" y="2158"/>
                  </a:lnTo>
                  <a:lnTo>
                    <a:pt x="2251" y="2126"/>
                  </a:lnTo>
                  <a:lnTo>
                    <a:pt x="2339" y="2059"/>
                  </a:lnTo>
                  <a:lnTo>
                    <a:pt x="2428" y="1975"/>
                  </a:lnTo>
                  <a:lnTo>
                    <a:pt x="2517" y="1925"/>
                  </a:lnTo>
                  <a:lnTo>
                    <a:pt x="2606" y="1881"/>
                  </a:lnTo>
                  <a:lnTo>
                    <a:pt x="2699" y="1857"/>
                  </a:lnTo>
                  <a:lnTo>
                    <a:pt x="2788" y="1857"/>
                  </a:lnTo>
                  <a:lnTo>
                    <a:pt x="2879" y="1838"/>
                  </a:lnTo>
                  <a:lnTo>
                    <a:pt x="2971" y="1809"/>
                  </a:lnTo>
                  <a:lnTo>
                    <a:pt x="3059" y="1773"/>
                  </a:lnTo>
                  <a:lnTo>
                    <a:pt x="3148" y="1745"/>
                  </a:lnTo>
                  <a:lnTo>
                    <a:pt x="3235" y="1713"/>
                  </a:lnTo>
                  <a:lnTo>
                    <a:pt x="3323" y="1680"/>
                  </a:lnTo>
                  <a:lnTo>
                    <a:pt x="3415" y="1646"/>
                  </a:lnTo>
                  <a:lnTo>
                    <a:pt x="3499" y="1613"/>
                  </a:lnTo>
                  <a:lnTo>
                    <a:pt x="3587" y="1584"/>
                  </a:lnTo>
                  <a:lnTo>
                    <a:pt x="3676" y="1557"/>
                  </a:lnTo>
                  <a:lnTo>
                    <a:pt x="3763" y="1529"/>
                  </a:lnTo>
                  <a:lnTo>
                    <a:pt x="3849" y="1497"/>
                  </a:lnTo>
                  <a:lnTo>
                    <a:pt x="3935" y="1466"/>
                  </a:lnTo>
                  <a:lnTo>
                    <a:pt x="4019" y="1435"/>
                  </a:lnTo>
                  <a:lnTo>
                    <a:pt x="4103" y="1406"/>
                  </a:lnTo>
                  <a:lnTo>
                    <a:pt x="4190" y="1377"/>
                  </a:lnTo>
                  <a:lnTo>
                    <a:pt x="4274" y="1349"/>
                  </a:lnTo>
                  <a:lnTo>
                    <a:pt x="4360" y="1322"/>
                  </a:lnTo>
                  <a:lnTo>
                    <a:pt x="4444" y="1293"/>
                  </a:lnTo>
                  <a:lnTo>
                    <a:pt x="4528" y="1265"/>
                  </a:lnTo>
                  <a:lnTo>
                    <a:pt x="4612" y="1241"/>
                  </a:lnTo>
                  <a:lnTo>
                    <a:pt x="4696" y="1231"/>
                  </a:lnTo>
                  <a:lnTo>
                    <a:pt x="4778" y="1209"/>
                  </a:lnTo>
                  <a:lnTo>
                    <a:pt x="4862" y="1190"/>
                  </a:lnTo>
                  <a:lnTo>
                    <a:pt x="4946" y="1183"/>
                  </a:lnTo>
                  <a:lnTo>
                    <a:pt x="5030" y="1171"/>
                  </a:lnTo>
                  <a:lnTo>
                    <a:pt x="5109" y="1142"/>
                  </a:lnTo>
                  <a:lnTo>
                    <a:pt x="5190" y="1116"/>
                  </a:lnTo>
                  <a:lnTo>
                    <a:pt x="5274" y="1087"/>
                  </a:lnTo>
                  <a:lnTo>
                    <a:pt x="5354" y="1061"/>
                  </a:lnTo>
                  <a:lnTo>
                    <a:pt x="5435" y="1032"/>
                  </a:lnTo>
                  <a:lnTo>
                    <a:pt x="5514" y="1003"/>
                  </a:lnTo>
                  <a:lnTo>
                    <a:pt x="5596" y="977"/>
                  </a:lnTo>
                  <a:lnTo>
                    <a:pt x="5678" y="948"/>
                  </a:lnTo>
                  <a:lnTo>
                    <a:pt x="5757" y="921"/>
                  </a:lnTo>
                  <a:lnTo>
                    <a:pt x="5836" y="893"/>
                  </a:lnTo>
                  <a:lnTo>
                    <a:pt x="5915" y="866"/>
                  </a:lnTo>
                  <a:lnTo>
                    <a:pt x="5994" y="837"/>
                  </a:lnTo>
                  <a:lnTo>
                    <a:pt x="6074" y="811"/>
                  </a:lnTo>
                  <a:lnTo>
                    <a:pt x="6153" y="782"/>
                  </a:lnTo>
                  <a:lnTo>
                    <a:pt x="6229" y="758"/>
                  </a:lnTo>
                  <a:lnTo>
                    <a:pt x="6311" y="732"/>
                  </a:lnTo>
                  <a:lnTo>
                    <a:pt x="6388" y="703"/>
                  </a:lnTo>
                  <a:lnTo>
                    <a:pt x="6467" y="677"/>
                  </a:lnTo>
                  <a:lnTo>
                    <a:pt x="6541" y="650"/>
                  </a:lnTo>
                  <a:lnTo>
                    <a:pt x="6618" y="626"/>
                  </a:lnTo>
                  <a:lnTo>
                    <a:pt x="6695" y="595"/>
                  </a:lnTo>
                  <a:lnTo>
                    <a:pt x="6774" y="571"/>
                  </a:lnTo>
                  <a:lnTo>
                    <a:pt x="6849" y="545"/>
                  </a:lnTo>
                  <a:lnTo>
                    <a:pt x="6928" y="518"/>
                  </a:lnTo>
                  <a:lnTo>
                    <a:pt x="7002" y="492"/>
                  </a:lnTo>
                  <a:lnTo>
                    <a:pt x="7077" y="468"/>
                  </a:lnTo>
                  <a:lnTo>
                    <a:pt x="7151" y="441"/>
                  </a:lnTo>
                  <a:lnTo>
                    <a:pt x="7225" y="415"/>
                  </a:lnTo>
                  <a:lnTo>
                    <a:pt x="7305" y="389"/>
                  </a:lnTo>
                  <a:lnTo>
                    <a:pt x="7377" y="362"/>
                  </a:lnTo>
                  <a:lnTo>
                    <a:pt x="7451" y="338"/>
                  </a:lnTo>
                  <a:lnTo>
                    <a:pt x="7525" y="312"/>
                  </a:lnTo>
                  <a:lnTo>
                    <a:pt x="7602" y="288"/>
                  </a:lnTo>
                  <a:lnTo>
                    <a:pt x="7674" y="261"/>
                  </a:lnTo>
                  <a:lnTo>
                    <a:pt x="7749" y="235"/>
                  </a:lnTo>
                  <a:lnTo>
                    <a:pt x="7821" y="211"/>
                  </a:lnTo>
                  <a:lnTo>
                    <a:pt x="7895" y="185"/>
                  </a:lnTo>
                  <a:lnTo>
                    <a:pt x="7967" y="161"/>
                  </a:lnTo>
                  <a:lnTo>
                    <a:pt x="8039" y="134"/>
                  </a:lnTo>
                  <a:lnTo>
                    <a:pt x="8113" y="110"/>
                  </a:lnTo>
                  <a:lnTo>
                    <a:pt x="8185" y="86"/>
                  </a:lnTo>
                  <a:lnTo>
                    <a:pt x="8257" y="60"/>
                  </a:lnTo>
                  <a:lnTo>
                    <a:pt x="8327" y="38"/>
                  </a:lnTo>
                  <a:lnTo>
                    <a:pt x="8399" y="12"/>
                  </a:lnTo>
                  <a:lnTo>
                    <a:pt x="843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0" name="Freeform 200"/>
            <p:cNvSpPr>
              <a:spLocks noChangeAspect="1"/>
            </p:cNvSpPr>
            <p:nvPr/>
          </p:nvSpPr>
          <p:spPr bwMode="auto">
            <a:xfrm>
              <a:off x="1537" y="1848"/>
              <a:ext cx="3591" cy="1233"/>
            </a:xfrm>
            <a:custGeom>
              <a:avLst/>
              <a:gdLst/>
              <a:ahLst/>
              <a:cxnLst>
                <a:cxn ang="0">
                  <a:pos x="48" y="2878"/>
                </a:cxn>
                <a:cxn ang="0">
                  <a:pos x="247" y="2808"/>
                </a:cxn>
                <a:cxn ang="0">
                  <a:pos x="446" y="2743"/>
                </a:cxn>
                <a:cxn ang="0">
                  <a:pos x="641" y="2674"/>
                </a:cxn>
                <a:cxn ang="0">
                  <a:pos x="835" y="2606"/>
                </a:cxn>
                <a:cxn ang="0">
                  <a:pos x="1029" y="2542"/>
                </a:cxn>
                <a:cxn ang="0">
                  <a:pos x="1219" y="2474"/>
                </a:cxn>
                <a:cxn ang="0">
                  <a:pos x="1409" y="2412"/>
                </a:cxn>
                <a:cxn ang="0">
                  <a:pos x="1596" y="2304"/>
                </a:cxn>
                <a:cxn ang="0">
                  <a:pos x="1785" y="2282"/>
                </a:cxn>
                <a:cxn ang="0">
                  <a:pos x="1968" y="2182"/>
                </a:cxn>
                <a:cxn ang="0">
                  <a:pos x="2155" y="2155"/>
                </a:cxn>
                <a:cxn ang="0">
                  <a:pos x="2335" y="2054"/>
                </a:cxn>
                <a:cxn ang="0">
                  <a:pos x="2515" y="1922"/>
                </a:cxn>
                <a:cxn ang="0">
                  <a:pos x="2695" y="1855"/>
                </a:cxn>
                <a:cxn ang="0">
                  <a:pos x="2877" y="1831"/>
                </a:cxn>
                <a:cxn ang="0">
                  <a:pos x="3055" y="1771"/>
                </a:cxn>
                <a:cxn ang="0">
                  <a:pos x="3235" y="1711"/>
                </a:cxn>
                <a:cxn ang="0">
                  <a:pos x="3410" y="1646"/>
                </a:cxn>
                <a:cxn ang="0">
                  <a:pos x="3585" y="1584"/>
                </a:cxn>
                <a:cxn ang="0">
                  <a:pos x="3758" y="1526"/>
                </a:cxn>
                <a:cxn ang="0">
                  <a:pos x="3931" y="1461"/>
                </a:cxn>
                <a:cxn ang="0">
                  <a:pos x="4101" y="1399"/>
                </a:cxn>
                <a:cxn ang="0">
                  <a:pos x="4271" y="1346"/>
                </a:cxn>
                <a:cxn ang="0">
                  <a:pos x="4442" y="1291"/>
                </a:cxn>
                <a:cxn ang="0">
                  <a:pos x="4607" y="1238"/>
                </a:cxn>
                <a:cxn ang="0">
                  <a:pos x="4775" y="1209"/>
                </a:cxn>
                <a:cxn ang="0">
                  <a:pos x="4943" y="1188"/>
                </a:cxn>
                <a:cxn ang="0">
                  <a:pos x="5107" y="1142"/>
                </a:cxn>
                <a:cxn ang="0">
                  <a:pos x="5270" y="1087"/>
                </a:cxn>
                <a:cxn ang="0">
                  <a:pos x="5433" y="1029"/>
                </a:cxn>
                <a:cxn ang="0">
                  <a:pos x="5594" y="974"/>
                </a:cxn>
                <a:cxn ang="0">
                  <a:pos x="5755" y="919"/>
                </a:cxn>
                <a:cxn ang="0">
                  <a:pos x="5913" y="864"/>
                </a:cxn>
                <a:cxn ang="0">
                  <a:pos x="6071" y="811"/>
                </a:cxn>
                <a:cxn ang="0">
                  <a:pos x="6227" y="756"/>
                </a:cxn>
                <a:cxn ang="0">
                  <a:pos x="6383" y="703"/>
                </a:cxn>
                <a:cxn ang="0">
                  <a:pos x="6539" y="648"/>
                </a:cxn>
                <a:cxn ang="0">
                  <a:pos x="6693" y="597"/>
                </a:cxn>
                <a:cxn ang="0">
                  <a:pos x="6846" y="545"/>
                </a:cxn>
                <a:cxn ang="0">
                  <a:pos x="6998" y="494"/>
                </a:cxn>
                <a:cxn ang="0">
                  <a:pos x="7149" y="441"/>
                </a:cxn>
                <a:cxn ang="0">
                  <a:pos x="7298" y="389"/>
                </a:cxn>
                <a:cxn ang="0">
                  <a:pos x="7449" y="338"/>
                </a:cxn>
                <a:cxn ang="0">
                  <a:pos x="7598" y="285"/>
                </a:cxn>
                <a:cxn ang="0">
                  <a:pos x="7744" y="237"/>
                </a:cxn>
                <a:cxn ang="0">
                  <a:pos x="7890" y="185"/>
                </a:cxn>
                <a:cxn ang="0">
                  <a:pos x="8034" y="137"/>
                </a:cxn>
                <a:cxn ang="0">
                  <a:pos x="8178" y="86"/>
                </a:cxn>
                <a:cxn ang="0">
                  <a:pos x="8322" y="36"/>
                </a:cxn>
                <a:cxn ang="0">
                  <a:pos x="8430" y="0"/>
                </a:cxn>
              </a:cxnLst>
              <a:rect l="0" t="0" r="r" b="b"/>
              <a:pathLst>
                <a:path w="8430" h="2894">
                  <a:moveTo>
                    <a:pt x="0" y="2894"/>
                  </a:moveTo>
                  <a:lnTo>
                    <a:pt x="48" y="2878"/>
                  </a:lnTo>
                  <a:lnTo>
                    <a:pt x="149" y="2844"/>
                  </a:lnTo>
                  <a:lnTo>
                    <a:pt x="247" y="2808"/>
                  </a:lnTo>
                  <a:lnTo>
                    <a:pt x="345" y="2774"/>
                  </a:lnTo>
                  <a:lnTo>
                    <a:pt x="446" y="2743"/>
                  </a:lnTo>
                  <a:lnTo>
                    <a:pt x="545" y="2707"/>
                  </a:lnTo>
                  <a:lnTo>
                    <a:pt x="641" y="2674"/>
                  </a:lnTo>
                  <a:lnTo>
                    <a:pt x="737" y="2642"/>
                  </a:lnTo>
                  <a:lnTo>
                    <a:pt x="835" y="2606"/>
                  </a:lnTo>
                  <a:lnTo>
                    <a:pt x="931" y="2575"/>
                  </a:lnTo>
                  <a:lnTo>
                    <a:pt x="1029" y="2542"/>
                  </a:lnTo>
                  <a:lnTo>
                    <a:pt x="1123" y="2510"/>
                  </a:lnTo>
                  <a:lnTo>
                    <a:pt x="1219" y="2474"/>
                  </a:lnTo>
                  <a:lnTo>
                    <a:pt x="1313" y="2443"/>
                  </a:lnTo>
                  <a:lnTo>
                    <a:pt x="1409" y="2412"/>
                  </a:lnTo>
                  <a:lnTo>
                    <a:pt x="1504" y="2378"/>
                  </a:lnTo>
                  <a:lnTo>
                    <a:pt x="1596" y="2304"/>
                  </a:lnTo>
                  <a:lnTo>
                    <a:pt x="1687" y="2273"/>
                  </a:lnTo>
                  <a:lnTo>
                    <a:pt x="1785" y="2282"/>
                  </a:lnTo>
                  <a:lnTo>
                    <a:pt x="1876" y="2251"/>
                  </a:lnTo>
                  <a:lnTo>
                    <a:pt x="1968" y="2182"/>
                  </a:lnTo>
                  <a:lnTo>
                    <a:pt x="2064" y="2150"/>
                  </a:lnTo>
                  <a:lnTo>
                    <a:pt x="2155" y="2155"/>
                  </a:lnTo>
                  <a:lnTo>
                    <a:pt x="2246" y="2117"/>
                  </a:lnTo>
                  <a:lnTo>
                    <a:pt x="2335" y="2054"/>
                  </a:lnTo>
                  <a:lnTo>
                    <a:pt x="2426" y="1980"/>
                  </a:lnTo>
                  <a:lnTo>
                    <a:pt x="2515" y="1922"/>
                  </a:lnTo>
                  <a:lnTo>
                    <a:pt x="2606" y="1879"/>
                  </a:lnTo>
                  <a:lnTo>
                    <a:pt x="2695" y="1855"/>
                  </a:lnTo>
                  <a:lnTo>
                    <a:pt x="2788" y="1848"/>
                  </a:lnTo>
                  <a:lnTo>
                    <a:pt x="2877" y="1831"/>
                  </a:lnTo>
                  <a:lnTo>
                    <a:pt x="2966" y="1807"/>
                  </a:lnTo>
                  <a:lnTo>
                    <a:pt x="3055" y="1771"/>
                  </a:lnTo>
                  <a:lnTo>
                    <a:pt x="3146" y="1740"/>
                  </a:lnTo>
                  <a:lnTo>
                    <a:pt x="3235" y="1711"/>
                  </a:lnTo>
                  <a:lnTo>
                    <a:pt x="3321" y="1677"/>
                  </a:lnTo>
                  <a:lnTo>
                    <a:pt x="3410" y="1646"/>
                  </a:lnTo>
                  <a:lnTo>
                    <a:pt x="3496" y="1613"/>
                  </a:lnTo>
                  <a:lnTo>
                    <a:pt x="3585" y="1584"/>
                  </a:lnTo>
                  <a:lnTo>
                    <a:pt x="3672" y="1555"/>
                  </a:lnTo>
                  <a:lnTo>
                    <a:pt x="3758" y="1526"/>
                  </a:lnTo>
                  <a:lnTo>
                    <a:pt x="3844" y="1495"/>
                  </a:lnTo>
                  <a:lnTo>
                    <a:pt x="3931" y="1461"/>
                  </a:lnTo>
                  <a:lnTo>
                    <a:pt x="4017" y="1430"/>
                  </a:lnTo>
                  <a:lnTo>
                    <a:pt x="4101" y="1399"/>
                  </a:lnTo>
                  <a:lnTo>
                    <a:pt x="4187" y="1375"/>
                  </a:lnTo>
                  <a:lnTo>
                    <a:pt x="4271" y="1346"/>
                  </a:lnTo>
                  <a:lnTo>
                    <a:pt x="4358" y="1320"/>
                  </a:lnTo>
                  <a:lnTo>
                    <a:pt x="4442" y="1291"/>
                  </a:lnTo>
                  <a:lnTo>
                    <a:pt x="4523" y="1262"/>
                  </a:lnTo>
                  <a:lnTo>
                    <a:pt x="4607" y="1238"/>
                  </a:lnTo>
                  <a:lnTo>
                    <a:pt x="4694" y="1226"/>
                  </a:lnTo>
                  <a:lnTo>
                    <a:pt x="4775" y="1209"/>
                  </a:lnTo>
                  <a:lnTo>
                    <a:pt x="4859" y="1195"/>
                  </a:lnTo>
                  <a:lnTo>
                    <a:pt x="4943" y="1188"/>
                  </a:lnTo>
                  <a:lnTo>
                    <a:pt x="5025" y="1171"/>
                  </a:lnTo>
                  <a:lnTo>
                    <a:pt x="5107" y="1142"/>
                  </a:lnTo>
                  <a:lnTo>
                    <a:pt x="5188" y="1111"/>
                  </a:lnTo>
                  <a:lnTo>
                    <a:pt x="5270" y="1087"/>
                  </a:lnTo>
                  <a:lnTo>
                    <a:pt x="5351" y="1058"/>
                  </a:lnTo>
                  <a:lnTo>
                    <a:pt x="5433" y="1029"/>
                  </a:lnTo>
                  <a:lnTo>
                    <a:pt x="5512" y="1003"/>
                  </a:lnTo>
                  <a:lnTo>
                    <a:pt x="5594" y="974"/>
                  </a:lnTo>
                  <a:lnTo>
                    <a:pt x="5675" y="945"/>
                  </a:lnTo>
                  <a:lnTo>
                    <a:pt x="5755" y="919"/>
                  </a:lnTo>
                  <a:lnTo>
                    <a:pt x="5831" y="890"/>
                  </a:lnTo>
                  <a:lnTo>
                    <a:pt x="5913" y="864"/>
                  </a:lnTo>
                  <a:lnTo>
                    <a:pt x="5990" y="835"/>
                  </a:lnTo>
                  <a:lnTo>
                    <a:pt x="6071" y="811"/>
                  </a:lnTo>
                  <a:lnTo>
                    <a:pt x="6148" y="785"/>
                  </a:lnTo>
                  <a:lnTo>
                    <a:pt x="6227" y="756"/>
                  </a:lnTo>
                  <a:lnTo>
                    <a:pt x="6304" y="729"/>
                  </a:lnTo>
                  <a:lnTo>
                    <a:pt x="6383" y="703"/>
                  </a:lnTo>
                  <a:lnTo>
                    <a:pt x="6460" y="677"/>
                  </a:lnTo>
                  <a:lnTo>
                    <a:pt x="6539" y="648"/>
                  </a:lnTo>
                  <a:lnTo>
                    <a:pt x="6616" y="624"/>
                  </a:lnTo>
                  <a:lnTo>
                    <a:pt x="6693" y="597"/>
                  </a:lnTo>
                  <a:lnTo>
                    <a:pt x="6767" y="571"/>
                  </a:lnTo>
                  <a:lnTo>
                    <a:pt x="6846" y="545"/>
                  </a:lnTo>
                  <a:lnTo>
                    <a:pt x="6921" y="518"/>
                  </a:lnTo>
                  <a:lnTo>
                    <a:pt x="6998" y="494"/>
                  </a:lnTo>
                  <a:lnTo>
                    <a:pt x="7072" y="468"/>
                  </a:lnTo>
                  <a:lnTo>
                    <a:pt x="7149" y="441"/>
                  </a:lnTo>
                  <a:lnTo>
                    <a:pt x="7223" y="415"/>
                  </a:lnTo>
                  <a:lnTo>
                    <a:pt x="7298" y="389"/>
                  </a:lnTo>
                  <a:lnTo>
                    <a:pt x="7372" y="362"/>
                  </a:lnTo>
                  <a:lnTo>
                    <a:pt x="7449" y="338"/>
                  </a:lnTo>
                  <a:lnTo>
                    <a:pt x="7523" y="312"/>
                  </a:lnTo>
                  <a:lnTo>
                    <a:pt x="7598" y="285"/>
                  </a:lnTo>
                  <a:lnTo>
                    <a:pt x="7670" y="259"/>
                  </a:lnTo>
                  <a:lnTo>
                    <a:pt x="7744" y="237"/>
                  </a:lnTo>
                  <a:lnTo>
                    <a:pt x="7816" y="211"/>
                  </a:lnTo>
                  <a:lnTo>
                    <a:pt x="7890" y="185"/>
                  </a:lnTo>
                  <a:lnTo>
                    <a:pt x="7962" y="158"/>
                  </a:lnTo>
                  <a:lnTo>
                    <a:pt x="8034" y="137"/>
                  </a:lnTo>
                  <a:lnTo>
                    <a:pt x="8106" y="110"/>
                  </a:lnTo>
                  <a:lnTo>
                    <a:pt x="8178" y="86"/>
                  </a:lnTo>
                  <a:lnTo>
                    <a:pt x="8250" y="62"/>
                  </a:lnTo>
                  <a:lnTo>
                    <a:pt x="8322" y="36"/>
                  </a:lnTo>
                  <a:lnTo>
                    <a:pt x="8394" y="12"/>
                  </a:lnTo>
                  <a:lnTo>
                    <a:pt x="843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1" name="Freeform 201"/>
            <p:cNvSpPr>
              <a:spLocks noChangeAspect="1"/>
            </p:cNvSpPr>
            <p:nvPr/>
          </p:nvSpPr>
          <p:spPr bwMode="auto">
            <a:xfrm>
              <a:off x="1529" y="1843"/>
              <a:ext cx="3591" cy="1231"/>
            </a:xfrm>
            <a:custGeom>
              <a:avLst/>
              <a:gdLst/>
              <a:ahLst/>
              <a:cxnLst>
                <a:cxn ang="0">
                  <a:pos x="48" y="2871"/>
                </a:cxn>
                <a:cxn ang="0">
                  <a:pos x="247" y="2801"/>
                </a:cxn>
                <a:cxn ang="0">
                  <a:pos x="444" y="2736"/>
                </a:cxn>
                <a:cxn ang="0">
                  <a:pos x="641" y="2669"/>
                </a:cxn>
                <a:cxn ang="0">
                  <a:pos x="835" y="2600"/>
                </a:cxn>
                <a:cxn ang="0">
                  <a:pos x="1025" y="2537"/>
                </a:cxn>
                <a:cxn ang="0">
                  <a:pos x="1217" y="2470"/>
                </a:cxn>
                <a:cxn ang="0">
                  <a:pos x="1409" y="2405"/>
                </a:cxn>
                <a:cxn ang="0">
                  <a:pos x="1593" y="2295"/>
                </a:cxn>
                <a:cxn ang="0">
                  <a:pos x="1783" y="2273"/>
                </a:cxn>
                <a:cxn ang="0">
                  <a:pos x="1965" y="2182"/>
                </a:cxn>
                <a:cxn ang="0">
                  <a:pos x="2155" y="2148"/>
                </a:cxn>
                <a:cxn ang="0">
                  <a:pos x="2335" y="2047"/>
                </a:cxn>
                <a:cxn ang="0">
                  <a:pos x="2515" y="1920"/>
                </a:cxn>
                <a:cxn ang="0">
                  <a:pos x="2695" y="1851"/>
                </a:cxn>
                <a:cxn ang="0">
                  <a:pos x="2877" y="1822"/>
                </a:cxn>
                <a:cxn ang="0">
                  <a:pos x="3055" y="1764"/>
                </a:cxn>
                <a:cxn ang="0">
                  <a:pos x="3233" y="1707"/>
                </a:cxn>
                <a:cxn ang="0">
                  <a:pos x="3405" y="1644"/>
                </a:cxn>
                <a:cxn ang="0">
                  <a:pos x="3583" y="1579"/>
                </a:cxn>
                <a:cxn ang="0">
                  <a:pos x="3756" y="1519"/>
                </a:cxn>
                <a:cxn ang="0">
                  <a:pos x="3928" y="1457"/>
                </a:cxn>
                <a:cxn ang="0">
                  <a:pos x="4099" y="1392"/>
                </a:cxn>
                <a:cxn ang="0">
                  <a:pos x="4272" y="1342"/>
                </a:cxn>
                <a:cxn ang="0">
                  <a:pos x="4437" y="1287"/>
                </a:cxn>
                <a:cxn ang="0">
                  <a:pos x="4608" y="1234"/>
                </a:cxn>
                <a:cxn ang="0">
                  <a:pos x="4776" y="1210"/>
                </a:cxn>
                <a:cxn ang="0">
                  <a:pos x="4939" y="1188"/>
                </a:cxn>
                <a:cxn ang="0">
                  <a:pos x="5104" y="1138"/>
                </a:cxn>
                <a:cxn ang="0">
                  <a:pos x="5268" y="1083"/>
                </a:cxn>
                <a:cxn ang="0">
                  <a:pos x="5428" y="1025"/>
                </a:cxn>
                <a:cxn ang="0">
                  <a:pos x="5589" y="970"/>
                </a:cxn>
                <a:cxn ang="0">
                  <a:pos x="5752" y="915"/>
                </a:cxn>
                <a:cxn ang="0">
                  <a:pos x="5908" y="859"/>
                </a:cxn>
                <a:cxn ang="0">
                  <a:pos x="6069" y="804"/>
                </a:cxn>
                <a:cxn ang="0">
                  <a:pos x="6223" y="754"/>
                </a:cxn>
                <a:cxn ang="0">
                  <a:pos x="6379" y="699"/>
                </a:cxn>
                <a:cxn ang="0">
                  <a:pos x="6535" y="648"/>
                </a:cxn>
                <a:cxn ang="0">
                  <a:pos x="6691" y="593"/>
                </a:cxn>
                <a:cxn ang="0">
                  <a:pos x="6844" y="540"/>
                </a:cxn>
                <a:cxn ang="0">
                  <a:pos x="6993" y="490"/>
                </a:cxn>
                <a:cxn ang="0">
                  <a:pos x="7144" y="437"/>
                </a:cxn>
                <a:cxn ang="0">
                  <a:pos x="7295" y="384"/>
                </a:cxn>
                <a:cxn ang="0">
                  <a:pos x="7444" y="334"/>
                </a:cxn>
                <a:cxn ang="0">
                  <a:pos x="7591" y="283"/>
                </a:cxn>
                <a:cxn ang="0">
                  <a:pos x="7737" y="233"/>
                </a:cxn>
                <a:cxn ang="0">
                  <a:pos x="7886" y="183"/>
                </a:cxn>
                <a:cxn ang="0">
                  <a:pos x="8032" y="135"/>
                </a:cxn>
                <a:cxn ang="0">
                  <a:pos x="8176" y="82"/>
                </a:cxn>
                <a:cxn ang="0">
                  <a:pos x="8320" y="34"/>
                </a:cxn>
                <a:cxn ang="0">
                  <a:pos x="8428" y="0"/>
                </a:cxn>
              </a:cxnLst>
              <a:rect l="0" t="0" r="r" b="b"/>
              <a:pathLst>
                <a:path w="8428" h="2888">
                  <a:moveTo>
                    <a:pt x="0" y="2888"/>
                  </a:moveTo>
                  <a:lnTo>
                    <a:pt x="48" y="2871"/>
                  </a:lnTo>
                  <a:lnTo>
                    <a:pt x="149" y="2837"/>
                  </a:lnTo>
                  <a:lnTo>
                    <a:pt x="247" y="2801"/>
                  </a:lnTo>
                  <a:lnTo>
                    <a:pt x="346" y="2770"/>
                  </a:lnTo>
                  <a:lnTo>
                    <a:pt x="444" y="2736"/>
                  </a:lnTo>
                  <a:lnTo>
                    <a:pt x="542" y="2700"/>
                  </a:lnTo>
                  <a:lnTo>
                    <a:pt x="641" y="2669"/>
                  </a:lnTo>
                  <a:lnTo>
                    <a:pt x="737" y="2633"/>
                  </a:lnTo>
                  <a:lnTo>
                    <a:pt x="835" y="2600"/>
                  </a:lnTo>
                  <a:lnTo>
                    <a:pt x="929" y="2568"/>
                  </a:lnTo>
                  <a:lnTo>
                    <a:pt x="1025" y="2537"/>
                  </a:lnTo>
                  <a:lnTo>
                    <a:pt x="1123" y="2501"/>
                  </a:lnTo>
                  <a:lnTo>
                    <a:pt x="1217" y="2470"/>
                  </a:lnTo>
                  <a:lnTo>
                    <a:pt x="1313" y="2436"/>
                  </a:lnTo>
                  <a:lnTo>
                    <a:pt x="1409" y="2405"/>
                  </a:lnTo>
                  <a:lnTo>
                    <a:pt x="1505" y="2372"/>
                  </a:lnTo>
                  <a:lnTo>
                    <a:pt x="1593" y="2295"/>
                  </a:lnTo>
                  <a:lnTo>
                    <a:pt x="1687" y="2264"/>
                  </a:lnTo>
                  <a:lnTo>
                    <a:pt x="1783" y="2273"/>
                  </a:lnTo>
                  <a:lnTo>
                    <a:pt x="1874" y="2242"/>
                  </a:lnTo>
                  <a:lnTo>
                    <a:pt x="1965" y="2182"/>
                  </a:lnTo>
                  <a:lnTo>
                    <a:pt x="2059" y="2151"/>
                  </a:lnTo>
                  <a:lnTo>
                    <a:pt x="2155" y="2148"/>
                  </a:lnTo>
                  <a:lnTo>
                    <a:pt x="2244" y="2105"/>
                  </a:lnTo>
                  <a:lnTo>
                    <a:pt x="2335" y="2047"/>
                  </a:lnTo>
                  <a:lnTo>
                    <a:pt x="2424" y="1980"/>
                  </a:lnTo>
                  <a:lnTo>
                    <a:pt x="2515" y="1920"/>
                  </a:lnTo>
                  <a:lnTo>
                    <a:pt x="2604" y="1875"/>
                  </a:lnTo>
                  <a:lnTo>
                    <a:pt x="2695" y="1851"/>
                  </a:lnTo>
                  <a:lnTo>
                    <a:pt x="2784" y="1834"/>
                  </a:lnTo>
                  <a:lnTo>
                    <a:pt x="2877" y="1822"/>
                  </a:lnTo>
                  <a:lnTo>
                    <a:pt x="2966" y="1803"/>
                  </a:lnTo>
                  <a:lnTo>
                    <a:pt x="3055" y="1764"/>
                  </a:lnTo>
                  <a:lnTo>
                    <a:pt x="3141" y="1733"/>
                  </a:lnTo>
                  <a:lnTo>
                    <a:pt x="3233" y="1707"/>
                  </a:lnTo>
                  <a:lnTo>
                    <a:pt x="3321" y="1673"/>
                  </a:lnTo>
                  <a:lnTo>
                    <a:pt x="3405" y="1644"/>
                  </a:lnTo>
                  <a:lnTo>
                    <a:pt x="3497" y="1613"/>
                  </a:lnTo>
                  <a:lnTo>
                    <a:pt x="3583" y="1579"/>
                  </a:lnTo>
                  <a:lnTo>
                    <a:pt x="3669" y="1551"/>
                  </a:lnTo>
                  <a:lnTo>
                    <a:pt x="3756" y="1519"/>
                  </a:lnTo>
                  <a:lnTo>
                    <a:pt x="3842" y="1488"/>
                  </a:lnTo>
                  <a:lnTo>
                    <a:pt x="3928" y="1457"/>
                  </a:lnTo>
                  <a:lnTo>
                    <a:pt x="4015" y="1421"/>
                  </a:lnTo>
                  <a:lnTo>
                    <a:pt x="4099" y="1392"/>
                  </a:lnTo>
                  <a:lnTo>
                    <a:pt x="4185" y="1368"/>
                  </a:lnTo>
                  <a:lnTo>
                    <a:pt x="4272" y="1342"/>
                  </a:lnTo>
                  <a:lnTo>
                    <a:pt x="4353" y="1315"/>
                  </a:lnTo>
                  <a:lnTo>
                    <a:pt x="4437" y="1287"/>
                  </a:lnTo>
                  <a:lnTo>
                    <a:pt x="4524" y="1258"/>
                  </a:lnTo>
                  <a:lnTo>
                    <a:pt x="4608" y="1234"/>
                  </a:lnTo>
                  <a:lnTo>
                    <a:pt x="4692" y="1224"/>
                  </a:lnTo>
                  <a:lnTo>
                    <a:pt x="4776" y="1210"/>
                  </a:lnTo>
                  <a:lnTo>
                    <a:pt x="4855" y="1198"/>
                  </a:lnTo>
                  <a:lnTo>
                    <a:pt x="4939" y="1188"/>
                  </a:lnTo>
                  <a:lnTo>
                    <a:pt x="5023" y="1164"/>
                  </a:lnTo>
                  <a:lnTo>
                    <a:pt x="5104" y="1138"/>
                  </a:lnTo>
                  <a:lnTo>
                    <a:pt x="5184" y="1109"/>
                  </a:lnTo>
                  <a:lnTo>
                    <a:pt x="5268" y="1083"/>
                  </a:lnTo>
                  <a:lnTo>
                    <a:pt x="5349" y="1054"/>
                  </a:lnTo>
                  <a:lnTo>
                    <a:pt x="5428" y="1025"/>
                  </a:lnTo>
                  <a:lnTo>
                    <a:pt x="5510" y="999"/>
                  </a:lnTo>
                  <a:lnTo>
                    <a:pt x="5589" y="970"/>
                  </a:lnTo>
                  <a:lnTo>
                    <a:pt x="5671" y="943"/>
                  </a:lnTo>
                  <a:lnTo>
                    <a:pt x="5752" y="915"/>
                  </a:lnTo>
                  <a:lnTo>
                    <a:pt x="5829" y="888"/>
                  </a:lnTo>
                  <a:lnTo>
                    <a:pt x="5908" y="859"/>
                  </a:lnTo>
                  <a:lnTo>
                    <a:pt x="5988" y="833"/>
                  </a:lnTo>
                  <a:lnTo>
                    <a:pt x="6069" y="804"/>
                  </a:lnTo>
                  <a:lnTo>
                    <a:pt x="6146" y="780"/>
                  </a:lnTo>
                  <a:lnTo>
                    <a:pt x="6223" y="754"/>
                  </a:lnTo>
                  <a:lnTo>
                    <a:pt x="6302" y="725"/>
                  </a:lnTo>
                  <a:lnTo>
                    <a:pt x="6379" y="699"/>
                  </a:lnTo>
                  <a:lnTo>
                    <a:pt x="6458" y="672"/>
                  </a:lnTo>
                  <a:lnTo>
                    <a:pt x="6535" y="648"/>
                  </a:lnTo>
                  <a:lnTo>
                    <a:pt x="6611" y="622"/>
                  </a:lnTo>
                  <a:lnTo>
                    <a:pt x="6691" y="593"/>
                  </a:lnTo>
                  <a:lnTo>
                    <a:pt x="6765" y="567"/>
                  </a:lnTo>
                  <a:lnTo>
                    <a:pt x="6844" y="540"/>
                  </a:lnTo>
                  <a:lnTo>
                    <a:pt x="6916" y="514"/>
                  </a:lnTo>
                  <a:lnTo>
                    <a:pt x="6993" y="490"/>
                  </a:lnTo>
                  <a:lnTo>
                    <a:pt x="7070" y="463"/>
                  </a:lnTo>
                  <a:lnTo>
                    <a:pt x="7144" y="437"/>
                  </a:lnTo>
                  <a:lnTo>
                    <a:pt x="7221" y="411"/>
                  </a:lnTo>
                  <a:lnTo>
                    <a:pt x="7295" y="384"/>
                  </a:lnTo>
                  <a:lnTo>
                    <a:pt x="7370" y="360"/>
                  </a:lnTo>
                  <a:lnTo>
                    <a:pt x="7444" y="334"/>
                  </a:lnTo>
                  <a:lnTo>
                    <a:pt x="7519" y="310"/>
                  </a:lnTo>
                  <a:lnTo>
                    <a:pt x="7591" y="283"/>
                  </a:lnTo>
                  <a:lnTo>
                    <a:pt x="7665" y="257"/>
                  </a:lnTo>
                  <a:lnTo>
                    <a:pt x="7737" y="233"/>
                  </a:lnTo>
                  <a:lnTo>
                    <a:pt x="7814" y="209"/>
                  </a:lnTo>
                  <a:lnTo>
                    <a:pt x="7886" y="183"/>
                  </a:lnTo>
                  <a:lnTo>
                    <a:pt x="7960" y="156"/>
                  </a:lnTo>
                  <a:lnTo>
                    <a:pt x="8032" y="135"/>
                  </a:lnTo>
                  <a:lnTo>
                    <a:pt x="8104" y="108"/>
                  </a:lnTo>
                  <a:lnTo>
                    <a:pt x="8176" y="82"/>
                  </a:lnTo>
                  <a:lnTo>
                    <a:pt x="8248" y="60"/>
                  </a:lnTo>
                  <a:lnTo>
                    <a:pt x="8320" y="34"/>
                  </a:lnTo>
                  <a:lnTo>
                    <a:pt x="8392" y="10"/>
                  </a:lnTo>
                  <a:lnTo>
                    <a:pt x="842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2" name="Freeform 202"/>
            <p:cNvSpPr>
              <a:spLocks noChangeAspect="1"/>
            </p:cNvSpPr>
            <p:nvPr/>
          </p:nvSpPr>
          <p:spPr bwMode="auto">
            <a:xfrm>
              <a:off x="1522" y="1838"/>
              <a:ext cx="3589" cy="1229"/>
            </a:xfrm>
            <a:custGeom>
              <a:avLst/>
              <a:gdLst/>
              <a:ahLst/>
              <a:cxnLst>
                <a:cxn ang="0">
                  <a:pos x="48" y="2868"/>
                </a:cxn>
                <a:cxn ang="0">
                  <a:pos x="247" y="2798"/>
                </a:cxn>
                <a:cxn ang="0">
                  <a:pos x="442" y="2731"/>
                </a:cxn>
                <a:cxn ang="0">
                  <a:pos x="639" y="2666"/>
                </a:cxn>
                <a:cxn ang="0">
                  <a:pos x="831" y="2599"/>
                </a:cxn>
                <a:cxn ang="0">
                  <a:pos x="1025" y="2534"/>
                </a:cxn>
                <a:cxn ang="0">
                  <a:pos x="1217" y="2467"/>
                </a:cxn>
                <a:cxn ang="0">
                  <a:pos x="1404" y="2402"/>
                </a:cxn>
                <a:cxn ang="0">
                  <a:pos x="1594" y="2292"/>
                </a:cxn>
                <a:cxn ang="0">
                  <a:pos x="1783" y="2275"/>
                </a:cxn>
                <a:cxn ang="0">
                  <a:pos x="1966" y="2191"/>
                </a:cxn>
                <a:cxn ang="0">
                  <a:pos x="2150" y="2148"/>
                </a:cxn>
                <a:cxn ang="0">
                  <a:pos x="2333" y="2042"/>
                </a:cxn>
                <a:cxn ang="0">
                  <a:pos x="2510" y="1922"/>
                </a:cxn>
                <a:cxn ang="0">
                  <a:pos x="2693" y="1848"/>
                </a:cxn>
                <a:cxn ang="0">
                  <a:pos x="2873" y="1819"/>
                </a:cxn>
                <a:cxn ang="0">
                  <a:pos x="3053" y="1764"/>
                </a:cxn>
                <a:cxn ang="0">
                  <a:pos x="3228" y="1706"/>
                </a:cxn>
                <a:cxn ang="0">
                  <a:pos x="3406" y="1644"/>
                </a:cxn>
                <a:cxn ang="0">
                  <a:pos x="3578" y="1584"/>
                </a:cxn>
                <a:cxn ang="0">
                  <a:pos x="3754" y="1519"/>
                </a:cxn>
                <a:cxn ang="0">
                  <a:pos x="3926" y="1454"/>
                </a:cxn>
                <a:cxn ang="0">
                  <a:pos x="4097" y="1389"/>
                </a:cxn>
                <a:cxn ang="0">
                  <a:pos x="4267" y="1341"/>
                </a:cxn>
                <a:cxn ang="0">
                  <a:pos x="4435" y="1286"/>
                </a:cxn>
                <a:cxn ang="0">
                  <a:pos x="4605" y="1233"/>
                </a:cxn>
                <a:cxn ang="0">
                  <a:pos x="4771" y="1214"/>
                </a:cxn>
                <a:cxn ang="0">
                  <a:pos x="4937" y="1195"/>
                </a:cxn>
                <a:cxn ang="0">
                  <a:pos x="5100" y="1135"/>
                </a:cxn>
                <a:cxn ang="0">
                  <a:pos x="5265" y="1082"/>
                </a:cxn>
                <a:cxn ang="0">
                  <a:pos x="5426" y="1027"/>
                </a:cxn>
                <a:cxn ang="0">
                  <a:pos x="5587" y="972"/>
                </a:cxn>
                <a:cxn ang="0">
                  <a:pos x="5748" y="914"/>
                </a:cxn>
                <a:cxn ang="0">
                  <a:pos x="5906" y="864"/>
                </a:cxn>
                <a:cxn ang="0">
                  <a:pos x="6065" y="809"/>
                </a:cxn>
                <a:cxn ang="0">
                  <a:pos x="6220" y="753"/>
                </a:cxn>
                <a:cxn ang="0">
                  <a:pos x="6376" y="701"/>
                </a:cxn>
                <a:cxn ang="0">
                  <a:pos x="6530" y="648"/>
                </a:cxn>
                <a:cxn ang="0">
                  <a:pos x="6684" y="595"/>
                </a:cxn>
                <a:cxn ang="0">
                  <a:pos x="6840" y="542"/>
                </a:cxn>
                <a:cxn ang="0">
                  <a:pos x="6988" y="492"/>
                </a:cxn>
                <a:cxn ang="0">
                  <a:pos x="7142" y="439"/>
                </a:cxn>
                <a:cxn ang="0">
                  <a:pos x="7293" y="386"/>
                </a:cxn>
                <a:cxn ang="0">
                  <a:pos x="7442" y="336"/>
                </a:cxn>
                <a:cxn ang="0">
                  <a:pos x="7588" y="288"/>
                </a:cxn>
                <a:cxn ang="0">
                  <a:pos x="7735" y="235"/>
                </a:cxn>
                <a:cxn ang="0">
                  <a:pos x="7881" y="187"/>
                </a:cxn>
                <a:cxn ang="0">
                  <a:pos x="8025" y="134"/>
                </a:cxn>
                <a:cxn ang="0">
                  <a:pos x="8174" y="86"/>
                </a:cxn>
                <a:cxn ang="0">
                  <a:pos x="8313" y="36"/>
                </a:cxn>
                <a:cxn ang="0">
                  <a:pos x="8424" y="0"/>
                </a:cxn>
              </a:cxnLst>
              <a:rect l="0" t="0" r="r" b="b"/>
              <a:pathLst>
                <a:path w="8424" h="2885">
                  <a:moveTo>
                    <a:pt x="0" y="2885"/>
                  </a:moveTo>
                  <a:lnTo>
                    <a:pt x="48" y="2868"/>
                  </a:lnTo>
                  <a:lnTo>
                    <a:pt x="149" y="2832"/>
                  </a:lnTo>
                  <a:lnTo>
                    <a:pt x="247" y="2798"/>
                  </a:lnTo>
                  <a:lnTo>
                    <a:pt x="346" y="2767"/>
                  </a:lnTo>
                  <a:lnTo>
                    <a:pt x="442" y="2731"/>
                  </a:lnTo>
                  <a:lnTo>
                    <a:pt x="540" y="2698"/>
                  </a:lnTo>
                  <a:lnTo>
                    <a:pt x="639" y="2666"/>
                  </a:lnTo>
                  <a:lnTo>
                    <a:pt x="737" y="2630"/>
                  </a:lnTo>
                  <a:lnTo>
                    <a:pt x="831" y="2599"/>
                  </a:lnTo>
                  <a:lnTo>
                    <a:pt x="929" y="2566"/>
                  </a:lnTo>
                  <a:lnTo>
                    <a:pt x="1025" y="2534"/>
                  </a:lnTo>
                  <a:lnTo>
                    <a:pt x="1119" y="2501"/>
                  </a:lnTo>
                  <a:lnTo>
                    <a:pt x="1217" y="2467"/>
                  </a:lnTo>
                  <a:lnTo>
                    <a:pt x="1313" y="2436"/>
                  </a:lnTo>
                  <a:lnTo>
                    <a:pt x="1404" y="2402"/>
                  </a:lnTo>
                  <a:lnTo>
                    <a:pt x="1500" y="2369"/>
                  </a:lnTo>
                  <a:lnTo>
                    <a:pt x="1594" y="2292"/>
                  </a:lnTo>
                  <a:lnTo>
                    <a:pt x="1685" y="2258"/>
                  </a:lnTo>
                  <a:lnTo>
                    <a:pt x="1783" y="2275"/>
                  </a:lnTo>
                  <a:lnTo>
                    <a:pt x="1874" y="2242"/>
                  </a:lnTo>
                  <a:lnTo>
                    <a:pt x="1966" y="2191"/>
                  </a:lnTo>
                  <a:lnTo>
                    <a:pt x="2059" y="2155"/>
                  </a:lnTo>
                  <a:lnTo>
                    <a:pt x="2150" y="2148"/>
                  </a:lnTo>
                  <a:lnTo>
                    <a:pt x="2244" y="2097"/>
                  </a:lnTo>
                  <a:lnTo>
                    <a:pt x="2333" y="2042"/>
                  </a:lnTo>
                  <a:lnTo>
                    <a:pt x="2422" y="1989"/>
                  </a:lnTo>
                  <a:lnTo>
                    <a:pt x="2510" y="1922"/>
                  </a:lnTo>
                  <a:lnTo>
                    <a:pt x="2604" y="1877"/>
                  </a:lnTo>
                  <a:lnTo>
                    <a:pt x="2693" y="1848"/>
                  </a:lnTo>
                  <a:lnTo>
                    <a:pt x="2782" y="1824"/>
                  </a:lnTo>
                  <a:lnTo>
                    <a:pt x="2873" y="1819"/>
                  </a:lnTo>
                  <a:lnTo>
                    <a:pt x="2964" y="1802"/>
                  </a:lnTo>
                  <a:lnTo>
                    <a:pt x="3053" y="1764"/>
                  </a:lnTo>
                  <a:lnTo>
                    <a:pt x="3142" y="1733"/>
                  </a:lnTo>
                  <a:lnTo>
                    <a:pt x="3228" y="1706"/>
                  </a:lnTo>
                  <a:lnTo>
                    <a:pt x="3317" y="1673"/>
                  </a:lnTo>
                  <a:lnTo>
                    <a:pt x="3406" y="1644"/>
                  </a:lnTo>
                  <a:lnTo>
                    <a:pt x="3494" y="1615"/>
                  </a:lnTo>
                  <a:lnTo>
                    <a:pt x="3578" y="1584"/>
                  </a:lnTo>
                  <a:lnTo>
                    <a:pt x="3665" y="1550"/>
                  </a:lnTo>
                  <a:lnTo>
                    <a:pt x="3754" y="1519"/>
                  </a:lnTo>
                  <a:lnTo>
                    <a:pt x="3837" y="1488"/>
                  </a:lnTo>
                  <a:lnTo>
                    <a:pt x="3926" y="1454"/>
                  </a:lnTo>
                  <a:lnTo>
                    <a:pt x="4010" y="1418"/>
                  </a:lnTo>
                  <a:lnTo>
                    <a:pt x="4097" y="1389"/>
                  </a:lnTo>
                  <a:lnTo>
                    <a:pt x="4181" y="1368"/>
                  </a:lnTo>
                  <a:lnTo>
                    <a:pt x="4267" y="1341"/>
                  </a:lnTo>
                  <a:lnTo>
                    <a:pt x="4351" y="1315"/>
                  </a:lnTo>
                  <a:lnTo>
                    <a:pt x="4435" y="1286"/>
                  </a:lnTo>
                  <a:lnTo>
                    <a:pt x="4521" y="1257"/>
                  </a:lnTo>
                  <a:lnTo>
                    <a:pt x="4605" y="1233"/>
                  </a:lnTo>
                  <a:lnTo>
                    <a:pt x="4689" y="1226"/>
                  </a:lnTo>
                  <a:lnTo>
                    <a:pt x="4771" y="1214"/>
                  </a:lnTo>
                  <a:lnTo>
                    <a:pt x="4853" y="1205"/>
                  </a:lnTo>
                  <a:lnTo>
                    <a:pt x="4937" y="1195"/>
                  </a:lnTo>
                  <a:lnTo>
                    <a:pt x="5018" y="1166"/>
                  </a:lnTo>
                  <a:lnTo>
                    <a:pt x="5100" y="1135"/>
                  </a:lnTo>
                  <a:lnTo>
                    <a:pt x="5184" y="1111"/>
                  </a:lnTo>
                  <a:lnTo>
                    <a:pt x="5265" y="1082"/>
                  </a:lnTo>
                  <a:lnTo>
                    <a:pt x="5345" y="1053"/>
                  </a:lnTo>
                  <a:lnTo>
                    <a:pt x="5426" y="1027"/>
                  </a:lnTo>
                  <a:lnTo>
                    <a:pt x="5505" y="998"/>
                  </a:lnTo>
                  <a:lnTo>
                    <a:pt x="5587" y="972"/>
                  </a:lnTo>
                  <a:lnTo>
                    <a:pt x="5666" y="943"/>
                  </a:lnTo>
                  <a:lnTo>
                    <a:pt x="5748" y="914"/>
                  </a:lnTo>
                  <a:lnTo>
                    <a:pt x="5827" y="888"/>
                  </a:lnTo>
                  <a:lnTo>
                    <a:pt x="5906" y="864"/>
                  </a:lnTo>
                  <a:lnTo>
                    <a:pt x="5985" y="835"/>
                  </a:lnTo>
                  <a:lnTo>
                    <a:pt x="6065" y="809"/>
                  </a:lnTo>
                  <a:lnTo>
                    <a:pt x="6141" y="780"/>
                  </a:lnTo>
                  <a:lnTo>
                    <a:pt x="6220" y="753"/>
                  </a:lnTo>
                  <a:lnTo>
                    <a:pt x="6297" y="727"/>
                  </a:lnTo>
                  <a:lnTo>
                    <a:pt x="6376" y="701"/>
                  </a:lnTo>
                  <a:lnTo>
                    <a:pt x="6453" y="672"/>
                  </a:lnTo>
                  <a:lnTo>
                    <a:pt x="6530" y="648"/>
                  </a:lnTo>
                  <a:lnTo>
                    <a:pt x="6609" y="621"/>
                  </a:lnTo>
                  <a:lnTo>
                    <a:pt x="6684" y="595"/>
                  </a:lnTo>
                  <a:lnTo>
                    <a:pt x="6763" y="569"/>
                  </a:lnTo>
                  <a:lnTo>
                    <a:pt x="6840" y="542"/>
                  </a:lnTo>
                  <a:lnTo>
                    <a:pt x="6914" y="518"/>
                  </a:lnTo>
                  <a:lnTo>
                    <a:pt x="6988" y="492"/>
                  </a:lnTo>
                  <a:lnTo>
                    <a:pt x="7068" y="465"/>
                  </a:lnTo>
                  <a:lnTo>
                    <a:pt x="7142" y="439"/>
                  </a:lnTo>
                  <a:lnTo>
                    <a:pt x="7216" y="413"/>
                  </a:lnTo>
                  <a:lnTo>
                    <a:pt x="7293" y="386"/>
                  </a:lnTo>
                  <a:lnTo>
                    <a:pt x="7368" y="362"/>
                  </a:lnTo>
                  <a:lnTo>
                    <a:pt x="7442" y="336"/>
                  </a:lnTo>
                  <a:lnTo>
                    <a:pt x="7514" y="309"/>
                  </a:lnTo>
                  <a:lnTo>
                    <a:pt x="7588" y="288"/>
                  </a:lnTo>
                  <a:lnTo>
                    <a:pt x="7663" y="261"/>
                  </a:lnTo>
                  <a:lnTo>
                    <a:pt x="7735" y="235"/>
                  </a:lnTo>
                  <a:lnTo>
                    <a:pt x="7809" y="209"/>
                  </a:lnTo>
                  <a:lnTo>
                    <a:pt x="7881" y="187"/>
                  </a:lnTo>
                  <a:lnTo>
                    <a:pt x="7953" y="161"/>
                  </a:lnTo>
                  <a:lnTo>
                    <a:pt x="8025" y="134"/>
                  </a:lnTo>
                  <a:lnTo>
                    <a:pt x="8102" y="110"/>
                  </a:lnTo>
                  <a:lnTo>
                    <a:pt x="8174" y="86"/>
                  </a:lnTo>
                  <a:lnTo>
                    <a:pt x="8246" y="62"/>
                  </a:lnTo>
                  <a:lnTo>
                    <a:pt x="8313" y="36"/>
                  </a:lnTo>
                  <a:lnTo>
                    <a:pt x="8385" y="14"/>
                  </a:lnTo>
                  <a:lnTo>
                    <a:pt x="842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3" name="Freeform 203"/>
            <p:cNvSpPr>
              <a:spLocks noChangeAspect="1"/>
            </p:cNvSpPr>
            <p:nvPr/>
          </p:nvSpPr>
          <p:spPr bwMode="auto">
            <a:xfrm>
              <a:off x="1515" y="1832"/>
              <a:ext cx="3587" cy="1227"/>
            </a:xfrm>
            <a:custGeom>
              <a:avLst/>
              <a:gdLst/>
              <a:ahLst/>
              <a:cxnLst>
                <a:cxn ang="0">
                  <a:pos x="48" y="2863"/>
                </a:cxn>
                <a:cxn ang="0">
                  <a:pos x="248" y="2796"/>
                </a:cxn>
                <a:cxn ang="0">
                  <a:pos x="442" y="2726"/>
                </a:cxn>
                <a:cxn ang="0">
                  <a:pos x="639" y="2659"/>
                </a:cxn>
                <a:cxn ang="0">
                  <a:pos x="831" y="2594"/>
                </a:cxn>
                <a:cxn ang="0">
                  <a:pos x="1025" y="2527"/>
                </a:cxn>
                <a:cxn ang="0">
                  <a:pos x="1215" y="2465"/>
                </a:cxn>
                <a:cxn ang="0">
                  <a:pos x="1404" y="2398"/>
                </a:cxn>
                <a:cxn ang="0">
                  <a:pos x="1589" y="2292"/>
                </a:cxn>
                <a:cxn ang="0">
                  <a:pos x="1779" y="2266"/>
                </a:cxn>
                <a:cxn ang="0">
                  <a:pos x="1963" y="2189"/>
                </a:cxn>
                <a:cxn ang="0">
                  <a:pos x="2148" y="2121"/>
                </a:cxn>
                <a:cxn ang="0">
                  <a:pos x="2333" y="2052"/>
                </a:cxn>
                <a:cxn ang="0">
                  <a:pos x="2511" y="1937"/>
                </a:cxn>
                <a:cxn ang="0">
                  <a:pos x="2691" y="1838"/>
                </a:cxn>
                <a:cxn ang="0">
                  <a:pos x="2871" y="1807"/>
                </a:cxn>
                <a:cxn ang="0">
                  <a:pos x="3051" y="1761"/>
                </a:cxn>
                <a:cxn ang="0">
                  <a:pos x="3228" y="1704"/>
                </a:cxn>
                <a:cxn ang="0">
                  <a:pos x="3403" y="1641"/>
                </a:cxn>
                <a:cxn ang="0">
                  <a:pos x="3576" y="1579"/>
                </a:cxn>
                <a:cxn ang="0">
                  <a:pos x="3751" y="1514"/>
                </a:cxn>
                <a:cxn ang="0">
                  <a:pos x="3922" y="1447"/>
                </a:cxn>
                <a:cxn ang="0">
                  <a:pos x="4094" y="1387"/>
                </a:cxn>
                <a:cxn ang="0">
                  <a:pos x="4265" y="1341"/>
                </a:cxn>
                <a:cxn ang="0">
                  <a:pos x="4435" y="1284"/>
                </a:cxn>
                <a:cxn ang="0">
                  <a:pos x="4601" y="1229"/>
                </a:cxn>
                <a:cxn ang="0">
                  <a:pos x="4769" y="1224"/>
                </a:cxn>
                <a:cxn ang="0">
                  <a:pos x="4932" y="1190"/>
                </a:cxn>
                <a:cxn ang="0">
                  <a:pos x="5098" y="1137"/>
                </a:cxn>
                <a:cxn ang="0">
                  <a:pos x="5261" y="1080"/>
                </a:cxn>
                <a:cxn ang="0">
                  <a:pos x="5422" y="1025"/>
                </a:cxn>
                <a:cxn ang="0">
                  <a:pos x="5582" y="969"/>
                </a:cxn>
                <a:cxn ang="0">
                  <a:pos x="5746" y="914"/>
                </a:cxn>
                <a:cxn ang="0">
                  <a:pos x="5904" y="859"/>
                </a:cxn>
                <a:cxn ang="0">
                  <a:pos x="6062" y="806"/>
                </a:cxn>
                <a:cxn ang="0">
                  <a:pos x="6218" y="753"/>
                </a:cxn>
                <a:cxn ang="0">
                  <a:pos x="6374" y="698"/>
                </a:cxn>
                <a:cxn ang="0">
                  <a:pos x="6528" y="648"/>
                </a:cxn>
                <a:cxn ang="0">
                  <a:pos x="6681" y="593"/>
                </a:cxn>
                <a:cxn ang="0">
                  <a:pos x="6833" y="540"/>
                </a:cxn>
                <a:cxn ang="0">
                  <a:pos x="6986" y="489"/>
                </a:cxn>
                <a:cxn ang="0">
                  <a:pos x="7140" y="437"/>
                </a:cxn>
                <a:cxn ang="0">
                  <a:pos x="7289" y="386"/>
                </a:cxn>
                <a:cxn ang="0">
                  <a:pos x="7435" y="336"/>
                </a:cxn>
                <a:cxn ang="0">
                  <a:pos x="7586" y="283"/>
                </a:cxn>
                <a:cxn ang="0">
                  <a:pos x="7733" y="235"/>
                </a:cxn>
                <a:cxn ang="0">
                  <a:pos x="7879" y="182"/>
                </a:cxn>
                <a:cxn ang="0">
                  <a:pos x="8023" y="134"/>
                </a:cxn>
                <a:cxn ang="0">
                  <a:pos x="8167" y="86"/>
                </a:cxn>
                <a:cxn ang="0">
                  <a:pos x="8311" y="36"/>
                </a:cxn>
                <a:cxn ang="0">
                  <a:pos x="8419" y="0"/>
                </a:cxn>
              </a:cxnLst>
              <a:rect l="0" t="0" r="r" b="b"/>
              <a:pathLst>
                <a:path w="8419" h="2880">
                  <a:moveTo>
                    <a:pt x="0" y="2880"/>
                  </a:moveTo>
                  <a:lnTo>
                    <a:pt x="48" y="2863"/>
                  </a:lnTo>
                  <a:lnTo>
                    <a:pt x="149" y="2827"/>
                  </a:lnTo>
                  <a:lnTo>
                    <a:pt x="248" y="2796"/>
                  </a:lnTo>
                  <a:lnTo>
                    <a:pt x="344" y="2762"/>
                  </a:lnTo>
                  <a:lnTo>
                    <a:pt x="442" y="2726"/>
                  </a:lnTo>
                  <a:lnTo>
                    <a:pt x="540" y="2695"/>
                  </a:lnTo>
                  <a:lnTo>
                    <a:pt x="639" y="2659"/>
                  </a:lnTo>
                  <a:lnTo>
                    <a:pt x="737" y="2628"/>
                  </a:lnTo>
                  <a:lnTo>
                    <a:pt x="831" y="2594"/>
                  </a:lnTo>
                  <a:lnTo>
                    <a:pt x="929" y="2563"/>
                  </a:lnTo>
                  <a:lnTo>
                    <a:pt x="1025" y="2527"/>
                  </a:lnTo>
                  <a:lnTo>
                    <a:pt x="1119" y="2496"/>
                  </a:lnTo>
                  <a:lnTo>
                    <a:pt x="1215" y="2465"/>
                  </a:lnTo>
                  <a:lnTo>
                    <a:pt x="1311" y="2431"/>
                  </a:lnTo>
                  <a:lnTo>
                    <a:pt x="1404" y="2398"/>
                  </a:lnTo>
                  <a:lnTo>
                    <a:pt x="1500" y="2366"/>
                  </a:lnTo>
                  <a:lnTo>
                    <a:pt x="1589" y="2292"/>
                  </a:lnTo>
                  <a:lnTo>
                    <a:pt x="1685" y="2254"/>
                  </a:lnTo>
                  <a:lnTo>
                    <a:pt x="1779" y="2266"/>
                  </a:lnTo>
                  <a:lnTo>
                    <a:pt x="1875" y="2237"/>
                  </a:lnTo>
                  <a:lnTo>
                    <a:pt x="1963" y="2189"/>
                  </a:lnTo>
                  <a:lnTo>
                    <a:pt x="2055" y="2150"/>
                  </a:lnTo>
                  <a:lnTo>
                    <a:pt x="2148" y="2121"/>
                  </a:lnTo>
                  <a:lnTo>
                    <a:pt x="2239" y="2088"/>
                  </a:lnTo>
                  <a:lnTo>
                    <a:pt x="2333" y="2052"/>
                  </a:lnTo>
                  <a:lnTo>
                    <a:pt x="2422" y="2006"/>
                  </a:lnTo>
                  <a:lnTo>
                    <a:pt x="2511" y="1937"/>
                  </a:lnTo>
                  <a:lnTo>
                    <a:pt x="2599" y="1874"/>
                  </a:lnTo>
                  <a:lnTo>
                    <a:pt x="2691" y="1838"/>
                  </a:lnTo>
                  <a:lnTo>
                    <a:pt x="2782" y="1814"/>
                  </a:lnTo>
                  <a:lnTo>
                    <a:pt x="2871" y="1807"/>
                  </a:lnTo>
                  <a:lnTo>
                    <a:pt x="2959" y="1795"/>
                  </a:lnTo>
                  <a:lnTo>
                    <a:pt x="3051" y="1761"/>
                  </a:lnTo>
                  <a:lnTo>
                    <a:pt x="3139" y="1730"/>
                  </a:lnTo>
                  <a:lnTo>
                    <a:pt x="3228" y="1704"/>
                  </a:lnTo>
                  <a:lnTo>
                    <a:pt x="3315" y="1670"/>
                  </a:lnTo>
                  <a:lnTo>
                    <a:pt x="3403" y="1641"/>
                  </a:lnTo>
                  <a:lnTo>
                    <a:pt x="3490" y="1615"/>
                  </a:lnTo>
                  <a:lnTo>
                    <a:pt x="3576" y="1579"/>
                  </a:lnTo>
                  <a:lnTo>
                    <a:pt x="3665" y="1545"/>
                  </a:lnTo>
                  <a:lnTo>
                    <a:pt x="3751" y="1514"/>
                  </a:lnTo>
                  <a:lnTo>
                    <a:pt x="3838" y="1483"/>
                  </a:lnTo>
                  <a:lnTo>
                    <a:pt x="3922" y="1447"/>
                  </a:lnTo>
                  <a:lnTo>
                    <a:pt x="4008" y="1416"/>
                  </a:lnTo>
                  <a:lnTo>
                    <a:pt x="4094" y="1387"/>
                  </a:lnTo>
                  <a:lnTo>
                    <a:pt x="4178" y="1363"/>
                  </a:lnTo>
                  <a:lnTo>
                    <a:pt x="4265" y="1341"/>
                  </a:lnTo>
                  <a:lnTo>
                    <a:pt x="4349" y="1313"/>
                  </a:lnTo>
                  <a:lnTo>
                    <a:pt x="4435" y="1284"/>
                  </a:lnTo>
                  <a:lnTo>
                    <a:pt x="4519" y="1253"/>
                  </a:lnTo>
                  <a:lnTo>
                    <a:pt x="4601" y="1229"/>
                  </a:lnTo>
                  <a:lnTo>
                    <a:pt x="4685" y="1226"/>
                  </a:lnTo>
                  <a:lnTo>
                    <a:pt x="4769" y="1224"/>
                  </a:lnTo>
                  <a:lnTo>
                    <a:pt x="4853" y="1209"/>
                  </a:lnTo>
                  <a:lnTo>
                    <a:pt x="4932" y="1190"/>
                  </a:lnTo>
                  <a:lnTo>
                    <a:pt x="5016" y="1164"/>
                  </a:lnTo>
                  <a:lnTo>
                    <a:pt x="5098" y="1137"/>
                  </a:lnTo>
                  <a:lnTo>
                    <a:pt x="5179" y="1109"/>
                  </a:lnTo>
                  <a:lnTo>
                    <a:pt x="5261" y="1080"/>
                  </a:lnTo>
                  <a:lnTo>
                    <a:pt x="5342" y="1053"/>
                  </a:lnTo>
                  <a:lnTo>
                    <a:pt x="5422" y="1025"/>
                  </a:lnTo>
                  <a:lnTo>
                    <a:pt x="5503" y="996"/>
                  </a:lnTo>
                  <a:lnTo>
                    <a:pt x="5582" y="969"/>
                  </a:lnTo>
                  <a:lnTo>
                    <a:pt x="5664" y="941"/>
                  </a:lnTo>
                  <a:lnTo>
                    <a:pt x="5746" y="914"/>
                  </a:lnTo>
                  <a:lnTo>
                    <a:pt x="5822" y="885"/>
                  </a:lnTo>
                  <a:lnTo>
                    <a:pt x="5904" y="859"/>
                  </a:lnTo>
                  <a:lnTo>
                    <a:pt x="5981" y="835"/>
                  </a:lnTo>
                  <a:lnTo>
                    <a:pt x="6062" y="806"/>
                  </a:lnTo>
                  <a:lnTo>
                    <a:pt x="6139" y="780"/>
                  </a:lnTo>
                  <a:lnTo>
                    <a:pt x="6218" y="753"/>
                  </a:lnTo>
                  <a:lnTo>
                    <a:pt x="6295" y="725"/>
                  </a:lnTo>
                  <a:lnTo>
                    <a:pt x="6374" y="698"/>
                  </a:lnTo>
                  <a:lnTo>
                    <a:pt x="6451" y="674"/>
                  </a:lnTo>
                  <a:lnTo>
                    <a:pt x="6528" y="648"/>
                  </a:lnTo>
                  <a:lnTo>
                    <a:pt x="6607" y="621"/>
                  </a:lnTo>
                  <a:lnTo>
                    <a:pt x="6681" y="593"/>
                  </a:lnTo>
                  <a:lnTo>
                    <a:pt x="6758" y="566"/>
                  </a:lnTo>
                  <a:lnTo>
                    <a:pt x="6833" y="540"/>
                  </a:lnTo>
                  <a:lnTo>
                    <a:pt x="6912" y="516"/>
                  </a:lnTo>
                  <a:lnTo>
                    <a:pt x="6986" y="489"/>
                  </a:lnTo>
                  <a:lnTo>
                    <a:pt x="7061" y="463"/>
                  </a:lnTo>
                  <a:lnTo>
                    <a:pt x="7140" y="437"/>
                  </a:lnTo>
                  <a:lnTo>
                    <a:pt x="7214" y="410"/>
                  </a:lnTo>
                  <a:lnTo>
                    <a:pt x="7289" y="386"/>
                  </a:lnTo>
                  <a:lnTo>
                    <a:pt x="7363" y="362"/>
                  </a:lnTo>
                  <a:lnTo>
                    <a:pt x="7435" y="336"/>
                  </a:lnTo>
                  <a:lnTo>
                    <a:pt x="7509" y="309"/>
                  </a:lnTo>
                  <a:lnTo>
                    <a:pt x="7586" y="283"/>
                  </a:lnTo>
                  <a:lnTo>
                    <a:pt x="7658" y="259"/>
                  </a:lnTo>
                  <a:lnTo>
                    <a:pt x="7733" y="235"/>
                  </a:lnTo>
                  <a:lnTo>
                    <a:pt x="7805" y="209"/>
                  </a:lnTo>
                  <a:lnTo>
                    <a:pt x="7879" y="182"/>
                  </a:lnTo>
                  <a:lnTo>
                    <a:pt x="7951" y="161"/>
                  </a:lnTo>
                  <a:lnTo>
                    <a:pt x="8023" y="134"/>
                  </a:lnTo>
                  <a:lnTo>
                    <a:pt x="8095" y="108"/>
                  </a:lnTo>
                  <a:lnTo>
                    <a:pt x="8167" y="86"/>
                  </a:lnTo>
                  <a:lnTo>
                    <a:pt x="8239" y="60"/>
                  </a:lnTo>
                  <a:lnTo>
                    <a:pt x="8311" y="36"/>
                  </a:lnTo>
                  <a:lnTo>
                    <a:pt x="8383" y="12"/>
                  </a:lnTo>
                  <a:lnTo>
                    <a:pt x="841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4" name="Freeform 204"/>
            <p:cNvSpPr>
              <a:spLocks noChangeAspect="1"/>
            </p:cNvSpPr>
            <p:nvPr/>
          </p:nvSpPr>
          <p:spPr bwMode="auto">
            <a:xfrm>
              <a:off x="1507" y="1827"/>
              <a:ext cx="3587" cy="1225"/>
            </a:xfrm>
            <a:custGeom>
              <a:avLst/>
              <a:gdLst/>
              <a:ahLst/>
              <a:cxnLst>
                <a:cxn ang="0">
                  <a:pos x="51" y="2856"/>
                </a:cxn>
                <a:cxn ang="0">
                  <a:pos x="250" y="2791"/>
                </a:cxn>
                <a:cxn ang="0">
                  <a:pos x="444" y="2724"/>
                </a:cxn>
                <a:cxn ang="0">
                  <a:pos x="641" y="2654"/>
                </a:cxn>
                <a:cxn ang="0">
                  <a:pos x="833" y="2590"/>
                </a:cxn>
                <a:cxn ang="0">
                  <a:pos x="1027" y="2525"/>
                </a:cxn>
                <a:cxn ang="0">
                  <a:pos x="1217" y="2460"/>
                </a:cxn>
                <a:cxn ang="0">
                  <a:pos x="1407" y="2395"/>
                </a:cxn>
                <a:cxn ang="0">
                  <a:pos x="1591" y="2290"/>
                </a:cxn>
                <a:cxn ang="0">
                  <a:pos x="1781" y="2258"/>
                </a:cxn>
                <a:cxn ang="0">
                  <a:pos x="1966" y="2189"/>
                </a:cxn>
                <a:cxn ang="0">
                  <a:pos x="2150" y="2100"/>
                </a:cxn>
                <a:cxn ang="0">
                  <a:pos x="2333" y="2061"/>
                </a:cxn>
                <a:cxn ang="0">
                  <a:pos x="2513" y="1951"/>
                </a:cxn>
                <a:cxn ang="0">
                  <a:pos x="2690" y="1829"/>
                </a:cxn>
                <a:cxn ang="0">
                  <a:pos x="2870" y="1797"/>
                </a:cxn>
                <a:cxn ang="0">
                  <a:pos x="3050" y="1759"/>
                </a:cxn>
                <a:cxn ang="0">
                  <a:pos x="3226" y="1701"/>
                </a:cxn>
                <a:cxn ang="0">
                  <a:pos x="3403" y="1639"/>
                </a:cxn>
                <a:cxn ang="0">
                  <a:pos x="3578" y="1581"/>
                </a:cxn>
                <a:cxn ang="0">
                  <a:pos x="3751" y="1509"/>
                </a:cxn>
                <a:cxn ang="0">
                  <a:pos x="3924" y="1445"/>
                </a:cxn>
                <a:cxn ang="0">
                  <a:pos x="4094" y="1385"/>
                </a:cxn>
                <a:cxn ang="0">
                  <a:pos x="4262" y="1339"/>
                </a:cxn>
                <a:cxn ang="0">
                  <a:pos x="4433" y="1279"/>
                </a:cxn>
                <a:cxn ang="0">
                  <a:pos x="4601" y="1224"/>
                </a:cxn>
                <a:cxn ang="0">
                  <a:pos x="4766" y="1231"/>
                </a:cxn>
                <a:cxn ang="0">
                  <a:pos x="4932" y="1190"/>
                </a:cxn>
                <a:cxn ang="0">
                  <a:pos x="5095" y="1135"/>
                </a:cxn>
                <a:cxn ang="0">
                  <a:pos x="5261" y="1077"/>
                </a:cxn>
                <a:cxn ang="0">
                  <a:pos x="5421" y="1022"/>
                </a:cxn>
                <a:cxn ang="0">
                  <a:pos x="5582" y="967"/>
                </a:cxn>
                <a:cxn ang="0">
                  <a:pos x="5745" y="912"/>
                </a:cxn>
                <a:cxn ang="0">
                  <a:pos x="5901" y="859"/>
                </a:cxn>
                <a:cxn ang="0">
                  <a:pos x="6057" y="806"/>
                </a:cxn>
                <a:cxn ang="0">
                  <a:pos x="6216" y="751"/>
                </a:cxn>
                <a:cxn ang="0">
                  <a:pos x="6372" y="696"/>
                </a:cxn>
                <a:cxn ang="0">
                  <a:pos x="6528" y="645"/>
                </a:cxn>
                <a:cxn ang="0">
                  <a:pos x="6681" y="593"/>
                </a:cxn>
                <a:cxn ang="0">
                  <a:pos x="6832" y="542"/>
                </a:cxn>
                <a:cxn ang="0">
                  <a:pos x="6986" y="489"/>
                </a:cxn>
                <a:cxn ang="0">
                  <a:pos x="7135" y="437"/>
                </a:cxn>
                <a:cxn ang="0">
                  <a:pos x="7284" y="386"/>
                </a:cxn>
                <a:cxn ang="0">
                  <a:pos x="7435" y="333"/>
                </a:cxn>
                <a:cxn ang="0">
                  <a:pos x="7584" y="285"/>
                </a:cxn>
                <a:cxn ang="0">
                  <a:pos x="7730" y="233"/>
                </a:cxn>
                <a:cxn ang="0">
                  <a:pos x="7874" y="185"/>
                </a:cxn>
                <a:cxn ang="0">
                  <a:pos x="8023" y="134"/>
                </a:cxn>
                <a:cxn ang="0">
                  <a:pos x="8167" y="86"/>
                </a:cxn>
                <a:cxn ang="0">
                  <a:pos x="8311" y="38"/>
                </a:cxn>
                <a:cxn ang="0">
                  <a:pos x="8416" y="0"/>
                </a:cxn>
              </a:cxnLst>
              <a:rect l="0" t="0" r="r" b="b"/>
              <a:pathLst>
                <a:path w="8416" h="2875">
                  <a:moveTo>
                    <a:pt x="0" y="2875"/>
                  </a:moveTo>
                  <a:lnTo>
                    <a:pt x="51" y="2856"/>
                  </a:lnTo>
                  <a:lnTo>
                    <a:pt x="151" y="2825"/>
                  </a:lnTo>
                  <a:lnTo>
                    <a:pt x="250" y="2791"/>
                  </a:lnTo>
                  <a:lnTo>
                    <a:pt x="346" y="2755"/>
                  </a:lnTo>
                  <a:lnTo>
                    <a:pt x="444" y="2724"/>
                  </a:lnTo>
                  <a:lnTo>
                    <a:pt x="543" y="2690"/>
                  </a:lnTo>
                  <a:lnTo>
                    <a:pt x="641" y="2654"/>
                  </a:lnTo>
                  <a:lnTo>
                    <a:pt x="735" y="2623"/>
                  </a:lnTo>
                  <a:lnTo>
                    <a:pt x="833" y="2590"/>
                  </a:lnTo>
                  <a:lnTo>
                    <a:pt x="929" y="2558"/>
                  </a:lnTo>
                  <a:lnTo>
                    <a:pt x="1027" y="2525"/>
                  </a:lnTo>
                  <a:lnTo>
                    <a:pt x="1121" y="2491"/>
                  </a:lnTo>
                  <a:lnTo>
                    <a:pt x="1217" y="2460"/>
                  </a:lnTo>
                  <a:lnTo>
                    <a:pt x="1311" y="2426"/>
                  </a:lnTo>
                  <a:lnTo>
                    <a:pt x="1407" y="2395"/>
                  </a:lnTo>
                  <a:lnTo>
                    <a:pt x="1503" y="2362"/>
                  </a:lnTo>
                  <a:lnTo>
                    <a:pt x="1591" y="2290"/>
                  </a:lnTo>
                  <a:lnTo>
                    <a:pt x="1685" y="2249"/>
                  </a:lnTo>
                  <a:lnTo>
                    <a:pt x="1781" y="2258"/>
                  </a:lnTo>
                  <a:lnTo>
                    <a:pt x="1872" y="2234"/>
                  </a:lnTo>
                  <a:lnTo>
                    <a:pt x="1966" y="2189"/>
                  </a:lnTo>
                  <a:lnTo>
                    <a:pt x="2057" y="2143"/>
                  </a:lnTo>
                  <a:lnTo>
                    <a:pt x="2150" y="2100"/>
                  </a:lnTo>
                  <a:lnTo>
                    <a:pt x="2242" y="2073"/>
                  </a:lnTo>
                  <a:lnTo>
                    <a:pt x="2333" y="2061"/>
                  </a:lnTo>
                  <a:lnTo>
                    <a:pt x="2424" y="2023"/>
                  </a:lnTo>
                  <a:lnTo>
                    <a:pt x="2513" y="1951"/>
                  </a:lnTo>
                  <a:lnTo>
                    <a:pt x="2602" y="1872"/>
                  </a:lnTo>
                  <a:lnTo>
                    <a:pt x="2690" y="1829"/>
                  </a:lnTo>
                  <a:lnTo>
                    <a:pt x="2782" y="1802"/>
                  </a:lnTo>
                  <a:lnTo>
                    <a:pt x="2870" y="1797"/>
                  </a:lnTo>
                  <a:lnTo>
                    <a:pt x="2962" y="1790"/>
                  </a:lnTo>
                  <a:lnTo>
                    <a:pt x="3050" y="1759"/>
                  </a:lnTo>
                  <a:lnTo>
                    <a:pt x="3137" y="1728"/>
                  </a:lnTo>
                  <a:lnTo>
                    <a:pt x="3226" y="1701"/>
                  </a:lnTo>
                  <a:lnTo>
                    <a:pt x="3314" y="1670"/>
                  </a:lnTo>
                  <a:lnTo>
                    <a:pt x="3403" y="1639"/>
                  </a:lnTo>
                  <a:lnTo>
                    <a:pt x="3492" y="1613"/>
                  </a:lnTo>
                  <a:lnTo>
                    <a:pt x="3578" y="1581"/>
                  </a:lnTo>
                  <a:lnTo>
                    <a:pt x="3665" y="1543"/>
                  </a:lnTo>
                  <a:lnTo>
                    <a:pt x="3751" y="1509"/>
                  </a:lnTo>
                  <a:lnTo>
                    <a:pt x="3838" y="1478"/>
                  </a:lnTo>
                  <a:lnTo>
                    <a:pt x="3924" y="1445"/>
                  </a:lnTo>
                  <a:lnTo>
                    <a:pt x="4008" y="1411"/>
                  </a:lnTo>
                  <a:lnTo>
                    <a:pt x="4094" y="1385"/>
                  </a:lnTo>
                  <a:lnTo>
                    <a:pt x="4181" y="1365"/>
                  </a:lnTo>
                  <a:lnTo>
                    <a:pt x="4262" y="1339"/>
                  </a:lnTo>
                  <a:lnTo>
                    <a:pt x="4349" y="1310"/>
                  </a:lnTo>
                  <a:lnTo>
                    <a:pt x="4433" y="1279"/>
                  </a:lnTo>
                  <a:lnTo>
                    <a:pt x="4517" y="1250"/>
                  </a:lnTo>
                  <a:lnTo>
                    <a:pt x="4601" y="1224"/>
                  </a:lnTo>
                  <a:lnTo>
                    <a:pt x="4685" y="1226"/>
                  </a:lnTo>
                  <a:lnTo>
                    <a:pt x="4766" y="1231"/>
                  </a:lnTo>
                  <a:lnTo>
                    <a:pt x="4850" y="1212"/>
                  </a:lnTo>
                  <a:lnTo>
                    <a:pt x="4932" y="1190"/>
                  </a:lnTo>
                  <a:lnTo>
                    <a:pt x="5016" y="1159"/>
                  </a:lnTo>
                  <a:lnTo>
                    <a:pt x="5095" y="1135"/>
                  </a:lnTo>
                  <a:lnTo>
                    <a:pt x="5179" y="1106"/>
                  </a:lnTo>
                  <a:lnTo>
                    <a:pt x="5261" y="1077"/>
                  </a:lnTo>
                  <a:lnTo>
                    <a:pt x="5340" y="1051"/>
                  </a:lnTo>
                  <a:lnTo>
                    <a:pt x="5421" y="1022"/>
                  </a:lnTo>
                  <a:lnTo>
                    <a:pt x="5503" y="996"/>
                  </a:lnTo>
                  <a:lnTo>
                    <a:pt x="5582" y="967"/>
                  </a:lnTo>
                  <a:lnTo>
                    <a:pt x="5664" y="941"/>
                  </a:lnTo>
                  <a:lnTo>
                    <a:pt x="5745" y="912"/>
                  </a:lnTo>
                  <a:lnTo>
                    <a:pt x="5822" y="888"/>
                  </a:lnTo>
                  <a:lnTo>
                    <a:pt x="5901" y="859"/>
                  </a:lnTo>
                  <a:lnTo>
                    <a:pt x="5981" y="833"/>
                  </a:lnTo>
                  <a:lnTo>
                    <a:pt x="6057" y="806"/>
                  </a:lnTo>
                  <a:lnTo>
                    <a:pt x="6139" y="777"/>
                  </a:lnTo>
                  <a:lnTo>
                    <a:pt x="6216" y="751"/>
                  </a:lnTo>
                  <a:lnTo>
                    <a:pt x="6295" y="725"/>
                  </a:lnTo>
                  <a:lnTo>
                    <a:pt x="6372" y="696"/>
                  </a:lnTo>
                  <a:lnTo>
                    <a:pt x="6448" y="672"/>
                  </a:lnTo>
                  <a:lnTo>
                    <a:pt x="6528" y="645"/>
                  </a:lnTo>
                  <a:lnTo>
                    <a:pt x="6604" y="619"/>
                  </a:lnTo>
                  <a:lnTo>
                    <a:pt x="6681" y="593"/>
                  </a:lnTo>
                  <a:lnTo>
                    <a:pt x="6758" y="566"/>
                  </a:lnTo>
                  <a:lnTo>
                    <a:pt x="6832" y="542"/>
                  </a:lnTo>
                  <a:lnTo>
                    <a:pt x="6909" y="516"/>
                  </a:lnTo>
                  <a:lnTo>
                    <a:pt x="6986" y="489"/>
                  </a:lnTo>
                  <a:lnTo>
                    <a:pt x="7060" y="463"/>
                  </a:lnTo>
                  <a:lnTo>
                    <a:pt x="7135" y="437"/>
                  </a:lnTo>
                  <a:lnTo>
                    <a:pt x="7209" y="410"/>
                  </a:lnTo>
                  <a:lnTo>
                    <a:pt x="7284" y="386"/>
                  </a:lnTo>
                  <a:lnTo>
                    <a:pt x="7358" y="360"/>
                  </a:lnTo>
                  <a:lnTo>
                    <a:pt x="7435" y="333"/>
                  </a:lnTo>
                  <a:lnTo>
                    <a:pt x="7509" y="312"/>
                  </a:lnTo>
                  <a:lnTo>
                    <a:pt x="7584" y="285"/>
                  </a:lnTo>
                  <a:lnTo>
                    <a:pt x="7656" y="259"/>
                  </a:lnTo>
                  <a:lnTo>
                    <a:pt x="7730" y="233"/>
                  </a:lnTo>
                  <a:lnTo>
                    <a:pt x="7802" y="211"/>
                  </a:lnTo>
                  <a:lnTo>
                    <a:pt x="7874" y="185"/>
                  </a:lnTo>
                  <a:lnTo>
                    <a:pt x="7951" y="158"/>
                  </a:lnTo>
                  <a:lnTo>
                    <a:pt x="8023" y="134"/>
                  </a:lnTo>
                  <a:lnTo>
                    <a:pt x="8095" y="110"/>
                  </a:lnTo>
                  <a:lnTo>
                    <a:pt x="8167" y="86"/>
                  </a:lnTo>
                  <a:lnTo>
                    <a:pt x="8239" y="60"/>
                  </a:lnTo>
                  <a:lnTo>
                    <a:pt x="8311" y="38"/>
                  </a:lnTo>
                  <a:lnTo>
                    <a:pt x="8383" y="12"/>
                  </a:lnTo>
                  <a:lnTo>
                    <a:pt x="841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5" name="Freeform 205"/>
            <p:cNvSpPr>
              <a:spLocks noChangeAspect="1"/>
            </p:cNvSpPr>
            <p:nvPr/>
          </p:nvSpPr>
          <p:spPr bwMode="auto">
            <a:xfrm>
              <a:off x="1499" y="1822"/>
              <a:ext cx="3586" cy="1222"/>
            </a:xfrm>
            <a:custGeom>
              <a:avLst/>
              <a:gdLst/>
              <a:ahLst/>
              <a:cxnLst>
                <a:cxn ang="0">
                  <a:pos x="51" y="2854"/>
                </a:cxn>
                <a:cxn ang="0">
                  <a:pos x="248" y="2786"/>
                </a:cxn>
                <a:cxn ang="0">
                  <a:pos x="444" y="2719"/>
                </a:cxn>
                <a:cxn ang="0">
                  <a:pos x="639" y="2652"/>
                </a:cxn>
                <a:cxn ang="0">
                  <a:pos x="833" y="2587"/>
                </a:cxn>
                <a:cxn ang="0">
                  <a:pos x="1023" y="2520"/>
                </a:cxn>
                <a:cxn ang="0">
                  <a:pos x="1215" y="2455"/>
                </a:cxn>
                <a:cxn ang="0">
                  <a:pos x="1404" y="2390"/>
                </a:cxn>
                <a:cxn ang="0">
                  <a:pos x="1591" y="2290"/>
                </a:cxn>
                <a:cxn ang="0">
                  <a:pos x="1779" y="2244"/>
                </a:cxn>
                <a:cxn ang="0">
                  <a:pos x="1963" y="2189"/>
                </a:cxn>
                <a:cxn ang="0">
                  <a:pos x="2146" y="2078"/>
                </a:cxn>
                <a:cxn ang="0">
                  <a:pos x="2331" y="2066"/>
                </a:cxn>
                <a:cxn ang="0">
                  <a:pos x="2513" y="1963"/>
                </a:cxn>
                <a:cxn ang="0">
                  <a:pos x="2688" y="1819"/>
                </a:cxn>
                <a:cxn ang="0">
                  <a:pos x="2871" y="1785"/>
                </a:cxn>
                <a:cxn ang="0">
                  <a:pos x="3048" y="1757"/>
                </a:cxn>
                <a:cxn ang="0">
                  <a:pos x="3226" y="1699"/>
                </a:cxn>
                <a:cxn ang="0">
                  <a:pos x="3403" y="1637"/>
                </a:cxn>
                <a:cxn ang="0">
                  <a:pos x="3574" y="1574"/>
                </a:cxn>
                <a:cxn ang="0">
                  <a:pos x="3747" y="1502"/>
                </a:cxn>
                <a:cxn ang="0">
                  <a:pos x="3919" y="1440"/>
                </a:cxn>
                <a:cxn ang="0">
                  <a:pos x="4090" y="1382"/>
                </a:cxn>
                <a:cxn ang="0">
                  <a:pos x="4260" y="1339"/>
                </a:cxn>
                <a:cxn ang="0">
                  <a:pos x="4430" y="1277"/>
                </a:cxn>
                <a:cxn ang="0">
                  <a:pos x="4598" y="1219"/>
                </a:cxn>
                <a:cxn ang="0">
                  <a:pos x="4764" y="1238"/>
                </a:cxn>
                <a:cxn ang="0">
                  <a:pos x="4927" y="1188"/>
                </a:cxn>
                <a:cxn ang="0">
                  <a:pos x="5093" y="1133"/>
                </a:cxn>
                <a:cxn ang="0">
                  <a:pos x="5256" y="1077"/>
                </a:cxn>
                <a:cxn ang="0">
                  <a:pos x="5419" y="1020"/>
                </a:cxn>
                <a:cxn ang="0">
                  <a:pos x="5580" y="965"/>
                </a:cxn>
                <a:cxn ang="0">
                  <a:pos x="5741" y="909"/>
                </a:cxn>
                <a:cxn ang="0">
                  <a:pos x="5899" y="859"/>
                </a:cxn>
                <a:cxn ang="0">
                  <a:pos x="6055" y="804"/>
                </a:cxn>
                <a:cxn ang="0">
                  <a:pos x="6214" y="749"/>
                </a:cxn>
                <a:cxn ang="0">
                  <a:pos x="6367" y="698"/>
                </a:cxn>
                <a:cxn ang="0">
                  <a:pos x="6523" y="645"/>
                </a:cxn>
                <a:cxn ang="0">
                  <a:pos x="6677" y="590"/>
                </a:cxn>
                <a:cxn ang="0">
                  <a:pos x="6830" y="540"/>
                </a:cxn>
                <a:cxn ang="0">
                  <a:pos x="6981" y="487"/>
                </a:cxn>
                <a:cxn ang="0">
                  <a:pos x="7133" y="434"/>
                </a:cxn>
                <a:cxn ang="0">
                  <a:pos x="7281" y="386"/>
                </a:cxn>
                <a:cxn ang="0">
                  <a:pos x="7430" y="333"/>
                </a:cxn>
                <a:cxn ang="0">
                  <a:pos x="7579" y="285"/>
                </a:cxn>
                <a:cxn ang="0">
                  <a:pos x="7725" y="233"/>
                </a:cxn>
                <a:cxn ang="0">
                  <a:pos x="7872" y="185"/>
                </a:cxn>
                <a:cxn ang="0">
                  <a:pos x="8018" y="134"/>
                </a:cxn>
                <a:cxn ang="0">
                  <a:pos x="8162" y="84"/>
                </a:cxn>
                <a:cxn ang="0">
                  <a:pos x="8304" y="36"/>
                </a:cxn>
                <a:cxn ang="0">
                  <a:pos x="8414" y="0"/>
                </a:cxn>
              </a:cxnLst>
              <a:rect l="0" t="0" r="r" b="b"/>
              <a:pathLst>
                <a:path w="8414" h="2868">
                  <a:moveTo>
                    <a:pt x="0" y="2868"/>
                  </a:moveTo>
                  <a:lnTo>
                    <a:pt x="51" y="2854"/>
                  </a:lnTo>
                  <a:lnTo>
                    <a:pt x="147" y="2820"/>
                  </a:lnTo>
                  <a:lnTo>
                    <a:pt x="248" y="2786"/>
                  </a:lnTo>
                  <a:lnTo>
                    <a:pt x="346" y="2750"/>
                  </a:lnTo>
                  <a:lnTo>
                    <a:pt x="444" y="2719"/>
                  </a:lnTo>
                  <a:lnTo>
                    <a:pt x="543" y="2683"/>
                  </a:lnTo>
                  <a:lnTo>
                    <a:pt x="639" y="2652"/>
                  </a:lnTo>
                  <a:lnTo>
                    <a:pt x="735" y="2618"/>
                  </a:lnTo>
                  <a:lnTo>
                    <a:pt x="833" y="2587"/>
                  </a:lnTo>
                  <a:lnTo>
                    <a:pt x="927" y="2551"/>
                  </a:lnTo>
                  <a:lnTo>
                    <a:pt x="1023" y="2520"/>
                  </a:lnTo>
                  <a:lnTo>
                    <a:pt x="1121" y="2489"/>
                  </a:lnTo>
                  <a:lnTo>
                    <a:pt x="1215" y="2455"/>
                  </a:lnTo>
                  <a:lnTo>
                    <a:pt x="1311" y="2422"/>
                  </a:lnTo>
                  <a:lnTo>
                    <a:pt x="1404" y="2390"/>
                  </a:lnTo>
                  <a:lnTo>
                    <a:pt x="1498" y="2359"/>
                  </a:lnTo>
                  <a:lnTo>
                    <a:pt x="1591" y="2290"/>
                  </a:lnTo>
                  <a:lnTo>
                    <a:pt x="1683" y="2242"/>
                  </a:lnTo>
                  <a:lnTo>
                    <a:pt x="1779" y="2244"/>
                  </a:lnTo>
                  <a:lnTo>
                    <a:pt x="1872" y="2230"/>
                  </a:lnTo>
                  <a:lnTo>
                    <a:pt x="1963" y="2189"/>
                  </a:lnTo>
                  <a:lnTo>
                    <a:pt x="2055" y="2133"/>
                  </a:lnTo>
                  <a:lnTo>
                    <a:pt x="2146" y="2078"/>
                  </a:lnTo>
                  <a:lnTo>
                    <a:pt x="2239" y="2066"/>
                  </a:lnTo>
                  <a:lnTo>
                    <a:pt x="2331" y="2066"/>
                  </a:lnTo>
                  <a:lnTo>
                    <a:pt x="2422" y="2035"/>
                  </a:lnTo>
                  <a:lnTo>
                    <a:pt x="2513" y="1963"/>
                  </a:lnTo>
                  <a:lnTo>
                    <a:pt x="2599" y="1872"/>
                  </a:lnTo>
                  <a:lnTo>
                    <a:pt x="2688" y="1819"/>
                  </a:lnTo>
                  <a:lnTo>
                    <a:pt x="2777" y="1795"/>
                  </a:lnTo>
                  <a:lnTo>
                    <a:pt x="2871" y="1785"/>
                  </a:lnTo>
                  <a:lnTo>
                    <a:pt x="2959" y="1785"/>
                  </a:lnTo>
                  <a:lnTo>
                    <a:pt x="3048" y="1757"/>
                  </a:lnTo>
                  <a:lnTo>
                    <a:pt x="3137" y="1725"/>
                  </a:lnTo>
                  <a:lnTo>
                    <a:pt x="3226" y="1699"/>
                  </a:lnTo>
                  <a:lnTo>
                    <a:pt x="3312" y="1665"/>
                  </a:lnTo>
                  <a:lnTo>
                    <a:pt x="3403" y="1637"/>
                  </a:lnTo>
                  <a:lnTo>
                    <a:pt x="3487" y="1608"/>
                  </a:lnTo>
                  <a:lnTo>
                    <a:pt x="3574" y="1574"/>
                  </a:lnTo>
                  <a:lnTo>
                    <a:pt x="3663" y="1538"/>
                  </a:lnTo>
                  <a:lnTo>
                    <a:pt x="3747" y="1502"/>
                  </a:lnTo>
                  <a:lnTo>
                    <a:pt x="3835" y="1471"/>
                  </a:lnTo>
                  <a:lnTo>
                    <a:pt x="3919" y="1440"/>
                  </a:lnTo>
                  <a:lnTo>
                    <a:pt x="4006" y="1409"/>
                  </a:lnTo>
                  <a:lnTo>
                    <a:pt x="4090" y="1382"/>
                  </a:lnTo>
                  <a:lnTo>
                    <a:pt x="4176" y="1363"/>
                  </a:lnTo>
                  <a:lnTo>
                    <a:pt x="4260" y="1339"/>
                  </a:lnTo>
                  <a:lnTo>
                    <a:pt x="4346" y="1308"/>
                  </a:lnTo>
                  <a:lnTo>
                    <a:pt x="4430" y="1277"/>
                  </a:lnTo>
                  <a:lnTo>
                    <a:pt x="4514" y="1243"/>
                  </a:lnTo>
                  <a:lnTo>
                    <a:pt x="4598" y="1219"/>
                  </a:lnTo>
                  <a:lnTo>
                    <a:pt x="4680" y="1231"/>
                  </a:lnTo>
                  <a:lnTo>
                    <a:pt x="4764" y="1238"/>
                  </a:lnTo>
                  <a:lnTo>
                    <a:pt x="4848" y="1214"/>
                  </a:lnTo>
                  <a:lnTo>
                    <a:pt x="4927" y="1188"/>
                  </a:lnTo>
                  <a:lnTo>
                    <a:pt x="5011" y="1161"/>
                  </a:lnTo>
                  <a:lnTo>
                    <a:pt x="5093" y="1133"/>
                  </a:lnTo>
                  <a:lnTo>
                    <a:pt x="5177" y="1104"/>
                  </a:lnTo>
                  <a:lnTo>
                    <a:pt x="5256" y="1077"/>
                  </a:lnTo>
                  <a:lnTo>
                    <a:pt x="5338" y="1049"/>
                  </a:lnTo>
                  <a:lnTo>
                    <a:pt x="5419" y="1020"/>
                  </a:lnTo>
                  <a:lnTo>
                    <a:pt x="5498" y="993"/>
                  </a:lnTo>
                  <a:lnTo>
                    <a:pt x="5580" y="965"/>
                  </a:lnTo>
                  <a:lnTo>
                    <a:pt x="5659" y="938"/>
                  </a:lnTo>
                  <a:lnTo>
                    <a:pt x="5741" y="909"/>
                  </a:lnTo>
                  <a:lnTo>
                    <a:pt x="5818" y="883"/>
                  </a:lnTo>
                  <a:lnTo>
                    <a:pt x="5899" y="859"/>
                  </a:lnTo>
                  <a:lnTo>
                    <a:pt x="5978" y="830"/>
                  </a:lnTo>
                  <a:lnTo>
                    <a:pt x="6055" y="804"/>
                  </a:lnTo>
                  <a:lnTo>
                    <a:pt x="6134" y="777"/>
                  </a:lnTo>
                  <a:lnTo>
                    <a:pt x="6214" y="749"/>
                  </a:lnTo>
                  <a:lnTo>
                    <a:pt x="6290" y="722"/>
                  </a:lnTo>
                  <a:lnTo>
                    <a:pt x="6367" y="698"/>
                  </a:lnTo>
                  <a:lnTo>
                    <a:pt x="6446" y="672"/>
                  </a:lnTo>
                  <a:lnTo>
                    <a:pt x="6523" y="645"/>
                  </a:lnTo>
                  <a:lnTo>
                    <a:pt x="6600" y="617"/>
                  </a:lnTo>
                  <a:lnTo>
                    <a:pt x="6677" y="590"/>
                  </a:lnTo>
                  <a:lnTo>
                    <a:pt x="6753" y="564"/>
                  </a:lnTo>
                  <a:lnTo>
                    <a:pt x="6830" y="540"/>
                  </a:lnTo>
                  <a:lnTo>
                    <a:pt x="6905" y="513"/>
                  </a:lnTo>
                  <a:lnTo>
                    <a:pt x="6981" y="487"/>
                  </a:lnTo>
                  <a:lnTo>
                    <a:pt x="7058" y="461"/>
                  </a:lnTo>
                  <a:lnTo>
                    <a:pt x="7133" y="434"/>
                  </a:lnTo>
                  <a:lnTo>
                    <a:pt x="7207" y="413"/>
                  </a:lnTo>
                  <a:lnTo>
                    <a:pt x="7281" y="386"/>
                  </a:lnTo>
                  <a:lnTo>
                    <a:pt x="7356" y="360"/>
                  </a:lnTo>
                  <a:lnTo>
                    <a:pt x="7430" y="333"/>
                  </a:lnTo>
                  <a:lnTo>
                    <a:pt x="7507" y="307"/>
                  </a:lnTo>
                  <a:lnTo>
                    <a:pt x="7579" y="285"/>
                  </a:lnTo>
                  <a:lnTo>
                    <a:pt x="7653" y="259"/>
                  </a:lnTo>
                  <a:lnTo>
                    <a:pt x="7725" y="233"/>
                  </a:lnTo>
                  <a:lnTo>
                    <a:pt x="7800" y="206"/>
                  </a:lnTo>
                  <a:lnTo>
                    <a:pt x="7872" y="185"/>
                  </a:lnTo>
                  <a:lnTo>
                    <a:pt x="7944" y="158"/>
                  </a:lnTo>
                  <a:lnTo>
                    <a:pt x="8018" y="134"/>
                  </a:lnTo>
                  <a:lnTo>
                    <a:pt x="8090" y="110"/>
                  </a:lnTo>
                  <a:lnTo>
                    <a:pt x="8162" y="84"/>
                  </a:lnTo>
                  <a:lnTo>
                    <a:pt x="8234" y="60"/>
                  </a:lnTo>
                  <a:lnTo>
                    <a:pt x="8304" y="36"/>
                  </a:lnTo>
                  <a:lnTo>
                    <a:pt x="8376" y="12"/>
                  </a:lnTo>
                  <a:lnTo>
                    <a:pt x="84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6" name="Freeform 206"/>
            <p:cNvSpPr>
              <a:spLocks noChangeAspect="1"/>
            </p:cNvSpPr>
            <p:nvPr/>
          </p:nvSpPr>
          <p:spPr bwMode="auto">
            <a:xfrm>
              <a:off x="1494" y="1817"/>
              <a:ext cx="3580" cy="1221"/>
            </a:xfrm>
            <a:custGeom>
              <a:avLst/>
              <a:gdLst/>
              <a:ahLst/>
              <a:cxnLst>
                <a:cxn ang="0">
                  <a:pos x="48" y="2849"/>
                </a:cxn>
                <a:cxn ang="0">
                  <a:pos x="247" y="2779"/>
                </a:cxn>
                <a:cxn ang="0">
                  <a:pos x="444" y="2714"/>
                </a:cxn>
                <a:cxn ang="0">
                  <a:pos x="636" y="2647"/>
                </a:cxn>
                <a:cxn ang="0">
                  <a:pos x="832" y="2582"/>
                </a:cxn>
                <a:cxn ang="0">
                  <a:pos x="1022" y="2515"/>
                </a:cxn>
                <a:cxn ang="0">
                  <a:pos x="1212" y="2450"/>
                </a:cxn>
                <a:cxn ang="0">
                  <a:pos x="1401" y="2386"/>
                </a:cxn>
                <a:cxn ang="0">
                  <a:pos x="1591" y="2287"/>
                </a:cxn>
                <a:cxn ang="0">
                  <a:pos x="1773" y="2218"/>
                </a:cxn>
                <a:cxn ang="0">
                  <a:pos x="1960" y="2184"/>
                </a:cxn>
                <a:cxn ang="0">
                  <a:pos x="2143" y="2081"/>
                </a:cxn>
                <a:cxn ang="0">
                  <a:pos x="2330" y="2052"/>
                </a:cxn>
                <a:cxn ang="0">
                  <a:pos x="2507" y="1970"/>
                </a:cxn>
                <a:cxn ang="0">
                  <a:pos x="2687" y="1814"/>
                </a:cxn>
                <a:cxn ang="0">
                  <a:pos x="2865" y="1771"/>
                </a:cxn>
                <a:cxn ang="0">
                  <a:pos x="3047" y="1754"/>
                </a:cxn>
                <a:cxn ang="0">
                  <a:pos x="3223" y="1694"/>
                </a:cxn>
                <a:cxn ang="0">
                  <a:pos x="3398" y="1632"/>
                </a:cxn>
                <a:cxn ang="0">
                  <a:pos x="3571" y="1567"/>
                </a:cxn>
                <a:cxn ang="0">
                  <a:pos x="3743" y="1502"/>
                </a:cxn>
                <a:cxn ang="0">
                  <a:pos x="3916" y="1437"/>
                </a:cxn>
                <a:cxn ang="0">
                  <a:pos x="4089" y="1387"/>
                </a:cxn>
                <a:cxn ang="0">
                  <a:pos x="4259" y="1334"/>
                </a:cxn>
                <a:cxn ang="0">
                  <a:pos x="4427" y="1265"/>
                </a:cxn>
                <a:cxn ang="0">
                  <a:pos x="4593" y="1221"/>
                </a:cxn>
                <a:cxn ang="0">
                  <a:pos x="4761" y="1238"/>
                </a:cxn>
                <a:cxn ang="0">
                  <a:pos x="4926" y="1188"/>
                </a:cxn>
                <a:cxn ang="0">
                  <a:pos x="5092" y="1130"/>
                </a:cxn>
                <a:cxn ang="0">
                  <a:pos x="5253" y="1075"/>
                </a:cxn>
                <a:cxn ang="0">
                  <a:pos x="5414" y="1020"/>
                </a:cxn>
                <a:cxn ang="0">
                  <a:pos x="5574" y="965"/>
                </a:cxn>
                <a:cxn ang="0">
                  <a:pos x="5735" y="912"/>
                </a:cxn>
                <a:cxn ang="0">
                  <a:pos x="5896" y="857"/>
                </a:cxn>
                <a:cxn ang="0">
                  <a:pos x="6050" y="801"/>
                </a:cxn>
                <a:cxn ang="0">
                  <a:pos x="6210" y="749"/>
                </a:cxn>
                <a:cxn ang="0">
                  <a:pos x="6364" y="696"/>
                </a:cxn>
                <a:cxn ang="0">
                  <a:pos x="6520" y="643"/>
                </a:cxn>
                <a:cxn ang="0">
                  <a:pos x="6671" y="590"/>
                </a:cxn>
                <a:cxn ang="0">
                  <a:pos x="6825" y="540"/>
                </a:cxn>
                <a:cxn ang="0">
                  <a:pos x="6978" y="487"/>
                </a:cxn>
                <a:cxn ang="0">
                  <a:pos x="7127" y="434"/>
                </a:cxn>
                <a:cxn ang="0">
                  <a:pos x="7278" y="384"/>
                </a:cxn>
                <a:cxn ang="0">
                  <a:pos x="7427" y="336"/>
                </a:cxn>
                <a:cxn ang="0">
                  <a:pos x="7573" y="283"/>
                </a:cxn>
                <a:cxn ang="0">
                  <a:pos x="7722" y="235"/>
                </a:cxn>
                <a:cxn ang="0">
                  <a:pos x="7869" y="185"/>
                </a:cxn>
                <a:cxn ang="0">
                  <a:pos x="8013" y="134"/>
                </a:cxn>
                <a:cxn ang="0">
                  <a:pos x="8157" y="84"/>
                </a:cxn>
                <a:cxn ang="0">
                  <a:pos x="8301" y="36"/>
                </a:cxn>
                <a:cxn ang="0">
                  <a:pos x="8406" y="0"/>
                </a:cxn>
              </a:cxnLst>
              <a:rect l="0" t="0" r="r" b="b"/>
              <a:pathLst>
                <a:path w="8406" h="2866">
                  <a:moveTo>
                    <a:pt x="0" y="2866"/>
                  </a:moveTo>
                  <a:lnTo>
                    <a:pt x="48" y="2849"/>
                  </a:lnTo>
                  <a:lnTo>
                    <a:pt x="146" y="2815"/>
                  </a:lnTo>
                  <a:lnTo>
                    <a:pt x="247" y="2779"/>
                  </a:lnTo>
                  <a:lnTo>
                    <a:pt x="345" y="2748"/>
                  </a:lnTo>
                  <a:lnTo>
                    <a:pt x="444" y="2714"/>
                  </a:lnTo>
                  <a:lnTo>
                    <a:pt x="540" y="2683"/>
                  </a:lnTo>
                  <a:lnTo>
                    <a:pt x="636" y="2647"/>
                  </a:lnTo>
                  <a:lnTo>
                    <a:pt x="734" y="2616"/>
                  </a:lnTo>
                  <a:lnTo>
                    <a:pt x="832" y="2582"/>
                  </a:lnTo>
                  <a:lnTo>
                    <a:pt x="926" y="2549"/>
                  </a:lnTo>
                  <a:lnTo>
                    <a:pt x="1022" y="2515"/>
                  </a:lnTo>
                  <a:lnTo>
                    <a:pt x="1116" y="2484"/>
                  </a:lnTo>
                  <a:lnTo>
                    <a:pt x="1212" y="2450"/>
                  </a:lnTo>
                  <a:lnTo>
                    <a:pt x="1308" y="2419"/>
                  </a:lnTo>
                  <a:lnTo>
                    <a:pt x="1401" y="2386"/>
                  </a:lnTo>
                  <a:lnTo>
                    <a:pt x="1497" y="2354"/>
                  </a:lnTo>
                  <a:lnTo>
                    <a:pt x="1591" y="2287"/>
                  </a:lnTo>
                  <a:lnTo>
                    <a:pt x="1682" y="2230"/>
                  </a:lnTo>
                  <a:lnTo>
                    <a:pt x="1773" y="2218"/>
                  </a:lnTo>
                  <a:lnTo>
                    <a:pt x="1869" y="2210"/>
                  </a:lnTo>
                  <a:lnTo>
                    <a:pt x="1960" y="2184"/>
                  </a:lnTo>
                  <a:lnTo>
                    <a:pt x="2051" y="2129"/>
                  </a:lnTo>
                  <a:lnTo>
                    <a:pt x="2143" y="2081"/>
                  </a:lnTo>
                  <a:lnTo>
                    <a:pt x="2239" y="2064"/>
                  </a:lnTo>
                  <a:lnTo>
                    <a:pt x="2330" y="2052"/>
                  </a:lnTo>
                  <a:lnTo>
                    <a:pt x="2419" y="2030"/>
                  </a:lnTo>
                  <a:lnTo>
                    <a:pt x="2507" y="1970"/>
                  </a:lnTo>
                  <a:lnTo>
                    <a:pt x="2599" y="1879"/>
                  </a:lnTo>
                  <a:lnTo>
                    <a:pt x="2687" y="1814"/>
                  </a:lnTo>
                  <a:lnTo>
                    <a:pt x="2776" y="1785"/>
                  </a:lnTo>
                  <a:lnTo>
                    <a:pt x="2865" y="1771"/>
                  </a:lnTo>
                  <a:lnTo>
                    <a:pt x="2959" y="1776"/>
                  </a:lnTo>
                  <a:lnTo>
                    <a:pt x="3047" y="1754"/>
                  </a:lnTo>
                  <a:lnTo>
                    <a:pt x="3131" y="1725"/>
                  </a:lnTo>
                  <a:lnTo>
                    <a:pt x="3223" y="1694"/>
                  </a:lnTo>
                  <a:lnTo>
                    <a:pt x="3309" y="1658"/>
                  </a:lnTo>
                  <a:lnTo>
                    <a:pt x="3398" y="1632"/>
                  </a:lnTo>
                  <a:lnTo>
                    <a:pt x="3484" y="1598"/>
                  </a:lnTo>
                  <a:lnTo>
                    <a:pt x="3571" y="1567"/>
                  </a:lnTo>
                  <a:lnTo>
                    <a:pt x="3657" y="1533"/>
                  </a:lnTo>
                  <a:lnTo>
                    <a:pt x="3743" y="1502"/>
                  </a:lnTo>
                  <a:lnTo>
                    <a:pt x="3830" y="1469"/>
                  </a:lnTo>
                  <a:lnTo>
                    <a:pt x="3916" y="1437"/>
                  </a:lnTo>
                  <a:lnTo>
                    <a:pt x="4002" y="1409"/>
                  </a:lnTo>
                  <a:lnTo>
                    <a:pt x="4089" y="1387"/>
                  </a:lnTo>
                  <a:lnTo>
                    <a:pt x="4173" y="1363"/>
                  </a:lnTo>
                  <a:lnTo>
                    <a:pt x="4259" y="1334"/>
                  </a:lnTo>
                  <a:lnTo>
                    <a:pt x="4343" y="1298"/>
                  </a:lnTo>
                  <a:lnTo>
                    <a:pt x="4427" y="1265"/>
                  </a:lnTo>
                  <a:lnTo>
                    <a:pt x="4509" y="1233"/>
                  </a:lnTo>
                  <a:lnTo>
                    <a:pt x="4593" y="1221"/>
                  </a:lnTo>
                  <a:lnTo>
                    <a:pt x="4677" y="1236"/>
                  </a:lnTo>
                  <a:lnTo>
                    <a:pt x="4761" y="1238"/>
                  </a:lnTo>
                  <a:lnTo>
                    <a:pt x="4842" y="1214"/>
                  </a:lnTo>
                  <a:lnTo>
                    <a:pt x="4926" y="1188"/>
                  </a:lnTo>
                  <a:lnTo>
                    <a:pt x="5008" y="1159"/>
                  </a:lnTo>
                  <a:lnTo>
                    <a:pt x="5092" y="1130"/>
                  </a:lnTo>
                  <a:lnTo>
                    <a:pt x="5171" y="1104"/>
                  </a:lnTo>
                  <a:lnTo>
                    <a:pt x="5253" y="1075"/>
                  </a:lnTo>
                  <a:lnTo>
                    <a:pt x="5334" y="1046"/>
                  </a:lnTo>
                  <a:lnTo>
                    <a:pt x="5414" y="1020"/>
                  </a:lnTo>
                  <a:lnTo>
                    <a:pt x="5495" y="991"/>
                  </a:lnTo>
                  <a:lnTo>
                    <a:pt x="5574" y="965"/>
                  </a:lnTo>
                  <a:lnTo>
                    <a:pt x="5656" y="936"/>
                  </a:lnTo>
                  <a:lnTo>
                    <a:pt x="5735" y="912"/>
                  </a:lnTo>
                  <a:lnTo>
                    <a:pt x="5814" y="883"/>
                  </a:lnTo>
                  <a:lnTo>
                    <a:pt x="5896" y="857"/>
                  </a:lnTo>
                  <a:lnTo>
                    <a:pt x="5973" y="830"/>
                  </a:lnTo>
                  <a:lnTo>
                    <a:pt x="6050" y="801"/>
                  </a:lnTo>
                  <a:lnTo>
                    <a:pt x="6131" y="775"/>
                  </a:lnTo>
                  <a:lnTo>
                    <a:pt x="6210" y="749"/>
                  </a:lnTo>
                  <a:lnTo>
                    <a:pt x="6287" y="722"/>
                  </a:lnTo>
                  <a:lnTo>
                    <a:pt x="6364" y="696"/>
                  </a:lnTo>
                  <a:lnTo>
                    <a:pt x="6443" y="669"/>
                  </a:lnTo>
                  <a:lnTo>
                    <a:pt x="6520" y="643"/>
                  </a:lnTo>
                  <a:lnTo>
                    <a:pt x="6594" y="617"/>
                  </a:lnTo>
                  <a:lnTo>
                    <a:pt x="6671" y="590"/>
                  </a:lnTo>
                  <a:lnTo>
                    <a:pt x="6748" y="566"/>
                  </a:lnTo>
                  <a:lnTo>
                    <a:pt x="6825" y="540"/>
                  </a:lnTo>
                  <a:lnTo>
                    <a:pt x="6899" y="513"/>
                  </a:lnTo>
                  <a:lnTo>
                    <a:pt x="6978" y="487"/>
                  </a:lnTo>
                  <a:lnTo>
                    <a:pt x="7053" y="461"/>
                  </a:lnTo>
                  <a:lnTo>
                    <a:pt x="7127" y="434"/>
                  </a:lnTo>
                  <a:lnTo>
                    <a:pt x="7201" y="410"/>
                  </a:lnTo>
                  <a:lnTo>
                    <a:pt x="7278" y="384"/>
                  </a:lnTo>
                  <a:lnTo>
                    <a:pt x="7353" y="360"/>
                  </a:lnTo>
                  <a:lnTo>
                    <a:pt x="7427" y="336"/>
                  </a:lnTo>
                  <a:lnTo>
                    <a:pt x="7499" y="309"/>
                  </a:lnTo>
                  <a:lnTo>
                    <a:pt x="7573" y="283"/>
                  </a:lnTo>
                  <a:lnTo>
                    <a:pt x="7650" y="257"/>
                  </a:lnTo>
                  <a:lnTo>
                    <a:pt x="7722" y="235"/>
                  </a:lnTo>
                  <a:lnTo>
                    <a:pt x="7797" y="209"/>
                  </a:lnTo>
                  <a:lnTo>
                    <a:pt x="7869" y="185"/>
                  </a:lnTo>
                  <a:lnTo>
                    <a:pt x="7941" y="158"/>
                  </a:lnTo>
                  <a:lnTo>
                    <a:pt x="8013" y="134"/>
                  </a:lnTo>
                  <a:lnTo>
                    <a:pt x="8085" y="110"/>
                  </a:lnTo>
                  <a:lnTo>
                    <a:pt x="8157" y="84"/>
                  </a:lnTo>
                  <a:lnTo>
                    <a:pt x="8229" y="62"/>
                  </a:lnTo>
                  <a:lnTo>
                    <a:pt x="8301" y="36"/>
                  </a:lnTo>
                  <a:lnTo>
                    <a:pt x="8373" y="12"/>
                  </a:lnTo>
                  <a:lnTo>
                    <a:pt x="840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7" name="Freeform 207"/>
            <p:cNvSpPr>
              <a:spLocks noChangeAspect="1"/>
            </p:cNvSpPr>
            <p:nvPr/>
          </p:nvSpPr>
          <p:spPr bwMode="auto">
            <a:xfrm>
              <a:off x="1485" y="1811"/>
              <a:ext cx="3581" cy="1220"/>
            </a:xfrm>
            <a:custGeom>
              <a:avLst/>
              <a:gdLst/>
              <a:ahLst/>
              <a:cxnLst>
                <a:cxn ang="0">
                  <a:pos x="48" y="2847"/>
                </a:cxn>
                <a:cxn ang="0">
                  <a:pos x="247" y="2780"/>
                </a:cxn>
                <a:cxn ang="0">
                  <a:pos x="444" y="2710"/>
                </a:cxn>
                <a:cxn ang="0">
                  <a:pos x="636" y="2645"/>
                </a:cxn>
                <a:cxn ang="0">
                  <a:pos x="828" y="2583"/>
                </a:cxn>
                <a:cxn ang="0">
                  <a:pos x="1022" y="2516"/>
                </a:cxn>
                <a:cxn ang="0">
                  <a:pos x="1212" y="2449"/>
                </a:cxn>
                <a:cxn ang="0">
                  <a:pos x="1401" y="2386"/>
                </a:cxn>
                <a:cxn ang="0">
                  <a:pos x="1586" y="2290"/>
                </a:cxn>
                <a:cxn ang="0">
                  <a:pos x="1773" y="2199"/>
                </a:cxn>
                <a:cxn ang="0">
                  <a:pos x="1960" y="2184"/>
                </a:cxn>
                <a:cxn ang="0">
                  <a:pos x="2140" y="2081"/>
                </a:cxn>
                <a:cxn ang="0">
                  <a:pos x="2328" y="2038"/>
                </a:cxn>
                <a:cxn ang="0">
                  <a:pos x="2508" y="1980"/>
                </a:cxn>
                <a:cxn ang="0">
                  <a:pos x="2683" y="1812"/>
                </a:cxn>
                <a:cxn ang="0">
                  <a:pos x="2860" y="1764"/>
                </a:cxn>
                <a:cxn ang="0">
                  <a:pos x="3043" y="1755"/>
                </a:cxn>
                <a:cxn ang="0">
                  <a:pos x="3220" y="1695"/>
                </a:cxn>
                <a:cxn ang="0">
                  <a:pos x="3396" y="1625"/>
                </a:cxn>
                <a:cxn ang="0">
                  <a:pos x="3571" y="1563"/>
                </a:cxn>
                <a:cxn ang="0">
                  <a:pos x="3744" y="1503"/>
                </a:cxn>
                <a:cxn ang="0">
                  <a:pos x="3916" y="1440"/>
                </a:cxn>
                <a:cxn ang="0">
                  <a:pos x="4087" y="1390"/>
                </a:cxn>
                <a:cxn ang="0">
                  <a:pos x="4255" y="1335"/>
                </a:cxn>
                <a:cxn ang="0">
                  <a:pos x="4423" y="1258"/>
                </a:cxn>
                <a:cxn ang="0">
                  <a:pos x="4593" y="1224"/>
                </a:cxn>
                <a:cxn ang="0">
                  <a:pos x="4756" y="1241"/>
                </a:cxn>
                <a:cxn ang="0">
                  <a:pos x="4924" y="1188"/>
                </a:cxn>
                <a:cxn ang="0">
                  <a:pos x="5087" y="1131"/>
                </a:cxn>
                <a:cxn ang="0">
                  <a:pos x="5248" y="1076"/>
                </a:cxn>
                <a:cxn ang="0">
                  <a:pos x="5411" y="1020"/>
                </a:cxn>
                <a:cxn ang="0">
                  <a:pos x="5572" y="965"/>
                </a:cxn>
                <a:cxn ang="0">
                  <a:pos x="5733" y="910"/>
                </a:cxn>
                <a:cxn ang="0">
                  <a:pos x="5891" y="857"/>
                </a:cxn>
                <a:cxn ang="0">
                  <a:pos x="6047" y="804"/>
                </a:cxn>
                <a:cxn ang="0">
                  <a:pos x="6206" y="749"/>
                </a:cxn>
                <a:cxn ang="0">
                  <a:pos x="6362" y="699"/>
                </a:cxn>
                <a:cxn ang="0">
                  <a:pos x="6515" y="646"/>
                </a:cxn>
                <a:cxn ang="0">
                  <a:pos x="6669" y="591"/>
                </a:cxn>
                <a:cxn ang="0">
                  <a:pos x="6822" y="540"/>
                </a:cxn>
                <a:cxn ang="0">
                  <a:pos x="6974" y="488"/>
                </a:cxn>
                <a:cxn ang="0">
                  <a:pos x="7125" y="440"/>
                </a:cxn>
                <a:cxn ang="0">
                  <a:pos x="7274" y="387"/>
                </a:cxn>
                <a:cxn ang="0">
                  <a:pos x="7425" y="334"/>
                </a:cxn>
                <a:cxn ang="0">
                  <a:pos x="7571" y="286"/>
                </a:cxn>
                <a:cxn ang="0">
                  <a:pos x="7718" y="238"/>
                </a:cxn>
                <a:cxn ang="0">
                  <a:pos x="7864" y="185"/>
                </a:cxn>
                <a:cxn ang="0">
                  <a:pos x="8008" y="137"/>
                </a:cxn>
                <a:cxn ang="0">
                  <a:pos x="8152" y="87"/>
                </a:cxn>
                <a:cxn ang="0">
                  <a:pos x="8296" y="39"/>
                </a:cxn>
                <a:cxn ang="0">
                  <a:pos x="8404" y="0"/>
                </a:cxn>
              </a:cxnLst>
              <a:rect l="0" t="0" r="r" b="b"/>
              <a:pathLst>
                <a:path w="8404" h="2864">
                  <a:moveTo>
                    <a:pt x="0" y="2864"/>
                  </a:moveTo>
                  <a:lnTo>
                    <a:pt x="48" y="2847"/>
                  </a:lnTo>
                  <a:lnTo>
                    <a:pt x="146" y="2813"/>
                  </a:lnTo>
                  <a:lnTo>
                    <a:pt x="247" y="2780"/>
                  </a:lnTo>
                  <a:lnTo>
                    <a:pt x="345" y="2746"/>
                  </a:lnTo>
                  <a:lnTo>
                    <a:pt x="444" y="2710"/>
                  </a:lnTo>
                  <a:lnTo>
                    <a:pt x="540" y="2679"/>
                  </a:lnTo>
                  <a:lnTo>
                    <a:pt x="636" y="2645"/>
                  </a:lnTo>
                  <a:lnTo>
                    <a:pt x="734" y="2614"/>
                  </a:lnTo>
                  <a:lnTo>
                    <a:pt x="828" y="2583"/>
                  </a:lnTo>
                  <a:lnTo>
                    <a:pt x="926" y="2547"/>
                  </a:lnTo>
                  <a:lnTo>
                    <a:pt x="1022" y="2516"/>
                  </a:lnTo>
                  <a:lnTo>
                    <a:pt x="1116" y="2485"/>
                  </a:lnTo>
                  <a:lnTo>
                    <a:pt x="1212" y="2449"/>
                  </a:lnTo>
                  <a:lnTo>
                    <a:pt x="1308" y="2417"/>
                  </a:lnTo>
                  <a:lnTo>
                    <a:pt x="1401" y="2386"/>
                  </a:lnTo>
                  <a:lnTo>
                    <a:pt x="1497" y="2355"/>
                  </a:lnTo>
                  <a:lnTo>
                    <a:pt x="1586" y="2290"/>
                  </a:lnTo>
                  <a:lnTo>
                    <a:pt x="1680" y="2223"/>
                  </a:lnTo>
                  <a:lnTo>
                    <a:pt x="1773" y="2199"/>
                  </a:lnTo>
                  <a:lnTo>
                    <a:pt x="1864" y="2194"/>
                  </a:lnTo>
                  <a:lnTo>
                    <a:pt x="1960" y="2184"/>
                  </a:lnTo>
                  <a:lnTo>
                    <a:pt x="2049" y="2124"/>
                  </a:lnTo>
                  <a:lnTo>
                    <a:pt x="2140" y="2081"/>
                  </a:lnTo>
                  <a:lnTo>
                    <a:pt x="2234" y="2062"/>
                  </a:lnTo>
                  <a:lnTo>
                    <a:pt x="2328" y="2038"/>
                  </a:lnTo>
                  <a:lnTo>
                    <a:pt x="2419" y="2028"/>
                  </a:lnTo>
                  <a:lnTo>
                    <a:pt x="2508" y="1980"/>
                  </a:lnTo>
                  <a:lnTo>
                    <a:pt x="2594" y="1887"/>
                  </a:lnTo>
                  <a:lnTo>
                    <a:pt x="2683" y="1812"/>
                  </a:lnTo>
                  <a:lnTo>
                    <a:pt x="2772" y="1779"/>
                  </a:lnTo>
                  <a:lnTo>
                    <a:pt x="2860" y="1764"/>
                  </a:lnTo>
                  <a:lnTo>
                    <a:pt x="2954" y="1764"/>
                  </a:lnTo>
                  <a:lnTo>
                    <a:pt x="3043" y="1755"/>
                  </a:lnTo>
                  <a:lnTo>
                    <a:pt x="3132" y="1726"/>
                  </a:lnTo>
                  <a:lnTo>
                    <a:pt x="3220" y="1695"/>
                  </a:lnTo>
                  <a:lnTo>
                    <a:pt x="3309" y="1656"/>
                  </a:lnTo>
                  <a:lnTo>
                    <a:pt x="3396" y="1625"/>
                  </a:lnTo>
                  <a:lnTo>
                    <a:pt x="3482" y="1594"/>
                  </a:lnTo>
                  <a:lnTo>
                    <a:pt x="3571" y="1563"/>
                  </a:lnTo>
                  <a:lnTo>
                    <a:pt x="3657" y="1529"/>
                  </a:lnTo>
                  <a:lnTo>
                    <a:pt x="3744" y="1503"/>
                  </a:lnTo>
                  <a:lnTo>
                    <a:pt x="3830" y="1469"/>
                  </a:lnTo>
                  <a:lnTo>
                    <a:pt x="3916" y="1440"/>
                  </a:lnTo>
                  <a:lnTo>
                    <a:pt x="4000" y="1412"/>
                  </a:lnTo>
                  <a:lnTo>
                    <a:pt x="4087" y="1390"/>
                  </a:lnTo>
                  <a:lnTo>
                    <a:pt x="4168" y="1364"/>
                  </a:lnTo>
                  <a:lnTo>
                    <a:pt x="4255" y="1335"/>
                  </a:lnTo>
                  <a:lnTo>
                    <a:pt x="4339" y="1296"/>
                  </a:lnTo>
                  <a:lnTo>
                    <a:pt x="4423" y="1258"/>
                  </a:lnTo>
                  <a:lnTo>
                    <a:pt x="4507" y="1224"/>
                  </a:lnTo>
                  <a:lnTo>
                    <a:pt x="4593" y="1224"/>
                  </a:lnTo>
                  <a:lnTo>
                    <a:pt x="4677" y="1248"/>
                  </a:lnTo>
                  <a:lnTo>
                    <a:pt x="4756" y="1241"/>
                  </a:lnTo>
                  <a:lnTo>
                    <a:pt x="4840" y="1215"/>
                  </a:lnTo>
                  <a:lnTo>
                    <a:pt x="4924" y="1188"/>
                  </a:lnTo>
                  <a:lnTo>
                    <a:pt x="5003" y="1160"/>
                  </a:lnTo>
                  <a:lnTo>
                    <a:pt x="5087" y="1131"/>
                  </a:lnTo>
                  <a:lnTo>
                    <a:pt x="5169" y="1104"/>
                  </a:lnTo>
                  <a:lnTo>
                    <a:pt x="5248" y="1076"/>
                  </a:lnTo>
                  <a:lnTo>
                    <a:pt x="5330" y="1049"/>
                  </a:lnTo>
                  <a:lnTo>
                    <a:pt x="5411" y="1020"/>
                  </a:lnTo>
                  <a:lnTo>
                    <a:pt x="5491" y="994"/>
                  </a:lnTo>
                  <a:lnTo>
                    <a:pt x="5572" y="965"/>
                  </a:lnTo>
                  <a:lnTo>
                    <a:pt x="5651" y="941"/>
                  </a:lnTo>
                  <a:lnTo>
                    <a:pt x="5733" y="910"/>
                  </a:lnTo>
                  <a:lnTo>
                    <a:pt x="5812" y="886"/>
                  </a:lnTo>
                  <a:lnTo>
                    <a:pt x="5891" y="857"/>
                  </a:lnTo>
                  <a:lnTo>
                    <a:pt x="5968" y="831"/>
                  </a:lnTo>
                  <a:lnTo>
                    <a:pt x="6047" y="804"/>
                  </a:lnTo>
                  <a:lnTo>
                    <a:pt x="6129" y="778"/>
                  </a:lnTo>
                  <a:lnTo>
                    <a:pt x="6206" y="749"/>
                  </a:lnTo>
                  <a:lnTo>
                    <a:pt x="6282" y="725"/>
                  </a:lnTo>
                  <a:lnTo>
                    <a:pt x="6362" y="699"/>
                  </a:lnTo>
                  <a:lnTo>
                    <a:pt x="6438" y="672"/>
                  </a:lnTo>
                  <a:lnTo>
                    <a:pt x="6515" y="646"/>
                  </a:lnTo>
                  <a:lnTo>
                    <a:pt x="6592" y="620"/>
                  </a:lnTo>
                  <a:lnTo>
                    <a:pt x="6669" y="591"/>
                  </a:lnTo>
                  <a:lnTo>
                    <a:pt x="6743" y="567"/>
                  </a:lnTo>
                  <a:lnTo>
                    <a:pt x="6822" y="540"/>
                  </a:lnTo>
                  <a:lnTo>
                    <a:pt x="6897" y="514"/>
                  </a:lnTo>
                  <a:lnTo>
                    <a:pt x="6974" y="488"/>
                  </a:lnTo>
                  <a:lnTo>
                    <a:pt x="7048" y="466"/>
                  </a:lnTo>
                  <a:lnTo>
                    <a:pt x="7125" y="440"/>
                  </a:lnTo>
                  <a:lnTo>
                    <a:pt x="7199" y="413"/>
                  </a:lnTo>
                  <a:lnTo>
                    <a:pt x="7274" y="387"/>
                  </a:lnTo>
                  <a:lnTo>
                    <a:pt x="7348" y="360"/>
                  </a:lnTo>
                  <a:lnTo>
                    <a:pt x="7425" y="334"/>
                  </a:lnTo>
                  <a:lnTo>
                    <a:pt x="7497" y="312"/>
                  </a:lnTo>
                  <a:lnTo>
                    <a:pt x="7571" y="286"/>
                  </a:lnTo>
                  <a:lnTo>
                    <a:pt x="7643" y="260"/>
                  </a:lnTo>
                  <a:lnTo>
                    <a:pt x="7718" y="238"/>
                  </a:lnTo>
                  <a:lnTo>
                    <a:pt x="7790" y="212"/>
                  </a:lnTo>
                  <a:lnTo>
                    <a:pt x="7864" y="185"/>
                  </a:lnTo>
                  <a:lnTo>
                    <a:pt x="7936" y="161"/>
                  </a:lnTo>
                  <a:lnTo>
                    <a:pt x="8008" y="137"/>
                  </a:lnTo>
                  <a:lnTo>
                    <a:pt x="8080" y="113"/>
                  </a:lnTo>
                  <a:lnTo>
                    <a:pt x="8152" y="87"/>
                  </a:lnTo>
                  <a:lnTo>
                    <a:pt x="8224" y="65"/>
                  </a:lnTo>
                  <a:lnTo>
                    <a:pt x="8296" y="39"/>
                  </a:lnTo>
                  <a:lnTo>
                    <a:pt x="8368" y="15"/>
                  </a:lnTo>
                  <a:lnTo>
                    <a:pt x="840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8" name="Freeform 208"/>
            <p:cNvSpPr>
              <a:spLocks noChangeAspect="1"/>
            </p:cNvSpPr>
            <p:nvPr/>
          </p:nvSpPr>
          <p:spPr bwMode="auto">
            <a:xfrm>
              <a:off x="1477" y="1807"/>
              <a:ext cx="3580" cy="1217"/>
            </a:xfrm>
            <a:custGeom>
              <a:avLst/>
              <a:gdLst/>
              <a:ahLst/>
              <a:cxnLst>
                <a:cxn ang="0">
                  <a:pos x="50" y="2839"/>
                </a:cxn>
                <a:cxn ang="0">
                  <a:pos x="249" y="2772"/>
                </a:cxn>
                <a:cxn ang="0">
                  <a:pos x="444" y="2707"/>
                </a:cxn>
                <a:cxn ang="0">
                  <a:pos x="638" y="2640"/>
                </a:cxn>
                <a:cxn ang="0">
                  <a:pos x="830" y="2573"/>
                </a:cxn>
                <a:cxn ang="0">
                  <a:pos x="1024" y="2508"/>
                </a:cxn>
                <a:cxn ang="0">
                  <a:pos x="1214" y="2443"/>
                </a:cxn>
                <a:cxn ang="0">
                  <a:pos x="1404" y="2378"/>
                </a:cxn>
                <a:cxn ang="0">
                  <a:pos x="1588" y="2287"/>
                </a:cxn>
                <a:cxn ang="0">
                  <a:pos x="1773" y="2179"/>
                </a:cxn>
                <a:cxn ang="0">
                  <a:pos x="1963" y="2177"/>
                </a:cxn>
                <a:cxn ang="0">
                  <a:pos x="2143" y="2078"/>
                </a:cxn>
                <a:cxn ang="0">
                  <a:pos x="2325" y="2023"/>
                </a:cxn>
                <a:cxn ang="0">
                  <a:pos x="2510" y="1982"/>
                </a:cxn>
                <a:cxn ang="0">
                  <a:pos x="2683" y="1807"/>
                </a:cxn>
                <a:cxn ang="0">
                  <a:pos x="2863" y="1747"/>
                </a:cxn>
                <a:cxn ang="0">
                  <a:pos x="3043" y="1747"/>
                </a:cxn>
                <a:cxn ang="0">
                  <a:pos x="3220" y="1687"/>
                </a:cxn>
                <a:cxn ang="0">
                  <a:pos x="3395" y="1617"/>
                </a:cxn>
                <a:cxn ang="0">
                  <a:pos x="3571" y="1555"/>
                </a:cxn>
                <a:cxn ang="0">
                  <a:pos x="3743" y="1493"/>
                </a:cxn>
                <a:cxn ang="0">
                  <a:pos x="3914" y="1435"/>
                </a:cxn>
                <a:cxn ang="0">
                  <a:pos x="4084" y="1387"/>
                </a:cxn>
                <a:cxn ang="0">
                  <a:pos x="4254" y="1329"/>
                </a:cxn>
                <a:cxn ang="0">
                  <a:pos x="4422" y="1245"/>
                </a:cxn>
                <a:cxn ang="0">
                  <a:pos x="4590" y="1229"/>
                </a:cxn>
                <a:cxn ang="0">
                  <a:pos x="4758" y="1238"/>
                </a:cxn>
                <a:cxn ang="0">
                  <a:pos x="4924" y="1183"/>
                </a:cxn>
                <a:cxn ang="0">
                  <a:pos x="5087" y="1128"/>
                </a:cxn>
                <a:cxn ang="0">
                  <a:pos x="5248" y="1070"/>
                </a:cxn>
                <a:cxn ang="0">
                  <a:pos x="5409" y="1015"/>
                </a:cxn>
                <a:cxn ang="0">
                  <a:pos x="5572" y="960"/>
                </a:cxn>
                <a:cxn ang="0">
                  <a:pos x="5733" y="909"/>
                </a:cxn>
                <a:cxn ang="0">
                  <a:pos x="5891" y="854"/>
                </a:cxn>
                <a:cxn ang="0">
                  <a:pos x="6047" y="799"/>
                </a:cxn>
                <a:cxn ang="0">
                  <a:pos x="6203" y="746"/>
                </a:cxn>
                <a:cxn ang="0">
                  <a:pos x="6359" y="693"/>
                </a:cxn>
                <a:cxn ang="0">
                  <a:pos x="6513" y="641"/>
                </a:cxn>
                <a:cxn ang="0">
                  <a:pos x="6669" y="590"/>
                </a:cxn>
                <a:cxn ang="0">
                  <a:pos x="6822" y="537"/>
                </a:cxn>
                <a:cxn ang="0">
                  <a:pos x="6971" y="485"/>
                </a:cxn>
                <a:cxn ang="0">
                  <a:pos x="7122" y="434"/>
                </a:cxn>
                <a:cxn ang="0">
                  <a:pos x="7273" y="384"/>
                </a:cxn>
                <a:cxn ang="0">
                  <a:pos x="7420" y="333"/>
                </a:cxn>
                <a:cxn ang="0">
                  <a:pos x="7569" y="283"/>
                </a:cxn>
                <a:cxn ang="0">
                  <a:pos x="7715" y="233"/>
                </a:cxn>
                <a:cxn ang="0">
                  <a:pos x="7859" y="182"/>
                </a:cxn>
                <a:cxn ang="0">
                  <a:pos x="8008" y="134"/>
                </a:cxn>
                <a:cxn ang="0">
                  <a:pos x="8152" y="86"/>
                </a:cxn>
                <a:cxn ang="0">
                  <a:pos x="8296" y="36"/>
                </a:cxn>
                <a:cxn ang="0">
                  <a:pos x="8401" y="0"/>
                </a:cxn>
              </a:cxnLst>
              <a:rect l="0" t="0" r="r" b="b"/>
              <a:pathLst>
                <a:path w="8401" h="2856">
                  <a:moveTo>
                    <a:pt x="0" y="2856"/>
                  </a:moveTo>
                  <a:lnTo>
                    <a:pt x="50" y="2839"/>
                  </a:lnTo>
                  <a:lnTo>
                    <a:pt x="148" y="2803"/>
                  </a:lnTo>
                  <a:lnTo>
                    <a:pt x="249" y="2772"/>
                  </a:lnTo>
                  <a:lnTo>
                    <a:pt x="348" y="2738"/>
                  </a:lnTo>
                  <a:lnTo>
                    <a:pt x="444" y="2707"/>
                  </a:lnTo>
                  <a:lnTo>
                    <a:pt x="540" y="2671"/>
                  </a:lnTo>
                  <a:lnTo>
                    <a:pt x="638" y="2640"/>
                  </a:lnTo>
                  <a:lnTo>
                    <a:pt x="736" y="2606"/>
                  </a:lnTo>
                  <a:lnTo>
                    <a:pt x="830" y="2573"/>
                  </a:lnTo>
                  <a:lnTo>
                    <a:pt x="928" y="2542"/>
                  </a:lnTo>
                  <a:lnTo>
                    <a:pt x="1024" y="2508"/>
                  </a:lnTo>
                  <a:lnTo>
                    <a:pt x="1118" y="2474"/>
                  </a:lnTo>
                  <a:lnTo>
                    <a:pt x="1214" y="2443"/>
                  </a:lnTo>
                  <a:lnTo>
                    <a:pt x="1308" y="2412"/>
                  </a:lnTo>
                  <a:lnTo>
                    <a:pt x="1404" y="2378"/>
                  </a:lnTo>
                  <a:lnTo>
                    <a:pt x="1495" y="2347"/>
                  </a:lnTo>
                  <a:lnTo>
                    <a:pt x="1588" y="2287"/>
                  </a:lnTo>
                  <a:lnTo>
                    <a:pt x="1679" y="2213"/>
                  </a:lnTo>
                  <a:lnTo>
                    <a:pt x="1773" y="2179"/>
                  </a:lnTo>
                  <a:lnTo>
                    <a:pt x="1867" y="2179"/>
                  </a:lnTo>
                  <a:lnTo>
                    <a:pt x="1963" y="2177"/>
                  </a:lnTo>
                  <a:lnTo>
                    <a:pt x="2051" y="2114"/>
                  </a:lnTo>
                  <a:lnTo>
                    <a:pt x="2143" y="2078"/>
                  </a:lnTo>
                  <a:lnTo>
                    <a:pt x="2236" y="2059"/>
                  </a:lnTo>
                  <a:lnTo>
                    <a:pt x="2325" y="2023"/>
                  </a:lnTo>
                  <a:lnTo>
                    <a:pt x="2419" y="2021"/>
                  </a:lnTo>
                  <a:lnTo>
                    <a:pt x="2510" y="1982"/>
                  </a:lnTo>
                  <a:lnTo>
                    <a:pt x="2596" y="1891"/>
                  </a:lnTo>
                  <a:lnTo>
                    <a:pt x="2683" y="1807"/>
                  </a:lnTo>
                  <a:lnTo>
                    <a:pt x="2774" y="1771"/>
                  </a:lnTo>
                  <a:lnTo>
                    <a:pt x="2863" y="1747"/>
                  </a:lnTo>
                  <a:lnTo>
                    <a:pt x="2951" y="1749"/>
                  </a:lnTo>
                  <a:lnTo>
                    <a:pt x="3043" y="1747"/>
                  </a:lnTo>
                  <a:lnTo>
                    <a:pt x="3131" y="1721"/>
                  </a:lnTo>
                  <a:lnTo>
                    <a:pt x="3220" y="1687"/>
                  </a:lnTo>
                  <a:lnTo>
                    <a:pt x="3307" y="1649"/>
                  </a:lnTo>
                  <a:lnTo>
                    <a:pt x="3395" y="1617"/>
                  </a:lnTo>
                  <a:lnTo>
                    <a:pt x="3482" y="1586"/>
                  </a:lnTo>
                  <a:lnTo>
                    <a:pt x="3571" y="1555"/>
                  </a:lnTo>
                  <a:lnTo>
                    <a:pt x="3655" y="1521"/>
                  </a:lnTo>
                  <a:lnTo>
                    <a:pt x="3743" y="1493"/>
                  </a:lnTo>
                  <a:lnTo>
                    <a:pt x="3827" y="1464"/>
                  </a:lnTo>
                  <a:lnTo>
                    <a:pt x="3914" y="1435"/>
                  </a:lnTo>
                  <a:lnTo>
                    <a:pt x="4002" y="1411"/>
                  </a:lnTo>
                  <a:lnTo>
                    <a:pt x="4084" y="1387"/>
                  </a:lnTo>
                  <a:lnTo>
                    <a:pt x="4170" y="1361"/>
                  </a:lnTo>
                  <a:lnTo>
                    <a:pt x="4254" y="1329"/>
                  </a:lnTo>
                  <a:lnTo>
                    <a:pt x="4338" y="1289"/>
                  </a:lnTo>
                  <a:lnTo>
                    <a:pt x="4422" y="1245"/>
                  </a:lnTo>
                  <a:lnTo>
                    <a:pt x="4509" y="1217"/>
                  </a:lnTo>
                  <a:lnTo>
                    <a:pt x="4590" y="1229"/>
                  </a:lnTo>
                  <a:lnTo>
                    <a:pt x="4674" y="1250"/>
                  </a:lnTo>
                  <a:lnTo>
                    <a:pt x="4758" y="1238"/>
                  </a:lnTo>
                  <a:lnTo>
                    <a:pt x="4840" y="1212"/>
                  </a:lnTo>
                  <a:lnTo>
                    <a:pt x="4924" y="1183"/>
                  </a:lnTo>
                  <a:lnTo>
                    <a:pt x="5003" y="1154"/>
                  </a:lnTo>
                  <a:lnTo>
                    <a:pt x="5087" y="1128"/>
                  </a:lnTo>
                  <a:lnTo>
                    <a:pt x="5166" y="1099"/>
                  </a:lnTo>
                  <a:lnTo>
                    <a:pt x="5248" y="1070"/>
                  </a:lnTo>
                  <a:lnTo>
                    <a:pt x="5330" y="1044"/>
                  </a:lnTo>
                  <a:lnTo>
                    <a:pt x="5409" y="1015"/>
                  </a:lnTo>
                  <a:lnTo>
                    <a:pt x="5490" y="989"/>
                  </a:lnTo>
                  <a:lnTo>
                    <a:pt x="5572" y="960"/>
                  </a:lnTo>
                  <a:lnTo>
                    <a:pt x="5651" y="936"/>
                  </a:lnTo>
                  <a:lnTo>
                    <a:pt x="5733" y="909"/>
                  </a:lnTo>
                  <a:lnTo>
                    <a:pt x="5810" y="881"/>
                  </a:lnTo>
                  <a:lnTo>
                    <a:pt x="5891" y="854"/>
                  </a:lnTo>
                  <a:lnTo>
                    <a:pt x="5968" y="825"/>
                  </a:lnTo>
                  <a:lnTo>
                    <a:pt x="6047" y="799"/>
                  </a:lnTo>
                  <a:lnTo>
                    <a:pt x="6126" y="773"/>
                  </a:lnTo>
                  <a:lnTo>
                    <a:pt x="6203" y="746"/>
                  </a:lnTo>
                  <a:lnTo>
                    <a:pt x="6282" y="722"/>
                  </a:lnTo>
                  <a:lnTo>
                    <a:pt x="6359" y="693"/>
                  </a:lnTo>
                  <a:lnTo>
                    <a:pt x="6438" y="667"/>
                  </a:lnTo>
                  <a:lnTo>
                    <a:pt x="6513" y="641"/>
                  </a:lnTo>
                  <a:lnTo>
                    <a:pt x="6589" y="614"/>
                  </a:lnTo>
                  <a:lnTo>
                    <a:pt x="6669" y="590"/>
                  </a:lnTo>
                  <a:lnTo>
                    <a:pt x="6743" y="564"/>
                  </a:lnTo>
                  <a:lnTo>
                    <a:pt x="6822" y="537"/>
                  </a:lnTo>
                  <a:lnTo>
                    <a:pt x="6894" y="511"/>
                  </a:lnTo>
                  <a:lnTo>
                    <a:pt x="6971" y="485"/>
                  </a:lnTo>
                  <a:lnTo>
                    <a:pt x="7048" y="458"/>
                  </a:lnTo>
                  <a:lnTo>
                    <a:pt x="7122" y="434"/>
                  </a:lnTo>
                  <a:lnTo>
                    <a:pt x="7199" y="408"/>
                  </a:lnTo>
                  <a:lnTo>
                    <a:pt x="7273" y="384"/>
                  </a:lnTo>
                  <a:lnTo>
                    <a:pt x="7348" y="360"/>
                  </a:lnTo>
                  <a:lnTo>
                    <a:pt x="7420" y="333"/>
                  </a:lnTo>
                  <a:lnTo>
                    <a:pt x="7494" y="307"/>
                  </a:lnTo>
                  <a:lnTo>
                    <a:pt x="7569" y="283"/>
                  </a:lnTo>
                  <a:lnTo>
                    <a:pt x="7641" y="259"/>
                  </a:lnTo>
                  <a:lnTo>
                    <a:pt x="7715" y="233"/>
                  </a:lnTo>
                  <a:lnTo>
                    <a:pt x="7787" y="209"/>
                  </a:lnTo>
                  <a:lnTo>
                    <a:pt x="7859" y="182"/>
                  </a:lnTo>
                  <a:lnTo>
                    <a:pt x="7936" y="158"/>
                  </a:lnTo>
                  <a:lnTo>
                    <a:pt x="8008" y="134"/>
                  </a:lnTo>
                  <a:lnTo>
                    <a:pt x="8080" y="108"/>
                  </a:lnTo>
                  <a:lnTo>
                    <a:pt x="8152" y="86"/>
                  </a:lnTo>
                  <a:lnTo>
                    <a:pt x="8224" y="60"/>
                  </a:lnTo>
                  <a:lnTo>
                    <a:pt x="8296" y="36"/>
                  </a:lnTo>
                  <a:lnTo>
                    <a:pt x="8363" y="14"/>
                  </a:lnTo>
                  <a:lnTo>
                    <a:pt x="84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29" name="Freeform 209"/>
            <p:cNvSpPr>
              <a:spLocks noChangeAspect="1"/>
            </p:cNvSpPr>
            <p:nvPr/>
          </p:nvSpPr>
          <p:spPr bwMode="auto">
            <a:xfrm>
              <a:off x="1470" y="1802"/>
              <a:ext cx="3578" cy="1214"/>
            </a:xfrm>
            <a:custGeom>
              <a:avLst/>
              <a:gdLst/>
              <a:ahLst/>
              <a:cxnLst>
                <a:cxn ang="0">
                  <a:pos x="50" y="2834"/>
                </a:cxn>
                <a:cxn ang="0">
                  <a:pos x="249" y="2767"/>
                </a:cxn>
                <a:cxn ang="0">
                  <a:pos x="444" y="2700"/>
                </a:cxn>
                <a:cxn ang="0">
                  <a:pos x="636" y="2635"/>
                </a:cxn>
                <a:cxn ang="0">
                  <a:pos x="830" y="2568"/>
                </a:cxn>
                <a:cxn ang="0">
                  <a:pos x="1022" y="2506"/>
                </a:cxn>
                <a:cxn ang="0">
                  <a:pos x="1212" y="2438"/>
                </a:cxn>
                <a:cxn ang="0">
                  <a:pos x="1401" y="2376"/>
                </a:cxn>
                <a:cxn ang="0">
                  <a:pos x="1589" y="2294"/>
                </a:cxn>
                <a:cxn ang="0">
                  <a:pos x="1771" y="2191"/>
                </a:cxn>
                <a:cxn ang="0">
                  <a:pos x="1958" y="2174"/>
                </a:cxn>
                <a:cxn ang="0">
                  <a:pos x="2140" y="2076"/>
                </a:cxn>
                <a:cxn ang="0">
                  <a:pos x="2325" y="2018"/>
                </a:cxn>
                <a:cxn ang="0">
                  <a:pos x="2508" y="1982"/>
                </a:cxn>
                <a:cxn ang="0">
                  <a:pos x="2680" y="1814"/>
                </a:cxn>
                <a:cxn ang="0">
                  <a:pos x="2860" y="1733"/>
                </a:cxn>
                <a:cxn ang="0">
                  <a:pos x="3040" y="1730"/>
                </a:cxn>
                <a:cxn ang="0">
                  <a:pos x="3218" y="1682"/>
                </a:cxn>
                <a:cxn ang="0">
                  <a:pos x="3393" y="1610"/>
                </a:cxn>
                <a:cxn ang="0">
                  <a:pos x="3566" y="1550"/>
                </a:cxn>
                <a:cxn ang="0">
                  <a:pos x="3739" y="1488"/>
                </a:cxn>
                <a:cxn ang="0">
                  <a:pos x="3912" y="1433"/>
                </a:cxn>
                <a:cxn ang="0">
                  <a:pos x="4082" y="1387"/>
                </a:cxn>
                <a:cxn ang="0">
                  <a:pos x="4252" y="1329"/>
                </a:cxn>
                <a:cxn ang="0">
                  <a:pos x="4420" y="1241"/>
                </a:cxn>
                <a:cxn ang="0">
                  <a:pos x="4588" y="1238"/>
                </a:cxn>
                <a:cxn ang="0">
                  <a:pos x="4756" y="1238"/>
                </a:cxn>
                <a:cxn ang="0">
                  <a:pos x="4919" y="1181"/>
                </a:cxn>
                <a:cxn ang="0">
                  <a:pos x="5085" y="1125"/>
                </a:cxn>
                <a:cxn ang="0">
                  <a:pos x="5246" y="1070"/>
                </a:cxn>
                <a:cxn ang="0">
                  <a:pos x="5409" y="1015"/>
                </a:cxn>
                <a:cxn ang="0">
                  <a:pos x="5567" y="962"/>
                </a:cxn>
                <a:cxn ang="0">
                  <a:pos x="5728" y="907"/>
                </a:cxn>
                <a:cxn ang="0">
                  <a:pos x="5887" y="852"/>
                </a:cxn>
                <a:cxn ang="0">
                  <a:pos x="6043" y="799"/>
                </a:cxn>
                <a:cxn ang="0">
                  <a:pos x="6201" y="746"/>
                </a:cxn>
                <a:cxn ang="0">
                  <a:pos x="6357" y="693"/>
                </a:cxn>
                <a:cxn ang="0">
                  <a:pos x="6508" y="641"/>
                </a:cxn>
                <a:cxn ang="0">
                  <a:pos x="6664" y="590"/>
                </a:cxn>
                <a:cxn ang="0">
                  <a:pos x="6818" y="537"/>
                </a:cxn>
                <a:cxn ang="0">
                  <a:pos x="6966" y="487"/>
                </a:cxn>
                <a:cxn ang="0">
                  <a:pos x="7120" y="434"/>
                </a:cxn>
                <a:cxn ang="0">
                  <a:pos x="7271" y="381"/>
                </a:cxn>
                <a:cxn ang="0">
                  <a:pos x="7418" y="333"/>
                </a:cxn>
                <a:cxn ang="0">
                  <a:pos x="7566" y="281"/>
                </a:cxn>
                <a:cxn ang="0">
                  <a:pos x="7713" y="233"/>
                </a:cxn>
                <a:cxn ang="0">
                  <a:pos x="7857" y="182"/>
                </a:cxn>
                <a:cxn ang="0">
                  <a:pos x="8003" y="134"/>
                </a:cxn>
                <a:cxn ang="0">
                  <a:pos x="8147" y="86"/>
                </a:cxn>
                <a:cxn ang="0">
                  <a:pos x="8289" y="36"/>
                </a:cxn>
                <a:cxn ang="0">
                  <a:pos x="8397" y="0"/>
                </a:cxn>
              </a:cxnLst>
              <a:rect l="0" t="0" r="r" b="b"/>
              <a:pathLst>
                <a:path w="8397" h="2851">
                  <a:moveTo>
                    <a:pt x="0" y="2851"/>
                  </a:moveTo>
                  <a:lnTo>
                    <a:pt x="50" y="2834"/>
                  </a:lnTo>
                  <a:lnTo>
                    <a:pt x="149" y="2801"/>
                  </a:lnTo>
                  <a:lnTo>
                    <a:pt x="249" y="2767"/>
                  </a:lnTo>
                  <a:lnTo>
                    <a:pt x="345" y="2736"/>
                  </a:lnTo>
                  <a:lnTo>
                    <a:pt x="444" y="2700"/>
                  </a:lnTo>
                  <a:lnTo>
                    <a:pt x="540" y="2669"/>
                  </a:lnTo>
                  <a:lnTo>
                    <a:pt x="636" y="2635"/>
                  </a:lnTo>
                  <a:lnTo>
                    <a:pt x="734" y="2604"/>
                  </a:lnTo>
                  <a:lnTo>
                    <a:pt x="830" y="2568"/>
                  </a:lnTo>
                  <a:lnTo>
                    <a:pt x="924" y="2537"/>
                  </a:lnTo>
                  <a:lnTo>
                    <a:pt x="1022" y="2506"/>
                  </a:lnTo>
                  <a:lnTo>
                    <a:pt x="1118" y="2470"/>
                  </a:lnTo>
                  <a:lnTo>
                    <a:pt x="1212" y="2438"/>
                  </a:lnTo>
                  <a:lnTo>
                    <a:pt x="1308" y="2407"/>
                  </a:lnTo>
                  <a:lnTo>
                    <a:pt x="1401" y="2376"/>
                  </a:lnTo>
                  <a:lnTo>
                    <a:pt x="1495" y="2342"/>
                  </a:lnTo>
                  <a:lnTo>
                    <a:pt x="1589" y="2294"/>
                  </a:lnTo>
                  <a:lnTo>
                    <a:pt x="1680" y="2222"/>
                  </a:lnTo>
                  <a:lnTo>
                    <a:pt x="1771" y="2191"/>
                  </a:lnTo>
                  <a:lnTo>
                    <a:pt x="1867" y="2186"/>
                  </a:lnTo>
                  <a:lnTo>
                    <a:pt x="1958" y="2174"/>
                  </a:lnTo>
                  <a:lnTo>
                    <a:pt x="2052" y="2114"/>
                  </a:lnTo>
                  <a:lnTo>
                    <a:pt x="2140" y="2076"/>
                  </a:lnTo>
                  <a:lnTo>
                    <a:pt x="2232" y="2054"/>
                  </a:lnTo>
                  <a:lnTo>
                    <a:pt x="2325" y="2018"/>
                  </a:lnTo>
                  <a:lnTo>
                    <a:pt x="2416" y="2016"/>
                  </a:lnTo>
                  <a:lnTo>
                    <a:pt x="2508" y="1982"/>
                  </a:lnTo>
                  <a:lnTo>
                    <a:pt x="2596" y="1898"/>
                  </a:lnTo>
                  <a:lnTo>
                    <a:pt x="2680" y="1814"/>
                  </a:lnTo>
                  <a:lnTo>
                    <a:pt x="2772" y="1764"/>
                  </a:lnTo>
                  <a:lnTo>
                    <a:pt x="2860" y="1733"/>
                  </a:lnTo>
                  <a:lnTo>
                    <a:pt x="2949" y="1730"/>
                  </a:lnTo>
                  <a:lnTo>
                    <a:pt x="3040" y="1730"/>
                  </a:lnTo>
                  <a:lnTo>
                    <a:pt x="3132" y="1716"/>
                  </a:lnTo>
                  <a:lnTo>
                    <a:pt x="3218" y="1682"/>
                  </a:lnTo>
                  <a:lnTo>
                    <a:pt x="3304" y="1641"/>
                  </a:lnTo>
                  <a:lnTo>
                    <a:pt x="3393" y="1610"/>
                  </a:lnTo>
                  <a:lnTo>
                    <a:pt x="3480" y="1579"/>
                  </a:lnTo>
                  <a:lnTo>
                    <a:pt x="3566" y="1550"/>
                  </a:lnTo>
                  <a:lnTo>
                    <a:pt x="3652" y="1519"/>
                  </a:lnTo>
                  <a:lnTo>
                    <a:pt x="3739" y="1488"/>
                  </a:lnTo>
                  <a:lnTo>
                    <a:pt x="3825" y="1459"/>
                  </a:lnTo>
                  <a:lnTo>
                    <a:pt x="3912" y="1433"/>
                  </a:lnTo>
                  <a:lnTo>
                    <a:pt x="3998" y="1406"/>
                  </a:lnTo>
                  <a:lnTo>
                    <a:pt x="4082" y="1387"/>
                  </a:lnTo>
                  <a:lnTo>
                    <a:pt x="4168" y="1361"/>
                  </a:lnTo>
                  <a:lnTo>
                    <a:pt x="4252" y="1329"/>
                  </a:lnTo>
                  <a:lnTo>
                    <a:pt x="4339" y="1286"/>
                  </a:lnTo>
                  <a:lnTo>
                    <a:pt x="4420" y="1241"/>
                  </a:lnTo>
                  <a:lnTo>
                    <a:pt x="4504" y="1219"/>
                  </a:lnTo>
                  <a:lnTo>
                    <a:pt x="4588" y="1238"/>
                  </a:lnTo>
                  <a:lnTo>
                    <a:pt x="4672" y="1255"/>
                  </a:lnTo>
                  <a:lnTo>
                    <a:pt x="4756" y="1238"/>
                  </a:lnTo>
                  <a:lnTo>
                    <a:pt x="4835" y="1209"/>
                  </a:lnTo>
                  <a:lnTo>
                    <a:pt x="4919" y="1181"/>
                  </a:lnTo>
                  <a:lnTo>
                    <a:pt x="5003" y="1152"/>
                  </a:lnTo>
                  <a:lnTo>
                    <a:pt x="5085" y="1125"/>
                  </a:lnTo>
                  <a:lnTo>
                    <a:pt x="5164" y="1097"/>
                  </a:lnTo>
                  <a:lnTo>
                    <a:pt x="5246" y="1070"/>
                  </a:lnTo>
                  <a:lnTo>
                    <a:pt x="5327" y="1041"/>
                  </a:lnTo>
                  <a:lnTo>
                    <a:pt x="5409" y="1015"/>
                  </a:lnTo>
                  <a:lnTo>
                    <a:pt x="5488" y="986"/>
                  </a:lnTo>
                  <a:lnTo>
                    <a:pt x="5567" y="962"/>
                  </a:lnTo>
                  <a:lnTo>
                    <a:pt x="5649" y="931"/>
                  </a:lnTo>
                  <a:lnTo>
                    <a:pt x="5728" y="907"/>
                  </a:lnTo>
                  <a:lnTo>
                    <a:pt x="5807" y="881"/>
                  </a:lnTo>
                  <a:lnTo>
                    <a:pt x="5887" y="852"/>
                  </a:lnTo>
                  <a:lnTo>
                    <a:pt x="5966" y="825"/>
                  </a:lnTo>
                  <a:lnTo>
                    <a:pt x="6043" y="799"/>
                  </a:lnTo>
                  <a:lnTo>
                    <a:pt x="6124" y="770"/>
                  </a:lnTo>
                  <a:lnTo>
                    <a:pt x="6201" y="746"/>
                  </a:lnTo>
                  <a:lnTo>
                    <a:pt x="6280" y="720"/>
                  </a:lnTo>
                  <a:lnTo>
                    <a:pt x="6357" y="693"/>
                  </a:lnTo>
                  <a:lnTo>
                    <a:pt x="6434" y="667"/>
                  </a:lnTo>
                  <a:lnTo>
                    <a:pt x="6508" y="641"/>
                  </a:lnTo>
                  <a:lnTo>
                    <a:pt x="6587" y="614"/>
                  </a:lnTo>
                  <a:lnTo>
                    <a:pt x="6664" y="590"/>
                  </a:lnTo>
                  <a:lnTo>
                    <a:pt x="6741" y="564"/>
                  </a:lnTo>
                  <a:lnTo>
                    <a:pt x="6818" y="537"/>
                  </a:lnTo>
                  <a:lnTo>
                    <a:pt x="6892" y="511"/>
                  </a:lnTo>
                  <a:lnTo>
                    <a:pt x="6966" y="487"/>
                  </a:lnTo>
                  <a:lnTo>
                    <a:pt x="7043" y="461"/>
                  </a:lnTo>
                  <a:lnTo>
                    <a:pt x="7120" y="434"/>
                  </a:lnTo>
                  <a:lnTo>
                    <a:pt x="7194" y="408"/>
                  </a:lnTo>
                  <a:lnTo>
                    <a:pt x="7271" y="381"/>
                  </a:lnTo>
                  <a:lnTo>
                    <a:pt x="7343" y="355"/>
                  </a:lnTo>
                  <a:lnTo>
                    <a:pt x="7418" y="333"/>
                  </a:lnTo>
                  <a:lnTo>
                    <a:pt x="7492" y="307"/>
                  </a:lnTo>
                  <a:lnTo>
                    <a:pt x="7566" y="281"/>
                  </a:lnTo>
                  <a:lnTo>
                    <a:pt x="7638" y="259"/>
                  </a:lnTo>
                  <a:lnTo>
                    <a:pt x="7713" y="233"/>
                  </a:lnTo>
                  <a:lnTo>
                    <a:pt x="7785" y="206"/>
                  </a:lnTo>
                  <a:lnTo>
                    <a:pt x="7857" y="182"/>
                  </a:lnTo>
                  <a:lnTo>
                    <a:pt x="7929" y="158"/>
                  </a:lnTo>
                  <a:lnTo>
                    <a:pt x="8003" y="134"/>
                  </a:lnTo>
                  <a:lnTo>
                    <a:pt x="8075" y="108"/>
                  </a:lnTo>
                  <a:lnTo>
                    <a:pt x="8147" y="86"/>
                  </a:lnTo>
                  <a:lnTo>
                    <a:pt x="8219" y="60"/>
                  </a:lnTo>
                  <a:lnTo>
                    <a:pt x="8289" y="36"/>
                  </a:lnTo>
                  <a:lnTo>
                    <a:pt x="8361" y="12"/>
                  </a:lnTo>
                  <a:lnTo>
                    <a:pt x="839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0" name="Freeform 210"/>
            <p:cNvSpPr>
              <a:spLocks noChangeAspect="1"/>
            </p:cNvSpPr>
            <p:nvPr/>
          </p:nvSpPr>
          <p:spPr bwMode="auto">
            <a:xfrm>
              <a:off x="1463" y="2734"/>
              <a:ext cx="754" cy="275"/>
            </a:xfrm>
            <a:custGeom>
              <a:avLst/>
              <a:gdLst/>
              <a:ahLst/>
              <a:cxnLst>
                <a:cxn ang="0">
                  <a:pos x="0" y="645"/>
                </a:cxn>
                <a:cxn ang="0">
                  <a:pos x="50" y="629"/>
                </a:cxn>
                <a:cxn ang="0">
                  <a:pos x="146" y="595"/>
                </a:cxn>
                <a:cxn ang="0">
                  <a:pos x="247" y="561"/>
                </a:cxn>
                <a:cxn ang="0">
                  <a:pos x="346" y="530"/>
                </a:cxn>
                <a:cxn ang="0">
                  <a:pos x="444" y="494"/>
                </a:cxn>
                <a:cxn ang="0">
                  <a:pos x="538" y="463"/>
                </a:cxn>
                <a:cxn ang="0">
                  <a:pos x="636" y="429"/>
                </a:cxn>
                <a:cxn ang="0">
                  <a:pos x="734" y="396"/>
                </a:cxn>
                <a:cxn ang="0">
                  <a:pos x="830" y="365"/>
                </a:cxn>
                <a:cxn ang="0">
                  <a:pos x="924" y="331"/>
                </a:cxn>
                <a:cxn ang="0">
                  <a:pos x="1022" y="297"/>
                </a:cxn>
                <a:cxn ang="0">
                  <a:pos x="1118" y="266"/>
                </a:cxn>
                <a:cxn ang="0">
                  <a:pos x="1212" y="235"/>
                </a:cxn>
                <a:cxn ang="0">
                  <a:pos x="1306" y="204"/>
                </a:cxn>
                <a:cxn ang="0">
                  <a:pos x="1399" y="173"/>
                </a:cxn>
                <a:cxn ang="0">
                  <a:pos x="1495" y="137"/>
                </a:cxn>
                <a:cxn ang="0">
                  <a:pos x="1589" y="101"/>
                </a:cxn>
                <a:cxn ang="0">
                  <a:pos x="1680" y="31"/>
                </a:cxn>
                <a:cxn ang="0">
                  <a:pos x="1771" y="0"/>
                </a:cxn>
              </a:cxnLst>
              <a:rect l="0" t="0" r="r" b="b"/>
              <a:pathLst>
                <a:path w="1771" h="645">
                  <a:moveTo>
                    <a:pt x="0" y="645"/>
                  </a:moveTo>
                  <a:lnTo>
                    <a:pt x="50" y="629"/>
                  </a:lnTo>
                  <a:lnTo>
                    <a:pt x="146" y="595"/>
                  </a:lnTo>
                  <a:lnTo>
                    <a:pt x="247" y="561"/>
                  </a:lnTo>
                  <a:lnTo>
                    <a:pt x="346" y="530"/>
                  </a:lnTo>
                  <a:lnTo>
                    <a:pt x="444" y="494"/>
                  </a:lnTo>
                  <a:lnTo>
                    <a:pt x="538" y="463"/>
                  </a:lnTo>
                  <a:lnTo>
                    <a:pt x="636" y="429"/>
                  </a:lnTo>
                  <a:lnTo>
                    <a:pt x="734" y="396"/>
                  </a:lnTo>
                  <a:lnTo>
                    <a:pt x="830" y="365"/>
                  </a:lnTo>
                  <a:lnTo>
                    <a:pt x="924" y="331"/>
                  </a:lnTo>
                  <a:lnTo>
                    <a:pt x="1022" y="297"/>
                  </a:lnTo>
                  <a:lnTo>
                    <a:pt x="1118" y="266"/>
                  </a:lnTo>
                  <a:lnTo>
                    <a:pt x="1212" y="235"/>
                  </a:lnTo>
                  <a:lnTo>
                    <a:pt x="1306" y="204"/>
                  </a:lnTo>
                  <a:lnTo>
                    <a:pt x="1399" y="173"/>
                  </a:lnTo>
                  <a:lnTo>
                    <a:pt x="1495" y="137"/>
                  </a:lnTo>
                  <a:lnTo>
                    <a:pt x="1589" y="101"/>
                  </a:lnTo>
                  <a:lnTo>
                    <a:pt x="1680" y="31"/>
                  </a:lnTo>
                  <a:lnTo>
                    <a:pt x="177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1" name="Freeform 211"/>
            <p:cNvSpPr>
              <a:spLocks noChangeAspect="1"/>
            </p:cNvSpPr>
            <p:nvPr/>
          </p:nvSpPr>
          <p:spPr bwMode="auto">
            <a:xfrm>
              <a:off x="2259" y="2317"/>
              <a:ext cx="1158" cy="413"/>
            </a:xfrm>
            <a:custGeom>
              <a:avLst/>
              <a:gdLst/>
              <a:ahLst/>
              <a:cxnLst>
                <a:cxn ang="0">
                  <a:pos x="0" y="970"/>
                </a:cxn>
                <a:cxn ang="0">
                  <a:pos x="91" y="946"/>
                </a:cxn>
                <a:cxn ang="0">
                  <a:pos x="180" y="891"/>
                </a:cxn>
                <a:cxn ang="0">
                  <a:pos x="274" y="855"/>
                </a:cxn>
                <a:cxn ang="0">
                  <a:pos x="365" y="836"/>
                </a:cxn>
                <a:cxn ang="0">
                  <a:pos x="454" y="792"/>
                </a:cxn>
                <a:cxn ang="0">
                  <a:pos x="547" y="785"/>
                </a:cxn>
                <a:cxn ang="0">
                  <a:pos x="638" y="761"/>
                </a:cxn>
                <a:cxn ang="0">
                  <a:pos x="725" y="682"/>
                </a:cxn>
                <a:cxn ang="0">
                  <a:pos x="814" y="598"/>
                </a:cxn>
                <a:cxn ang="0">
                  <a:pos x="902" y="540"/>
                </a:cxn>
                <a:cxn ang="0">
                  <a:pos x="991" y="502"/>
                </a:cxn>
                <a:cxn ang="0">
                  <a:pos x="1082" y="490"/>
                </a:cxn>
                <a:cxn ang="0">
                  <a:pos x="1171" y="492"/>
                </a:cxn>
                <a:cxn ang="0">
                  <a:pos x="1262" y="490"/>
                </a:cxn>
                <a:cxn ang="0">
                  <a:pos x="1351" y="459"/>
                </a:cxn>
                <a:cxn ang="0">
                  <a:pos x="1438" y="413"/>
                </a:cxn>
                <a:cxn ang="0">
                  <a:pos x="1524" y="382"/>
                </a:cxn>
                <a:cxn ang="0">
                  <a:pos x="1613" y="358"/>
                </a:cxn>
                <a:cxn ang="0">
                  <a:pos x="1699" y="329"/>
                </a:cxn>
                <a:cxn ang="0">
                  <a:pos x="1786" y="296"/>
                </a:cxn>
                <a:cxn ang="0">
                  <a:pos x="1872" y="264"/>
                </a:cxn>
                <a:cxn ang="0">
                  <a:pos x="1958" y="233"/>
                </a:cxn>
                <a:cxn ang="0">
                  <a:pos x="2042" y="209"/>
                </a:cxn>
                <a:cxn ang="0">
                  <a:pos x="2129" y="188"/>
                </a:cxn>
                <a:cxn ang="0">
                  <a:pos x="2215" y="164"/>
                </a:cxn>
                <a:cxn ang="0">
                  <a:pos x="2297" y="137"/>
                </a:cxn>
                <a:cxn ang="0">
                  <a:pos x="2385" y="108"/>
                </a:cxn>
                <a:cxn ang="0">
                  <a:pos x="2467" y="65"/>
                </a:cxn>
                <a:cxn ang="0">
                  <a:pos x="2551" y="17"/>
                </a:cxn>
                <a:cxn ang="0">
                  <a:pos x="2635" y="0"/>
                </a:cxn>
                <a:cxn ang="0">
                  <a:pos x="2719" y="29"/>
                </a:cxn>
              </a:cxnLst>
              <a:rect l="0" t="0" r="r" b="b"/>
              <a:pathLst>
                <a:path w="2719" h="970">
                  <a:moveTo>
                    <a:pt x="0" y="970"/>
                  </a:moveTo>
                  <a:lnTo>
                    <a:pt x="91" y="946"/>
                  </a:lnTo>
                  <a:lnTo>
                    <a:pt x="180" y="891"/>
                  </a:lnTo>
                  <a:lnTo>
                    <a:pt x="274" y="855"/>
                  </a:lnTo>
                  <a:lnTo>
                    <a:pt x="365" y="836"/>
                  </a:lnTo>
                  <a:lnTo>
                    <a:pt x="454" y="792"/>
                  </a:lnTo>
                  <a:lnTo>
                    <a:pt x="547" y="785"/>
                  </a:lnTo>
                  <a:lnTo>
                    <a:pt x="638" y="761"/>
                  </a:lnTo>
                  <a:lnTo>
                    <a:pt x="725" y="682"/>
                  </a:lnTo>
                  <a:lnTo>
                    <a:pt x="814" y="598"/>
                  </a:lnTo>
                  <a:lnTo>
                    <a:pt x="902" y="540"/>
                  </a:lnTo>
                  <a:lnTo>
                    <a:pt x="991" y="502"/>
                  </a:lnTo>
                  <a:lnTo>
                    <a:pt x="1082" y="490"/>
                  </a:lnTo>
                  <a:lnTo>
                    <a:pt x="1171" y="492"/>
                  </a:lnTo>
                  <a:lnTo>
                    <a:pt x="1262" y="490"/>
                  </a:lnTo>
                  <a:lnTo>
                    <a:pt x="1351" y="459"/>
                  </a:lnTo>
                  <a:lnTo>
                    <a:pt x="1438" y="413"/>
                  </a:lnTo>
                  <a:lnTo>
                    <a:pt x="1524" y="382"/>
                  </a:lnTo>
                  <a:lnTo>
                    <a:pt x="1613" y="358"/>
                  </a:lnTo>
                  <a:lnTo>
                    <a:pt x="1699" y="329"/>
                  </a:lnTo>
                  <a:lnTo>
                    <a:pt x="1786" y="296"/>
                  </a:lnTo>
                  <a:lnTo>
                    <a:pt x="1872" y="264"/>
                  </a:lnTo>
                  <a:lnTo>
                    <a:pt x="1958" y="233"/>
                  </a:lnTo>
                  <a:lnTo>
                    <a:pt x="2042" y="209"/>
                  </a:lnTo>
                  <a:lnTo>
                    <a:pt x="2129" y="188"/>
                  </a:lnTo>
                  <a:lnTo>
                    <a:pt x="2215" y="164"/>
                  </a:lnTo>
                  <a:lnTo>
                    <a:pt x="2297" y="137"/>
                  </a:lnTo>
                  <a:lnTo>
                    <a:pt x="2385" y="108"/>
                  </a:lnTo>
                  <a:lnTo>
                    <a:pt x="2467" y="65"/>
                  </a:lnTo>
                  <a:lnTo>
                    <a:pt x="2551" y="17"/>
                  </a:lnTo>
                  <a:lnTo>
                    <a:pt x="2635" y="0"/>
                  </a:lnTo>
                  <a:lnTo>
                    <a:pt x="2719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2" name="Freeform 212"/>
            <p:cNvSpPr>
              <a:spLocks noChangeAspect="1"/>
            </p:cNvSpPr>
            <p:nvPr/>
          </p:nvSpPr>
          <p:spPr bwMode="auto">
            <a:xfrm>
              <a:off x="3452" y="1797"/>
              <a:ext cx="1586" cy="535"/>
            </a:xfrm>
            <a:custGeom>
              <a:avLst/>
              <a:gdLst/>
              <a:ahLst/>
              <a:cxnLst>
                <a:cxn ang="0">
                  <a:pos x="0" y="1257"/>
                </a:cxn>
                <a:cxn ang="0">
                  <a:pos x="84" y="1236"/>
                </a:cxn>
                <a:cxn ang="0">
                  <a:pos x="168" y="1207"/>
                </a:cxn>
                <a:cxn ang="0">
                  <a:pos x="249" y="1178"/>
                </a:cxn>
                <a:cxn ang="0">
                  <a:pos x="333" y="1152"/>
                </a:cxn>
                <a:cxn ang="0">
                  <a:pos x="412" y="1123"/>
                </a:cxn>
                <a:cxn ang="0">
                  <a:pos x="494" y="1097"/>
                </a:cxn>
                <a:cxn ang="0">
                  <a:pos x="578" y="1068"/>
                </a:cxn>
                <a:cxn ang="0">
                  <a:pos x="657" y="1039"/>
                </a:cxn>
                <a:cxn ang="0">
                  <a:pos x="739" y="1013"/>
                </a:cxn>
                <a:cxn ang="0">
                  <a:pos x="818" y="984"/>
                </a:cxn>
                <a:cxn ang="0">
                  <a:pos x="897" y="960"/>
                </a:cxn>
                <a:cxn ang="0">
                  <a:pos x="976" y="933"/>
                </a:cxn>
                <a:cxn ang="0">
                  <a:pos x="1058" y="905"/>
                </a:cxn>
                <a:cxn ang="0">
                  <a:pos x="1135" y="878"/>
                </a:cxn>
                <a:cxn ang="0">
                  <a:pos x="1216" y="852"/>
                </a:cxn>
                <a:cxn ang="0">
                  <a:pos x="1293" y="823"/>
                </a:cxn>
                <a:cxn ang="0">
                  <a:pos x="1372" y="797"/>
                </a:cxn>
                <a:cxn ang="0">
                  <a:pos x="1452" y="770"/>
                </a:cxn>
                <a:cxn ang="0">
                  <a:pos x="1531" y="746"/>
                </a:cxn>
                <a:cxn ang="0">
                  <a:pos x="1608" y="717"/>
                </a:cxn>
                <a:cxn ang="0">
                  <a:pos x="1684" y="691"/>
                </a:cxn>
                <a:cxn ang="0">
                  <a:pos x="1763" y="665"/>
                </a:cxn>
                <a:cxn ang="0">
                  <a:pos x="1838" y="638"/>
                </a:cxn>
                <a:cxn ang="0">
                  <a:pos x="1917" y="614"/>
                </a:cxn>
                <a:cxn ang="0">
                  <a:pos x="1994" y="588"/>
                </a:cxn>
                <a:cxn ang="0">
                  <a:pos x="2068" y="561"/>
                </a:cxn>
                <a:cxn ang="0">
                  <a:pos x="2145" y="535"/>
                </a:cxn>
                <a:cxn ang="0">
                  <a:pos x="2222" y="509"/>
                </a:cxn>
                <a:cxn ang="0">
                  <a:pos x="2296" y="482"/>
                </a:cxn>
                <a:cxn ang="0">
                  <a:pos x="2371" y="458"/>
                </a:cxn>
                <a:cxn ang="0">
                  <a:pos x="2445" y="434"/>
                </a:cxn>
                <a:cxn ang="0">
                  <a:pos x="2522" y="408"/>
                </a:cxn>
                <a:cxn ang="0">
                  <a:pos x="2596" y="384"/>
                </a:cxn>
                <a:cxn ang="0">
                  <a:pos x="2671" y="357"/>
                </a:cxn>
                <a:cxn ang="0">
                  <a:pos x="2745" y="331"/>
                </a:cxn>
                <a:cxn ang="0">
                  <a:pos x="2819" y="307"/>
                </a:cxn>
                <a:cxn ang="0">
                  <a:pos x="2891" y="283"/>
                </a:cxn>
                <a:cxn ang="0">
                  <a:pos x="2968" y="257"/>
                </a:cxn>
                <a:cxn ang="0">
                  <a:pos x="3040" y="233"/>
                </a:cxn>
                <a:cxn ang="0">
                  <a:pos x="3115" y="206"/>
                </a:cxn>
                <a:cxn ang="0">
                  <a:pos x="3187" y="185"/>
                </a:cxn>
                <a:cxn ang="0">
                  <a:pos x="3259" y="158"/>
                </a:cxn>
                <a:cxn ang="0">
                  <a:pos x="3331" y="132"/>
                </a:cxn>
                <a:cxn ang="0">
                  <a:pos x="3403" y="110"/>
                </a:cxn>
                <a:cxn ang="0">
                  <a:pos x="3475" y="84"/>
                </a:cxn>
                <a:cxn ang="0">
                  <a:pos x="3547" y="60"/>
                </a:cxn>
                <a:cxn ang="0">
                  <a:pos x="3619" y="38"/>
                </a:cxn>
                <a:cxn ang="0">
                  <a:pos x="3691" y="12"/>
                </a:cxn>
                <a:cxn ang="0">
                  <a:pos x="3724" y="0"/>
                </a:cxn>
              </a:cxnLst>
              <a:rect l="0" t="0" r="r" b="b"/>
              <a:pathLst>
                <a:path w="3724" h="1257">
                  <a:moveTo>
                    <a:pt x="0" y="1257"/>
                  </a:moveTo>
                  <a:lnTo>
                    <a:pt x="84" y="1236"/>
                  </a:lnTo>
                  <a:lnTo>
                    <a:pt x="168" y="1207"/>
                  </a:lnTo>
                  <a:lnTo>
                    <a:pt x="249" y="1178"/>
                  </a:lnTo>
                  <a:lnTo>
                    <a:pt x="333" y="1152"/>
                  </a:lnTo>
                  <a:lnTo>
                    <a:pt x="412" y="1123"/>
                  </a:lnTo>
                  <a:lnTo>
                    <a:pt x="494" y="1097"/>
                  </a:lnTo>
                  <a:lnTo>
                    <a:pt x="578" y="1068"/>
                  </a:lnTo>
                  <a:lnTo>
                    <a:pt x="657" y="1039"/>
                  </a:lnTo>
                  <a:lnTo>
                    <a:pt x="739" y="1013"/>
                  </a:lnTo>
                  <a:lnTo>
                    <a:pt x="818" y="984"/>
                  </a:lnTo>
                  <a:lnTo>
                    <a:pt x="897" y="960"/>
                  </a:lnTo>
                  <a:lnTo>
                    <a:pt x="976" y="933"/>
                  </a:lnTo>
                  <a:lnTo>
                    <a:pt x="1058" y="905"/>
                  </a:lnTo>
                  <a:lnTo>
                    <a:pt x="1135" y="878"/>
                  </a:lnTo>
                  <a:lnTo>
                    <a:pt x="1216" y="852"/>
                  </a:lnTo>
                  <a:lnTo>
                    <a:pt x="1293" y="823"/>
                  </a:lnTo>
                  <a:lnTo>
                    <a:pt x="1372" y="797"/>
                  </a:lnTo>
                  <a:lnTo>
                    <a:pt x="1452" y="770"/>
                  </a:lnTo>
                  <a:lnTo>
                    <a:pt x="1531" y="746"/>
                  </a:lnTo>
                  <a:lnTo>
                    <a:pt x="1608" y="717"/>
                  </a:lnTo>
                  <a:lnTo>
                    <a:pt x="1684" y="691"/>
                  </a:lnTo>
                  <a:lnTo>
                    <a:pt x="1763" y="665"/>
                  </a:lnTo>
                  <a:lnTo>
                    <a:pt x="1838" y="638"/>
                  </a:lnTo>
                  <a:lnTo>
                    <a:pt x="1917" y="614"/>
                  </a:lnTo>
                  <a:lnTo>
                    <a:pt x="1994" y="588"/>
                  </a:lnTo>
                  <a:lnTo>
                    <a:pt x="2068" y="561"/>
                  </a:lnTo>
                  <a:lnTo>
                    <a:pt x="2145" y="535"/>
                  </a:lnTo>
                  <a:lnTo>
                    <a:pt x="2222" y="509"/>
                  </a:lnTo>
                  <a:lnTo>
                    <a:pt x="2296" y="482"/>
                  </a:lnTo>
                  <a:lnTo>
                    <a:pt x="2371" y="458"/>
                  </a:lnTo>
                  <a:lnTo>
                    <a:pt x="2445" y="434"/>
                  </a:lnTo>
                  <a:lnTo>
                    <a:pt x="2522" y="408"/>
                  </a:lnTo>
                  <a:lnTo>
                    <a:pt x="2596" y="384"/>
                  </a:lnTo>
                  <a:lnTo>
                    <a:pt x="2671" y="357"/>
                  </a:lnTo>
                  <a:lnTo>
                    <a:pt x="2745" y="331"/>
                  </a:lnTo>
                  <a:lnTo>
                    <a:pt x="2819" y="307"/>
                  </a:lnTo>
                  <a:lnTo>
                    <a:pt x="2891" y="283"/>
                  </a:lnTo>
                  <a:lnTo>
                    <a:pt x="2968" y="257"/>
                  </a:lnTo>
                  <a:lnTo>
                    <a:pt x="3040" y="233"/>
                  </a:lnTo>
                  <a:lnTo>
                    <a:pt x="3115" y="206"/>
                  </a:lnTo>
                  <a:lnTo>
                    <a:pt x="3187" y="185"/>
                  </a:lnTo>
                  <a:lnTo>
                    <a:pt x="3259" y="158"/>
                  </a:lnTo>
                  <a:lnTo>
                    <a:pt x="3331" y="132"/>
                  </a:lnTo>
                  <a:lnTo>
                    <a:pt x="3403" y="110"/>
                  </a:lnTo>
                  <a:lnTo>
                    <a:pt x="3475" y="84"/>
                  </a:lnTo>
                  <a:lnTo>
                    <a:pt x="3547" y="60"/>
                  </a:lnTo>
                  <a:lnTo>
                    <a:pt x="3619" y="38"/>
                  </a:lnTo>
                  <a:lnTo>
                    <a:pt x="3691" y="12"/>
                  </a:lnTo>
                  <a:lnTo>
                    <a:pt x="372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3" name="Freeform 213"/>
            <p:cNvSpPr>
              <a:spLocks noChangeAspect="1"/>
            </p:cNvSpPr>
            <p:nvPr/>
          </p:nvSpPr>
          <p:spPr bwMode="auto">
            <a:xfrm>
              <a:off x="1456" y="2733"/>
              <a:ext cx="754" cy="269"/>
            </a:xfrm>
            <a:custGeom>
              <a:avLst/>
              <a:gdLst/>
              <a:ahLst/>
              <a:cxnLst>
                <a:cxn ang="0">
                  <a:pos x="0" y="632"/>
                </a:cxn>
                <a:cxn ang="0">
                  <a:pos x="48" y="615"/>
                </a:cxn>
                <a:cxn ang="0">
                  <a:pos x="147" y="581"/>
                </a:cxn>
                <a:cxn ang="0">
                  <a:pos x="247" y="550"/>
                </a:cxn>
                <a:cxn ang="0">
                  <a:pos x="346" y="514"/>
                </a:cxn>
                <a:cxn ang="0">
                  <a:pos x="442" y="483"/>
                </a:cxn>
                <a:cxn ang="0">
                  <a:pos x="538" y="449"/>
                </a:cxn>
                <a:cxn ang="0">
                  <a:pos x="636" y="418"/>
                </a:cxn>
                <a:cxn ang="0">
                  <a:pos x="732" y="382"/>
                </a:cxn>
                <a:cxn ang="0">
                  <a:pos x="831" y="351"/>
                </a:cxn>
                <a:cxn ang="0">
                  <a:pos x="924" y="320"/>
                </a:cxn>
                <a:cxn ang="0">
                  <a:pos x="1020" y="288"/>
                </a:cxn>
                <a:cxn ang="0">
                  <a:pos x="1114" y="252"/>
                </a:cxn>
                <a:cxn ang="0">
                  <a:pos x="1210" y="221"/>
                </a:cxn>
                <a:cxn ang="0">
                  <a:pos x="1306" y="190"/>
                </a:cxn>
                <a:cxn ang="0">
                  <a:pos x="1399" y="156"/>
                </a:cxn>
                <a:cxn ang="0">
                  <a:pos x="1495" y="125"/>
                </a:cxn>
                <a:cxn ang="0">
                  <a:pos x="1587" y="94"/>
                </a:cxn>
                <a:cxn ang="0">
                  <a:pos x="1678" y="31"/>
                </a:cxn>
                <a:cxn ang="0">
                  <a:pos x="1771" y="0"/>
                </a:cxn>
              </a:cxnLst>
              <a:rect l="0" t="0" r="r" b="b"/>
              <a:pathLst>
                <a:path w="1771" h="632">
                  <a:moveTo>
                    <a:pt x="0" y="632"/>
                  </a:moveTo>
                  <a:lnTo>
                    <a:pt x="48" y="615"/>
                  </a:lnTo>
                  <a:lnTo>
                    <a:pt x="147" y="581"/>
                  </a:lnTo>
                  <a:lnTo>
                    <a:pt x="247" y="550"/>
                  </a:lnTo>
                  <a:lnTo>
                    <a:pt x="346" y="514"/>
                  </a:lnTo>
                  <a:lnTo>
                    <a:pt x="442" y="483"/>
                  </a:lnTo>
                  <a:lnTo>
                    <a:pt x="538" y="449"/>
                  </a:lnTo>
                  <a:lnTo>
                    <a:pt x="636" y="418"/>
                  </a:lnTo>
                  <a:lnTo>
                    <a:pt x="732" y="382"/>
                  </a:lnTo>
                  <a:lnTo>
                    <a:pt x="831" y="351"/>
                  </a:lnTo>
                  <a:lnTo>
                    <a:pt x="924" y="320"/>
                  </a:lnTo>
                  <a:lnTo>
                    <a:pt x="1020" y="288"/>
                  </a:lnTo>
                  <a:lnTo>
                    <a:pt x="1114" y="252"/>
                  </a:lnTo>
                  <a:lnTo>
                    <a:pt x="1210" y="221"/>
                  </a:lnTo>
                  <a:lnTo>
                    <a:pt x="1306" y="190"/>
                  </a:lnTo>
                  <a:lnTo>
                    <a:pt x="1399" y="156"/>
                  </a:lnTo>
                  <a:lnTo>
                    <a:pt x="1495" y="125"/>
                  </a:lnTo>
                  <a:lnTo>
                    <a:pt x="1587" y="94"/>
                  </a:lnTo>
                  <a:lnTo>
                    <a:pt x="1678" y="31"/>
                  </a:lnTo>
                  <a:lnTo>
                    <a:pt x="177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4" name="Freeform 214"/>
            <p:cNvSpPr>
              <a:spLocks noChangeAspect="1"/>
            </p:cNvSpPr>
            <p:nvPr/>
          </p:nvSpPr>
          <p:spPr bwMode="auto">
            <a:xfrm>
              <a:off x="2251" y="2316"/>
              <a:ext cx="1159" cy="412"/>
            </a:xfrm>
            <a:custGeom>
              <a:avLst/>
              <a:gdLst/>
              <a:ahLst/>
              <a:cxnLst>
                <a:cxn ang="0">
                  <a:pos x="0" y="967"/>
                </a:cxn>
                <a:cxn ang="0">
                  <a:pos x="91" y="931"/>
                </a:cxn>
                <a:cxn ang="0">
                  <a:pos x="180" y="881"/>
                </a:cxn>
                <a:cxn ang="0">
                  <a:pos x="271" y="840"/>
                </a:cxn>
                <a:cxn ang="0">
                  <a:pos x="365" y="816"/>
                </a:cxn>
                <a:cxn ang="0">
                  <a:pos x="454" y="775"/>
                </a:cxn>
                <a:cxn ang="0">
                  <a:pos x="547" y="768"/>
                </a:cxn>
                <a:cxn ang="0">
                  <a:pos x="639" y="749"/>
                </a:cxn>
                <a:cxn ang="0">
                  <a:pos x="725" y="682"/>
                </a:cxn>
                <a:cxn ang="0">
                  <a:pos x="811" y="595"/>
                </a:cxn>
                <a:cxn ang="0">
                  <a:pos x="900" y="528"/>
                </a:cxn>
                <a:cxn ang="0">
                  <a:pos x="991" y="480"/>
                </a:cxn>
                <a:cxn ang="0">
                  <a:pos x="1080" y="468"/>
                </a:cxn>
                <a:cxn ang="0">
                  <a:pos x="1169" y="475"/>
                </a:cxn>
                <a:cxn ang="0">
                  <a:pos x="1258" y="478"/>
                </a:cxn>
                <a:cxn ang="0">
                  <a:pos x="1347" y="449"/>
                </a:cxn>
                <a:cxn ang="0">
                  <a:pos x="1433" y="403"/>
                </a:cxn>
                <a:cxn ang="0">
                  <a:pos x="1522" y="370"/>
                </a:cxn>
                <a:cxn ang="0">
                  <a:pos x="1611" y="341"/>
                </a:cxn>
                <a:cxn ang="0">
                  <a:pos x="1695" y="317"/>
                </a:cxn>
                <a:cxn ang="0">
                  <a:pos x="1783" y="283"/>
                </a:cxn>
                <a:cxn ang="0">
                  <a:pos x="1867" y="250"/>
                </a:cxn>
                <a:cxn ang="0">
                  <a:pos x="1954" y="218"/>
                </a:cxn>
                <a:cxn ang="0">
                  <a:pos x="2043" y="194"/>
                </a:cxn>
                <a:cxn ang="0">
                  <a:pos x="2124" y="175"/>
                </a:cxn>
                <a:cxn ang="0">
                  <a:pos x="2210" y="154"/>
                </a:cxn>
                <a:cxn ang="0">
                  <a:pos x="2297" y="127"/>
                </a:cxn>
                <a:cxn ang="0">
                  <a:pos x="2381" y="96"/>
                </a:cxn>
                <a:cxn ang="0">
                  <a:pos x="2465" y="53"/>
                </a:cxn>
                <a:cxn ang="0">
                  <a:pos x="2549" y="5"/>
                </a:cxn>
                <a:cxn ang="0">
                  <a:pos x="2630" y="0"/>
                </a:cxn>
                <a:cxn ang="0">
                  <a:pos x="2719" y="29"/>
                </a:cxn>
              </a:cxnLst>
              <a:rect l="0" t="0" r="r" b="b"/>
              <a:pathLst>
                <a:path w="2719" h="967">
                  <a:moveTo>
                    <a:pt x="0" y="967"/>
                  </a:moveTo>
                  <a:lnTo>
                    <a:pt x="91" y="931"/>
                  </a:lnTo>
                  <a:lnTo>
                    <a:pt x="180" y="881"/>
                  </a:lnTo>
                  <a:lnTo>
                    <a:pt x="271" y="840"/>
                  </a:lnTo>
                  <a:lnTo>
                    <a:pt x="365" y="816"/>
                  </a:lnTo>
                  <a:lnTo>
                    <a:pt x="454" y="775"/>
                  </a:lnTo>
                  <a:lnTo>
                    <a:pt x="547" y="768"/>
                  </a:lnTo>
                  <a:lnTo>
                    <a:pt x="639" y="749"/>
                  </a:lnTo>
                  <a:lnTo>
                    <a:pt x="725" y="682"/>
                  </a:lnTo>
                  <a:lnTo>
                    <a:pt x="811" y="595"/>
                  </a:lnTo>
                  <a:lnTo>
                    <a:pt x="900" y="528"/>
                  </a:lnTo>
                  <a:lnTo>
                    <a:pt x="991" y="480"/>
                  </a:lnTo>
                  <a:lnTo>
                    <a:pt x="1080" y="468"/>
                  </a:lnTo>
                  <a:lnTo>
                    <a:pt x="1169" y="475"/>
                  </a:lnTo>
                  <a:lnTo>
                    <a:pt x="1258" y="478"/>
                  </a:lnTo>
                  <a:lnTo>
                    <a:pt x="1347" y="449"/>
                  </a:lnTo>
                  <a:lnTo>
                    <a:pt x="1433" y="403"/>
                  </a:lnTo>
                  <a:lnTo>
                    <a:pt x="1522" y="370"/>
                  </a:lnTo>
                  <a:lnTo>
                    <a:pt x="1611" y="341"/>
                  </a:lnTo>
                  <a:lnTo>
                    <a:pt x="1695" y="317"/>
                  </a:lnTo>
                  <a:lnTo>
                    <a:pt x="1783" y="283"/>
                  </a:lnTo>
                  <a:lnTo>
                    <a:pt x="1867" y="250"/>
                  </a:lnTo>
                  <a:lnTo>
                    <a:pt x="1954" y="218"/>
                  </a:lnTo>
                  <a:lnTo>
                    <a:pt x="2043" y="194"/>
                  </a:lnTo>
                  <a:lnTo>
                    <a:pt x="2124" y="175"/>
                  </a:lnTo>
                  <a:lnTo>
                    <a:pt x="2210" y="154"/>
                  </a:lnTo>
                  <a:lnTo>
                    <a:pt x="2297" y="127"/>
                  </a:lnTo>
                  <a:lnTo>
                    <a:pt x="2381" y="96"/>
                  </a:lnTo>
                  <a:lnTo>
                    <a:pt x="2465" y="53"/>
                  </a:lnTo>
                  <a:lnTo>
                    <a:pt x="2549" y="5"/>
                  </a:lnTo>
                  <a:lnTo>
                    <a:pt x="2630" y="0"/>
                  </a:lnTo>
                  <a:lnTo>
                    <a:pt x="2719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5" name="Freeform 215"/>
            <p:cNvSpPr>
              <a:spLocks noChangeAspect="1"/>
            </p:cNvSpPr>
            <p:nvPr/>
          </p:nvSpPr>
          <p:spPr bwMode="auto">
            <a:xfrm>
              <a:off x="3443" y="1792"/>
              <a:ext cx="1587" cy="537"/>
            </a:xfrm>
            <a:custGeom>
              <a:avLst/>
              <a:gdLst/>
              <a:ahLst/>
              <a:cxnLst>
                <a:cxn ang="0">
                  <a:pos x="0" y="1262"/>
                </a:cxn>
                <a:cxn ang="0">
                  <a:pos x="84" y="1233"/>
                </a:cxn>
                <a:cxn ang="0">
                  <a:pos x="168" y="1205"/>
                </a:cxn>
                <a:cxn ang="0">
                  <a:pos x="248" y="1178"/>
                </a:cxn>
                <a:cxn ang="0">
                  <a:pos x="332" y="1149"/>
                </a:cxn>
                <a:cxn ang="0">
                  <a:pos x="413" y="1121"/>
                </a:cxn>
                <a:cxn ang="0">
                  <a:pos x="497" y="1094"/>
                </a:cxn>
                <a:cxn ang="0">
                  <a:pos x="576" y="1065"/>
                </a:cxn>
                <a:cxn ang="0">
                  <a:pos x="658" y="1039"/>
                </a:cxn>
                <a:cxn ang="0">
                  <a:pos x="737" y="1010"/>
                </a:cxn>
                <a:cxn ang="0">
                  <a:pos x="819" y="986"/>
                </a:cxn>
                <a:cxn ang="0">
                  <a:pos x="896" y="955"/>
                </a:cxn>
                <a:cxn ang="0">
                  <a:pos x="977" y="931"/>
                </a:cxn>
                <a:cxn ang="0">
                  <a:pos x="1056" y="905"/>
                </a:cxn>
                <a:cxn ang="0">
                  <a:pos x="1136" y="876"/>
                </a:cxn>
                <a:cxn ang="0">
                  <a:pos x="1217" y="849"/>
                </a:cxn>
                <a:cxn ang="0">
                  <a:pos x="1294" y="823"/>
                </a:cxn>
                <a:cxn ang="0">
                  <a:pos x="1371" y="794"/>
                </a:cxn>
                <a:cxn ang="0">
                  <a:pos x="1452" y="770"/>
                </a:cxn>
                <a:cxn ang="0">
                  <a:pos x="1529" y="744"/>
                </a:cxn>
                <a:cxn ang="0">
                  <a:pos x="1608" y="717"/>
                </a:cxn>
                <a:cxn ang="0">
                  <a:pos x="1685" y="691"/>
                </a:cxn>
                <a:cxn ang="0">
                  <a:pos x="1764" y="665"/>
                </a:cxn>
                <a:cxn ang="0">
                  <a:pos x="1839" y="638"/>
                </a:cxn>
                <a:cxn ang="0">
                  <a:pos x="1915" y="614"/>
                </a:cxn>
                <a:cxn ang="0">
                  <a:pos x="1992" y="588"/>
                </a:cxn>
                <a:cxn ang="0">
                  <a:pos x="2069" y="561"/>
                </a:cxn>
                <a:cxn ang="0">
                  <a:pos x="2146" y="535"/>
                </a:cxn>
                <a:cxn ang="0">
                  <a:pos x="2220" y="511"/>
                </a:cxn>
                <a:cxn ang="0">
                  <a:pos x="2297" y="485"/>
                </a:cxn>
                <a:cxn ang="0">
                  <a:pos x="2371" y="458"/>
                </a:cxn>
                <a:cxn ang="0">
                  <a:pos x="2446" y="432"/>
                </a:cxn>
                <a:cxn ang="0">
                  <a:pos x="2520" y="405"/>
                </a:cxn>
                <a:cxn ang="0">
                  <a:pos x="2595" y="384"/>
                </a:cxn>
                <a:cxn ang="0">
                  <a:pos x="2669" y="357"/>
                </a:cxn>
                <a:cxn ang="0">
                  <a:pos x="2746" y="331"/>
                </a:cxn>
                <a:cxn ang="0">
                  <a:pos x="2820" y="305"/>
                </a:cxn>
                <a:cxn ang="0">
                  <a:pos x="2892" y="283"/>
                </a:cxn>
                <a:cxn ang="0">
                  <a:pos x="2967" y="257"/>
                </a:cxn>
                <a:cxn ang="0">
                  <a:pos x="3039" y="230"/>
                </a:cxn>
                <a:cxn ang="0">
                  <a:pos x="3113" y="206"/>
                </a:cxn>
                <a:cxn ang="0">
                  <a:pos x="3185" y="182"/>
                </a:cxn>
                <a:cxn ang="0">
                  <a:pos x="3257" y="158"/>
                </a:cxn>
                <a:cxn ang="0">
                  <a:pos x="3329" y="132"/>
                </a:cxn>
                <a:cxn ang="0">
                  <a:pos x="3401" y="110"/>
                </a:cxn>
                <a:cxn ang="0">
                  <a:pos x="3473" y="84"/>
                </a:cxn>
                <a:cxn ang="0">
                  <a:pos x="3545" y="60"/>
                </a:cxn>
                <a:cxn ang="0">
                  <a:pos x="3617" y="36"/>
                </a:cxn>
                <a:cxn ang="0">
                  <a:pos x="3689" y="12"/>
                </a:cxn>
                <a:cxn ang="0">
                  <a:pos x="3725" y="0"/>
                </a:cxn>
              </a:cxnLst>
              <a:rect l="0" t="0" r="r" b="b"/>
              <a:pathLst>
                <a:path w="3725" h="1262">
                  <a:moveTo>
                    <a:pt x="0" y="1262"/>
                  </a:moveTo>
                  <a:lnTo>
                    <a:pt x="84" y="1233"/>
                  </a:lnTo>
                  <a:lnTo>
                    <a:pt x="168" y="1205"/>
                  </a:lnTo>
                  <a:lnTo>
                    <a:pt x="248" y="1178"/>
                  </a:lnTo>
                  <a:lnTo>
                    <a:pt x="332" y="1149"/>
                  </a:lnTo>
                  <a:lnTo>
                    <a:pt x="413" y="1121"/>
                  </a:lnTo>
                  <a:lnTo>
                    <a:pt x="497" y="1094"/>
                  </a:lnTo>
                  <a:lnTo>
                    <a:pt x="576" y="1065"/>
                  </a:lnTo>
                  <a:lnTo>
                    <a:pt x="658" y="1039"/>
                  </a:lnTo>
                  <a:lnTo>
                    <a:pt x="737" y="1010"/>
                  </a:lnTo>
                  <a:lnTo>
                    <a:pt x="819" y="986"/>
                  </a:lnTo>
                  <a:lnTo>
                    <a:pt x="896" y="955"/>
                  </a:lnTo>
                  <a:lnTo>
                    <a:pt x="977" y="931"/>
                  </a:lnTo>
                  <a:lnTo>
                    <a:pt x="1056" y="905"/>
                  </a:lnTo>
                  <a:lnTo>
                    <a:pt x="1136" y="876"/>
                  </a:lnTo>
                  <a:lnTo>
                    <a:pt x="1217" y="849"/>
                  </a:lnTo>
                  <a:lnTo>
                    <a:pt x="1294" y="823"/>
                  </a:lnTo>
                  <a:lnTo>
                    <a:pt x="1371" y="794"/>
                  </a:lnTo>
                  <a:lnTo>
                    <a:pt x="1452" y="770"/>
                  </a:lnTo>
                  <a:lnTo>
                    <a:pt x="1529" y="744"/>
                  </a:lnTo>
                  <a:lnTo>
                    <a:pt x="1608" y="717"/>
                  </a:lnTo>
                  <a:lnTo>
                    <a:pt x="1685" y="691"/>
                  </a:lnTo>
                  <a:lnTo>
                    <a:pt x="1764" y="665"/>
                  </a:lnTo>
                  <a:lnTo>
                    <a:pt x="1839" y="638"/>
                  </a:lnTo>
                  <a:lnTo>
                    <a:pt x="1915" y="614"/>
                  </a:lnTo>
                  <a:lnTo>
                    <a:pt x="1992" y="588"/>
                  </a:lnTo>
                  <a:lnTo>
                    <a:pt x="2069" y="561"/>
                  </a:lnTo>
                  <a:lnTo>
                    <a:pt x="2146" y="535"/>
                  </a:lnTo>
                  <a:lnTo>
                    <a:pt x="2220" y="511"/>
                  </a:lnTo>
                  <a:lnTo>
                    <a:pt x="2297" y="485"/>
                  </a:lnTo>
                  <a:lnTo>
                    <a:pt x="2371" y="458"/>
                  </a:lnTo>
                  <a:lnTo>
                    <a:pt x="2446" y="432"/>
                  </a:lnTo>
                  <a:lnTo>
                    <a:pt x="2520" y="405"/>
                  </a:lnTo>
                  <a:lnTo>
                    <a:pt x="2595" y="384"/>
                  </a:lnTo>
                  <a:lnTo>
                    <a:pt x="2669" y="357"/>
                  </a:lnTo>
                  <a:lnTo>
                    <a:pt x="2746" y="331"/>
                  </a:lnTo>
                  <a:lnTo>
                    <a:pt x="2820" y="305"/>
                  </a:lnTo>
                  <a:lnTo>
                    <a:pt x="2892" y="283"/>
                  </a:lnTo>
                  <a:lnTo>
                    <a:pt x="2967" y="257"/>
                  </a:lnTo>
                  <a:lnTo>
                    <a:pt x="3039" y="230"/>
                  </a:lnTo>
                  <a:lnTo>
                    <a:pt x="3113" y="206"/>
                  </a:lnTo>
                  <a:lnTo>
                    <a:pt x="3185" y="182"/>
                  </a:lnTo>
                  <a:lnTo>
                    <a:pt x="3257" y="158"/>
                  </a:lnTo>
                  <a:lnTo>
                    <a:pt x="3329" y="132"/>
                  </a:lnTo>
                  <a:lnTo>
                    <a:pt x="3401" y="110"/>
                  </a:lnTo>
                  <a:lnTo>
                    <a:pt x="3473" y="84"/>
                  </a:lnTo>
                  <a:lnTo>
                    <a:pt x="3545" y="60"/>
                  </a:lnTo>
                  <a:lnTo>
                    <a:pt x="3617" y="36"/>
                  </a:lnTo>
                  <a:lnTo>
                    <a:pt x="3689" y="12"/>
                  </a:lnTo>
                  <a:lnTo>
                    <a:pt x="372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6" name="Freeform 216"/>
            <p:cNvSpPr>
              <a:spLocks noChangeAspect="1"/>
            </p:cNvSpPr>
            <p:nvPr/>
          </p:nvSpPr>
          <p:spPr bwMode="auto">
            <a:xfrm>
              <a:off x="1448" y="2731"/>
              <a:ext cx="755" cy="264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8" y="603"/>
                </a:cxn>
                <a:cxn ang="0">
                  <a:pos x="147" y="572"/>
                </a:cxn>
                <a:cxn ang="0">
                  <a:pos x="248" y="538"/>
                </a:cxn>
                <a:cxn ang="0">
                  <a:pos x="346" y="502"/>
                </a:cxn>
                <a:cxn ang="0">
                  <a:pos x="440" y="471"/>
                </a:cxn>
                <a:cxn ang="0">
                  <a:pos x="538" y="440"/>
                </a:cxn>
                <a:cxn ang="0">
                  <a:pos x="636" y="404"/>
                </a:cxn>
                <a:cxn ang="0">
                  <a:pos x="732" y="373"/>
                </a:cxn>
                <a:cxn ang="0">
                  <a:pos x="831" y="341"/>
                </a:cxn>
                <a:cxn ang="0">
                  <a:pos x="924" y="305"/>
                </a:cxn>
                <a:cxn ang="0">
                  <a:pos x="1020" y="274"/>
                </a:cxn>
                <a:cxn ang="0">
                  <a:pos x="1114" y="243"/>
                </a:cxn>
                <a:cxn ang="0">
                  <a:pos x="1210" y="212"/>
                </a:cxn>
                <a:cxn ang="0">
                  <a:pos x="1304" y="181"/>
                </a:cxn>
                <a:cxn ang="0">
                  <a:pos x="1400" y="149"/>
                </a:cxn>
                <a:cxn ang="0">
                  <a:pos x="1491" y="116"/>
                </a:cxn>
                <a:cxn ang="0">
                  <a:pos x="1587" y="85"/>
                </a:cxn>
                <a:cxn ang="0">
                  <a:pos x="1678" y="34"/>
                </a:cxn>
                <a:cxn ang="0">
                  <a:pos x="1771" y="0"/>
                </a:cxn>
              </a:cxnLst>
              <a:rect l="0" t="0" r="r" b="b"/>
              <a:pathLst>
                <a:path w="1771" h="620">
                  <a:moveTo>
                    <a:pt x="0" y="620"/>
                  </a:moveTo>
                  <a:lnTo>
                    <a:pt x="48" y="603"/>
                  </a:lnTo>
                  <a:lnTo>
                    <a:pt x="147" y="572"/>
                  </a:lnTo>
                  <a:lnTo>
                    <a:pt x="248" y="538"/>
                  </a:lnTo>
                  <a:lnTo>
                    <a:pt x="346" y="502"/>
                  </a:lnTo>
                  <a:lnTo>
                    <a:pt x="440" y="471"/>
                  </a:lnTo>
                  <a:lnTo>
                    <a:pt x="538" y="440"/>
                  </a:lnTo>
                  <a:lnTo>
                    <a:pt x="636" y="404"/>
                  </a:lnTo>
                  <a:lnTo>
                    <a:pt x="732" y="373"/>
                  </a:lnTo>
                  <a:lnTo>
                    <a:pt x="831" y="341"/>
                  </a:lnTo>
                  <a:lnTo>
                    <a:pt x="924" y="305"/>
                  </a:lnTo>
                  <a:lnTo>
                    <a:pt x="1020" y="274"/>
                  </a:lnTo>
                  <a:lnTo>
                    <a:pt x="1114" y="243"/>
                  </a:lnTo>
                  <a:lnTo>
                    <a:pt x="1210" y="212"/>
                  </a:lnTo>
                  <a:lnTo>
                    <a:pt x="1304" y="181"/>
                  </a:lnTo>
                  <a:lnTo>
                    <a:pt x="1400" y="149"/>
                  </a:lnTo>
                  <a:lnTo>
                    <a:pt x="1491" y="116"/>
                  </a:lnTo>
                  <a:lnTo>
                    <a:pt x="1587" y="85"/>
                  </a:lnTo>
                  <a:lnTo>
                    <a:pt x="1678" y="34"/>
                  </a:lnTo>
                  <a:lnTo>
                    <a:pt x="177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7" name="Freeform 217"/>
            <p:cNvSpPr>
              <a:spLocks noChangeAspect="1"/>
            </p:cNvSpPr>
            <p:nvPr/>
          </p:nvSpPr>
          <p:spPr bwMode="auto">
            <a:xfrm>
              <a:off x="2242" y="2314"/>
              <a:ext cx="1158" cy="409"/>
            </a:xfrm>
            <a:custGeom>
              <a:avLst/>
              <a:gdLst/>
              <a:ahLst/>
              <a:cxnLst>
                <a:cxn ang="0">
                  <a:pos x="0" y="960"/>
                </a:cxn>
                <a:cxn ang="0">
                  <a:pos x="93" y="922"/>
                </a:cxn>
                <a:cxn ang="0">
                  <a:pos x="184" y="871"/>
                </a:cxn>
                <a:cxn ang="0">
                  <a:pos x="273" y="821"/>
                </a:cxn>
                <a:cxn ang="0">
                  <a:pos x="364" y="792"/>
                </a:cxn>
                <a:cxn ang="0">
                  <a:pos x="458" y="761"/>
                </a:cxn>
                <a:cxn ang="0">
                  <a:pos x="547" y="754"/>
                </a:cxn>
                <a:cxn ang="0">
                  <a:pos x="640" y="735"/>
                </a:cxn>
                <a:cxn ang="0">
                  <a:pos x="729" y="684"/>
                </a:cxn>
                <a:cxn ang="0">
                  <a:pos x="816" y="600"/>
                </a:cxn>
                <a:cxn ang="0">
                  <a:pos x="902" y="516"/>
                </a:cxn>
                <a:cxn ang="0">
                  <a:pos x="991" y="468"/>
                </a:cxn>
                <a:cxn ang="0">
                  <a:pos x="1080" y="454"/>
                </a:cxn>
                <a:cxn ang="0">
                  <a:pos x="1173" y="468"/>
                </a:cxn>
                <a:cxn ang="0">
                  <a:pos x="1262" y="475"/>
                </a:cxn>
                <a:cxn ang="0">
                  <a:pos x="1351" y="444"/>
                </a:cxn>
                <a:cxn ang="0">
                  <a:pos x="1437" y="401"/>
                </a:cxn>
                <a:cxn ang="0">
                  <a:pos x="1524" y="365"/>
                </a:cxn>
                <a:cxn ang="0">
                  <a:pos x="1610" y="329"/>
                </a:cxn>
                <a:cxn ang="0">
                  <a:pos x="1696" y="300"/>
                </a:cxn>
                <a:cxn ang="0">
                  <a:pos x="1785" y="271"/>
                </a:cxn>
                <a:cxn ang="0">
                  <a:pos x="1869" y="238"/>
                </a:cxn>
                <a:cxn ang="0">
                  <a:pos x="1956" y="204"/>
                </a:cxn>
                <a:cxn ang="0">
                  <a:pos x="2042" y="183"/>
                </a:cxn>
                <a:cxn ang="0">
                  <a:pos x="2128" y="161"/>
                </a:cxn>
                <a:cxn ang="0">
                  <a:pos x="2212" y="144"/>
                </a:cxn>
                <a:cxn ang="0">
                  <a:pos x="2299" y="120"/>
                </a:cxn>
                <a:cxn ang="0">
                  <a:pos x="2383" y="87"/>
                </a:cxn>
                <a:cxn ang="0">
                  <a:pos x="2464" y="43"/>
                </a:cxn>
                <a:cxn ang="0">
                  <a:pos x="2548" y="0"/>
                </a:cxn>
                <a:cxn ang="0">
                  <a:pos x="2635" y="5"/>
                </a:cxn>
                <a:cxn ang="0">
                  <a:pos x="2719" y="27"/>
                </a:cxn>
              </a:cxnLst>
              <a:rect l="0" t="0" r="r" b="b"/>
              <a:pathLst>
                <a:path w="2719" h="960">
                  <a:moveTo>
                    <a:pt x="0" y="960"/>
                  </a:moveTo>
                  <a:lnTo>
                    <a:pt x="93" y="922"/>
                  </a:lnTo>
                  <a:lnTo>
                    <a:pt x="184" y="871"/>
                  </a:lnTo>
                  <a:lnTo>
                    <a:pt x="273" y="821"/>
                  </a:lnTo>
                  <a:lnTo>
                    <a:pt x="364" y="792"/>
                  </a:lnTo>
                  <a:lnTo>
                    <a:pt x="458" y="761"/>
                  </a:lnTo>
                  <a:lnTo>
                    <a:pt x="547" y="754"/>
                  </a:lnTo>
                  <a:lnTo>
                    <a:pt x="640" y="735"/>
                  </a:lnTo>
                  <a:lnTo>
                    <a:pt x="729" y="684"/>
                  </a:lnTo>
                  <a:lnTo>
                    <a:pt x="816" y="600"/>
                  </a:lnTo>
                  <a:lnTo>
                    <a:pt x="902" y="516"/>
                  </a:lnTo>
                  <a:lnTo>
                    <a:pt x="991" y="468"/>
                  </a:lnTo>
                  <a:lnTo>
                    <a:pt x="1080" y="454"/>
                  </a:lnTo>
                  <a:lnTo>
                    <a:pt x="1173" y="468"/>
                  </a:lnTo>
                  <a:lnTo>
                    <a:pt x="1262" y="475"/>
                  </a:lnTo>
                  <a:lnTo>
                    <a:pt x="1351" y="444"/>
                  </a:lnTo>
                  <a:lnTo>
                    <a:pt x="1437" y="401"/>
                  </a:lnTo>
                  <a:lnTo>
                    <a:pt x="1524" y="365"/>
                  </a:lnTo>
                  <a:lnTo>
                    <a:pt x="1610" y="329"/>
                  </a:lnTo>
                  <a:lnTo>
                    <a:pt x="1696" y="300"/>
                  </a:lnTo>
                  <a:lnTo>
                    <a:pt x="1785" y="271"/>
                  </a:lnTo>
                  <a:lnTo>
                    <a:pt x="1869" y="238"/>
                  </a:lnTo>
                  <a:lnTo>
                    <a:pt x="1956" y="204"/>
                  </a:lnTo>
                  <a:lnTo>
                    <a:pt x="2042" y="183"/>
                  </a:lnTo>
                  <a:lnTo>
                    <a:pt x="2128" y="161"/>
                  </a:lnTo>
                  <a:lnTo>
                    <a:pt x="2212" y="144"/>
                  </a:lnTo>
                  <a:lnTo>
                    <a:pt x="2299" y="120"/>
                  </a:lnTo>
                  <a:lnTo>
                    <a:pt x="2383" y="87"/>
                  </a:lnTo>
                  <a:lnTo>
                    <a:pt x="2464" y="43"/>
                  </a:lnTo>
                  <a:lnTo>
                    <a:pt x="2548" y="0"/>
                  </a:lnTo>
                  <a:lnTo>
                    <a:pt x="2635" y="5"/>
                  </a:lnTo>
                  <a:lnTo>
                    <a:pt x="2719" y="2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8" name="Freeform 218"/>
            <p:cNvSpPr>
              <a:spLocks noChangeAspect="1"/>
            </p:cNvSpPr>
            <p:nvPr/>
          </p:nvSpPr>
          <p:spPr bwMode="auto">
            <a:xfrm>
              <a:off x="3436" y="1786"/>
              <a:ext cx="1584" cy="537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81" y="1231"/>
                </a:cxn>
                <a:cxn ang="0">
                  <a:pos x="163" y="1202"/>
                </a:cxn>
                <a:cxn ang="0">
                  <a:pos x="247" y="1176"/>
                </a:cxn>
                <a:cxn ang="0">
                  <a:pos x="328" y="1147"/>
                </a:cxn>
                <a:cxn ang="0">
                  <a:pos x="408" y="1121"/>
                </a:cxn>
                <a:cxn ang="0">
                  <a:pos x="492" y="1092"/>
                </a:cxn>
                <a:cxn ang="0">
                  <a:pos x="573" y="1065"/>
                </a:cxn>
                <a:cxn ang="0">
                  <a:pos x="652" y="1037"/>
                </a:cxn>
                <a:cxn ang="0">
                  <a:pos x="734" y="1010"/>
                </a:cxn>
                <a:cxn ang="0">
                  <a:pos x="813" y="984"/>
                </a:cxn>
                <a:cxn ang="0">
                  <a:pos x="895" y="957"/>
                </a:cxn>
                <a:cxn ang="0">
                  <a:pos x="974" y="929"/>
                </a:cxn>
                <a:cxn ang="0">
                  <a:pos x="1053" y="902"/>
                </a:cxn>
                <a:cxn ang="0">
                  <a:pos x="1132" y="876"/>
                </a:cxn>
                <a:cxn ang="0">
                  <a:pos x="1212" y="847"/>
                </a:cxn>
                <a:cxn ang="0">
                  <a:pos x="1288" y="821"/>
                </a:cxn>
                <a:cxn ang="0">
                  <a:pos x="1370" y="794"/>
                </a:cxn>
                <a:cxn ang="0">
                  <a:pos x="1449" y="770"/>
                </a:cxn>
                <a:cxn ang="0">
                  <a:pos x="1526" y="744"/>
                </a:cxn>
                <a:cxn ang="0">
                  <a:pos x="1603" y="715"/>
                </a:cxn>
                <a:cxn ang="0">
                  <a:pos x="1682" y="689"/>
                </a:cxn>
                <a:cxn ang="0">
                  <a:pos x="1759" y="662"/>
                </a:cxn>
                <a:cxn ang="0">
                  <a:pos x="1833" y="638"/>
                </a:cxn>
                <a:cxn ang="0">
                  <a:pos x="1912" y="612"/>
                </a:cxn>
                <a:cxn ang="0">
                  <a:pos x="1989" y="585"/>
                </a:cxn>
                <a:cxn ang="0">
                  <a:pos x="2063" y="559"/>
                </a:cxn>
                <a:cxn ang="0">
                  <a:pos x="2140" y="533"/>
                </a:cxn>
                <a:cxn ang="0">
                  <a:pos x="2217" y="506"/>
                </a:cxn>
                <a:cxn ang="0">
                  <a:pos x="2291" y="482"/>
                </a:cxn>
                <a:cxn ang="0">
                  <a:pos x="2368" y="458"/>
                </a:cxn>
                <a:cxn ang="0">
                  <a:pos x="2440" y="432"/>
                </a:cxn>
                <a:cxn ang="0">
                  <a:pos x="2517" y="408"/>
                </a:cxn>
                <a:cxn ang="0">
                  <a:pos x="2591" y="381"/>
                </a:cxn>
                <a:cxn ang="0">
                  <a:pos x="2666" y="357"/>
                </a:cxn>
                <a:cxn ang="0">
                  <a:pos x="2740" y="331"/>
                </a:cxn>
                <a:cxn ang="0">
                  <a:pos x="2812" y="307"/>
                </a:cxn>
                <a:cxn ang="0">
                  <a:pos x="2889" y="281"/>
                </a:cxn>
                <a:cxn ang="0">
                  <a:pos x="2963" y="257"/>
                </a:cxn>
                <a:cxn ang="0">
                  <a:pos x="3035" y="230"/>
                </a:cxn>
                <a:cxn ang="0">
                  <a:pos x="3107" y="209"/>
                </a:cxn>
                <a:cxn ang="0">
                  <a:pos x="3182" y="182"/>
                </a:cxn>
                <a:cxn ang="0">
                  <a:pos x="3254" y="158"/>
                </a:cxn>
                <a:cxn ang="0">
                  <a:pos x="3326" y="134"/>
                </a:cxn>
                <a:cxn ang="0">
                  <a:pos x="3398" y="110"/>
                </a:cxn>
                <a:cxn ang="0">
                  <a:pos x="3470" y="84"/>
                </a:cxn>
                <a:cxn ang="0">
                  <a:pos x="3542" y="62"/>
                </a:cxn>
                <a:cxn ang="0">
                  <a:pos x="3614" y="36"/>
                </a:cxn>
                <a:cxn ang="0">
                  <a:pos x="3683" y="12"/>
                </a:cxn>
                <a:cxn ang="0">
                  <a:pos x="3719" y="0"/>
                </a:cxn>
              </a:cxnLst>
              <a:rect l="0" t="0" r="r" b="b"/>
              <a:pathLst>
                <a:path w="3719" h="1260">
                  <a:moveTo>
                    <a:pt x="0" y="1260"/>
                  </a:moveTo>
                  <a:lnTo>
                    <a:pt x="81" y="1231"/>
                  </a:lnTo>
                  <a:lnTo>
                    <a:pt x="163" y="1202"/>
                  </a:lnTo>
                  <a:lnTo>
                    <a:pt x="247" y="1176"/>
                  </a:lnTo>
                  <a:lnTo>
                    <a:pt x="328" y="1147"/>
                  </a:lnTo>
                  <a:lnTo>
                    <a:pt x="408" y="1121"/>
                  </a:lnTo>
                  <a:lnTo>
                    <a:pt x="492" y="1092"/>
                  </a:lnTo>
                  <a:lnTo>
                    <a:pt x="573" y="1065"/>
                  </a:lnTo>
                  <a:lnTo>
                    <a:pt x="652" y="1037"/>
                  </a:lnTo>
                  <a:lnTo>
                    <a:pt x="734" y="1010"/>
                  </a:lnTo>
                  <a:lnTo>
                    <a:pt x="813" y="984"/>
                  </a:lnTo>
                  <a:lnTo>
                    <a:pt x="895" y="957"/>
                  </a:lnTo>
                  <a:lnTo>
                    <a:pt x="974" y="929"/>
                  </a:lnTo>
                  <a:lnTo>
                    <a:pt x="1053" y="902"/>
                  </a:lnTo>
                  <a:lnTo>
                    <a:pt x="1132" y="876"/>
                  </a:lnTo>
                  <a:lnTo>
                    <a:pt x="1212" y="847"/>
                  </a:lnTo>
                  <a:lnTo>
                    <a:pt x="1288" y="821"/>
                  </a:lnTo>
                  <a:lnTo>
                    <a:pt x="1370" y="794"/>
                  </a:lnTo>
                  <a:lnTo>
                    <a:pt x="1449" y="770"/>
                  </a:lnTo>
                  <a:lnTo>
                    <a:pt x="1526" y="744"/>
                  </a:lnTo>
                  <a:lnTo>
                    <a:pt x="1603" y="715"/>
                  </a:lnTo>
                  <a:lnTo>
                    <a:pt x="1682" y="689"/>
                  </a:lnTo>
                  <a:lnTo>
                    <a:pt x="1759" y="662"/>
                  </a:lnTo>
                  <a:lnTo>
                    <a:pt x="1833" y="638"/>
                  </a:lnTo>
                  <a:lnTo>
                    <a:pt x="1912" y="612"/>
                  </a:lnTo>
                  <a:lnTo>
                    <a:pt x="1989" y="585"/>
                  </a:lnTo>
                  <a:lnTo>
                    <a:pt x="2063" y="559"/>
                  </a:lnTo>
                  <a:lnTo>
                    <a:pt x="2140" y="533"/>
                  </a:lnTo>
                  <a:lnTo>
                    <a:pt x="2217" y="506"/>
                  </a:lnTo>
                  <a:lnTo>
                    <a:pt x="2291" y="482"/>
                  </a:lnTo>
                  <a:lnTo>
                    <a:pt x="2368" y="458"/>
                  </a:lnTo>
                  <a:lnTo>
                    <a:pt x="2440" y="432"/>
                  </a:lnTo>
                  <a:lnTo>
                    <a:pt x="2517" y="408"/>
                  </a:lnTo>
                  <a:lnTo>
                    <a:pt x="2591" y="381"/>
                  </a:lnTo>
                  <a:lnTo>
                    <a:pt x="2666" y="357"/>
                  </a:lnTo>
                  <a:lnTo>
                    <a:pt x="2740" y="331"/>
                  </a:lnTo>
                  <a:lnTo>
                    <a:pt x="2812" y="307"/>
                  </a:lnTo>
                  <a:lnTo>
                    <a:pt x="2889" y="281"/>
                  </a:lnTo>
                  <a:lnTo>
                    <a:pt x="2963" y="257"/>
                  </a:lnTo>
                  <a:lnTo>
                    <a:pt x="3035" y="230"/>
                  </a:lnTo>
                  <a:lnTo>
                    <a:pt x="3107" y="209"/>
                  </a:lnTo>
                  <a:lnTo>
                    <a:pt x="3182" y="182"/>
                  </a:lnTo>
                  <a:lnTo>
                    <a:pt x="3254" y="158"/>
                  </a:lnTo>
                  <a:lnTo>
                    <a:pt x="3326" y="134"/>
                  </a:lnTo>
                  <a:lnTo>
                    <a:pt x="3398" y="110"/>
                  </a:lnTo>
                  <a:lnTo>
                    <a:pt x="3470" y="84"/>
                  </a:lnTo>
                  <a:lnTo>
                    <a:pt x="3542" y="62"/>
                  </a:lnTo>
                  <a:lnTo>
                    <a:pt x="3614" y="36"/>
                  </a:lnTo>
                  <a:lnTo>
                    <a:pt x="3683" y="12"/>
                  </a:lnTo>
                  <a:lnTo>
                    <a:pt x="371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39" name="Freeform 219"/>
            <p:cNvSpPr>
              <a:spLocks noChangeAspect="1"/>
            </p:cNvSpPr>
            <p:nvPr/>
          </p:nvSpPr>
          <p:spPr bwMode="auto">
            <a:xfrm>
              <a:off x="1442" y="2312"/>
              <a:ext cx="1915" cy="676"/>
            </a:xfrm>
            <a:custGeom>
              <a:avLst/>
              <a:gdLst/>
              <a:ahLst/>
              <a:cxnLst>
                <a:cxn ang="0">
                  <a:pos x="0" y="1587"/>
                </a:cxn>
                <a:cxn ang="0">
                  <a:pos x="48" y="1570"/>
                </a:cxn>
                <a:cxn ang="0">
                  <a:pos x="146" y="1539"/>
                </a:cxn>
                <a:cxn ang="0">
                  <a:pos x="247" y="1503"/>
                </a:cxn>
                <a:cxn ang="0">
                  <a:pos x="343" y="1472"/>
                </a:cxn>
                <a:cxn ang="0">
                  <a:pos x="439" y="1438"/>
                </a:cxn>
                <a:cxn ang="0">
                  <a:pos x="537" y="1407"/>
                </a:cxn>
                <a:cxn ang="0">
                  <a:pos x="636" y="1373"/>
                </a:cxn>
                <a:cxn ang="0">
                  <a:pos x="729" y="1340"/>
                </a:cxn>
                <a:cxn ang="0">
                  <a:pos x="828" y="1309"/>
                </a:cxn>
                <a:cxn ang="0">
                  <a:pos x="924" y="1277"/>
                </a:cxn>
                <a:cxn ang="0">
                  <a:pos x="1017" y="1244"/>
                </a:cxn>
                <a:cxn ang="0">
                  <a:pos x="1113" y="1210"/>
                </a:cxn>
                <a:cxn ang="0">
                  <a:pos x="1207" y="1179"/>
                </a:cxn>
                <a:cxn ang="0">
                  <a:pos x="1303" y="1145"/>
                </a:cxn>
                <a:cxn ang="0">
                  <a:pos x="1399" y="1114"/>
                </a:cxn>
                <a:cxn ang="0">
                  <a:pos x="1490" y="1083"/>
                </a:cxn>
                <a:cxn ang="0">
                  <a:pos x="1586" y="1052"/>
                </a:cxn>
                <a:cxn ang="0">
                  <a:pos x="1677" y="1013"/>
                </a:cxn>
                <a:cxn ang="0">
                  <a:pos x="1771" y="982"/>
                </a:cxn>
                <a:cxn ang="0">
                  <a:pos x="1862" y="956"/>
                </a:cxn>
                <a:cxn ang="0">
                  <a:pos x="1953" y="912"/>
                </a:cxn>
                <a:cxn ang="0">
                  <a:pos x="2044" y="862"/>
                </a:cxn>
                <a:cxn ang="0">
                  <a:pos x="2135" y="807"/>
                </a:cxn>
                <a:cxn ang="0">
                  <a:pos x="2224" y="768"/>
                </a:cxn>
                <a:cxn ang="0">
                  <a:pos x="2315" y="747"/>
                </a:cxn>
                <a:cxn ang="0">
                  <a:pos x="2409" y="735"/>
                </a:cxn>
                <a:cxn ang="0">
                  <a:pos x="2503" y="723"/>
                </a:cxn>
                <a:cxn ang="0">
                  <a:pos x="2591" y="687"/>
                </a:cxn>
                <a:cxn ang="0">
                  <a:pos x="2675" y="603"/>
                </a:cxn>
                <a:cxn ang="0">
                  <a:pos x="2764" y="507"/>
                </a:cxn>
                <a:cxn ang="0">
                  <a:pos x="2853" y="454"/>
                </a:cxn>
                <a:cxn ang="0">
                  <a:pos x="2942" y="442"/>
                </a:cxn>
                <a:cxn ang="0">
                  <a:pos x="3031" y="461"/>
                </a:cxn>
                <a:cxn ang="0">
                  <a:pos x="3124" y="478"/>
                </a:cxn>
                <a:cxn ang="0">
                  <a:pos x="3211" y="444"/>
                </a:cxn>
                <a:cxn ang="0">
                  <a:pos x="3297" y="401"/>
                </a:cxn>
                <a:cxn ang="0">
                  <a:pos x="3386" y="358"/>
                </a:cxn>
                <a:cxn ang="0">
                  <a:pos x="3472" y="315"/>
                </a:cxn>
                <a:cxn ang="0">
                  <a:pos x="3559" y="288"/>
                </a:cxn>
                <a:cxn ang="0">
                  <a:pos x="3645" y="262"/>
                </a:cxn>
                <a:cxn ang="0">
                  <a:pos x="3731" y="226"/>
                </a:cxn>
                <a:cxn ang="0">
                  <a:pos x="3818" y="192"/>
                </a:cxn>
                <a:cxn ang="0">
                  <a:pos x="3899" y="166"/>
                </a:cxn>
                <a:cxn ang="0">
                  <a:pos x="3988" y="149"/>
                </a:cxn>
                <a:cxn ang="0">
                  <a:pos x="4074" y="132"/>
                </a:cxn>
                <a:cxn ang="0">
                  <a:pos x="4158" y="111"/>
                </a:cxn>
                <a:cxn ang="0">
                  <a:pos x="4240" y="77"/>
                </a:cxn>
                <a:cxn ang="0">
                  <a:pos x="4326" y="34"/>
                </a:cxn>
                <a:cxn ang="0">
                  <a:pos x="4410" y="0"/>
                </a:cxn>
                <a:cxn ang="0">
                  <a:pos x="4494" y="12"/>
                </a:cxn>
              </a:cxnLst>
              <a:rect l="0" t="0" r="r" b="b"/>
              <a:pathLst>
                <a:path w="4494" h="1587">
                  <a:moveTo>
                    <a:pt x="0" y="1587"/>
                  </a:moveTo>
                  <a:lnTo>
                    <a:pt x="48" y="1570"/>
                  </a:lnTo>
                  <a:lnTo>
                    <a:pt x="146" y="1539"/>
                  </a:lnTo>
                  <a:lnTo>
                    <a:pt x="247" y="1503"/>
                  </a:lnTo>
                  <a:lnTo>
                    <a:pt x="343" y="1472"/>
                  </a:lnTo>
                  <a:lnTo>
                    <a:pt x="439" y="1438"/>
                  </a:lnTo>
                  <a:lnTo>
                    <a:pt x="537" y="1407"/>
                  </a:lnTo>
                  <a:lnTo>
                    <a:pt x="636" y="1373"/>
                  </a:lnTo>
                  <a:lnTo>
                    <a:pt x="729" y="1340"/>
                  </a:lnTo>
                  <a:lnTo>
                    <a:pt x="828" y="1309"/>
                  </a:lnTo>
                  <a:lnTo>
                    <a:pt x="924" y="1277"/>
                  </a:lnTo>
                  <a:lnTo>
                    <a:pt x="1017" y="1244"/>
                  </a:lnTo>
                  <a:lnTo>
                    <a:pt x="1113" y="1210"/>
                  </a:lnTo>
                  <a:lnTo>
                    <a:pt x="1207" y="1179"/>
                  </a:lnTo>
                  <a:lnTo>
                    <a:pt x="1303" y="1145"/>
                  </a:lnTo>
                  <a:lnTo>
                    <a:pt x="1399" y="1114"/>
                  </a:lnTo>
                  <a:lnTo>
                    <a:pt x="1490" y="1083"/>
                  </a:lnTo>
                  <a:lnTo>
                    <a:pt x="1586" y="1052"/>
                  </a:lnTo>
                  <a:lnTo>
                    <a:pt x="1677" y="1013"/>
                  </a:lnTo>
                  <a:lnTo>
                    <a:pt x="1771" y="982"/>
                  </a:lnTo>
                  <a:lnTo>
                    <a:pt x="1862" y="956"/>
                  </a:lnTo>
                  <a:lnTo>
                    <a:pt x="1953" y="912"/>
                  </a:lnTo>
                  <a:lnTo>
                    <a:pt x="2044" y="862"/>
                  </a:lnTo>
                  <a:lnTo>
                    <a:pt x="2135" y="807"/>
                  </a:lnTo>
                  <a:lnTo>
                    <a:pt x="2224" y="768"/>
                  </a:lnTo>
                  <a:lnTo>
                    <a:pt x="2315" y="747"/>
                  </a:lnTo>
                  <a:lnTo>
                    <a:pt x="2409" y="735"/>
                  </a:lnTo>
                  <a:lnTo>
                    <a:pt x="2503" y="723"/>
                  </a:lnTo>
                  <a:lnTo>
                    <a:pt x="2591" y="687"/>
                  </a:lnTo>
                  <a:lnTo>
                    <a:pt x="2675" y="603"/>
                  </a:lnTo>
                  <a:lnTo>
                    <a:pt x="2764" y="507"/>
                  </a:lnTo>
                  <a:lnTo>
                    <a:pt x="2853" y="454"/>
                  </a:lnTo>
                  <a:lnTo>
                    <a:pt x="2942" y="442"/>
                  </a:lnTo>
                  <a:lnTo>
                    <a:pt x="3031" y="461"/>
                  </a:lnTo>
                  <a:lnTo>
                    <a:pt x="3124" y="478"/>
                  </a:lnTo>
                  <a:lnTo>
                    <a:pt x="3211" y="444"/>
                  </a:lnTo>
                  <a:lnTo>
                    <a:pt x="3297" y="401"/>
                  </a:lnTo>
                  <a:lnTo>
                    <a:pt x="3386" y="358"/>
                  </a:lnTo>
                  <a:lnTo>
                    <a:pt x="3472" y="315"/>
                  </a:lnTo>
                  <a:lnTo>
                    <a:pt x="3559" y="288"/>
                  </a:lnTo>
                  <a:lnTo>
                    <a:pt x="3645" y="262"/>
                  </a:lnTo>
                  <a:lnTo>
                    <a:pt x="3731" y="226"/>
                  </a:lnTo>
                  <a:lnTo>
                    <a:pt x="3818" y="192"/>
                  </a:lnTo>
                  <a:lnTo>
                    <a:pt x="3899" y="166"/>
                  </a:lnTo>
                  <a:lnTo>
                    <a:pt x="3988" y="149"/>
                  </a:lnTo>
                  <a:lnTo>
                    <a:pt x="4074" y="132"/>
                  </a:lnTo>
                  <a:lnTo>
                    <a:pt x="4158" y="111"/>
                  </a:lnTo>
                  <a:lnTo>
                    <a:pt x="4240" y="77"/>
                  </a:lnTo>
                  <a:lnTo>
                    <a:pt x="4326" y="34"/>
                  </a:lnTo>
                  <a:lnTo>
                    <a:pt x="4410" y="0"/>
                  </a:lnTo>
                  <a:lnTo>
                    <a:pt x="4494" y="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0" name="Freeform 220"/>
            <p:cNvSpPr>
              <a:spLocks noChangeAspect="1"/>
            </p:cNvSpPr>
            <p:nvPr/>
          </p:nvSpPr>
          <p:spPr bwMode="auto">
            <a:xfrm>
              <a:off x="3428" y="1782"/>
              <a:ext cx="1585" cy="535"/>
            </a:xfrm>
            <a:custGeom>
              <a:avLst/>
              <a:gdLst/>
              <a:ahLst/>
              <a:cxnLst>
                <a:cxn ang="0">
                  <a:pos x="0" y="1255"/>
                </a:cxn>
                <a:cxn ang="0">
                  <a:pos x="82" y="1227"/>
                </a:cxn>
                <a:cxn ang="0">
                  <a:pos x="164" y="1200"/>
                </a:cxn>
                <a:cxn ang="0">
                  <a:pos x="248" y="1171"/>
                </a:cxn>
                <a:cxn ang="0">
                  <a:pos x="327" y="1143"/>
                </a:cxn>
                <a:cxn ang="0">
                  <a:pos x="411" y="1116"/>
                </a:cxn>
                <a:cxn ang="0">
                  <a:pos x="492" y="1087"/>
                </a:cxn>
                <a:cxn ang="0">
                  <a:pos x="572" y="1061"/>
                </a:cxn>
                <a:cxn ang="0">
                  <a:pos x="653" y="1032"/>
                </a:cxn>
                <a:cxn ang="0">
                  <a:pos x="732" y="1008"/>
                </a:cxn>
                <a:cxn ang="0">
                  <a:pos x="814" y="977"/>
                </a:cxn>
                <a:cxn ang="0">
                  <a:pos x="896" y="953"/>
                </a:cxn>
                <a:cxn ang="0">
                  <a:pos x="972" y="927"/>
                </a:cxn>
                <a:cxn ang="0">
                  <a:pos x="1054" y="898"/>
                </a:cxn>
                <a:cxn ang="0">
                  <a:pos x="1133" y="871"/>
                </a:cxn>
                <a:cxn ang="0">
                  <a:pos x="1212" y="845"/>
                </a:cxn>
                <a:cxn ang="0">
                  <a:pos x="1289" y="821"/>
                </a:cxn>
                <a:cxn ang="0">
                  <a:pos x="1371" y="792"/>
                </a:cxn>
                <a:cxn ang="0">
                  <a:pos x="1448" y="766"/>
                </a:cxn>
                <a:cxn ang="0">
                  <a:pos x="1524" y="739"/>
                </a:cxn>
                <a:cxn ang="0">
                  <a:pos x="1604" y="713"/>
                </a:cxn>
                <a:cxn ang="0">
                  <a:pos x="1680" y="687"/>
                </a:cxn>
                <a:cxn ang="0">
                  <a:pos x="1759" y="660"/>
                </a:cxn>
                <a:cxn ang="0">
                  <a:pos x="1834" y="636"/>
                </a:cxn>
                <a:cxn ang="0">
                  <a:pos x="1911" y="610"/>
                </a:cxn>
                <a:cxn ang="0">
                  <a:pos x="1990" y="583"/>
                </a:cxn>
                <a:cxn ang="0">
                  <a:pos x="2064" y="557"/>
                </a:cxn>
                <a:cxn ang="0">
                  <a:pos x="2139" y="533"/>
                </a:cxn>
                <a:cxn ang="0">
                  <a:pos x="2218" y="507"/>
                </a:cxn>
                <a:cxn ang="0">
                  <a:pos x="2292" y="480"/>
                </a:cxn>
                <a:cxn ang="0">
                  <a:pos x="2367" y="454"/>
                </a:cxn>
                <a:cxn ang="0">
                  <a:pos x="2441" y="427"/>
                </a:cxn>
                <a:cxn ang="0">
                  <a:pos x="2515" y="406"/>
                </a:cxn>
                <a:cxn ang="0">
                  <a:pos x="2592" y="379"/>
                </a:cxn>
                <a:cxn ang="0">
                  <a:pos x="2667" y="353"/>
                </a:cxn>
                <a:cxn ang="0">
                  <a:pos x="2741" y="327"/>
                </a:cxn>
                <a:cxn ang="0">
                  <a:pos x="2813" y="305"/>
                </a:cxn>
                <a:cxn ang="0">
                  <a:pos x="2887" y="279"/>
                </a:cxn>
                <a:cxn ang="0">
                  <a:pos x="2959" y="255"/>
                </a:cxn>
                <a:cxn ang="0">
                  <a:pos x="3036" y="228"/>
                </a:cxn>
                <a:cxn ang="0">
                  <a:pos x="3108" y="204"/>
                </a:cxn>
                <a:cxn ang="0">
                  <a:pos x="3180" y="180"/>
                </a:cxn>
                <a:cxn ang="0">
                  <a:pos x="3255" y="154"/>
                </a:cxn>
                <a:cxn ang="0">
                  <a:pos x="3327" y="132"/>
                </a:cxn>
                <a:cxn ang="0">
                  <a:pos x="3399" y="106"/>
                </a:cxn>
                <a:cxn ang="0">
                  <a:pos x="3471" y="82"/>
                </a:cxn>
                <a:cxn ang="0">
                  <a:pos x="3543" y="60"/>
                </a:cxn>
                <a:cxn ang="0">
                  <a:pos x="3612" y="34"/>
                </a:cxn>
                <a:cxn ang="0">
                  <a:pos x="3684" y="10"/>
                </a:cxn>
                <a:cxn ang="0">
                  <a:pos x="3720" y="0"/>
                </a:cxn>
              </a:cxnLst>
              <a:rect l="0" t="0" r="r" b="b"/>
              <a:pathLst>
                <a:path w="3720" h="1255">
                  <a:moveTo>
                    <a:pt x="0" y="1255"/>
                  </a:moveTo>
                  <a:lnTo>
                    <a:pt x="82" y="1227"/>
                  </a:lnTo>
                  <a:lnTo>
                    <a:pt x="164" y="1200"/>
                  </a:lnTo>
                  <a:lnTo>
                    <a:pt x="248" y="1171"/>
                  </a:lnTo>
                  <a:lnTo>
                    <a:pt x="327" y="1143"/>
                  </a:lnTo>
                  <a:lnTo>
                    <a:pt x="411" y="1116"/>
                  </a:lnTo>
                  <a:lnTo>
                    <a:pt x="492" y="1087"/>
                  </a:lnTo>
                  <a:lnTo>
                    <a:pt x="572" y="1061"/>
                  </a:lnTo>
                  <a:lnTo>
                    <a:pt x="653" y="1032"/>
                  </a:lnTo>
                  <a:lnTo>
                    <a:pt x="732" y="1008"/>
                  </a:lnTo>
                  <a:lnTo>
                    <a:pt x="814" y="977"/>
                  </a:lnTo>
                  <a:lnTo>
                    <a:pt x="896" y="953"/>
                  </a:lnTo>
                  <a:lnTo>
                    <a:pt x="972" y="927"/>
                  </a:lnTo>
                  <a:lnTo>
                    <a:pt x="1054" y="898"/>
                  </a:lnTo>
                  <a:lnTo>
                    <a:pt x="1133" y="871"/>
                  </a:lnTo>
                  <a:lnTo>
                    <a:pt x="1212" y="845"/>
                  </a:lnTo>
                  <a:lnTo>
                    <a:pt x="1289" y="821"/>
                  </a:lnTo>
                  <a:lnTo>
                    <a:pt x="1371" y="792"/>
                  </a:lnTo>
                  <a:lnTo>
                    <a:pt x="1448" y="766"/>
                  </a:lnTo>
                  <a:lnTo>
                    <a:pt x="1524" y="739"/>
                  </a:lnTo>
                  <a:lnTo>
                    <a:pt x="1604" y="713"/>
                  </a:lnTo>
                  <a:lnTo>
                    <a:pt x="1680" y="687"/>
                  </a:lnTo>
                  <a:lnTo>
                    <a:pt x="1759" y="660"/>
                  </a:lnTo>
                  <a:lnTo>
                    <a:pt x="1834" y="636"/>
                  </a:lnTo>
                  <a:lnTo>
                    <a:pt x="1911" y="610"/>
                  </a:lnTo>
                  <a:lnTo>
                    <a:pt x="1990" y="583"/>
                  </a:lnTo>
                  <a:lnTo>
                    <a:pt x="2064" y="557"/>
                  </a:lnTo>
                  <a:lnTo>
                    <a:pt x="2139" y="533"/>
                  </a:lnTo>
                  <a:lnTo>
                    <a:pt x="2218" y="507"/>
                  </a:lnTo>
                  <a:lnTo>
                    <a:pt x="2292" y="480"/>
                  </a:lnTo>
                  <a:lnTo>
                    <a:pt x="2367" y="454"/>
                  </a:lnTo>
                  <a:lnTo>
                    <a:pt x="2441" y="427"/>
                  </a:lnTo>
                  <a:lnTo>
                    <a:pt x="2515" y="406"/>
                  </a:lnTo>
                  <a:lnTo>
                    <a:pt x="2592" y="379"/>
                  </a:lnTo>
                  <a:lnTo>
                    <a:pt x="2667" y="353"/>
                  </a:lnTo>
                  <a:lnTo>
                    <a:pt x="2741" y="327"/>
                  </a:lnTo>
                  <a:lnTo>
                    <a:pt x="2813" y="305"/>
                  </a:lnTo>
                  <a:lnTo>
                    <a:pt x="2887" y="279"/>
                  </a:lnTo>
                  <a:lnTo>
                    <a:pt x="2959" y="255"/>
                  </a:lnTo>
                  <a:lnTo>
                    <a:pt x="3036" y="228"/>
                  </a:lnTo>
                  <a:lnTo>
                    <a:pt x="3108" y="204"/>
                  </a:lnTo>
                  <a:lnTo>
                    <a:pt x="3180" y="180"/>
                  </a:lnTo>
                  <a:lnTo>
                    <a:pt x="3255" y="154"/>
                  </a:lnTo>
                  <a:lnTo>
                    <a:pt x="3327" y="132"/>
                  </a:lnTo>
                  <a:lnTo>
                    <a:pt x="3399" y="106"/>
                  </a:lnTo>
                  <a:lnTo>
                    <a:pt x="3471" y="82"/>
                  </a:lnTo>
                  <a:lnTo>
                    <a:pt x="3543" y="60"/>
                  </a:lnTo>
                  <a:lnTo>
                    <a:pt x="3612" y="34"/>
                  </a:lnTo>
                  <a:lnTo>
                    <a:pt x="3684" y="10"/>
                  </a:lnTo>
                  <a:lnTo>
                    <a:pt x="372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1" name="Freeform 221"/>
            <p:cNvSpPr>
              <a:spLocks noChangeAspect="1"/>
            </p:cNvSpPr>
            <p:nvPr/>
          </p:nvSpPr>
          <p:spPr bwMode="auto">
            <a:xfrm>
              <a:off x="1433" y="2308"/>
              <a:ext cx="1915" cy="673"/>
            </a:xfrm>
            <a:custGeom>
              <a:avLst/>
              <a:gdLst/>
              <a:ahLst/>
              <a:cxnLst>
                <a:cxn ang="0">
                  <a:pos x="0" y="1579"/>
                </a:cxn>
                <a:cxn ang="0">
                  <a:pos x="51" y="1565"/>
                </a:cxn>
                <a:cxn ang="0">
                  <a:pos x="152" y="1531"/>
                </a:cxn>
                <a:cxn ang="0">
                  <a:pos x="248" y="1498"/>
                </a:cxn>
                <a:cxn ang="0">
                  <a:pos x="346" y="1464"/>
                </a:cxn>
                <a:cxn ang="0">
                  <a:pos x="442" y="1433"/>
                </a:cxn>
                <a:cxn ang="0">
                  <a:pos x="540" y="1397"/>
                </a:cxn>
                <a:cxn ang="0">
                  <a:pos x="639" y="1366"/>
                </a:cxn>
                <a:cxn ang="0">
                  <a:pos x="732" y="1334"/>
                </a:cxn>
                <a:cxn ang="0">
                  <a:pos x="831" y="1298"/>
                </a:cxn>
                <a:cxn ang="0">
                  <a:pos x="927" y="1267"/>
                </a:cxn>
                <a:cxn ang="0">
                  <a:pos x="1020" y="1236"/>
                </a:cxn>
                <a:cxn ang="0">
                  <a:pos x="1116" y="1205"/>
                </a:cxn>
                <a:cxn ang="0">
                  <a:pos x="1210" y="1174"/>
                </a:cxn>
                <a:cxn ang="0">
                  <a:pos x="1306" y="1142"/>
                </a:cxn>
                <a:cxn ang="0">
                  <a:pos x="1397" y="1109"/>
                </a:cxn>
                <a:cxn ang="0">
                  <a:pos x="1493" y="1078"/>
                </a:cxn>
                <a:cxn ang="0">
                  <a:pos x="1587" y="1046"/>
                </a:cxn>
                <a:cxn ang="0">
                  <a:pos x="1680" y="1015"/>
                </a:cxn>
                <a:cxn ang="0">
                  <a:pos x="1771" y="984"/>
                </a:cxn>
                <a:cxn ang="0">
                  <a:pos x="1865" y="950"/>
                </a:cxn>
                <a:cxn ang="0">
                  <a:pos x="1956" y="905"/>
                </a:cxn>
                <a:cxn ang="0">
                  <a:pos x="2045" y="857"/>
                </a:cxn>
                <a:cxn ang="0">
                  <a:pos x="2136" y="799"/>
                </a:cxn>
                <a:cxn ang="0">
                  <a:pos x="2227" y="751"/>
                </a:cxn>
                <a:cxn ang="0">
                  <a:pos x="2319" y="734"/>
                </a:cxn>
                <a:cxn ang="0">
                  <a:pos x="2407" y="722"/>
                </a:cxn>
                <a:cxn ang="0">
                  <a:pos x="2501" y="717"/>
                </a:cxn>
                <a:cxn ang="0">
                  <a:pos x="2590" y="686"/>
                </a:cxn>
                <a:cxn ang="0">
                  <a:pos x="2679" y="607"/>
                </a:cxn>
                <a:cxn ang="0">
                  <a:pos x="2767" y="506"/>
                </a:cxn>
                <a:cxn ang="0">
                  <a:pos x="2851" y="451"/>
                </a:cxn>
                <a:cxn ang="0">
                  <a:pos x="2943" y="434"/>
                </a:cxn>
                <a:cxn ang="0">
                  <a:pos x="3034" y="453"/>
                </a:cxn>
                <a:cxn ang="0">
                  <a:pos x="3123" y="468"/>
                </a:cxn>
                <a:cxn ang="0">
                  <a:pos x="3211" y="434"/>
                </a:cxn>
                <a:cxn ang="0">
                  <a:pos x="3298" y="396"/>
                </a:cxn>
                <a:cxn ang="0">
                  <a:pos x="3387" y="353"/>
                </a:cxn>
                <a:cxn ang="0">
                  <a:pos x="3471" y="309"/>
                </a:cxn>
                <a:cxn ang="0">
                  <a:pos x="3559" y="283"/>
                </a:cxn>
                <a:cxn ang="0">
                  <a:pos x="3643" y="257"/>
                </a:cxn>
                <a:cxn ang="0">
                  <a:pos x="3730" y="218"/>
                </a:cxn>
                <a:cxn ang="0">
                  <a:pos x="3819" y="185"/>
                </a:cxn>
                <a:cxn ang="0">
                  <a:pos x="3903" y="156"/>
                </a:cxn>
                <a:cxn ang="0">
                  <a:pos x="3987" y="139"/>
                </a:cxn>
                <a:cxn ang="0">
                  <a:pos x="4073" y="125"/>
                </a:cxn>
                <a:cxn ang="0">
                  <a:pos x="4159" y="103"/>
                </a:cxn>
                <a:cxn ang="0">
                  <a:pos x="4243" y="72"/>
                </a:cxn>
                <a:cxn ang="0">
                  <a:pos x="4327" y="26"/>
                </a:cxn>
                <a:cxn ang="0">
                  <a:pos x="4411" y="0"/>
                </a:cxn>
                <a:cxn ang="0">
                  <a:pos x="4495" y="19"/>
                </a:cxn>
              </a:cxnLst>
              <a:rect l="0" t="0" r="r" b="b"/>
              <a:pathLst>
                <a:path w="4495" h="1579">
                  <a:moveTo>
                    <a:pt x="0" y="1579"/>
                  </a:moveTo>
                  <a:lnTo>
                    <a:pt x="51" y="1565"/>
                  </a:lnTo>
                  <a:lnTo>
                    <a:pt x="152" y="1531"/>
                  </a:lnTo>
                  <a:lnTo>
                    <a:pt x="248" y="1498"/>
                  </a:lnTo>
                  <a:lnTo>
                    <a:pt x="346" y="1464"/>
                  </a:lnTo>
                  <a:lnTo>
                    <a:pt x="442" y="1433"/>
                  </a:lnTo>
                  <a:lnTo>
                    <a:pt x="540" y="1397"/>
                  </a:lnTo>
                  <a:lnTo>
                    <a:pt x="639" y="1366"/>
                  </a:lnTo>
                  <a:lnTo>
                    <a:pt x="732" y="1334"/>
                  </a:lnTo>
                  <a:lnTo>
                    <a:pt x="831" y="1298"/>
                  </a:lnTo>
                  <a:lnTo>
                    <a:pt x="927" y="1267"/>
                  </a:lnTo>
                  <a:lnTo>
                    <a:pt x="1020" y="1236"/>
                  </a:lnTo>
                  <a:lnTo>
                    <a:pt x="1116" y="1205"/>
                  </a:lnTo>
                  <a:lnTo>
                    <a:pt x="1210" y="1174"/>
                  </a:lnTo>
                  <a:lnTo>
                    <a:pt x="1306" y="1142"/>
                  </a:lnTo>
                  <a:lnTo>
                    <a:pt x="1397" y="1109"/>
                  </a:lnTo>
                  <a:lnTo>
                    <a:pt x="1493" y="1078"/>
                  </a:lnTo>
                  <a:lnTo>
                    <a:pt x="1587" y="1046"/>
                  </a:lnTo>
                  <a:lnTo>
                    <a:pt x="1680" y="1015"/>
                  </a:lnTo>
                  <a:lnTo>
                    <a:pt x="1771" y="984"/>
                  </a:lnTo>
                  <a:lnTo>
                    <a:pt x="1865" y="950"/>
                  </a:lnTo>
                  <a:lnTo>
                    <a:pt x="1956" y="905"/>
                  </a:lnTo>
                  <a:lnTo>
                    <a:pt x="2045" y="857"/>
                  </a:lnTo>
                  <a:lnTo>
                    <a:pt x="2136" y="799"/>
                  </a:lnTo>
                  <a:lnTo>
                    <a:pt x="2227" y="751"/>
                  </a:lnTo>
                  <a:lnTo>
                    <a:pt x="2319" y="734"/>
                  </a:lnTo>
                  <a:lnTo>
                    <a:pt x="2407" y="722"/>
                  </a:lnTo>
                  <a:lnTo>
                    <a:pt x="2501" y="717"/>
                  </a:lnTo>
                  <a:lnTo>
                    <a:pt x="2590" y="686"/>
                  </a:lnTo>
                  <a:lnTo>
                    <a:pt x="2679" y="607"/>
                  </a:lnTo>
                  <a:lnTo>
                    <a:pt x="2767" y="506"/>
                  </a:lnTo>
                  <a:lnTo>
                    <a:pt x="2851" y="451"/>
                  </a:lnTo>
                  <a:lnTo>
                    <a:pt x="2943" y="434"/>
                  </a:lnTo>
                  <a:lnTo>
                    <a:pt x="3034" y="453"/>
                  </a:lnTo>
                  <a:lnTo>
                    <a:pt x="3123" y="468"/>
                  </a:lnTo>
                  <a:lnTo>
                    <a:pt x="3211" y="434"/>
                  </a:lnTo>
                  <a:lnTo>
                    <a:pt x="3298" y="396"/>
                  </a:lnTo>
                  <a:lnTo>
                    <a:pt x="3387" y="353"/>
                  </a:lnTo>
                  <a:lnTo>
                    <a:pt x="3471" y="309"/>
                  </a:lnTo>
                  <a:lnTo>
                    <a:pt x="3559" y="283"/>
                  </a:lnTo>
                  <a:lnTo>
                    <a:pt x="3643" y="257"/>
                  </a:lnTo>
                  <a:lnTo>
                    <a:pt x="3730" y="218"/>
                  </a:lnTo>
                  <a:lnTo>
                    <a:pt x="3819" y="185"/>
                  </a:lnTo>
                  <a:lnTo>
                    <a:pt x="3903" y="156"/>
                  </a:lnTo>
                  <a:lnTo>
                    <a:pt x="3987" y="139"/>
                  </a:lnTo>
                  <a:lnTo>
                    <a:pt x="4073" y="125"/>
                  </a:lnTo>
                  <a:lnTo>
                    <a:pt x="4159" y="103"/>
                  </a:lnTo>
                  <a:lnTo>
                    <a:pt x="4243" y="72"/>
                  </a:lnTo>
                  <a:lnTo>
                    <a:pt x="4327" y="26"/>
                  </a:lnTo>
                  <a:lnTo>
                    <a:pt x="4411" y="0"/>
                  </a:lnTo>
                  <a:lnTo>
                    <a:pt x="4495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2" name="Freeform 222"/>
            <p:cNvSpPr>
              <a:spLocks noChangeAspect="1"/>
            </p:cNvSpPr>
            <p:nvPr/>
          </p:nvSpPr>
          <p:spPr bwMode="auto">
            <a:xfrm>
              <a:off x="3419" y="1777"/>
              <a:ext cx="1584" cy="534"/>
            </a:xfrm>
            <a:custGeom>
              <a:avLst/>
              <a:gdLst/>
              <a:ahLst/>
              <a:cxnLst>
                <a:cxn ang="0">
                  <a:pos x="0" y="1253"/>
                </a:cxn>
                <a:cxn ang="0">
                  <a:pos x="84" y="1227"/>
                </a:cxn>
                <a:cxn ang="0">
                  <a:pos x="168" y="1198"/>
                </a:cxn>
                <a:cxn ang="0">
                  <a:pos x="247" y="1169"/>
                </a:cxn>
                <a:cxn ang="0">
                  <a:pos x="329" y="1143"/>
                </a:cxn>
                <a:cxn ang="0">
                  <a:pos x="413" y="1114"/>
                </a:cxn>
                <a:cxn ang="0">
                  <a:pos x="492" y="1087"/>
                </a:cxn>
                <a:cxn ang="0">
                  <a:pos x="573" y="1059"/>
                </a:cxn>
                <a:cxn ang="0">
                  <a:pos x="655" y="1032"/>
                </a:cxn>
                <a:cxn ang="0">
                  <a:pos x="734" y="1006"/>
                </a:cxn>
                <a:cxn ang="0">
                  <a:pos x="816" y="979"/>
                </a:cxn>
                <a:cxn ang="0">
                  <a:pos x="895" y="951"/>
                </a:cxn>
                <a:cxn ang="0">
                  <a:pos x="977" y="924"/>
                </a:cxn>
                <a:cxn ang="0">
                  <a:pos x="1053" y="898"/>
                </a:cxn>
                <a:cxn ang="0">
                  <a:pos x="1135" y="871"/>
                </a:cxn>
                <a:cxn ang="0">
                  <a:pos x="1212" y="843"/>
                </a:cxn>
                <a:cxn ang="0">
                  <a:pos x="1291" y="816"/>
                </a:cxn>
                <a:cxn ang="0">
                  <a:pos x="1370" y="792"/>
                </a:cxn>
                <a:cxn ang="0">
                  <a:pos x="1449" y="766"/>
                </a:cxn>
                <a:cxn ang="0">
                  <a:pos x="1526" y="739"/>
                </a:cxn>
                <a:cxn ang="0">
                  <a:pos x="1605" y="711"/>
                </a:cxn>
                <a:cxn ang="0">
                  <a:pos x="1682" y="684"/>
                </a:cxn>
                <a:cxn ang="0">
                  <a:pos x="1761" y="660"/>
                </a:cxn>
                <a:cxn ang="0">
                  <a:pos x="1833" y="634"/>
                </a:cxn>
                <a:cxn ang="0">
                  <a:pos x="1912" y="607"/>
                </a:cxn>
                <a:cxn ang="0">
                  <a:pos x="1989" y="581"/>
                </a:cxn>
                <a:cxn ang="0">
                  <a:pos x="2066" y="555"/>
                </a:cxn>
                <a:cxn ang="0">
                  <a:pos x="2140" y="528"/>
                </a:cxn>
                <a:cxn ang="0">
                  <a:pos x="2217" y="507"/>
                </a:cxn>
                <a:cxn ang="0">
                  <a:pos x="2292" y="480"/>
                </a:cxn>
                <a:cxn ang="0">
                  <a:pos x="2366" y="454"/>
                </a:cxn>
                <a:cxn ang="0">
                  <a:pos x="2443" y="430"/>
                </a:cxn>
                <a:cxn ang="0">
                  <a:pos x="2517" y="403"/>
                </a:cxn>
                <a:cxn ang="0">
                  <a:pos x="2592" y="379"/>
                </a:cxn>
                <a:cxn ang="0">
                  <a:pos x="2666" y="353"/>
                </a:cxn>
                <a:cxn ang="0">
                  <a:pos x="2743" y="329"/>
                </a:cxn>
                <a:cxn ang="0">
                  <a:pos x="2815" y="305"/>
                </a:cxn>
                <a:cxn ang="0">
                  <a:pos x="2889" y="279"/>
                </a:cxn>
                <a:cxn ang="0">
                  <a:pos x="2961" y="252"/>
                </a:cxn>
                <a:cxn ang="0">
                  <a:pos x="3036" y="231"/>
                </a:cxn>
                <a:cxn ang="0">
                  <a:pos x="3108" y="204"/>
                </a:cxn>
                <a:cxn ang="0">
                  <a:pos x="3180" y="180"/>
                </a:cxn>
                <a:cxn ang="0">
                  <a:pos x="3252" y="156"/>
                </a:cxn>
                <a:cxn ang="0">
                  <a:pos x="3326" y="132"/>
                </a:cxn>
                <a:cxn ang="0">
                  <a:pos x="3398" y="106"/>
                </a:cxn>
                <a:cxn ang="0">
                  <a:pos x="3470" y="84"/>
                </a:cxn>
                <a:cxn ang="0">
                  <a:pos x="3540" y="58"/>
                </a:cxn>
                <a:cxn ang="0">
                  <a:pos x="3612" y="34"/>
                </a:cxn>
                <a:cxn ang="0">
                  <a:pos x="3684" y="12"/>
                </a:cxn>
                <a:cxn ang="0">
                  <a:pos x="3717" y="0"/>
                </a:cxn>
              </a:cxnLst>
              <a:rect l="0" t="0" r="r" b="b"/>
              <a:pathLst>
                <a:path w="3717" h="1253">
                  <a:moveTo>
                    <a:pt x="0" y="1253"/>
                  </a:moveTo>
                  <a:lnTo>
                    <a:pt x="84" y="1227"/>
                  </a:lnTo>
                  <a:lnTo>
                    <a:pt x="168" y="1198"/>
                  </a:lnTo>
                  <a:lnTo>
                    <a:pt x="247" y="1169"/>
                  </a:lnTo>
                  <a:lnTo>
                    <a:pt x="329" y="1143"/>
                  </a:lnTo>
                  <a:lnTo>
                    <a:pt x="413" y="1114"/>
                  </a:lnTo>
                  <a:lnTo>
                    <a:pt x="492" y="1087"/>
                  </a:lnTo>
                  <a:lnTo>
                    <a:pt x="573" y="1059"/>
                  </a:lnTo>
                  <a:lnTo>
                    <a:pt x="655" y="1032"/>
                  </a:lnTo>
                  <a:lnTo>
                    <a:pt x="734" y="1006"/>
                  </a:lnTo>
                  <a:lnTo>
                    <a:pt x="816" y="979"/>
                  </a:lnTo>
                  <a:lnTo>
                    <a:pt x="895" y="951"/>
                  </a:lnTo>
                  <a:lnTo>
                    <a:pt x="977" y="924"/>
                  </a:lnTo>
                  <a:lnTo>
                    <a:pt x="1053" y="898"/>
                  </a:lnTo>
                  <a:lnTo>
                    <a:pt x="1135" y="871"/>
                  </a:lnTo>
                  <a:lnTo>
                    <a:pt x="1212" y="843"/>
                  </a:lnTo>
                  <a:lnTo>
                    <a:pt x="1291" y="816"/>
                  </a:lnTo>
                  <a:lnTo>
                    <a:pt x="1370" y="792"/>
                  </a:lnTo>
                  <a:lnTo>
                    <a:pt x="1449" y="766"/>
                  </a:lnTo>
                  <a:lnTo>
                    <a:pt x="1526" y="739"/>
                  </a:lnTo>
                  <a:lnTo>
                    <a:pt x="1605" y="711"/>
                  </a:lnTo>
                  <a:lnTo>
                    <a:pt x="1682" y="684"/>
                  </a:lnTo>
                  <a:lnTo>
                    <a:pt x="1761" y="660"/>
                  </a:lnTo>
                  <a:lnTo>
                    <a:pt x="1833" y="634"/>
                  </a:lnTo>
                  <a:lnTo>
                    <a:pt x="1912" y="607"/>
                  </a:lnTo>
                  <a:lnTo>
                    <a:pt x="1989" y="581"/>
                  </a:lnTo>
                  <a:lnTo>
                    <a:pt x="2066" y="555"/>
                  </a:lnTo>
                  <a:lnTo>
                    <a:pt x="2140" y="528"/>
                  </a:lnTo>
                  <a:lnTo>
                    <a:pt x="2217" y="507"/>
                  </a:lnTo>
                  <a:lnTo>
                    <a:pt x="2292" y="480"/>
                  </a:lnTo>
                  <a:lnTo>
                    <a:pt x="2366" y="454"/>
                  </a:lnTo>
                  <a:lnTo>
                    <a:pt x="2443" y="430"/>
                  </a:lnTo>
                  <a:lnTo>
                    <a:pt x="2517" y="403"/>
                  </a:lnTo>
                  <a:lnTo>
                    <a:pt x="2592" y="379"/>
                  </a:lnTo>
                  <a:lnTo>
                    <a:pt x="2666" y="353"/>
                  </a:lnTo>
                  <a:lnTo>
                    <a:pt x="2743" y="329"/>
                  </a:lnTo>
                  <a:lnTo>
                    <a:pt x="2815" y="305"/>
                  </a:lnTo>
                  <a:lnTo>
                    <a:pt x="2889" y="279"/>
                  </a:lnTo>
                  <a:lnTo>
                    <a:pt x="2961" y="252"/>
                  </a:lnTo>
                  <a:lnTo>
                    <a:pt x="3036" y="231"/>
                  </a:lnTo>
                  <a:lnTo>
                    <a:pt x="3108" y="204"/>
                  </a:lnTo>
                  <a:lnTo>
                    <a:pt x="3180" y="180"/>
                  </a:lnTo>
                  <a:lnTo>
                    <a:pt x="3252" y="156"/>
                  </a:lnTo>
                  <a:lnTo>
                    <a:pt x="3326" y="132"/>
                  </a:lnTo>
                  <a:lnTo>
                    <a:pt x="3398" y="106"/>
                  </a:lnTo>
                  <a:lnTo>
                    <a:pt x="3470" y="84"/>
                  </a:lnTo>
                  <a:lnTo>
                    <a:pt x="3540" y="58"/>
                  </a:lnTo>
                  <a:lnTo>
                    <a:pt x="3612" y="34"/>
                  </a:lnTo>
                  <a:lnTo>
                    <a:pt x="3684" y="12"/>
                  </a:lnTo>
                  <a:lnTo>
                    <a:pt x="371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3" name="Freeform 223"/>
            <p:cNvSpPr>
              <a:spLocks noChangeAspect="1"/>
            </p:cNvSpPr>
            <p:nvPr/>
          </p:nvSpPr>
          <p:spPr bwMode="auto">
            <a:xfrm>
              <a:off x="1426" y="2304"/>
              <a:ext cx="1914" cy="671"/>
            </a:xfrm>
            <a:custGeom>
              <a:avLst/>
              <a:gdLst/>
              <a:ahLst/>
              <a:cxnLst>
                <a:cxn ang="0">
                  <a:pos x="0" y="1575"/>
                </a:cxn>
                <a:cxn ang="0">
                  <a:pos x="48" y="1558"/>
                </a:cxn>
                <a:cxn ang="0">
                  <a:pos x="151" y="1522"/>
                </a:cxn>
                <a:cxn ang="0">
                  <a:pos x="247" y="1491"/>
                </a:cxn>
                <a:cxn ang="0">
                  <a:pos x="345" y="1457"/>
                </a:cxn>
                <a:cxn ang="0">
                  <a:pos x="441" y="1426"/>
                </a:cxn>
                <a:cxn ang="0">
                  <a:pos x="540" y="1392"/>
                </a:cxn>
                <a:cxn ang="0">
                  <a:pos x="636" y="1359"/>
                </a:cxn>
                <a:cxn ang="0">
                  <a:pos x="732" y="1328"/>
                </a:cxn>
                <a:cxn ang="0">
                  <a:pos x="830" y="1296"/>
                </a:cxn>
                <a:cxn ang="0">
                  <a:pos x="924" y="1263"/>
                </a:cxn>
                <a:cxn ang="0">
                  <a:pos x="1020" y="1232"/>
                </a:cxn>
                <a:cxn ang="0">
                  <a:pos x="1116" y="1198"/>
                </a:cxn>
                <a:cxn ang="0">
                  <a:pos x="1209" y="1164"/>
                </a:cxn>
                <a:cxn ang="0">
                  <a:pos x="1303" y="1133"/>
                </a:cxn>
                <a:cxn ang="0">
                  <a:pos x="1396" y="1102"/>
                </a:cxn>
                <a:cxn ang="0">
                  <a:pos x="1492" y="1071"/>
                </a:cxn>
                <a:cxn ang="0">
                  <a:pos x="1584" y="1039"/>
                </a:cxn>
                <a:cxn ang="0">
                  <a:pos x="1675" y="1008"/>
                </a:cxn>
                <a:cxn ang="0">
                  <a:pos x="1771" y="977"/>
                </a:cxn>
                <a:cxn ang="0">
                  <a:pos x="1864" y="946"/>
                </a:cxn>
                <a:cxn ang="0">
                  <a:pos x="1953" y="895"/>
                </a:cxn>
                <a:cxn ang="0">
                  <a:pos x="2044" y="855"/>
                </a:cxn>
                <a:cxn ang="0">
                  <a:pos x="2133" y="795"/>
                </a:cxn>
                <a:cxn ang="0">
                  <a:pos x="2224" y="742"/>
                </a:cxn>
                <a:cxn ang="0">
                  <a:pos x="2315" y="727"/>
                </a:cxn>
                <a:cxn ang="0">
                  <a:pos x="2407" y="720"/>
                </a:cxn>
                <a:cxn ang="0">
                  <a:pos x="2500" y="713"/>
                </a:cxn>
                <a:cxn ang="0">
                  <a:pos x="2589" y="684"/>
                </a:cxn>
                <a:cxn ang="0">
                  <a:pos x="2678" y="617"/>
                </a:cxn>
                <a:cxn ang="0">
                  <a:pos x="2762" y="516"/>
                </a:cxn>
                <a:cxn ang="0">
                  <a:pos x="2851" y="451"/>
                </a:cxn>
                <a:cxn ang="0">
                  <a:pos x="2939" y="432"/>
                </a:cxn>
                <a:cxn ang="0">
                  <a:pos x="3031" y="437"/>
                </a:cxn>
                <a:cxn ang="0">
                  <a:pos x="3119" y="444"/>
                </a:cxn>
                <a:cxn ang="0">
                  <a:pos x="3208" y="420"/>
                </a:cxn>
                <a:cxn ang="0">
                  <a:pos x="3295" y="382"/>
                </a:cxn>
                <a:cxn ang="0">
                  <a:pos x="3381" y="346"/>
                </a:cxn>
                <a:cxn ang="0">
                  <a:pos x="3470" y="307"/>
                </a:cxn>
                <a:cxn ang="0">
                  <a:pos x="3556" y="281"/>
                </a:cxn>
                <a:cxn ang="0">
                  <a:pos x="3643" y="252"/>
                </a:cxn>
                <a:cxn ang="0">
                  <a:pos x="3729" y="216"/>
                </a:cxn>
                <a:cxn ang="0">
                  <a:pos x="3813" y="178"/>
                </a:cxn>
                <a:cxn ang="0">
                  <a:pos x="3899" y="144"/>
                </a:cxn>
                <a:cxn ang="0">
                  <a:pos x="3986" y="130"/>
                </a:cxn>
                <a:cxn ang="0">
                  <a:pos x="4070" y="118"/>
                </a:cxn>
                <a:cxn ang="0">
                  <a:pos x="4156" y="96"/>
                </a:cxn>
                <a:cxn ang="0">
                  <a:pos x="4240" y="65"/>
                </a:cxn>
                <a:cxn ang="0">
                  <a:pos x="4322" y="17"/>
                </a:cxn>
                <a:cxn ang="0">
                  <a:pos x="4406" y="0"/>
                </a:cxn>
                <a:cxn ang="0">
                  <a:pos x="4492" y="22"/>
                </a:cxn>
              </a:cxnLst>
              <a:rect l="0" t="0" r="r" b="b"/>
              <a:pathLst>
                <a:path w="4492" h="1575">
                  <a:moveTo>
                    <a:pt x="0" y="1575"/>
                  </a:moveTo>
                  <a:lnTo>
                    <a:pt x="48" y="1558"/>
                  </a:lnTo>
                  <a:lnTo>
                    <a:pt x="151" y="1522"/>
                  </a:lnTo>
                  <a:lnTo>
                    <a:pt x="247" y="1491"/>
                  </a:lnTo>
                  <a:lnTo>
                    <a:pt x="345" y="1457"/>
                  </a:lnTo>
                  <a:lnTo>
                    <a:pt x="441" y="1426"/>
                  </a:lnTo>
                  <a:lnTo>
                    <a:pt x="540" y="1392"/>
                  </a:lnTo>
                  <a:lnTo>
                    <a:pt x="636" y="1359"/>
                  </a:lnTo>
                  <a:lnTo>
                    <a:pt x="732" y="1328"/>
                  </a:lnTo>
                  <a:lnTo>
                    <a:pt x="830" y="1296"/>
                  </a:lnTo>
                  <a:lnTo>
                    <a:pt x="924" y="1263"/>
                  </a:lnTo>
                  <a:lnTo>
                    <a:pt x="1020" y="1232"/>
                  </a:lnTo>
                  <a:lnTo>
                    <a:pt x="1116" y="1198"/>
                  </a:lnTo>
                  <a:lnTo>
                    <a:pt x="1209" y="1164"/>
                  </a:lnTo>
                  <a:lnTo>
                    <a:pt x="1303" y="1133"/>
                  </a:lnTo>
                  <a:lnTo>
                    <a:pt x="1396" y="1102"/>
                  </a:lnTo>
                  <a:lnTo>
                    <a:pt x="1492" y="1071"/>
                  </a:lnTo>
                  <a:lnTo>
                    <a:pt x="1584" y="1039"/>
                  </a:lnTo>
                  <a:lnTo>
                    <a:pt x="1675" y="1008"/>
                  </a:lnTo>
                  <a:lnTo>
                    <a:pt x="1771" y="977"/>
                  </a:lnTo>
                  <a:lnTo>
                    <a:pt x="1864" y="946"/>
                  </a:lnTo>
                  <a:lnTo>
                    <a:pt x="1953" y="895"/>
                  </a:lnTo>
                  <a:lnTo>
                    <a:pt x="2044" y="855"/>
                  </a:lnTo>
                  <a:lnTo>
                    <a:pt x="2133" y="795"/>
                  </a:lnTo>
                  <a:lnTo>
                    <a:pt x="2224" y="742"/>
                  </a:lnTo>
                  <a:lnTo>
                    <a:pt x="2315" y="727"/>
                  </a:lnTo>
                  <a:lnTo>
                    <a:pt x="2407" y="720"/>
                  </a:lnTo>
                  <a:lnTo>
                    <a:pt x="2500" y="713"/>
                  </a:lnTo>
                  <a:lnTo>
                    <a:pt x="2589" y="684"/>
                  </a:lnTo>
                  <a:lnTo>
                    <a:pt x="2678" y="617"/>
                  </a:lnTo>
                  <a:lnTo>
                    <a:pt x="2762" y="516"/>
                  </a:lnTo>
                  <a:lnTo>
                    <a:pt x="2851" y="451"/>
                  </a:lnTo>
                  <a:lnTo>
                    <a:pt x="2939" y="432"/>
                  </a:lnTo>
                  <a:lnTo>
                    <a:pt x="3031" y="437"/>
                  </a:lnTo>
                  <a:lnTo>
                    <a:pt x="3119" y="444"/>
                  </a:lnTo>
                  <a:lnTo>
                    <a:pt x="3208" y="420"/>
                  </a:lnTo>
                  <a:lnTo>
                    <a:pt x="3295" y="382"/>
                  </a:lnTo>
                  <a:lnTo>
                    <a:pt x="3381" y="346"/>
                  </a:lnTo>
                  <a:lnTo>
                    <a:pt x="3470" y="307"/>
                  </a:lnTo>
                  <a:lnTo>
                    <a:pt x="3556" y="281"/>
                  </a:lnTo>
                  <a:lnTo>
                    <a:pt x="3643" y="252"/>
                  </a:lnTo>
                  <a:lnTo>
                    <a:pt x="3729" y="216"/>
                  </a:lnTo>
                  <a:lnTo>
                    <a:pt x="3813" y="178"/>
                  </a:lnTo>
                  <a:lnTo>
                    <a:pt x="3899" y="144"/>
                  </a:lnTo>
                  <a:lnTo>
                    <a:pt x="3986" y="130"/>
                  </a:lnTo>
                  <a:lnTo>
                    <a:pt x="4070" y="118"/>
                  </a:lnTo>
                  <a:lnTo>
                    <a:pt x="4156" y="96"/>
                  </a:lnTo>
                  <a:lnTo>
                    <a:pt x="4240" y="65"/>
                  </a:lnTo>
                  <a:lnTo>
                    <a:pt x="4322" y="17"/>
                  </a:lnTo>
                  <a:lnTo>
                    <a:pt x="4406" y="0"/>
                  </a:lnTo>
                  <a:lnTo>
                    <a:pt x="4492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4" name="Freeform 224"/>
            <p:cNvSpPr>
              <a:spLocks noChangeAspect="1"/>
            </p:cNvSpPr>
            <p:nvPr/>
          </p:nvSpPr>
          <p:spPr bwMode="auto">
            <a:xfrm>
              <a:off x="3376" y="1771"/>
              <a:ext cx="1619" cy="545"/>
            </a:xfrm>
            <a:custGeom>
              <a:avLst/>
              <a:gdLst/>
              <a:ahLst/>
              <a:cxnLst>
                <a:cxn ang="0">
                  <a:pos x="0" y="1279"/>
                </a:cxn>
                <a:cxn ang="0">
                  <a:pos x="82" y="1255"/>
                </a:cxn>
                <a:cxn ang="0">
                  <a:pos x="163" y="1226"/>
                </a:cxn>
                <a:cxn ang="0">
                  <a:pos x="247" y="1197"/>
                </a:cxn>
                <a:cxn ang="0">
                  <a:pos x="329" y="1171"/>
                </a:cxn>
                <a:cxn ang="0">
                  <a:pos x="413" y="1142"/>
                </a:cxn>
                <a:cxn ang="0">
                  <a:pos x="492" y="1113"/>
                </a:cxn>
                <a:cxn ang="0">
                  <a:pos x="574" y="1087"/>
                </a:cxn>
                <a:cxn ang="0">
                  <a:pos x="655" y="1058"/>
                </a:cxn>
                <a:cxn ang="0">
                  <a:pos x="734" y="1034"/>
                </a:cxn>
                <a:cxn ang="0">
                  <a:pos x="816" y="1008"/>
                </a:cxn>
                <a:cxn ang="0">
                  <a:pos x="895" y="979"/>
                </a:cxn>
                <a:cxn ang="0">
                  <a:pos x="977" y="953"/>
                </a:cxn>
                <a:cxn ang="0">
                  <a:pos x="1058" y="926"/>
                </a:cxn>
                <a:cxn ang="0">
                  <a:pos x="1135" y="897"/>
                </a:cxn>
                <a:cxn ang="0">
                  <a:pos x="1214" y="871"/>
                </a:cxn>
                <a:cxn ang="0">
                  <a:pos x="1294" y="847"/>
                </a:cxn>
                <a:cxn ang="0">
                  <a:pos x="1370" y="818"/>
                </a:cxn>
                <a:cxn ang="0">
                  <a:pos x="1452" y="792"/>
                </a:cxn>
                <a:cxn ang="0">
                  <a:pos x="1529" y="765"/>
                </a:cxn>
                <a:cxn ang="0">
                  <a:pos x="1608" y="739"/>
                </a:cxn>
                <a:cxn ang="0">
                  <a:pos x="1685" y="713"/>
                </a:cxn>
                <a:cxn ang="0">
                  <a:pos x="1764" y="686"/>
                </a:cxn>
                <a:cxn ang="0">
                  <a:pos x="1841" y="662"/>
                </a:cxn>
                <a:cxn ang="0">
                  <a:pos x="1915" y="636"/>
                </a:cxn>
                <a:cxn ang="0">
                  <a:pos x="1994" y="609"/>
                </a:cxn>
                <a:cxn ang="0">
                  <a:pos x="2069" y="583"/>
                </a:cxn>
                <a:cxn ang="0">
                  <a:pos x="2145" y="559"/>
                </a:cxn>
                <a:cxn ang="0">
                  <a:pos x="2222" y="533"/>
                </a:cxn>
                <a:cxn ang="0">
                  <a:pos x="2299" y="506"/>
                </a:cxn>
                <a:cxn ang="0">
                  <a:pos x="2373" y="480"/>
                </a:cxn>
                <a:cxn ang="0">
                  <a:pos x="2448" y="458"/>
                </a:cxn>
                <a:cxn ang="0">
                  <a:pos x="2522" y="432"/>
                </a:cxn>
                <a:cxn ang="0">
                  <a:pos x="2599" y="405"/>
                </a:cxn>
                <a:cxn ang="0">
                  <a:pos x="2673" y="379"/>
                </a:cxn>
                <a:cxn ang="0">
                  <a:pos x="2748" y="355"/>
                </a:cxn>
                <a:cxn ang="0">
                  <a:pos x="2820" y="331"/>
                </a:cxn>
                <a:cxn ang="0">
                  <a:pos x="2894" y="305"/>
                </a:cxn>
                <a:cxn ang="0">
                  <a:pos x="2969" y="281"/>
                </a:cxn>
                <a:cxn ang="0">
                  <a:pos x="3041" y="254"/>
                </a:cxn>
                <a:cxn ang="0">
                  <a:pos x="3115" y="230"/>
                </a:cxn>
                <a:cxn ang="0">
                  <a:pos x="3187" y="206"/>
                </a:cxn>
                <a:cxn ang="0">
                  <a:pos x="3259" y="180"/>
                </a:cxn>
                <a:cxn ang="0">
                  <a:pos x="3331" y="158"/>
                </a:cxn>
                <a:cxn ang="0">
                  <a:pos x="3403" y="132"/>
                </a:cxn>
                <a:cxn ang="0">
                  <a:pos x="3475" y="108"/>
                </a:cxn>
                <a:cxn ang="0">
                  <a:pos x="3547" y="86"/>
                </a:cxn>
                <a:cxn ang="0">
                  <a:pos x="3619" y="60"/>
                </a:cxn>
                <a:cxn ang="0">
                  <a:pos x="3691" y="36"/>
                </a:cxn>
                <a:cxn ang="0">
                  <a:pos x="3763" y="14"/>
                </a:cxn>
                <a:cxn ang="0">
                  <a:pos x="3799" y="0"/>
                </a:cxn>
              </a:cxnLst>
              <a:rect l="0" t="0" r="r" b="b"/>
              <a:pathLst>
                <a:path w="3799" h="1279">
                  <a:moveTo>
                    <a:pt x="0" y="1279"/>
                  </a:moveTo>
                  <a:lnTo>
                    <a:pt x="82" y="1255"/>
                  </a:lnTo>
                  <a:lnTo>
                    <a:pt x="163" y="1226"/>
                  </a:lnTo>
                  <a:lnTo>
                    <a:pt x="247" y="1197"/>
                  </a:lnTo>
                  <a:lnTo>
                    <a:pt x="329" y="1171"/>
                  </a:lnTo>
                  <a:lnTo>
                    <a:pt x="413" y="1142"/>
                  </a:lnTo>
                  <a:lnTo>
                    <a:pt x="492" y="1113"/>
                  </a:lnTo>
                  <a:lnTo>
                    <a:pt x="574" y="1087"/>
                  </a:lnTo>
                  <a:lnTo>
                    <a:pt x="655" y="1058"/>
                  </a:lnTo>
                  <a:lnTo>
                    <a:pt x="734" y="1034"/>
                  </a:lnTo>
                  <a:lnTo>
                    <a:pt x="816" y="1008"/>
                  </a:lnTo>
                  <a:lnTo>
                    <a:pt x="895" y="979"/>
                  </a:lnTo>
                  <a:lnTo>
                    <a:pt x="977" y="953"/>
                  </a:lnTo>
                  <a:lnTo>
                    <a:pt x="1058" y="926"/>
                  </a:lnTo>
                  <a:lnTo>
                    <a:pt x="1135" y="897"/>
                  </a:lnTo>
                  <a:lnTo>
                    <a:pt x="1214" y="871"/>
                  </a:lnTo>
                  <a:lnTo>
                    <a:pt x="1294" y="847"/>
                  </a:lnTo>
                  <a:lnTo>
                    <a:pt x="1370" y="818"/>
                  </a:lnTo>
                  <a:lnTo>
                    <a:pt x="1452" y="792"/>
                  </a:lnTo>
                  <a:lnTo>
                    <a:pt x="1529" y="765"/>
                  </a:lnTo>
                  <a:lnTo>
                    <a:pt x="1608" y="739"/>
                  </a:lnTo>
                  <a:lnTo>
                    <a:pt x="1685" y="713"/>
                  </a:lnTo>
                  <a:lnTo>
                    <a:pt x="1764" y="686"/>
                  </a:lnTo>
                  <a:lnTo>
                    <a:pt x="1841" y="662"/>
                  </a:lnTo>
                  <a:lnTo>
                    <a:pt x="1915" y="636"/>
                  </a:lnTo>
                  <a:lnTo>
                    <a:pt x="1994" y="609"/>
                  </a:lnTo>
                  <a:lnTo>
                    <a:pt x="2069" y="583"/>
                  </a:lnTo>
                  <a:lnTo>
                    <a:pt x="2145" y="559"/>
                  </a:lnTo>
                  <a:lnTo>
                    <a:pt x="2222" y="533"/>
                  </a:lnTo>
                  <a:lnTo>
                    <a:pt x="2299" y="506"/>
                  </a:lnTo>
                  <a:lnTo>
                    <a:pt x="2373" y="480"/>
                  </a:lnTo>
                  <a:lnTo>
                    <a:pt x="2448" y="458"/>
                  </a:lnTo>
                  <a:lnTo>
                    <a:pt x="2522" y="432"/>
                  </a:lnTo>
                  <a:lnTo>
                    <a:pt x="2599" y="405"/>
                  </a:lnTo>
                  <a:lnTo>
                    <a:pt x="2673" y="379"/>
                  </a:lnTo>
                  <a:lnTo>
                    <a:pt x="2748" y="355"/>
                  </a:lnTo>
                  <a:lnTo>
                    <a:pt x="2820" y="331"/>
                  </a:lnTo>
                  <a:lnTo>
                    <a:pt x="2894" y="305"/>
                  </a:lnTo>
                  <a:lnTo>
                    <a:pt x="2969" y="281"/>
                  </a:lnTo>
                  <a:lnTo>
                    <a:pt x="3041" y="254"/>
                  </a:lnTo>
                  <a:lnTo>
                    <a:pt x="3115" y="230"/>
                  </a:lnTo>
                  <a:lnTo>
                    <a:pt x="3187" y="206"/>
                  </a:lnTo>
                  <a:lnTo>
                    <a:pt x="3259" y="180"/>
                  </a:lnTo>
                  <a:lnTo>
                    <a:pt x="3331" y="158"/>
                  </a:lnTo>
                  <a:lnTo>
                    <a:pt x="3403" y="132"/>
                  </a:lnTo>
                  <a:lnTo>
                    <a:pt x="3475" y="108"/>
                  </a:lnTo>
                  <a:lnTo>
                    <a:pt x="3547" y="86"/>
                  </a:lnTo>
                  <a:lnTo>
                    <a:pt x="3619" y="60"/>
                  </a:lnTo>
                  <a:lnTo>
                    <a:pt x="3691" y="36"/>
                  </a:lnTo>
                  <a:lnTo>
                    <a:pt x="3763" y="14"/>
                  </a:lnTo>
                  <a:lnTo>
                    <a:pt x="37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5" name="Freeform 225"/>
            <p:cNvSpPr>
              <a:spLocks noChangeAspect="1"/>
            </p:cNvSpPr>
            <p:nvPr/>
          </p:nvSpPr>
          <p:spPr bwMode="auto">
            <a:xfrm>
              <a:off x="1419" y="2298"/>
              <a:ext cx="1914" cy="669"/>
            </a:xfrm>
            <a:custGeom>
              <a:avLst/>
              <a:gdLst/>
              <a:ahLst/>
              <a:cxnLst>
                <a:cxn ang="0">
                  <a:pos x="0" y="1570"/>
                </a:cxn>
                <a:cxn ang="0">
                  <a:pos x="48" y="1553"/>
                </a:cxn>
                <a:cxn ang="0">
                  <a:pos x="149" y="1520"/>
                </a:cxn>
                <a:cxn ang="0">
                  <a:pos x="247" y="1486"/>
                </a:cxn>
                <a:cxn ang="0">
                  <a:pos x="345" y="1455"/>
                </a:cxn>
                <a:cxn ang="0">
                  <a:pos x="441" y="1419"/>
                </a:cxn>
                <a:cxn ang="0">
                  <a:pos x="537" y="1388"/>
                </a:cxn>
                <a:cxn ang="0">
                  <a:pos x="636" y="1356"/>
                </a:cxn>
                <a:cxn ang="0">
                  <a:pos x="732" y="1325"/>
                </a:cxn>
                <a:cxn ang="0">
                  <a:pos x="828" y="1289"/>
                </a:cxn>
                <a:cxn ang="0">
                  <a:pos x="924" y="1258"/>
                </a:cxn>
                <a:cxn ang="0">
                  <a:pos x="1020" y="1227"/>
                </a:cxn>
                <a:cxn ang="0">
                  <a:pos x="1116" y="1196"/>
                </a:cxn>
                <a:cxn ang="0">
                  <a:pos x="1209" y="1164"/>
                </a:cxn>
                <a:cxn ang="0">
                  <a:pos x="1301" y="1131"/>
                </a:cxn>
                <a:cxn ang="0">
                  <a:pos x="1397" y="1100"/>
                </a:cxn>
                <a:cxn ang="0">
                  <a:pos x="1488" y="1068"/>
                </a:cxn>
                <a:cxn ang="0">
                  <a:pos x="1584" y="1037"/>
                </a:cxn>
                <a:cxn ang="0">
                  <a:pos x="1675" y="1006"/>
                </a:cxn>
                <a:cxn ang="0">
                  <a:pos x="1768" y="972"/>
                </a:cxn>
                <a:cxn ang="0">
                  <a:pos x="1860" y="941"/>
                </a:cxn>
                <a:cxn ang="0">
                  <a:pos x="1953" y="883"/>
                </a:cxn>
                <a:cxn ang="0">
                  <a:pos x="2044" y="852"/>
                </a:cxn>
                <a:cxn ang="0">
                  <a:pos x="2133" y="792"/>
                </a:cxn>
                <a:cxn ang="0">
                  <a:pos x="2222" y="732"/>
                </a:cxn>
                <a:cxn ang="0">
                  <a:pos x="2316" y="725"/>
                </a:cxn>
                <a:cxn ang="0">
                  <a:pos x="2407" y="718"/>
                </a:cxn>
                <a:cxn ang="0">
                  <a:pos x="2500" y="713"/>
                </a:cxn>
                <a:cxn ang="0">
                  <a:pos x="2589" y="689"/>
                </a:cxn>
                <a:cxn ang="0">
                  <a:pos x="2676" y="629"/>
                </a:cxn>
                <a:cxn ang="0">
                  <a:pos x="2762" y="528"/>
                </a:cxn>
                <a:cxn ang="0">
                  <a:pos x="2848" y="451"/>
                </a:cxn>
                <a:cxn ang="0">
                  <a:pos x="2937" y="430"/>
                </a:cxn>
                <a:cxn ang="0">
                  <a:pos x="3028" y="423"/>
                </a:cxn>
                <a:cxn ang="0">
                  <a:pos x="3120" y="425"/>
                </a:cxn>
                <a:cxn ang="0">
                  <a:pos x="3206" y="406"/>
                </a:cxn>
                <a:cxn ang="0">
                  <a:pos x="3295" y="367"/>
                </a:cxn>
                <a:cxn ang="0">
                  <a:pos x="3381" y="339"/>
                </a:cxn>
                <a:cxn ang="0">
                  <a:pos x="3468" y="307"/>
                </a:cxn>
                <a:cxn ang="0">
                  <a:pos x="3554" y="281"/>
                </a:cxn>
                <a:cxn ang="0">
                  <a:pos x="3640" y="250"/>
                </a:cxn>
                <a:cxn ang="0">
                  <a:pos x="3727" y="214"/>
                </a:cxn>
                <a:cxn ang="0">
                  <a:pos x="3813" y="173"/>
                </a:cxn>
                <a:cxn ang="0">
                  <a:pos x="3897" y="135"/>
                </a:cxn>
                <a:cxn ang="0">
                  <a:pos x="3984" y="118"/>
                </a:cxn>
                <a:cxn ang="0">
                  <a:pos x="4070" y="108"/>
                </a:cxn>
                <a:cxn ang="0">
                  <a:pos x="4151" y="94"/>
                </a:cxn>
                <a:cxn ang="0">
                  <a:pos x="4235" y="60"/>
                </a:cxn>
                <a:cxn ang="0">
                  <a:pos x="4319" y="12"/>
                </a:cxn>
                <a:cxn ang="0">
                  <a:pos x="4406" y="0"/>
                </a:cxn>
                <a:cxn ang="0">
                  <a:pos x="4490" y="29"/>
                </a:cxn>
              </a:cxnLst>
              <a:rect l="0" t="0" r="r" b="b"/>
              <a:pathLst>
                <a:path w="4490" h="1570">
                  <a:moveTo>
                    <a:pt x="0" y="1570"/>
                  </a:moveTo>
                  <a:lnTo>
                    <a:pt x="48" y="1553"/>
                  </a:lnTo>
                  <a:lnTo>
                    <a:pt x="149" y="1520"/>
                  </a:lnTo>
                  <a:lnTo>
                    <a:pt x="247" y="1486"/>
                  </a:lnTo>
                  <a:lnTo>
                    <a:pt x="345" y="1455"/>
                  </a:lnTo>
                  <a:lnTo>
                    <a:pt x="441" y="1419"/>
                  </a:lnTo>
                  <a:lnTo>
                    <a:pt x="537" y="1388"/>
                  </a:lnTo>
                  <a:lnTo>
                    <a:pt x="636" y="1356"/>
                  </a:lnTo>
                  <a:lnTo>
                    <a:pt x="732" y="1325"/>
                  </a:lnTo>
                  <a:lnTo>
                    <a:pt x="828" y="1289"/>
                  </a:lnTo>
                  <a:lnTo>
                    <a:pt x="924" y="1258"/>
                  </a:lnTo>
                  <a:lnTo>
                    <a:pt x="1020" y="1227"/>
                  </a:lnTo>
                  <a:lnTo>
                    <a:pt x="1116" y="1196"/>
                  </a:lnTo>
                  <a:lnTo>
                    <a:pt x="1209" y="1164"/>
                  </a:lnTo>
                  <a:lnTo>
                    <a:pt x="1301" y="1131"/>
                  </a:lnTo>
                  <a:lnTo>
                    <a:pt x="1397" y="1100"/>
                  </a:lnTo>
                  <a:lnTo>
                    <a:pt x="1488" y="1068"/>
                  </a:lnTo>
                  <a:lnTo>
                    <a:pt x="1584" y="1037"/>
                  </a:lnTo>
                  <a:lnTo>
                    <a:pt x="1675" y="1006"/>
                  </a:lnTo>
                  <a:lnTo>
                    <a:pt x="1768" y="972"/>
                  </a:lnTo>
                  <a:lnTo>
                    <a:pt x="1860" y="941"/>
                  </a:lnTo>
                  <a:lnTo>
                    <a:pt x="1953" y="883"/>
                  </a:lnTo>
                  <a:lnTo>
                    <a:pt x="2044" y="852"/>
                  </a:lnTo>
                  <a:lnTo>
                    <a:pt x="2133" y="792"/>
                  </a:lnTo>
                  <a:lnTo>
                    <a:pt x="2222" y="732"/>
                  </a:lnTo>
                  <a:lnTo>
                    <a:pt x="2316" y="725"/>
                  </a:lnTo>
                  <a:lnTo>
                    <a:pt x="2407" y="718"/>
                  </a:lnTo>
                  <a:lnTo>
                    <a:pt x="2500" y="713"/>
                  </a:lnTo>
                  <a:lnTo>
                    <a:pt x="2589" y="689"/>
                  </a:lnTo>
                  <a:lnTo>
                    <a:pt x="2676" y="629"/>
                  </a:lnTo>
                  <a:lnTo>
                    <a:pt x="2762" y="528"/>
                  </a:lnTo>
                  <a:lnTo>
                    <a:pt x="2848" y="451"/>
                  </a:lnTo>
                  <a:lnTo>
                    <a:pt x="2937" y="430"/>
                  </a:lnTo>
                  <a:lnTo>
                    <a:pt x="3028" y="423"/>
                  </a:lnTo>
                  <a:lnTo>
                    <a:pt x="3120" y="425"/>
                  </a:lnTo>
                  <a:lnTo>
                    <a:pt x="3206" y="406"/>
                  </a:lnTo>
                  <a:lnTo>
                    <a:pt x="3295" y="367"/>
                  </a:lnTo>
                  <a:lnTo>
                    <a:pt x="3381" y="339"/>
                  </a:lnTo>
                  <a:lnTo>
                    <a:pt x="3468" y="307"/>
                  </a:lnTo>
                  <a:lnTo>
                    <a:pt x="3554" y="281"/>
                  </a:lnTo>
                  <a:lnTo>
                    <a:pt x="3640" y="250"/>
                  </a:lnTo>
                  <a:lnTo>
                    <a:pt x="3727" y="214"/>
                  </a:lnTo>
                  <a:lnTo>
                    <a:pt x="3813" y="173"/>
                  </a:lnTo>
                  <a:lnTo>
                    <a:pt x="3897" y="135"/>
                  </a:lnTo>
                  <a:lnTo>
                    <a:pt x="3984" y="118"/>
                  </a:lnTo>
                  <a:lnTo>
                    <a:pt x="4070" y="108"/>
                  </a:lnTo>
                  <a:lnTo>
                    <a:pt x="4151" y="94"/>
                  </a:lnTo>
                  <a:lnTo>
                    <a:pt x="4235" y="60"/>
                  </a:lnTo>
                  <a:lnTo>
                    <a:pt x="4319" y="12"/>
                  </a:lnTo>
                  <a:lnTo>
                    <a:pt x="4406" y="0"/>
                  </a:lnTo>
                  <a:lnTo>
                    <a:pt x="4490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6" name="Freeform 226"/>
            <p:cNvSpPr>
              <a:spLocks noChangeAspect="1"/>
            </p:cNvSpPr>
            <p:nvPr/>
          </p:nvSpPr>
          <p:spPr bwMode="auto">
            <a:xfrm>
              <a:off x="3368" y="1766"/>
              <a:ext cx="1618" cy="545"/>
            </a:xfrm>
            <a:custGeom>
              <a:avLst/>
              <a:gdLst/>
              <a:ahLst/>
              <a:cxnLst>
                <a:cxn ang="0">
                  <a:pos x="0" y="1279"/>
                </a:cxn>
                <a:cxn ang="0">
                  <a:pos x="81" y="1253"/>
                </a:cxn>
                <a:cxn ang="0">
                  <a:pos x="163" y="1224"/>
                </a:cxn>
                <a:cxn ang="0">
                  <a:pos x="247" y="1195"/>
                </a:cxn>
                <a:cxn ang="0">
                  <a:pos x="331" y="1169"/>
                </a:cxn>
                <a:cxn ang="0">
                  <a:pos x="410" y="1140"/>
                </a:cxn>
                <a:cxn ang="0">
                  <a:pos x="492" y="1113"/>
                </a:cxn>
                <a:cxn ang="0">
                  <a:pos x="573" y="1085"/>
                </a:cxn>
                <a:cxn ang="0">
                  <a:pos x="655" y="1058"/>
                </a:cxn>
                <a:cxn ang="0">
                  <a:pos x="737" y="1032"/>
                </a:cxn>
                <a:cxn ang="0">
                  <a:pos x="818" y="1005"/>
                </a:cxn>
                <a:cxn ang="0">
                  <a:pos x="895" y="979"/>
                </a:cxn>
                <a:cxn ang="0">
                  <a:pos x="974" y="950"/>
                </a:cxn>
                <a:cxn ang="0">
                  <a:pos x="1056" y="924"/>
                </a:cxn>
                <a:cxn ang="0">
                  <a:pos x="1135" y="897"/>
                </a:cxn>
                <a:cxn ang="0">
                  <a:pos x="1214" y="869"/>
                </a:cxn>
                <a:cxn ang="0">
                  <a:pos x="1293" y="842"/>
                </a:cxn>
                <a:cxn ang="0">
                  <a:pos x="1373" y="818"/>
                </a:cxn>
                <a:cxn ang="0">
                  <a:pos x="1449" y="792"/>
                </a:cxn>
                <a:cxn ang="0">
                  <a:pos x="1529" y="765"/>
                </a:cxn>
                <a:cxn ang="0">
                  <a:pos x="1605" y="739"/>
                </a:cxn>
                <a:cxn ang="0">
                  <a:pos x="1685" y="710"/>
                </a:cxn>
                <a:cxn ang="0">
                  <a:pos x="1761" y="686"/>
                </a:cxn>
                <a:cxn ang="0">
                  <a:pos x="1838" y="660"/>
                </a:cxn>
                <a:cxn ang="0">
                  <a:pos x="1915" y="633"/>
                </a:cxn>
                <a:cxn ang="0">
                  <a:pos x="1992" y="607"/>
                </a:cxn>
                <a:cxn ang="0">
                  <a:pos x="2071" y="581"/>
                </a:cxn>
                <a:cxn ang="0">
                  <a:pos x="2145" y="559"/>
                </a:cxn>
                <a:cxn ang="0">
                  <a:pos x="2220" y="533"/>
                </a:cxn>
                <a:cxn ang="0">
                  <a:pos x="2296" y="506"/>
                </a:cxn>
                <a:cxn ang="0">
                  <a:pos x="2373" y="480"/>
                </a:cxn>
                <a:cxn ang="0">
                  <a:pos x="2448" y="456"/>
                </a:cxn>
                <a:cxn ang="0">
                  <a:pos x="2522" y="429"/>
                </a:cxn>
                <a:cxn ang="0">
                  <a:pos x="2596" y="405"/>
                </a:cxn>
                <a:cxn ang="0">
                  <a:pos x="2673" y="379"/>
                </a:cxn>
                <a:cxn ang="0">
                  <a:pos x="2748" y="355"/>
                </a:cxn>
                <a:cxn ang="0">
                  <a:pos x="2820" y="331"/>
                </a:cxn>
                <a:cxn ang="0">
                  <a:pos x="2894" y="305"/>
                </a:cxn>
                <a:cxn ang="0">
                  <a:pos x="2968" y="278"/>
                </a:cxn>
                <a:cxn ang="0">
                  <a:pos x="3040" y="257"/>
                </a:cxn>
                <a:cxn ang="0">
                  <a:pos x="3112" y="230"/>
                </a:cxn>
                <a:cxn ang="0">
                  <a:pos x="3187" y="206"/>
                </a:cxn>
                <a:cxn ang="0">
                  <a:pos x="3259" y="182"/>
                </a:cxn>
                <a:cxn ang="0">
                  <a:pos x="3331" y="158"/>
                </a:cxn>
                <a:cxn ang="0">
                  <a:pos x="3403" y="132"/>
                </a:cxn>
                <a:cxn ang="0">
                  <a:pos x="3475" y="110"/>
                </a:cxn>
                <a:cxn ang="0">
                  <a:pos x="3547" y="86"/>
                </a:cxn>
                <a:cxn ang="0">
                  <a:pos x="3619" y="60"/>
                </a:cxn>
                <a:cxn ang="0">
                  <a:pos x="3691" y="38"/>
                </a:cxn>
                <a:cxn ang="0">
                  <a:pos x="3763" y="12"/>
                </a:cxn>
                <a:cxn ang="0">
                  <a:pos x="3799" y="0"/>
                </a:cxn>
              </a:cxnLst>
              <a:rect l="0" t="0" r="r" b="b"/>
              <a:pathLst>
                <a:path w="3799" h="1279">
                  <a:moveTo>
                    <a:pt x="0" y="1279"/>
                  </a:moveTo>
                  <a:lnTo>
                    <a:pt x="81" y="1253"/>
                  </a:lnTo>
                  <a:lnTo>
                    <a:pt x="163" y="1224"/>
                  </a:lnTo>
                  <a:lnTo>
                    <a:pt x="247" y="1195"/>
                  </a:lnTo>
                  <a:lnTo>
                    <a:pt x="331" y="1169"/>
                  </a:lnTo>
                  <a:lnTo>
                    <a:pt x="410" y="1140"/>
                  </a:lnTo>
                  <a:lnTo>
                    <a:pt x="492" y="1113"/>
                  </a:lnTo>
                  <a:lnTo>
                    <a:pt x="573" y="1085"/>
                  </a:lnTo>
                  <a:lnTo>
                    <a:pt x="655" y="1058"/>
                  </a:lnTo>
                  <a:lnTo>
                    <a:pt x="737" y="1032"/>
                  </a:lnTo>
                  <a:lnTo>
                    <a:pt x="818" y="1005"/>
                  </a:lnTo>
                  <a:lnTo>
                    <a:pt x="895" y="979"/>
                  </a:lnTo>
                  <a:lnTo>
                    <a:pt x="974" y="950"/>
                  </a:lnTo>
                  <a:lnTo>
                    <a:pt x="1056" y="924"/>
                  </a:lnTo>
                  <a:lnTo>
                    <a:pt x="1135" y="897"/>
                  </a:lnTo>
                  <a:lnTo>
                    <a:pt x="1214" y="869"/>
                  </a:lnTo>
                  <a:lnTo>
                    <a:pt x="1293" y="842"/>
                  </a:lnTo>
                  <a:lnTo>
                    <a:pt x="1373" y="818"/>
                  </a:lnTo>
                  <a:lnTo>
                    <a:pt x="1449" y="792"/>
                  </a:lnTo>
                  <a:lnTo>
                    <a:pt x="1529" y="765"/>
                  </a:lnTo>
                  <a:lnTo>
                    <a:pt x="1605" y="739"/>
                  </a:lnTo>
                  <a:lnTo>
                    <a:pt x="1685" y="710"/>
                  </a:lnTo>
                  <a:lnTo>
                    <a:pt x="1761" y="686"/>
                  </a:lnTo>
                  <a:lnTo>
                    <a:pt x="1838" y="660"/>
                  </a:lnTo>
                  <a:lnTo>
                    <a:pt x="1915" y="633"/>
                  </a:lnTo>
                  <a:lnTo>
                    <a:pt x="1992" y="607"/>
                  </a:lnTo>
                  <a:lnTo>
                    <a:pt x="2071" y="581"/>
                  </a:lnTo>
                  <a:lnTo>
                    <a:pt x="2145" y="559"/>
                  </a:lnTo>
                  <a:lnTo>
                    <a:pt x="2220" y="533"/>
                  </a:lnTo>
                  <a:lnTo>
                    <a:pt x="2296" y="506"/>
                  </a:lnTo>
                  <a:lnTo>
                    <a:pt x="2373" y="480"/>
                  </a:lnTo>
                  <a:lnTo>
                    <a:pt x="2448" y="456"/>
                  </a:lnTo>
                  <a:lnTo>
                    <a:pt x="2522" y="429"/>
                  </a:lnTo>
                  <a:lnTo>
                    <a:pt x="2596" y="405"/>
                  </a:lnTo>
                  <a:lnTo>
                    <a:pt x="2673" y="379"/>
                  </a:lnTo>
                  <a:lnTo>
                    <a:pt x="2748" y="355"/>
                  </a:lnTo>
                  <a:lnTo>
                    <a:pt x="2820" y="331"/>
                  </a:lnTo>
                  <a:lnTo>
                    <a:pt x="2894" y="305"/>
                  </a:lnTo>
                  <a:lnTo>
                    <a:pt x="2968" y="278"/>
                  </a:lnTo>
                  <a:lnTo>
                    <a:pt x="3040" y="257"/>
                  </a:lnTo>
                  <a:lnTo>
                    <a:pt x="3112" y="230"/>
                  </a:lnTo>
                  <a:lnTo>
                    <a:pt x="3187" y="206"/>
                  </a:lnTo>
                  <a:lnTo>
                    <a:pt x="3259" y="182"/>
                  </a:lnTo>
                  <a:lnTo>
                    <a:pt x="3331" y="158"/>
                  </a:lnTo>
                  <a:lnTo>
                    <a:pt x="3403" y="132"/>
                  </a:lnTo>
                  <a:lnTo>
                    <a:pt x="3475" y="110"/>
                  </a:lnTo>
                  <a:lnTo>
                    <a:pt x="3547" y="86"/>
                  </a:lnTo>
                  <a:lnTo>
                    <a:pt x="3619" y="60"/>
                  </a:lnTo>
                  <a:lnTo>
                    <a:pt x="3691" y="38"/>
                  </a:lnTo>
                  <a:lnTo>
                    <a:pt x="3763" y="12"/>
                  </a:lnTo>
                  <a:lnTo>
                    <a:pt x="37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7" name="Freeform 227"/>
            <p:cNvSpPr>
              <a:spLocks noChangeAspect="1"/>
            </p:cNvSpPr>
            <p:nvPr/>
          </p:nvSpPr>
          <p:spPr bwMode="auto">
            <a:xfrm>
              <a:off x="1412" y="2298"/>
              <a:ext cx="1910" cy="662"/>
            </a:xfrm>
            <a:custGeom>
              <a:avLst/>
              <a:gdLst/>
              <a:ahLst/>
              <a:cxnLst>
                <a:cxn ang="0">
                  <a:pos x="0" y="1555"/>
                </a:cxn>
                <a:cxn ang="0">
                  <a:pos x="50" y="1538"/>
                </a:cxn>
                <a:cxn ang="0">
                  <a:pos x="149" y="1505"/>
                </a:cxn>
                <a:cxn ang="0">
                  <a:pos x="247" y="1474"/>
                </a:cxn>
                <a:cxn ang="0">
                  <a:pos x="346" y="1440"/>
                </a:cxn>
                <a:cxn ang="0">
                  <a:pos x="439" y="1406"/>
                </a:cxn>
                <a:cxn ang="0">
                  <a:pos x="538" y="1375"/>
                </a:cxn>
                <a:cxn ang="0">
                  <a:pos x="636" y="1342"/>
                </a:cxn>
                <a:cxn ang="0">
                  <a:pos x="730" y="1310"/>
                </a:cxn>
                <a:cxn ang="0">
                  <a:pos x="826" y="1277"/>
                </a:cxn>
                <a:cxn ang="0">
                  <a:pos x="924" y="1246"/>
                </a:cxn>
                <a:cxn ang="0">
                  <a:pos x="1018" y="1214"/>
                </a:cxn>
                <a:cxn ang="0">
                  <a:pos x="1114" y="1178"/>
                </a:cxn>
                <a:cxn ang="0">
                  <a:pos x="1205" y="1147"/>
                </a:cxn>
                <a:cxn ang="0">
                  <a:pos x="1301" y="1116"/>
                </a:cxn>
                <a:cxn ang="0">
                  <a:pos x="1397" y="1085"/>
                </a:cxn>
                <a:cxn ang="0">
                  <a:pos x="1488" y="1053"/>
                </a:cxn>
                <a:cxn ang="0">
                  <a:pos x="1584" y="1025"/>
                </a:cxn>
                <a:cxn ang="0">
                  <a:pos x="1675" y="991"/>
                </a:cxn>
                <a:cxn ang="0">
                  <a:pos x="1769" y="960"/>
                </a:cxn>
                <a:cxn ang="0">
                  <a:pos x="1860" y="929"/>
                </a:cxn>
                <a:cxn ang="0">
                  <a:pos x="1951" y="878"/>
                </a:cxn>
                <a:cxn ang="0">
                  <a:pos x="2042" y="842"/>
                </a:cxn>
                <a:cxn ang="0">
                  <a:pos x="2131" y="782"/>
                </a:cxn>
                <a:cxn ang="0">
                  <a:pos x="2220" y="715"/>
                </a:cxn>
                <a:cxn ang="0">
                  <a:pos x="2311" y="708"/>
                </a:cxn>
                <a:cxn ang="0">
                  <a:pos x="2405" y="703"/>
                </a:cxn>
                <a:cxn ang="0">
                  <a:pos x="2496" y="701"/>
                </a:cxn>
                <a:cxn ang="0">
                  <a:pos x="2585" y="674"/>
                </a:cxn>
                <a:cxn ang="0">
                  <a:pos x="2673" y="624"/>
                </a:cxn>
                <a:cxn ang="0">
                  <a:pos x="2762" y="525"/>
                </a:cxn>
                <a:cxn ang="0">
                  <a:pos x="2849" y="446"/>
                </a:cxn>
                <a:cxn ang="0">
                  <a:pos x="2937" y="415"/>
                </a:cxn>
                <a:cxn ang="0">
                  <a:pos x="3026" y="403"/>
                </a:cxn>
                <a:cxn ang="0">
                  <a:pos x="3115" y="403"/>
                </a:cxn>
                <a:cxn ang="0">
                  <a:pos x="3204" y="384"/>
                </a:cxn>
                <a:cxn ang="0">
                  <a:pos x="3293" y="348"/>
                </a:cxn>
                <a:cxn ang="0">
                  <a:pos x="3377" y="319"/>
                </a:cxn>
                <a:cxn ang="0">
                  <a:pos x="3465" y="293"/>
                </a:cxn>
                <a:cxn ang="0">
                  <a:pos x="3554" y="264"/>
                </a:cxn>
                <a:cxn ang="0">
                  <a:pos x="3641" y="237"/>
                </a:cxn>
                <a:cxn ang="0">
                  <a:pos x="3725" y="206"/>
                </a:cxn>
                <a:cxn ang="0">
                  <a:pos x="3809" y="165"/>
                </a:cxn>
                <a:cxn ang="0">
                  <a:pos x="3897" y="120"/>
                </a:cxn>
                <a:cxn ang="0">
                  <a:pos x="3979" y="98"/>
                </a:cxn>
                <a:cxn ang="0">
                  <a:pos x="4065" y="93"/>
                </a:cxn>
                <a:cxn ang="0">
                  <a:pos x="4152" y="81"/>
                </a:cxn>
                <a:cxn ang="0">
                  <a:pos x="4236" y="45"/>
                </a:cxn>
                <a:cxn ang="0">
                  <a:pos x="4320" y="0"/>
                </a:cxn>
                <a:cxn ang="0">
                  <a:pos x="4404" y="0"/>
                </a:cxn>
                <a:cxn ang="0">
                  <a:pos x="4485" y="24"/>
                </a:cxn>
              </a:cxnLst>
              <a:rect l="0" t="0" r="r" b="b"/>
              <a:pathLst>
                <a:path w="4485" h="1555">
                  <a:moveTo>
                    <a:pt x="0" y="1555"/>
                  </a:moveTo>
                  <a:lnTo>
                    <a:pt x="50" y="1538"/>
                  </a:lnTo>
                  <a:lnTo>
                    <a:pt x="149" y="1505"/>
                  </a:lnTo>
                  <a:lnTo>
                    <a:pt x="247" y="1474"/>
                  </a:lnTo>
                  <a:lnTo>
                    <a:pt x="346" y="1440"/>
                  </a:lnTo>
                  <a:lnTo>
                    <a:pt x="439" y="1406"/>
                  </a:lnTo>
                  <a:lnTo>
                    <a:pt x="538" y="1375"/>
                  </a:lnTo>
                  <a:lnTo>
                    <a:pt x="636" y="1342"/>
                  </a:lnTo>
                  <a:lnTo>
                    <a:pt x="730" y="1310"/>
                  </a:lnTo>
                  <a:lnTo>
                    <a:pt x="826" y="1277"/>
                  </a:lnTo>
                  <a:lnTo>
                    <a:pt x="924" y="1246"/>
                  </a:lnTo>
                  <a:lnTo>
                    <a:pt x="1018" y="1214"/>
                  </a:lnTo>
                  <a:lnTo>
                    <a:pt x="1114" y="1178"/>
                  </a:lnTo>
                  <a:lnTo>
                    <a:pt x="1205" y="1147"/>
                  </a:lnTo>
                  <a:lnTo>
                    <a:pt x="1301" y="1116"/>
                  </a:lnTo>
                  <a:lnTo>
                    <a:pt x="1397" y="1085"/>
                  </a:lnTo>
                  <a:lnTo>
                    <a:pt x="1488" y="1053"/>
                  </a:lnTo>
                  <a:lnTo>
                    <a:pt x="1584" y="1025"/>
                  </a:lnTo>
                  <a:lnTo>
                    <a:pt x="1675" y="991"/>
                  </a:lnTo>
                  <a:lnTo>
                    <a:pt x="1769" y="960"/>
                  </a:lnTo>
                  <a:lnTo>
                    <a:pt x="1860" y="929"/>
                  </a:lnTo>
                  <a:lnTo>
                    <a:pt x="1951" y="878"/>
                  </a:lnTo>
                  <a:lnTo>
                    <a:pt x="2042" y="842"/>
                  </a:lnTo>
                  <a:lnTo>
                    <a:pt x="2131" y="782"/>
                  </a:lnTo>
                  <a:lnTo>
                    <a:pt x="2220" y="715"/>
                  </a:lnTo>
                  <a:lnTo>
                    <a:pt x="2311" y="708"/>
                  </a:lnTo>
                  <a:lnTo>
                    <a:pt x="2405" y="703"/>
                  </a:lnTo>
                  <a:lnTo>
                    <a:pt x="2496" y="701"/>
                  </a:lnTo>
                  <a:lnTo>
                    <a:pt x="2585" y="674"/>
                  </a:lnTo>
                  <a:lnTo>
                    <a:pt x="2673" y="624"/>
                  </a:lnTo>
                  <a:lnTo>
                    <a:pt x="2762" y="525"/>
                  </a:lnTo>
                  <a:lnTo>
                    <a:pt x="2849" y="446"/>
                  </a:lnTo>
                  <a:lnTo>
                    <a:pt x="2937" y="415"/>
                  </a:lnTo>
                  <a:lnTo>
                    <a:pt x="3026" y="403"/>
                  </a:lnTo>
                  <a:lnTo>
                    <a:pt x="3115" y="403"/>
                  </a:lnTo>
                  <a:lnTo>
                    <a:pt x="3204" y="384"/>
                  </a:lnTo>
                  <a:lnTo>
                    <a:pt x="3293" y="348"/>
                  </a:lnTo>
                  <a:lnTo>
                    <a:pt x="3377" y="319"/>
                  </a:lnTo>
                  <a:lnTo>
                    <a:pt x="3465" y="293"/>
                  </a:lnTo>
                  <a:lnTo>
                    <a:pt x="3554" y="264"/>
                  </a:lnTo>
                  <a:lnTo>
                    <a:pt x="3641" y="237"/>
                  </a:lnTo>
                  <a:lnTo>
                    <a:pt x="3725" y="206"/>
                  </a:lnTo>
                  <a:lnTo>
                    <a:pt x="3809" y="165"/>
                  </a:lnTo>
                  <a:lnTo>
                    <a:pt x="3897" y="120"/>
                  </a:lnTo>
                  <a:lnTo>
                    <a:pt x="3979" y="98"/>
                  </a:lnTo>
                  <a:lnTo>
                    <a:pt x="4065" y="93"/>
                  </a:lnTo>
                  <a:lnTo>
                    <a:pt x="4152" y="81"/>
                  </a:lnTo>
                  <a:lnTo>
                    <a:pt x="4236" y="45"/>
                  </a:lnTo>
                  <a:lnTo>
                    <a:pt x="4320" y="0"/>
                  </a:lnTo>
                  <a:lnTo>
                    <a:pt x="4404" y="0"/>
                  </a:lnTo>
                  <a:lnTo>
                    <a:pt x="4485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8" name="Freeform 228"/>
            <p:cNvSpPr>
              <a:spLocks noChangeAspect="1"/>
            </p:cNvSpPr>
            <p:nvPr/>
          </p:nvSpPr>
          <p:spPr bwMode="auto">
            <a:xfrm>
              <a:off x="3358" y="1761"/>
              <a:ext cx="1619" cy="545"/>
            </a:xfrm>
            <a:custGeom>
              <a:avLst/>
              <a:gdLst/>
              <a:ahLst/>
              <a:cxnLst>
                <a:cxn ang="0">
                  <a:pos x="0" y="1279"/>
                </a:cxn>
                <a:cxn ang="0">
                  <a:pos x="84" y="1250"/>
                </a:cxn>
                <a:cxn ang="0">
                  <a:pos x="168" y="1221"/>
                </a:cxn>
                <a:cxn ang="0">
                  <a:pos x="247" y="1195"/>
                </a:cxn>
                <a:cxn ang="0">
                  <a:pos x="331" y="1166"/>
                </a:cxn>
                <a:cxn ang="0">
                  <a:pos x="413" y="1140"/>
                </a:cxn>
                <a:cxn ang="0">
                  <a:pos x="492" y="1111"/>
                </a:cxn>
                <a:cxn ang="0">
                  <a:pos x="576" y="1087"/>
                </a:cxn>
                <a:cxn ang="0">
                  <a:pos x="658" y="1058"/>
                </a:cxn>
                <a:cxn ang="0">
                  <a:pos x="739" y="1032"/>
                </a:cxn>
                <a:cxn ang="0">
                  <a:pos x="819" y="1003"/>
                </a:cxn>
                <a:cxn ang="0">
                  <a:pos x="900" y="977"/>
                </a:cxn>
                <a:cxn ang="0">
                  <a:pos x="977" y="950"/>
                </a:cxn>
                <a:cxn ang="0">
                  <a:pos x="1059" y="921"/>
                </a:cxn>
                <a:cxn ang="0">
                  <a:pos x="1138" y="895"/>
                </a:cxn>
                <a:cxn ang="0">
                  <a:pos x="1217" y="871"/>
                </a:cxn>
                <a:cxn ang="0">
                  <a:pos x="1294" y="845"/>
                </a:cxn>
                <a:cxn ang="0">
                  <a:pos x="1375" y="816"/>
                </a:cxn>
                <a:cxn ang="0">
                  <a:pos x="1452" y="789"/>
                </a:cxn>
                <a:cxn ang="0">
                  <a:pos x="1531" y="763"/>
                </a:cxn>
                <a:cxn ang="0">
                  <a:pos x="1608" y="737"/>
                </a:cxn>
                <a:cxn ang="0">
                  <a:pos x="1687" y="710"/>
                </a:cxn>
                <a:cxn ang="0">
                  <a:pos x="1764" y="686"/>
                </a:cxn>
                <a:cxn ang="0">
                  <a:pos x="1841" y="660"/>
                </a:cxn>
                <a:cxn ang="0">
                  <a:pos x="1915" y="633"/>
                </a:cxn>
                <a:cxn ang="0">
                  <a:pos x="1994" y="607"/>
                </a:cxn>
                <a:cxn ang="0">
                  <a:pos x="2071" y="583"/>
                </a:cxn>
                <a:cxn ang="0">
                  <a:pos x="2146" y="557"/>
                </a:cxn>
                <a:cxn ang="0">
                  <a:pos x="2220" y="530"/>
                </a:cxn>
                <a:cxn ang="0">
                  <a:pos x="2299" y="504"/>
                </a:cxn>
                <a:cxn ang="0">
                  <a:pos x="2374" y="482"/>
                </a:cxn>
                <a:cxn ang="0">
                  <a:pos x="2448" y="456"/>
                </a:cxn>
                <a:cxn ang="0">
                  <a:pos x="2525" y="429"/>
                </a:cxn>
                <a:cxn ang="0">
                  <a:pos x="2599" y="403"/>
                </a:cxn>
                <a:cxn ang="0">
                  <a:pos x="2674" y="379"/>
                </a:cxn>
                <a:cxn ang="0">
                  <a:pos x="2748" y="355"/>
                </a:cxn>
                <a:cxn ang="0">
                  <a:pos x="2820" y="329"/>
                </a:cxn>
                <a:cxn ang="0">
                  <a:pos x="2894" y="305"/>
                </a:cxn>
                <a:cxn ang="0">
                  <a:pos x="2966" y="278"/>
                </a:cxn>
                <a:cxn ang="0">
                  <a:pos x="3043" y="257"/>
                </a:cxn>
                <a:cxn ang="0">
                  <a:pos x="3115" y="230"/>
                </a:cxn>
                <a:cxn ang="0">
                  <a:pos x="3190" y="206"/>
                </a:cxn>
                <a:cxn ang="0">
                  <a:pos x="3262" y="182"/>
                </a:cxn>
                <a:cxn ang="0">
                  <a:pos x="3334" y="158"/>
                </a:cxn>
                <a:cxn ang="0">
                  <a:pos x="3406" y="132"/>
                </a:cxn>
                <a:cxn ang="0">
                  <a:pos x="3478" y="110"/>
                </a:cxn>
                <a:cxn ang="0">
                  <a:pos x="3550" y="84"/>
                </a:cxn>
                <a:cxn ang="0">
                  <a:pos x="3622" y="60"/>
                </a:cxn>
                <a:cxn ang="0">
                  <a:pos x="3694" y="38"/>
                </a:cxn>
                <a:cxn ang="0">
                  <a:pos x="3763" y="12"/>
                </a:cxn>
                <a:cxn ang="0">
                  <a:pos x="3799" y="0"/>
                </a:cxn>
              </a:cxnLst>
              <a:rect l="0" t="0" r="r" b="b"/>
              <a:pathLst>
                <a:path w="3799" h="1279">
                  <a:moveTo>
                    <a:pt x="0" y="1279"/>
                  </a:moveTo>
                  <a:lnTo>
                    <a:pt x="84" y="1250"/>
                  </a:lnTo>
                  <a:lnTo>
                    <a:pt x="168" y="1221"/>
                  </a:lnTo>
                  <a:lnTo>
                    <a:pt x="247" y="1195"/>
                  </a:lnTo>
                  <a:lnTo>
                    <a:pt x="331" y="1166"/>
                  </a:lnTo>
                  <a:lnTo>
                    <a:pt x="413" y="1140"/>
                  </a:lnTo>
                  <a:lnTo>
                    <a:pt x="492" y="1111"/>
                  </a:lnTo>
                  <a:lnTo>
                    <a:pt x="576" y="1087"/>
                  </a:lnTo>
                  <a:lnTo>
                    <a:pt x="658" y="1058"/>
                  </a:lnTo>
                  <a:lnTo>
                    <a:pt x="739" y="1032"/>
                  </a:lnTo>
                  <a:lnTo>
                    <a:pt x="819" y="1003"/>
                  </a:lnTo>
                  <a:lnTo>
                    <a:pt x="900" y="977"/>
                  </a:lnTo>
                  <a:lnTo>
                    <a:pt x="977" y="950"/>
                  </a:lnTo>
                  <a:lnTo>
                    <a:pt x="1059" y="921"/>
                  </a:lnTo>
                  <a:lnTo>
                    <a:pt x="1138" y="895"/>
                  </a:lnTo>
                  <a:lnTo>
                    <a:pt x="1217" y="871"/>
                  </a:lnTo>
                  <a:lnTo>
                    <a:pt x="1294" y="845"/>
                  </a:lnTo>
                  <a:lnTo>
                    <a:pt x="1375" y="816"/>
                  </a:lnTo>
                  <a:lnTo>
                    <a:pt x="1452" y="789"/>
                  </a:lnTo>
                  <a:lnTo>
                    <a:pt x="1531" y="763"/>
                  </a:lnTo>
                  <a:lnTo>
                    <a:pt x="1608" y="737"/>
                  </a:lnTo>
                  <a:lnTo>
                    <a:pt x="1687" y="710"/>
                  </a:lnTo>
                  <a:lnTo>
                    <a:pt x="1764" y="686"/>
                  </a:lnTo>
                  <a:lnTo>
                    <a:pt x="1841" y="660"/>
                  </a:lnTo>
                  <a:lnTo>
                    <a:pt x="1915" y="633"/>
                  </a:lnTo>
                  <a:lnTo>
                    <a:pt x="1994" y="607"/>
                  </a:lnTo>
                  <a:lnTo>
                    <a:pt x="2071" y="583"/>
                  </a:lnTo>
                  <a:lnTo>
                    <a:pt x="2146" y="557"/>
                  </a:lnTo>
                  <a:lnTo>
                    <a:pt x="2220" y="530"/>
                  </a:lnTo>
                  <a:lnTo>
                    <a:pt x="2299" y="504"/>
                  </a:lnTo>
                  <a:lnTo>
                    <a:pt x="2374" y="482"/>
                  </a:lnTo>
                  <a:lnTo>
                    <a:pt x="2448" y="456"/>
                  </a:lnTo>
                  <a:lnTo>
                    <a:pt x="2525" y="429"/>
                  </a:lnTo>
                  <a:lnTo>
                    <a:pt x="2599" y="403"/>
                  </a:lnTo>
                  <a:lnTo>
                    <a:pt x="2674" y="379"/>
                  </a:lnTo>
                  <a:lnTo>
                    <a:pt x="2748" y="355"/>
                  </a:lnTo>
                  <a:lnTo>
                    <a:pt x="2820" y="329"/>
                  </a:lnTo>
                  <a:lnTo>
                    <a:pt x="2894" y="305"/>
                  </a:lnTo>
                  <a:lnTo>
                    <a:pt x="2966" y="278"/>
                  </a:lnTo>
                  <a:lnTo>
                    <a:pt x="3043" y="257"/>
                  </a:lnTo>
                  <a:lnTo>
                    <a:pt x="3115" y="230"/>
                  </a:lnTo>
                  <a:lnTo>
                    <a:pt x="3190" y="206"/>
                  </a:lnTo>
                  <a:lnTo>
                    <a:pt x="3262" y="182"/>
                  </a:lnTo>
                  <a:lnTo>
                    <a:pt x="3334" y="158"/>
                  </a:lnTo>
                  <a:lnTo>
                    <a:pt x="3406" y="132"/>
                  </a:lnTo>
                  <a:lnTo>
                    <a:pt x="3478" y="110"/>
                  </a:lnTo>
                  <a:lnTo>
                    <a:pt x="3550" y="84"/>
                  </a:lnTo>
                  <a:lnTo>
                    <a:pt x="3622" y="60"/>
                  </a:lnTo>
                  <a:lnTo>
                    <a:pt x="3694" y="38"/>
                  </a:lnTo>
                  <a:lnTo>
                    <a:pt x="3763" y="12"/>
                  </a:lnTo>
                  <a:lnTo>
                    <a:pt x="37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49" name="Freeform 229"/>
            <p:cNvSpPr>
              <a:spLocks noChangeAspect="1"/>
            </p:cNvSpPr>
            <p:nvPr/>
          </p:nvSpPr>
          <p:spPr bwMode="auto">
            <a:xfrm>
              <a:off x="1406" y="2295"/>
              <a:ext cx="1873" cy="658"/>
            </a:xfrm>
            <a:custGeom>
              <a:avLst/>
              <a:gdLst/>
              <a:ahLst/>
              <a:cxnLst>
                <a:cxn ang="0">
                  <a:pos x="0" y="1545"/>
                </a:cxn>
                <a:cxn ang="0">
                  <a:pos x="48" y="1529"/>
                </a:cxn>
                <a:cxn ang="0">
                  <a:pos x="146" y="1495"/>
                </a:cxn>
                <a:cxn ang="0">
                  <a:pos x="244" y="1464"/>
                </a:cxn>
                <a:cxn ang="0">
                  <a:pos x="343" y="1430"/>
                </a:cxn>
                <a:cxn ang="0">
                  <a:pos x="436" y="1397"/>
                </a:cxn>
                <a:cxn ang="0">
                  <a:pos x="535" y="1365"/>
                </a:cxn>
                <a:cxn ang="0">
                  <a:pos x="633" y="1334"/>
                </a:cxn>
                <a:cxn ang="0">
                  <a:pos x="727" y="1298"/>
                </a:cxn>
                <a:cxn ang="0">
                  <a:pos x="823" y="1267"/>
                </a:cxn>
                <a:cxn ang="0">
                  <a:pos x="921" y="1236"/>
                </a:cxn>
                <a:cxn ang="0">
                  <a:pos x="1015" y="1205"/>
                </a:cxn>
                <a:cxn ang="0">
                  <a:pos x="1111" y="1173"/>
                </a:cxn>
                <a:cxn ang="0">
                  <a:pos x="1202" y="1140"/>
                </a:cxn>
                <a:cxn ang="0">
                  <a:pos x="1298" y="1109"/>
                </a:cxn>
                <a:cxn ang="0">
                  <a:pos x="1392" y="1077"/>
                </a:cxn>
                <a:cxn ang="0">
                  <a:pos x="1485" y="1046"/>
                </a:cxn>
                <a:cxn ang="0">
                  <a:pos x="1579" y="1015"/>
                </a:cxn>
                <a:cxn ang="0">
                  <a:pos x="1672" y="981"/>
                </a:cxn>
                <a:cxn ang="0">
                  <a:pos x="1763" y="952"/>
                </a:cxn>
                <a:cxn ang="0">
                  <a:pos x="1857" y="921"/>
                </a:cxn>
                <a:cxn ang="0">
                  <a:pos x="1948" y="878"/>
                </a:cxn>
                <a:cxn ang="0">
                  <a:pos x="2037" y="842"/>
                </a:cxn>
                <a:cxn ang="0">
                  <a:pos x="2128" y="775"/>
                </a:cxn>
                <a:cxn ang="0">
                  <a:pos x="2217" y="710"/>
                </a:cxn>
                <a:cxn ang="0">
                  <a:pos x="2308" y="698"/>
                </a:cxn>
                <a:cxn ang="0">
                  <a:pos x="2399" y="693"/>
                </a:cxn>
                <a:cxn ang="0">
                  <a:pos x="2493" y="693"/>
                </a:cxn>
                <a:cxn ang="0">
                  <a:pos x="2582" y="672"/>
                </a:cxn>
                <a:cxn ang="0">
                  <a:pos x="2671" y="616"/>
                </a:cxn>
                <a:cxn ang="0">
                  <a:pos x="2757" y="525"/>
                </a:cxn>
                <a:cxn ang="0">
                  <a:pos x="2843" y="444"/>
                </a:cxn>
                <a:cxn ang="0">
                  <a:pos x="2935" y="405"/>
                </a:cxn>
                <a:cxn ang="0">
                  <a:pos x="3021" y="388"/>
                </a:cxn>
                <a:cxn ang="0">
                  <a:pos x="3110" y="386"/>
                </a:cxn>
                <a:cxn ang="0">
                  <a:pos x="3199" y="369"/>
                </a:cxn>
                <a:cxn ang="0">
                  <a:pos x="3285" y="328"/>
                </a:cxn>
                <a:cxn ang="0">
                  <a:pos x="3374" y="302"/>
                </a:cxn>
                <a:cxn ang="0">
                  <a:pos x="3460" y="276"/>
                </a:cxn>
                <a:cxn ang="0">
                  <a:pos x="3547" y="249"/>
                </a:cxn>
                <a:cxn ang="0">
                  <a:pos x="3633" y="228"/>
                </a:cxn>
                <a:cxn ang="0">
                  <a:pos x="3719" y="206"/>
                </a:cxn>
                <a:cxn ang="0">
                  <a:pos x="3806" y="168"/>
                </a:cxn>
                <a:cxn ang="0">
                  <a:pos x="3890" y="115"/>
                </a:cxn>
                <a:cxn ang="0">
                  <a:pos x="3976" y="86"/>
                </a:cxn>
                <a:cxn ang="0">
                  <a:pos x="4060" y="84"/>
                </a:cxn>
                <a:cxn ang="0">
                  <a:pos x="4146" y="74"/>
                </a:cxn>
                <a:cxn ang="0">
                  <a:pos x="4230" y="38"/>
                </a:cxn>
                <a:cxn ang="0">
                  <a:pos x="4314" y="0"/>
                </a:cxn>
                <a:cxn ang="0">
                  <a:pos x="4396" y="2"/>
                </a:cxn>
              </a:cxnLst>
              <a:rect l="0" t="0" r="r" b="b"/>
              <a:pathLst>
                <a:path w="4396" h="1545">
                  <a:moveTo>
                    <a:pt x="0" y="1545"/>
                  </a:moveTo>
                  <a:lnTo>
                    <a:pt x="48" y="1529"/>
                  </a:lnTo>
                  <a:lnTo>
                    <a:pt x="146" y="1495"/>
                  </a:lnTo>
                  <a:lnTo>
                    <a:pt x="244" y="1464"/>
                  </a:lnTo>
                  <a:lnTo>
                    <a:pt x="343" y="1430"/>
                  </a:lnTo>
                  <a:lnTo>
                    <a:pt x="436" y="1397"/>
                  </a:lnTo>
                  <a:lnTo>
                    <a:pt x="535" y="1365"/>
                  </a:lnTo>
                  <a:lnTo>
                    <a:pt x="633" y="1334"/>
                  </a:lnTo>
                  <a:lnTo>
                    <a:pt x="727" y="1298"/>
                  </a:lnTo>
                  <a:lnTo>
                    <a:pt x="823" y="1267"/>
                  </a:lnTo>
                  <a:lnTo>
                    <a:pt x="921" y="1236"/>
                  </a:lnTo>
                  <a:lnTo>
                    <a:pt x="1015" y="1205"/>
                  </a:lnTo>
                  <a:lnTo>
                    <a:pt x="1111" y="1173"/>
                  </a:lnTo>
                  <a:lnTo>
                    <a:pt x="1202" y="1140"/>
                  </a:lnTo>
                  <a:lnTo>
                    <a:pt x="1298" y="1109"/>
                  </a:lnTo>
                  <a:lnTo>
                    <a:pt x="1392" y="1077"/>
                  </a:lnTo>
                  <a:lnTo>
                    <a:pt x="1485" y="1046"/>
                  </a:lnTo>
                  <a:lnTo>
                    <a:pt x="1579" y="1015"/>
                  </a:lnTo>
                  <a:lnTo>
                    <a:pt x="1672" y="981"/>
                  </a:lnTo>
                  <a:lnTo>
                    <a:pt x="1763" y="952"/>
                  </a:lnTo>
                  <a:lnTo>
                    <a:pt x="1857" y="921"/>
                  </a:lnTo>
                  <a:lnTo>
                    <a:pt x="1948" y="878"/>
                  </a:lnTo>
                  <a:lnTo>
                    <a:pt x="2037" y="842"/>
                  </a:lnTo>
                  <a:lnTo>
                    <a:pt x="2128" y="775"/>
                  </a:lnTo>
                  <a:lnTo>
                    <a:pt x="2217" y="710"/>
                  </a:lnTo>
                  <a:lnTo>
                    <a:pt x="2308" y="698"/>
                  </a:lnTo>
                  <a:lnTo>
                    <a:pt x="2399" y="693"/>
                  </a:lnTo>
                  <a:lnTo>
                    <a:pt x="2493" y="693"/>
                  </a:lnTo>
                  <a:lnTo>
                    <a:pt x="2582" y="672"/>
                  </a:lnTo>
                  <a:lnTo>
                    <a:pt x="2671" y="616"/>
                  </a:lnTo>
                  <a:lnTo>
                    <a:pt x="2757" y="525"/>
                  </a:lnTo>
                  <a:lnTo>
                    <a:pt x="2843" y="444"/>
                  </a:lnTo>
                  <a:lnTo>
                    <a:pt x="2935" y="405"/>
                  </a:lnTo>
                  <a:lnTo>
                    <a:pt x="3021" y="388"/>
                  </a:lnTo>
                  <a:lnTo>
                    <a:pt x="3110" y="386"/>
                  </a:lnTo>
                  <a:lnTo>
                    <a:pt x="3199" y="369"/>
                  </a:lnTo>
                  <a:lnTo>
                    <a:pt x="3285" y="328"/>
                  </a:lnTo>
                  <a:lnTo>
                    <a:pt x="3374" y="302"/>
                  </a:lnTo>
                  <a:lnTo>
                    <a:pt x="3460" y="276"/>
                  </a:lnTo>
                  <a:lnTo>
                    <a:pt x="3547" y="249"/>
                  </a:lnTo>
                  <a:lnTo>
                    <a:pt x="3633" y="228"/>
                  </a:lnTo>
                  <a:lnTo>
                    <a:pt x="3719" y="206"/>
                  </a:lnTo>
                  <a:lnTo>
                    <a:pt x="3806" y="168"/>
                  </a:lnTo>
                  <a:lnTo>
                    <a:pt x="3890" y="115"/>
                  </a:lnTo>
                  <a:lnTo>
                    <a:pt x="3976" y="86"/>
                  </a:lnTo>
                  <a:lnTo>
                    <a:pt x="4060" y="84"/>
                  </a:lnTo>
                  <a:lnTo>
                    <a:pt x="4146" y="74"/>
                  </a:lnTo>
                  <a:lnTo>
                    <a:pt x="4230" y="38"/>
                  </a:lnTo>
                  <a:lnTo>
                    <a:pt x="4314" y="0"/>
                  </a:lnTo>
                  <a:lnTo>
                    <a:pt x="4396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0" name="Freeform 230"/>
            <p:cNvSpPr>
              <a:spLocks noChangeAspect="1"/>
            </p:cNvSpPr>
            <p:nvPr/>
          </p:nvSpPr>
          <p:spPr bwMode="auto">
            <a:xfrm>
              <a:off x="3315" y="1756"/>
              <a:ext cx="1654" cy="549"/>
            </a:xfrm>
            <a:custGeom>
              <a:avLst/>
              <a:gdLst/>
              <a:ahLst/>
              <a:cxnLst>
                <a:cxn ang="0">
                  <a:pos x="0" y="1289"/>
                </a:cxn>
                <a:cxn ang="0">
                  <a:pos x="84" y="1277"/>
                </a:cxn>
                <a:cxn ang="0">
                  <a:pos x="166" y="1248"/>
                </a:cxn>
                <a:cxn ang="0">
                  <a:pos x="248" y="1221"/>
                </a:cxn>
                <a:cxn ang="0">
                  <a:pos x="332" y="1193"/>
                </a:cxn>
                <a:cxn ang="0">
                  <a:pos x="413" y="1164"/>
                </a:cxn>
                <a:cxn ang="0">
                  <a:pos x="492" y="1137"/>
                </a:cxn>
                <a:cxn ang="0">
                  <a:pos x="576" y="1109"/>
                </a:cxn>
                <a:cxn ang="0">
                  <a:pos x="658" y="1082"/>
                </a:cxn>
                <a:cxn ang="0">
                  <a:pos x="737" y="1056"/>
                </a:cxn>
                <a:cxn ang="0">
                  <a:pos x="819" y="1029"/>
                </a:cxn>
                <a:cxn ang="0">
                  <a:pos x="900" y="1003"/>
                </a:cxn>
                <a:cxn ang="0">
                  <a:pos x="980" y="974"/>
                </a:cxn>
                <a:cxn ang="0">
                  <a:pos x="1059" y="948"/>
                </a:cxn>
                <a:cxn ang="0">
                  <a:pos x="1138" y="921"/>
                </a:cxn>
                <a:cxn ang="0">
                  <a:pos x="1220" y="893"/>
                </a:cxn>
                <a:cxn ang="0">
                  <a:pos x="1296" y="866"/>
                </a:cxn>
                <a:cxn ang="0">
                  <a:pos x="1378" y="842"/>
                </a:cxn>
                <a:cxn ang="0">
                  <a:pos x="1455" y="816"/>
                </a:cxn>
                <a:cxn ang="0">
                  <a:pos x="1534" y="789"/>
                </a:cxn>
                <a:cxn ang="0">
                  <a:pos x="1611" y="763"/>
                </a:cxn>
                <a:cxn ang="0">
                  <a:pos x="1690" y="739"/>
                </a:cxn>
                <a:cxn ang="0">
                  <a:pos x="1767" y="713"/>
                </a:cxn>
                <a:cxn ang="0">
                  <a:pos x="1844" y="684"/>
                </a:cxn>
                <a:cxn ang="0">
                  <a:pos x="1923" y="657"/>
                </a:cxn>
                <a:cxn ang="0">
                  <a:pos x="1997" y="633"/>
                </a:cxn>
                <a:cxn ang="0">
                  <a:pos x="2076" y="607"/>
                </a:cxn>
                <a:cxn ang="0">
                  <a:pos x="2153" y="583"/>
                </a:cxn>
                <a:cxn ang="0">
                  <a:pos x="2227" y="557"/>
                </a:cxn>
                <a:cxn ang="0">
                  <a:pos x="2302" y="530"/>
                </a:cxn>
                <a:cxn ang="0">
                  <a:pos x="2381" y="504"/>
                </a:cxn>
                <a:cxn ang="0">
                  <a:pos x="2455" y="480"/>
                </a:cxn>
                <a:cxn ang="0">
                  <a:pos x="2530" y="456"/>
                </a:cxn>
                <a:cxn ang="0">
                  <a:pos x="2604" y="429"/>
                </a:cxn>
                <a:cxn ang="0">
                  <a:pos x="2679" y="403"/>
                </a:cxn>
                <a:cxn ang="0">
                  <a:pos x="2753" y="379"/>
                </a:cxn>
                <a:cxn ang="0">
                  <a:pos x="2830" y="355"/>
                </a:cxn>
                <a:cxn ang="0">
                  <a:pos x="2902" y="329"/>
                </a:cxn>
                <a:cxn ang="0">
                  <a:pos x="2976" y="307"/>
                </a:cxn>
                <a:cxn ang="0">
                  <a:pos x="3048" y="281"/>
                </a:cxn>
                <a:cxn ang="0">
                  <a:pos x="3123" y="254"/>
                </a:cxn>
                <a:cxn ang="0">
                  <a:pos x="3195" y="230"/>
                </a:cxn>
                <a:cxn ang="0">
                  <a:pos x="3269" y="206"/>
                </a:cxn>
                <a:cxn ang="0">
                  <a:pos x="3341" y="182"/>
                </a:cxn>
                <a:cxn ang="0">
                  <a:pos x="3413" y="156"/>
                </a:cxn>
                <a:cxn ang="0">
                  <a:pos x="3485" y="134"/>
                </a:cxn>
                <a:cxn ang="0">
                  <a:pos x="3557" y="110"/>
                </a:cxn>
                <a:cxn ang="0">
                  <a:pos x="3629" y="84"/>
                </a:cxn>
                <a:cxn ang="0">
                  <a:pos x="3701" y="62"/>
                </a:cxn>
                <a:cxn ang="0">
                  <a:pos x="3773" y="38"/>
                </a:cxn>
                <a:cxn ang="0">
                  <a:pos x="3843" y="12"/>
                </a:cxn>
                <a:cxn ang="0">
                  <a:pos x="3881" y="0"/>
                </a:cxn>
              </a:cxnLst>
              <a:rect l="0" t="0" r="r" b="b"/>
              <a:pathLst>
                <a:path w="3881" h="1289">
                  <a:moveTo>
                    <a:pt x="0" y="1289"/>
                  </a:moveTo>
                  <a:lnTo>
                    <a:pt x="84" y="1277"/>
                  </a:lnTo>
                  <a:lnTo>
                    <a:pt x="166" y="1248"/>
                  </a:lnTo>
                  <a:lnTo>
                    <a:pt x="248" y="1221"/>
                  </a:lnTo>
                  <a:lnTo>
                    <a:pt x="332" y="1193"/>
                  </a:lnTo>
                  <a:lnTo>
                    <a:pt x="413" y="1164"/>
                  </a:lnTo>
                  <a:lnTo>
                    <a:pt x="492" y="1137"/>
                  </a:lnTo>
                  <a:lnTo>
                    <a:pt x="576" y="1109"/>
                  </a:lnTo>
                  <a:lnTo>
                    <a:pt x="658" y="1082"/>
                  </a:lnTo>
                  <a:lnTo>
                    <a:pt x="737" y="1056"/>
                  </a:lnTo>
                  <a:lnTo>
                    <a:pt x="819" y="1029"/>
                  </a:lnTo>
                  <a:lnTo>
                    <a:pt x="900" y="1003"/>
                  </a:lnTo>
                  <a:lnTo>
                    <a:pt x="980" y="974"/>
                  </a:lnTo>
                  <a:lnTo>
                    <a:pt x="1059" y="948"/>
                  </a:lnTo>
                  <a:lnTo>
                    <a:pt x="1138" y="921"/>
                  </a:lnTo>
                  <a:lnTo>
                    <a:pt x="1220" y="893"/>
                  </a:lnTo>
                  <a:lnTo>
                    <a:pt x="1296" y="866"/>
                  </a:lnTo>
                  <a:lnTo>
                    <a:pt x="1378" y="842"/>
                  </a:lnTo>
                  <a:lnTo>
                    <a:pt x="1455" y="816"/>
                  </a:lnTo>
                  <a:lnTo>
                    <a:pt x="1534" y="789"/>
                  </a:lnTo>
                  <a:lnTo>
                    <a:pt x="1611" y="763"/>
                  </a:lnTo>
                  <a:lnTo>
                    <a:pt x="1690" y="739"/>
                  </a:lnTo>
                  <a:lnTo>
                    <a:pt x="1767" y="713"/>
                  </a:lnTo>
                  <a:lnTo>
                    <a:pt x="1844" y="684"/>
                  </a:lnTo>
                  <a:lnTo>
                    <a:pt x="1923" y="657"/>
                  </a:lnTo>
                  <a:lnTo>
                    <a:pt x="1997" y="633"/>
                  </a:lnTo>
                  <a:lnTo>
                    <a:pt x="2076" y="607"/>
                  </a:lnTo>
                  <a:lnTo>
                    <a:pt x="2153" y="583"/>
                  </a:lnTo>
                  <a:lnTo>
                    <a:pt x="2227" y="557"/>
                  </a:lnTo>
                  <a:lnTo>
                    <a:pt x="2302" y="530"/>
                  </a:lnTo>
                  <a:lnTo>
                    <a:pt x="2381" y="504"/>
                  </a:lnTo>
                  <a:lnTo>
                    <a:pt x="2455" y="480"/>
                  </a:lnTo>
                  <a:lnTo>
                    <a:pt x="2530" y="456"/>
                  </a:lnTo>
                  <a:lnTo>
                    <a:pt x="2604" y="429"/>
                  </a:lnTo>
                  <a:lnTo>
                    <a:pt x="2679" y="403"/>
                  </a:lnTo>
                  <a:lnTo>
                    <a:pt x="2753" y="379"/>
                  </a:lnTo>
                  <a:lnTo>
                    <a:pt x="2830" y="355"/>
                  </a:lnTo>
                  <a:lnTo>
                    <a:pt x="2902" y="329"/>
                  </a:lnTo>
                  <a:lnTo>
                    <a:pt x="2976" y="307"/>
                  </a:lnTo>
                  <a:lnTo>
                    <a:pt x="3048" y="281"/>
                  </a:lnTo>
                  <a:lnTo>
                    <a:pt x="3123" y="254"/>
                  </a:lnTo>
                  <a:lnTo>
                    <a:pt x="3195" y="230"/>
                  </a:lnTo>
                  <a:lnTo>
                    <a:pt x="3269" y="206"/>
                  </a:lnTo>
                  <a:lnTo>
                    <a:pt x="3341" y="182"/>
                  </a:lnTo>
                  <a:lnTo>
                    <a:pt x="3413" y="156"/>
                  </a:lnTo>
                  <a:lnTo>
                    <a:pt x="3485" y="134"/>
                  </a:lnTo>
                  <a:lnTo>
                    <a:pt x="3557" y="110"/>
                  </a:lnTo>
                  <a:lnTo>
                    <a:pt x="3629" y="84"/>
                  </a:lnTo>
                  <a:lnTo>
                    <a:pt x="3701" y="62"/>
                  </a:lnTo>
                  <a:lnTo>
                    <a:pt x="3773" y="38"/>
                  </a:lnTo>
                  <a:lnTo>
                    <a:pt x="3843" y="12"/>
                  </a:lnTo>
                  <a:lnTo>
                    <a:pt x="388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1" name="Freeform 231"/>
            <p:cNvSpPr>
              <a:spLocks noChangeAspect="1"/>
            </p:cNvSpPr>
            <p:nvPr/>
          </p:nvSpPr>
          <p:spPr bwMode="auto">
            <a:xfrm>
              <a:off x="1398" y="2290"/>
              <a:ext cx="1872" cy="656"/>
            </a:xfrm>
            <a:custGeom>
              <a:avLst/>
              <a:gdLst/>
              <a:ahLst/>
              <a:cxnLst>
                <a:cxn ang="0">
                  <a:pos x="0" y="1539"/>
                </a:cxn>
                <a:cxn ang="0">
                  <a:pos x="48" y="1522"/>
                </a:cxn>
                <a:cxn ang="0">
                  <a:pos x="146" y="1491"/>
                </a:cxn>
                <a:cxn ang="0">
                  <a:pos x="245" y="1457"/>
                </a:cxn>
                <a:cxn ang="0">
                  <a:pos x="341" y="1423"/>
                </a:cxn>
                <a:cxn ang="0">
                  <a:pos x="437" y="1392"/>
                </a:cxn>
                <a:cxn ang="0">
                  <a:pos x="535" y="1359"/>
                </a:cxn>
                <a:cxn ang="0">
                  <a:pos x="633" y="1327"/>
                </a:cxn>
                <a:cxn ang="0">
                  <a:pos x="727" y="1294"/>
                </a:cxn>
                <a:cxn ang="0">
                  <a:pos x="823" y="1263"/>
                </a:cxn>
                <a:cxn ang="0">
                  <a:pos x="917" y="1231"/>
                </a:cxn>
                <a:cxn ang="0">
                  <a:pos x="1015" y="1200"/>
                </a:cxn>
                <a:cxn ang="0">
                  <a:pos x="1109" y="1169"/>
                </a:cxn>
                <a:cxn ang="0">
                  <a:pos x="1202" y="1135"/>
                </a:cxn>
                <a:cxn ang="0">
                  <a:pos x="1298" y="1104"/>
                </a:cxn>
                <a:cxn ang="0">
                  <a:pos x="1392" y="1073"/>
                </a:cxn>
                <a:cxn ang="0">
                  <a:pos x="1485" y="1042"/>
                </a:cxn>
                <a:cxn ang="0">
                  <a:pos x="1577" y="1008"/>
                </a:cxn>
                <a:cxn ang="0">
                  <a:pos x="1673" y="977"/>
                </a:cxn>
                <a:cxn ang="0">
                  <a:pos x="1764" y="946"/>
                </a:cxn>
                <a:cxn ang="0">
                  <a:pos x="1857" y="917"/>
                </a:cxn>
                <a:cxn ang="0">
                  <a:pos x="1948" y="883"/>
                </a:cxn>
                <a:cxn ang="0">
                  <a:pos x="2037" y="840"/>
                </a:cxn>
                <a:cxn ang="0">
                  <a:pos x="2126" y="773"/>
                </a:cxn>
                <a:cxn ang="0">
                  <a:pos x="2217" y="710"/>
                </a:cxn>
                <a:cxn ang="0">
                  <a:pos x="2308" y="689"/>
                </a:cxn>
                <a:cxn ang="0">
                  <a:pos x="2400" y="686"/>
                </a:cxn>
                <a:cxn ang="0">
                  <a:pos x="2488" y="686"/>
                </a:cxn>
                <a:cxn ang="0">
                  <a:pos x="2582" y="667"/>
                </a:cxn>
                <a:cxn ang="0">
                  <a:pos x="2668" y="614"/>
                </a:cxn>
                <a:cxn ang="0">
                  <a:pos x="2755" y="528"/>
                </a:cxn>
                <a:cxn ang="0">
                  <a:pos x="2841" y="444"/>
                </a:cxn>
                <a:cxn ang="0">
                  <a:pos x="2930" y="401"/>
                </a:cxn>
                <a:cxn ang="0">
                  <a:pos x="3019" y="377"/>
                </a:cxn>
                <a:cxn ang="0">
                  <a:pos x="3110" y="372"/>
                </a:cxn>
                <a:cxn ang="0">
                  <a:pos x="3196" y="358"/>
                </a:cxn>
                <a:cxn ang="0">
                  <a:pos x="3285" y="314"/>
                </a:cxn>
                <a:cxn ang="0">
                  <a:pos x="3372" y="286"/>
                </a:cxn>
                <a:cxn ang="0">
                  <a:pos x="3458" y="266"/>
                </a:cxn>
                <a:cxn ang="0">
                  <a:pos x="3544" y="238"/>
                </a:cxn>
                <a:cxn ang="0">
                  <a:pos x="3631" y="223"/>
                </a:cxn>
                <a:cxn ang="0">
                  <a:pos x="3720" y="214"/>
                </a:cxn>
                <a:cxn ang="0">
                  <a:pos x="3804" y="170"/>
                </a:cxn>
                <a:cxn ang="0">
                  <a:pos x="3888" y="113"/>
                </a:cxn>
                <a:cxn ang="0">
                  <a:pos x="3974" y="77"/>
                </a:cxn>
                <a:cxn ang="0">
                  <a:pos x="4060" y="72"/>
                </a:cxn>
                <a:cxn ang="0">
                  <a:pos x="4144" y="72"/>
                </a:cxn>
                <a:cxn ang="0">
                  <a:pos x="4226" y="31"/>
                </a:cxn>
                <a:cxn ang="0">
                  <a:pos x="4312" y="0"/>
                </a:cxn>
                <a:cxn ang="0">
                  <a:pos x="4396" y="12"/>
                </a:cxn>
              </a:cxnLst>
              <a:rect l="0" t="0" r="r" b="b"/>
              <a:pathLst>
                <a:path w="4396" h="1539">
                  <a:moveTo>
                    <a:pt x="0" y="1539"/>
                  </a:moveTo>
                  <a:lnTo>
                    <a:pt x="48" y="1522"/>
                  </a:lnTo>
                  <a:lnTo>
                    <a:pt x="146" y="1491"/>
                  </a:lnTo>
                  <a:lnTo>
                    <a:pt x="245" y="1457"/>
                  </a:lnTo>
                  <a:lnTo>
                    <a:pt x="341" y="1423"/>
                  </a:lnTo>
                  <a:lnTo>
                    <a:pt x="437" y="1392"/>
                  </a:lnTo>
                  <a:lnTo>
                    <a:pt x="535" y="1359"/>
                  </a:lnTo>
                  <a:lnTo>
                    <a:pt x="633" y="1327"/>
                  </a:lnTo>
                  <a:lnTo>
                    <a:pt x="727" y="1294"/>
                  </a:lnTo>
                  <a:lnTo>
                    <a:pt x="823" y="1263"/>
                  </a:lnTo>
                  <a:lnTo>
                    <a:pt x="917" y="1231"/>
                  </a:lnTo>
                  <a:lnTo>
                    <a:pt x="1015" y="1200"/>
                  </a:lnTo>
                  <a:lnTo>
                    <a:pt x="1109" y="1169"/>
                  </a:lnTo>
                  <a:lnTo>
                    <a:pt x="1202" y="1135"/>
                  </a:lnTo>
                  <a:lnTo>
                    <a:pt x="1298" y="1104"/>
                  </a:lnTo>
                  <a:lnTo>
                    <a:pt x="1392" y="1073"/>
                  </a:lnTo>
                  <a:lnTo>
                    <a:pt x="1485" y="1042"/>
                  </a:lnTo>
                  <a:lnTo>
                    <a:pt x="1577" y="1008"/>
                  </a:lnTo>
                  <a:lnTo>
                    <a:pt x="1673" y="977"/>
                  </a:lnTo>
                  <a:lnTo>
                    <a:pt x="1764" y="946"/>
                  </a:lnTo>
                  <a:lnTo>
                    <a:pt x="1857" y="917"/>
                  </a:lnTo>
                  <a:lnTo>
                    <a:pt x="1948" y="883"/>
                  </a:lnTo>
                  <a:lnTo>
                    <a:pt x="2037" y="840"/>
                  </a:lnTo>
                  <a:lnTo>
                    <a:pt x="2126" y="773"/>
                  </a:lnTo>
                  <a:lnTo>
                    <a:pt x="2217" y="710"/>
                  </a:lnTo>
                  <a:lnTo>
                    <a:pt x="2308" y="689"/>
                  </a:lnTo>
                  <a:lnTo>
                    <a:pt x="2400" y="686"/>
                  </a:lnTo>
                  <a:lnTo>
                    <a:pt x="2488" y="686"/>
                  </a:lnTo>
                  <a:lnTo>
                    <a:pt x="2582" y="667"/>
                  </a:lnTo>
                  <a:lnTo>
                    <a:pt x="2668" y="614"/>
                  </a:lnTo>
                  <a:lnTo>
                    <a:pt x="2755" y="528"/>
                  </a:lnTo>
                  <a:lnTo>
                    <a:pt x="2841" y="444"/>
                  </a:lnTo>
                  <a:lnTo>
                    <a:pt x="2930" y="401"/>
                  </a:lnTo>
                  <a:lnTo>
                    <a:pt x="3019" y="377"/>
                  </a:lnTo>
                  <a:lnTo>
                    <a:pt x="3110" y="372"/>
                  </a:lnTo>
                  <a:lnTo>
                    <a:pt x="3196" y="358"/>
                  </a:lnTo>
                  <a:lnTo>
                    <a:pt x="3285" y="314"/>
                  </a:lnTo>
                  <a:lnTo>
                    <a:pt x="3372" y="286"/>
                  </a:lnTo>
                  <a:lnTo>
                    <a:pt x="3458" y="266"/>
                  </a:lnTo>
                  <a:lnTo>
                    <a:pt x="3544" y="238"/>
                  </a:lnTo>
                  <a:lnTo>
                    <a:pt x="3631" y="223"/>
                  </a:lnTo>
                  <a:lnTo>
                    <a:pt x="3720" y="214"/>
                  </a:lnTo>
                  <a:lnTo>
                    <a:pt x="3804" y="170"/>
                  </a:lnTo>
                  <a:lnTo>
                    <a:pt x="3888" y="113"/>
                  </a:lnTo>
                  <a:lnTo>
                    <a:pt x="3974" y="77"/>
                  </a:lnTo>
                  <a:lnTo>
                    <a:pt x="4060" y="72"/>
                  </a:lnTo>
                  <a:lnTo>
                    <a:pt x="4144" y="72"/>
                  </a:lnTo>
                  <a:lnTo>
                    <a:pt x="4226" y="31"/>
                  </a:lnTo>
                  <a:lnTo>
                    <a:pt x="4312" y="0"/>
                  </a:lnTo>
                  <a:lnTo>
                    <a:pt x="4396" y="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2" name="Freeform 232"/>
            <p:cNvSpPr>
              <a:spLocks noChangeAspect="1"/>
            </p:cNvSpPr>
            <p:nvPr/>
          </p:nvSpPr>
          <p:spPr bwMode="auto">
            <a:xfrm>
              <a:off x="3307" y="1751"/>
              <a:ext cx="1651" cy="550"/>
            </a:xfrm>
            <a:custGeom>
              <a:avLst/>
              <a:gdLst/>
              <a:ahLst/>
              <a:cxnLst>
                <a:cxn ang="0">
                  <a:pos x="0" y="1291"/>
                </a:cxn>
                <a:cxn ang="0">
                  <a:pos x="84" y="1272"/>
                </a:cxn>
                <a:cxn ang="0">
                  <a:pos x="168" y="1243"/>
                </a:cxn>
                <a:cxn ang="0">
                  <a:pos x="247" y="1217"/>
                </a:cxn>
                <a:cxn ang="0">
                  <a:pos x="331" y="1188"/>
                </a:cxn>
                <a:cxn ang="0">
                  <a:pos x="411" y="1162"/>
                </a:cxn>
                <a:cxn ang="0">
                  <a:pos x="495" y="1133"/>
                </a:cxn>
                <a:cxn ang="0">
                  <a:pos x="576" y="1109"/>
                </a:cxn>
                <a:cxn ang="0">
                  <a:pos x="655" y="1080"/>
                </a:cxn>
                <a:cxn ang="0">
                  <a:pos x="737" y="1054"/>
                </a:cxn>
                <a:cxn ang="0">
                  <a:pos x="819" y="1025"/>
                </a:cxn>
                <a:cxn ang="0">
                  <a:pos x="898" y="999"/>
                </a:cxn>
                <a:cxn ang="0">
                  <a:pos x="979" y="972"/>
                </a:cxn>
                <a:cxn ang="0">
                  <a:pos x="1061" y="943"/>
                </a:cxn>
                <a:cxn ang="0">
                  <a:pos x="1138" y="917"/>
                </a:cxn>
                <a:cxn ang="0">
                  <a:pos x="1219" y="893"/>
                </a:cxn>
                <a:cxn ang="0">
                  <a:pos x="1296" y="867"/>
                </a:cxn>
                <a:cxn ang="0">
                  <a:pos x="1375" y="840"/>
                </a:cxn>
                <a:cxn ang="0">
                  <a:pos x="1455" y="811"/>
                </a:cxn>
                <a:cxn ang="0">
                  <a:pos x="1531" y="785"/>
                </a:cxn>
                <a:cxn ang="0">
                  <a:pos x="1611" y="759"/>
                </a:cxn>
                <a:cxn ang="0">
                  <a:pos x="1687" y="732"/>
                </a:cxn>
                <a:cxn ang="0">
                  <a:pos x="1764" y="708"/>
                </a:cxn>
                <a:cxn ang="0">
                  <a:pos x="1843" y="682"/>
                </a:cxn>
                <a:cxn ang="0">
                  <a:pos x="1920" y="655"/>
                </a:cxn>
                <a:cxn ang="0">
                  <a:pos x="1997" y="629"/>
                </a:cxn>
                <a:cxn ang="0">
                  <a:pos x="2074" y="605"/>
                </a:cxn>
                <a:cxn ang="0">
                  <a:pos x="2150" y="579"/>
                </a:cxn>
                <a:cxn ang="0">
                  <a:pos x="2227" y="552"/>
                </a:cxn>
                <a:cxn ang="0">
                  <a:pos x="2302" y="528"/>
                </a:cxn>
                <a:cxn ang="0">
                  <a:pos x="2378" y="504"/>
                </a:cxn>
                <a:cxn ang="0">
                  <a:pos x="2455" y="478"/>
                </a:cxn>
                <a:cxn ang="0">
                  <a:pos x="2527" y="451"/>
                </a:cxn>
                <a:cxn ang="0">
                  <a:pos x="2604" y="425"/>
                </a:cxn>
                <a:cxn ang="0">
                  <a:pos x="2678" y="401"/>
                </a:cxn>
                <a:cxn ang="0">
                  <a:pos x="2753" y="377"/>
                </a:cxn>
                <a:cxn ang="0">
                  <a:pos x="2825" y="351"/>
                </a:cxn>
                <a:cxn ang="0">
                  <a:pos x="2899" y="327"/>
                </a:cxn>
                <a:cxn ang="0">
                  <a:pos x="2976" y="300"/>
                </a:cxn>
                <a:cxn ang="0">
                  <a:pos x="3048" y="279"/>
                </a:cxn>
                <a:cxn ang="0">
                  <a:pos x="3122" y="252"/>
                </a:cxn>
                <a:cxn ang="0">
                  <a:pos x="3194" y="228"/>
                </a:cxn>
                <a:cxn ang="0">
                  <a:pos x="3266" y="204"/>
                </a:cxn>
                <a:cxn ang="0">
                  <a:pos x="3341" y="180"/>
                </a:cxn>
                <a:cxn ang="0">
                  <a:pos x="3413" y="154"/>
                </a:cxn>
                <a:cxn ang="0">
                  <a:pos x="3485" y="132"/>
                </a:cxn>
                <a:cxn ang="0">
                  <a:pos x="3557" y="106"/>
                </a:cxn>
                <a:cxn ang="0">
                  <a:pos x="3629" y="82"/>
                </a:cxn>
                <a:cxn ang="0">
                  <a:pos x="3701" y="60"/>
                </a:cxn>
                <a:cxn ang="0">
                  <a:pos x="3770" y="34"/>
                </a:cxn>
                <a:cxn ang="0">
                  <a:pos x="3842" y="10"/>
                </a:cxn>
                <a:cxn ang="0">
                  <a:pos x="3876" y="0"/>
                </a:cxn>
              </a:cxnLst>
              <a:rect l="0" t="0" r="r" b="b"/>
              <a:pathLst>
                <a:path w="3876" h="1291">
                  <a:moveTo>
                    <a:pt x="0" y="1291"/>
                  </a:moveTo>
                  <a:lnTo>
                    <a:pt x="84" y="1272"/>
                  </a:lnTo>
                  <a:lnTo>
                    <a:pt x="168" y="1243"/>
                  </a:lnTo>
                  <a:lnTo>
                    <a:pt x="247" y="1217"/>
                  </a:lnTo>
                  <a:lnTo>
                    <a:pt x="331" y="1188"/>
                  </a:lnTo>
                  <a:lnTo>
                    <a:pt x="411" y="1162"/>
                  </a:lnTo>
                  <a:lnTo>
                    <a:pt x="495" y="1133"/>
                  </a:lnTo>
                  <a:lnTo>
                    <a:pt x="576" y="1109"/>
                  </a:lnTo>
                  <a:lnTo>
                    <a:pt x="655" y="1080"/>
                  </a:lnTo>
                  <a:lnTo>
                    <a:pt x="737" y="1054"/>
                  </a:lnTo>
                  <a:lnTo>
                    <a:pt x="819" y="1025"/>
                  </a:lnTo>
                  <a:lnTo>
                    <a:pt x="898" y="999"/>
                  </a:lnTo>
                  <a:lnTo>
                    <a:pt x="979" y="972"/>
                  </a:lnTo>
                  <a:lnTo>
                    <a:pt x="1061" y="943"/>
                  </a:lnTo>
                  <a:lnTo>
                    <a:pt x="1138" y="917"/>
                  </a:lnTo>
                  <a:lnTo>
                    <a:pt x="1219" y="893"/>
                  </a:lnTo>
                  <a:lnTo>
                    <a:pt x="1296" y="867"/>
                  </a:lnTo>
                  <a:lnTo>
                    <a:pt x="1375" y="840"/>
                  </a:lnTo>
                  <a:lnTo>
                    <a:pt x="1455" y="811"/>
                  </a:lnTo>
                  <a:lnTo>
                    <a:pt x="1531" y="785"/>
                  </a:lnTo>
                  <a:lnTo>
                    <a:pt x="1611" y="759"/>
                  </a:lnTo>
                  <a:lnTo>
                    <a:pt x="1687" y="732"/>
                  </a:lnTo>
                  <a:lnTo>
                    <a:pt x="1764" y="708"/>
                  </a:lnTo>
                  <a:lnTo>
                    <a:pt x="1843" y="682"/>
                  </a:lnTo>
                  <a:lnTo>
                    <a:pt x="1920" y="655"/>
                  </a:lnTo>
                  <a:lnTo>
                    <a:pt x="1997" y="629"/>
                  </a:lnTo>
                  <a:lnTo>
                    <a:pt x="2074" y="605"/>
                  </a:lnTo>
                  <a:lnTo>
                    <a:pt x="2150" y="579"/>
                  </a:lnTo>
                  <a:lnTo>
                    <a:pt x="2227" y="552"/>
                  </a:lnTo>
                  <a:lnTo>
                    <a:pt x="2302" y="528"/>
                  </a:lnTo>
                  <a:lnTo>
                    <a:pt x="2378" y="504"/>
                  </a:lnTo>
                  <a:lnTo>
                    <a:pt x="2455" y="478"/>
                  </a:lnTo>
                  <a:lnTo>
                    <a:pt x="2527" y="451"/>
                  </a:lnTo>
                  <a:lnTo>
                    <a:pt x="2604" y="425"/>
                  </a:lnTo>
                  <a:lnTo>
                    <a:pt x="2678" y="401"/>
                  </a:lnTo>
                  <a:lnTo>
                    <a:pt x="2753" y="377"/>
                  </a:lnTo>
                  <a:lnTo>
                    <a:pt x="2825" y="351"/>
                  </a:lnTo>
                  <a:lnTo>
                    <a:pt x="2899" y="327"/>
                  </a:lnTo>
                  <a:lnTo>
                    <a:pt x="2976" y="300"/>
                  </a:lnTo>
                  <a:lnTo>
                    <a:pt x="3048" y="279"/>
                  </a:lnTo>
                  <a:lnTo>
                    <a:pt x="3122" y="252"/>
                  </a:lnTo>
                  <a:lnTo>
                    <a:pt x="3194" y="228"/>
                  </a:lnTo>
                  <a:lnTo>
                    <a:pt x="3266" y="204"/>
                  </a:lnTo>
                  <a:lnTo>
                    <a:pt x="3341" y="180"/>
                  </a:lnTo>
                  <a:lnTo>
                    <a:pt x="3413" y="154"/>
                  </a:lnTo>
                  <a:lnTo>
                    <a:pt x="3485" y="132"/>
                  </a:lnTo>
                  <a:lnTo>
                    <a:pt x="3557" y="106"/>
                  </a:lnTo>
                  <a:lnTo>
                    <a:pt x="3629" y="82"/>
                  </a:lnTo>
                  <a:lnTo>
                    <a:pt x="3701" y="60"/>
                  </a:lnTo>
                  <a:lnTo>
                    <a:pt x="3770" y="34"/>
                  </a:lnTo>
                  <a:lnTo>
                    <a:pt x="3842" y="10"/>
                  </a:lnTo>
                  <a:lnTo>
                    <a:pt x="387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3" name="Freeform 233"/>
            <p:cNvSpPr>
              <a:spLocks noChangeAspect="1"/>
            </p:cNvSpPr>
            <p:nvPr/>
          </p:nvSpPr>
          <p:spPr bwMode="auto">
            <a:xfrm>
              <a:off x="1390" y="2288"/>
              <a:ext cx="1873" cy="651"/>
            </a:xfrm>
            <a:custGeom>
              <a:avLst/>
              <a:gdLst/>
              <a:ahLst/>
              <a:cxnLst>
                <a:cxn ang="0">
                  <a:pos x="0" y="1527"/>
                </a:cxn>
                <a:cxn ang="0">
                  <a:pos x="50" y="1512"/>
                </a:cxn>
                <a:cxn ang="0">
                  <a:pos x="148" y="1479"/>
                </a:cxn>
                <a:cxn ang="0">
                  <a:pos x="244" y="1445"/>
                </a:cxn>
                <a:cxn ang="0">
                  <a:pos x="343" y="1412"/>
                </a:cxn>
                <a:cxn ang="0">
                  <a:pos x="441" y="1380"/>
                </a:cxn>
                <a:cxn ang="0">
                  <a:pos x="535" y="1349"/>
                </a:cxn>
                <a:cxn ang="0">
                  <a:pos x="633" y="1318"/>
                </a:cxn>
                <a:cxn ang="0">
                  <a:pos x="729" y="1282"/>
                </a:cxn>
                <a:cxn ang="0">
                  <a:pos x="823" y="1251"/>
                </a:cxn>
                <a:cxn ang="0">
                  <a:pos x="919" y="1220"/>
                </a:cxn>
                <a:cxn ang="0">
                  <a:pos x="1015" y="1188"/>
                </a:cxn>
                <a:cxn ang="0">
                  <a:pos x="1111" y="1155"/>
                </a:cxn>
                <a:cxn ang="0">
                  <a:pos x="1204" y="1124"/>
                </a:cxn>
                <a:cxn ang="0">
                  <a:pos x="1300" y="1092"/>
                </a:cxn>
                <a:cxn ang="0">
                  <a:pos x="1392" y="1061"/>
                </a:cxn>
                <a:cxn ang="0">
                  <a:pos x="1488" y="1030"/>
                </a:cxn>
                <a:cxn ang="0">
                  <a:pos x="1579" y="1001"/>
                </a:cxn>
                <a:cxn ang="0">
                  <a:pos x="1670" y="967"/>
                </a:cxn>
                <a:cxn ang="0">
                  <a:pos x="1764" y="936"/>
                </a:cxn>
                <a:cxn ang="0">
                  <a:pos x="1855" y="905"/>
                </a:cxn>
                <a:cxn ang="0">
                  <a:pos x="1948" y="876"/>
                </a:cxn>
                <a:cxn ang="0">
                  <a:pos x="2039" y="828"/>
                </a:cxn>
                <a:cxn ang="0">
                  <a:pos x="2128" y="766"/>
                </a:cxn>
                <a:cxn ang="0">
                  <a:pos x="2217" y="706"/>
                </a:cxn>
                <a:cxn ang="0">
                  <a:pos x="2308" y="677"/>
                </a:cxn>
                <a:cxn ang="0">
                  <a:pos x="2399" y="675"/>
                </a:cxn>
                <a:cxn ang="0">
                  <a:pos x="2491" y="670"/>
                </a:cxn>
                <a:cxn ang="0">
                  <a:pos x="2579" y="653"/>
                </a:cxn>
                <a:cxn ang="0">
                  <a:pos x="2671" y="612"/>
                </a:cxn>
                <a:cxn ang="0">
                  <a:pos x="2757" y="531"/>
                </a:cxn>
                <a:cxn ang="0">
                  <a:pos x="2843" y="447"/>
                </a:cxn>
                <a:cxn ang="0">
                  <a:pos x="2932" y="406"/>
                </a:cxn>
                <a:cxn ang="0">
                  <a:pos x="3021" y="382"/>
                </a:cxn>
                <a:cxn ang="0">
                  <a:pos x="3107" y="363"/>
                </a:cxn>
                <a:cxn ang="0">
                  <a:pos x="3199" y="346"/>
                </a:cxn>
                <a:cxn ang="0">
                  <a:pos x="3283" y="310"/>
                </a:cxn>
                <a:cxn ang="0">
                  <a:pos x="3371" y="281"/>
                </a:cxn>
                <a:cxn ang="0">
                  <a:pos x="3460" y="257"/>
                </a:cxn>
                <a:cxn ang="0">
                  <a:pos x="3547" y="231"/>
                </a:cxn>
                <a:cxn ang="0">
                  <a:pos x="3633" y="216"/>
                </a:cxn>
                <a:cxn ang="0">
                  <a:pos x="3719" y="209"/>
                </a:cxn>
                <a:cxn ang="0">
                  <a:pos x="3803" y="171"/>
                </a:cxn>
                <a:cxn ang="0">
                  <a:pos x="3887" y="120"/>
                </a:cxn>
                <a:cxn ang="0">
                  <a:pos x="3974" y="77"/>
                </a:cxn>
                <a:cxn ang="0">
                  <a:pos x="4058" y="67"/>
                </a:cxn>
                <a:cxn ang="0">
                  <a:pos x="4144" y="65"/>
                </a:cxn>
                <a:cxn ang="0">
                  <a:pos x="4228" y="22"/>
                </a:cxn>
                <a:cxn ang="0">
                  <a:pos x="4312" y="0"/>
                </a:cxn>
                <a:cxn ang="0">
                  <a:pos x="4396" y="17"/>
                </a:cxn>
              </a:cxnLst>
              <a:rect l="0" t="0" r="r" b="b"/>
              <a:pathLst>
                <a:path w="4396" h="1527">
                  <a:moveTo>
                    <a:pt x="0" y="1527"/>
                  </a:moveTo>
                  <a:lnTo>
                    <a:pt x="50" y="1512"/>
                  </a:lnTo>
                  <a:lnTo>
                    <a:pt x="148" y="1479"/>
                  </a:lnTo>
                  <a:lnTo>
                    <a:pt x="244" y="1445"/>
                  </a:lnTo>
                  <a:lnTo>
                    <a:pt x="343" y="1412"/>
                  </a:lnTo>
                  <a:lnTo>
                    <a:pt x="441" y="1380"/>
                  </a:lnTo>
                  <a:lnTo>
                    <a:pt x="535" y="1349"/>
                  </a:lnTo>
                  <a:lnTo>
                    <a:pt x="633" y="1318"/>
                  </a:lnTo>
                  <a:lnTo>
                    <a:pt x="729" y="1282"/>
                  </a:lnTo>
                  <a:lnTo>
                    <a:pt x="823" y="1251"/>
                  </a:lnTo>
                  <a:lnTo>
                    <a:pt x="919" y="1220"/>
                  </a:lnTo>
                  <a:lnTo>
                    <a:pt x="1015" y="1188"/>
                  </a:lnTo>
                  <a:lnTo>
                    <a:pt x="1111" y="1155"/>
                  </a:lnTo>
                  <a:lnTo>
                    <a:pt x="1204" y="1124"/>
                  </a:lnTo>
                  <a:lnTo>
                    <a:pt x="1300" y="1092"/>
                  </a:lnTo>
                  <a:lnTo>
                    <a:pt x="1392" y="1061"/>
                  </a:lnTo>
                  <a:lnTo>
                    <a:pt x="1488" y="1030"/>
                  </a:lnTo>
                  <a:lnTo>
                    <a:pt x="1579" y="1001"/>
                  </a:lnTo>
                  <a:lnTo>
                    <a:pt x="1670" y="967"/>
                  </a:lnTo>
                  <a:lnTo>
                    <a:pt x="1764" y="936"/>
                  </a:lnTo>
                  <a:lnTo>
                    <a:pt x="1855" y="905"/>
                  </a:lnTo>
                  <a:lnTo>
                    <a:pt x="1948" y="876"/>
                  </a:lnTo>
                  <a:lnTo>
                    <a:pt x="2039" y="828"/>
                  </a:lnTo>
                  <a:lnTo>
                    <a:pt x="2128" y="766"/>
                  </a:lnTo>
                  <a:lnTo>
                    <a:pt x="2217" y="706"/>
                  </a:lnTo>
                  <a:lnTo>
                    <a:pt x="2308" y="677"/>
                  </a:lnTo>
                  <a:lnTo>
                    <a:pt x="2399" y="675"/>
                  </a:lnTo>
                  <a:lnTo>
                    <a:pt x="2491" y="670"/>
                  </a:lnTo>
                  <a:lnTo>
                    <a:pt x="2579" y="653"/>
                  </a:lnTo>
                  <a:lnTo>
                    <a:pt x="2671" y="612"/>
                  </a:lnTo>
                  <a:lnTo>
                    <a:pt x="2757" y="531"/>
                  </a:lnTo>
                  <a:lnTo>
                    <a:pt x="2843" y="447"/>
                  </a:lnTo>
                  <a:lnTo>
                    <a:pt x="2932" y="406"/>
                  </a:lnTo>
                  <a:lnTo>
                    <a:pt x="3021" y="382"/>
                  </a:lnTo>
                  <a:lnTo>
                    <a:pt x="3107" y="363"/>
                  </a:lnTo>
                  <a:lnTo>
                    <a:pt x="3199" y="346"/>
                  </a:lnTo>
                  <a:lnTo>
                    <a:pt x="3283" y="310"/>
                  </a:lnTo>
                  <a:lnTo>
                    <a:pt x="3371" y="281"/>
                  </a:lnTo>
                  <a:lnTo>
                    <a:pt x="3460" y="257"/>
                  </a:lnTo>
                  <a:lnTo>
                    <a:pt x="3547" y="231"/>
                  </a:lnTo>
                  <a:lnTo>
                    <a:pt x="3633" y="216"/>
                  </a:lnTo>
                  <a:lnTo>
                    <a:pt x="3719" y="209"/>
                  </a:lnTo>
                  <a:lnTo>
                    <a:pt x="3803" y="171"/>
                  </a:lnTo>
                  <a:lnTo>
                    <a:pt x="3887" y="120"/>
                  </a:lnTo>
                  <a:lnTo>
                    <a:pt x="3974" y="77"/>
                  </a:lnTo>
                  <a:lnTo>
                    <a:pt x="4058" y="67"/>
                  </a:lnTo>
                  <a:lnTo>
                    <a:pt x="4144" y="65"/>
                  </a:lnTo>
                  <a:lnTo>
                    <a:pt x="4228" y="22"/>
                  </a:lnTo>
                  <a:lnTo>
                    <a:pt x="4312" y="0"/>
                  </a:lnTo>
                  <a:lnTo>
                    <a:pt x="4396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4" name="Freeform 234"/>
            <p:cNvSpPr>
              <a:spLocks noChangeAspect="1"/>
            </p:cNvSpPr>
            <p:nvPr/>
          </p:nvSpPr>
          <p:spPr bwMode="auto">
            <a:xfrm>
              <a:off x="3298" y="1746"/>
              <a:ext cx="1654" cy="552"/>
            </a:xfrm>
            <a:custGeom>
              <a:avLst/>
              <a:gdLst/>
              <a:ahLst/>
              <a:cxnLst>
                <a:cxn ang="0">
                  <a:pos x="0" y="1294"/>
                </a:cxn>
                <a:cxn ang="0">
                  <a:pos x="84" y="1270"/>
                </a:cxn>
                <a:cxn ang="0">
                  <a:pos x="168" y="1243"/>
                </a:cxn>
                <a:cxn ang="0">
                  <a:pos x="252" y="1215"/>
                </a:cxn>
                <a:cxn ang="0">
                  <a:pos x="333" y="1188"/>
                </a:cxn>
                <a:cxn ang="0">
                  <a:pos x="415" y="1159"/>
                </a:cxn>
                <a:cxn ang="0">
                  <a:pos x="496" y="1131"/>
                </a:cxn>
                <a:cxn ang="0">
                  <a:pos x="578" y="1104"/>
                </a:cxn>
                <a:cxn ang="0">
                  <a:pos x="657" y="1080"/>
                </a:cxn>
                <a:cxn ang="0">
                  <a:pos x="739" y="1051"/>
                </a:cxn>
                <a:cxn ang="0">
                  <a:pos x="818" y="1025"/>
                </a:cxn>
                <a:cxn ang="0">
                  <a:pos x="900" y="996"/>
                </a:cxn>
                <a:cxn ang="0">
                  <a:pos x="981" y="970"/>
                </a:cxn>
                <a:cxn ang="0">
                  <a:pos x="1060" y="943"/>
                </a:cxn>
                <a:cxn ang="0">
                  <a:pos x="1137" y="917"/>
                </a:cxn>
                <a:cxn ang="0">
                  <a:pos x="1219" y="888"/>
                </a:cxn>
                <a:cxn ang="0">
                  <a:pos x="1298" y="864"/>
                </a:cxn>
                <a:cxn ang="0">
                  <a:pos x="1377" y="838"/>
                </a:cxn>
                <a:cxn ang="0">
                  <a:pos x="1456" y="811"/>
                </a:cxn>
                <a:cxn ang="0">
                  <a:pos x="1533" y="785"/>
                </a:cxn>
                <a:cxn ang="0">
                  <a:pos x="1612" y="761"/>
                </a:cxn>
                <a:cxn ang="0">
                  <a:pos x="1689" y="735"/>
                </a:cxn>
                <a:cxn ang="0">
                  <a:pos x="1766" y="708"/>
                </a:cxn>
                <a:cxn ang="0">
                  <a:pos x="1845" y="682"/>
                </a:cxn>
                <a:cxn ang="0">
                  <a:pos x="1922" y="655"/>
                </a:cxn>
                <a:cxn ang="0">
                  <a:pos x="1999" y="629"/>
                </a:cxn>
                <a:cxn ang="0">
                  <a:pos x="2073" y="605"/>
                </a:cxn>
                <a:cxn ang="0">
                  <a:pos x="2152" y="579"/>
                </a:cxn>
                <a:cxn ang="0">
                  <a:pos x="2227" y="552"/>
                </a:cxn>
                <a:cxn ang="0">
                  <a:pos x="2301" y="526"/>
                </a:cxn>
                <a:cxn ang="0">
                  <a:pos x="2380" y="502"/>
                </a:cxn>
                <a:cxn ang="0">
                  <a:pos x="2455" y="478"/>
                </a:cxn>
                <a:cxn ang="0">
                  <a:pos x="2529" y="451"/>
                </a:cxn>
                <a:cxn ang="0">
                  <a:pos x="2603" y="425"/>
                </a:cxn>
                <a:cxn ang="0">
                  <a:pos x="2680" y="403"/>
                </a:cxn>
                <a:cxn ang="0">
                  <a:pos x="2755" y="377"/>
                </a:cxn>
                <a:cxn ang="0">
                  <a:pos x="2827" y="351"/>
                </a:cxn>
                <a:cxn ang="0">
                  <a:pos x="2901" y="329"/>
                </a:cxn>
                <a:cxn ang="0">
                  <a:pos x="2975" y="303"/>
                </a:cxn>
                <a:cxn ang="0">
                  <a:pos x="3047" y="276"/>
                </a:cxn>
                <a:cxn ang="0">
                  <a:pos x="3124" y="252"/>
                </a:cxn>
                <a:cxn ang="0">
                  <a:pos x="3196" y="228"/>
                </a:cxn>
                <a:cxn ang="0">
                  <a:pos x="3268" y="204"/>
                </a:cxn>
                <a:cxn ang="0">
                  <a:pos x="3343" y="180"/>
                </a:cxn>
                <a:cxn ang="0">
                  <a:pos x="3415" y="156"/>
                </a:cxn>
                <a:cxn ang="0">
                  <a:pos x="3487" y="132"/>
                </a:cxn>
                <a:cxn ang="0">
                  <a:pos x="3559" y="106"/>
                </a:cxn>
                <a:cxn ang="0">
                  <a:pos x="3631" y="84"/>
                </a:cxn>
                <a:cxn ang="0">
                  <a:pos x="3700" y="60"/>
                </a:cxn>
                <a:cxn ang="0">
                  <a:pos x="3772" y="34"/>
                </a:cxn>
                <a:cxn ang="0">
                  <a:pos x="3844" y="12"/>
                </a:cxn>
                <a:cxn ang="0">
                  <a:pos x="3878" y="0"/>
                </a:cxn>
              </a:cxnLst>
              <a:rect l="0" t="0" r="r" b="b"/>
              <a:pathLst>
                <a:path w="3878" h="1294">
                  <a:moveTo>
                    <a:pt x="0" y="1294"/>
                  </a:moveTo>
                  <a:lnTo>
                    <a:pt x="84" y="1270"/>
                  </a:lnTo>
                  <a:lnTo>
                    <a:pt x="168" y="1243"/>
                  </a:lnTo>
                  <a:lnTo>
                    <a:pt x="252" y="1215"/>
                  </a:lnTo>
                  <a:lnTo>
                    <a:pt x="333" y="1188"/>
                  </a:lnTo>
                  <a:lnTo>
                    <a:pt x="415" y="1159"/>
                  </a:lnTo>
                  <a:lnTo>
                    <a:pt x="496" y="1131"/>
                  </a:lnTo>
                  <a:lnTo>
                    <a:pt x="578" y="1104"/>
                  </a:lnTo>
                  <a:lnTo>
                    <a:pt x="657" y="1080"/>
                  </a:lnTo>
                  <a:lnTo>
                    <a:pt x="739" y="1051"/>
                  </a:lnTo>
                  <a:lnTo>
                    <a:pt x="818" y="1025"/>
                  </a:lnTo>
                  <a:lnTo>
                    <a:pt x="900" y="996"/>
                  </a:lnTo>
                  <a:lnTo>
                    <a:pt x="981" y="970"/>
                  </a:lnTo>
                  <a:lnTo>
                    <a:pt x="1060" y="943"/>
                  </a:lnTo>
                  <a:lnTo>
                    <a:pt x="1137" y="917"/>
                  </a:lnTo>
                  <a:lnTo>
                    <a:pt x="1219" y="888"/>
                  </a:lnTo>
                  <a:lnTo>
                    <a:pt x="1298" y="864"/>
                  </a:lnTo>
                  <a:lnTo>
                    <a:pt x="1377" y="838"/>
                  </a:lnTo>
                  <a:lnTo>
                    <a:pt x="1456" y="811"/>
                  </a:lnTo>
                  <a:lnTo>
                    <a:pt x="1533" y="785"/>
                  </a:lnTo>
                  <a:lnTo>
                    <a:pt x="1612" y="761"/>
                  </a:lnTo>
                  <a:lnTo>
                    <a:pt x="1689" y="735"/>
                  </a:lnTo>
                  <a:lnTo>
                    <a:pt x="1766" y="708"/>
                  </a:lnTo>
                  <a:lnTo>
                    <a:pt x="1845" y="682"/>
                  </a:lnTo>
                  <a:lnTo>
                    <a:pt x="1922" y="655"/>
                  </a:lnTo>
                  <a:lnTo>
                    <a:pt x="1999" y="629"/>
                  </a:lnTo>
                  <a:lnTo>
                    <a:pt x="2073" y="605"/>
                  </a:lnTo>
                  <a:lnTo>
                    <a:pt x="2152" y="579"/>
                  </a:lnTo>
                  <a:lnTo>
                    <a:pt x="2227" y="552"/>
                  </a:lnTo>
                  <a:lnTo>
                    <a:pt x="2301" y="526"/>
                  </a:lnTo>
                  <a:lnTo>
                    <a:pt x="2380" y="502"/>
                  </a:lnTo>
                  <a:lnTo>
                    <a:pt x="2455" y="478"/>
                  </a:lnTo>
                  <a:lnTo>
                    <a:pt x="2529" y="451"/>
                  </a:lnTo>
                  <a:lnTo>
                    <a:pt x="2603" y="425"/>
                  </a:lnTo>
                  <a:lnTo>
                    <a:pt x="2680" y="403"/>
                  </a:lnTo>
                  <a:lnTo>
                    <a:pt x="2755" y="377"/>
                  </a:lnTo>
                  <a:lnTo>
                    <a:pt x="2827" y="351"/>
                  </a:lnTo>
                  <a:lnTo>
                    <a:pt x="2901" y="329"/>
                  </a:lnTo>
                  <a:lnTo>
                    <a:pt x="2975" y="303"/>
                  </a:lnTo>
                  <a:lnTo>
                    <a:pt x="3047" y="276"/>
                  </a:lnTo>
                  <a:lnTo>
                    <a:pt x="3124" y="252"/>
                  </a:lnTo>
                  <a:lnTo>
                    <a:pt x="3196" y="228"/>
                  </a:lnTo>
                  <a:lnTo>
                    <a:pt x="3268" y="204"/>
                  </a:lnTo>
                  <a:lnTo>
                    <a:pt x="3343" y="180"/>
                  </a:lnTo>
                  <a:lnTo>
                    <a:pt x="3415" y="156"/>
                  </a:lnTo>
                  <a:lnTo>
                    <a:pt x="3487" y="132"/>
                  </a:lnTo>
                  <a:lnTo>
                    <a:pt x="3559" y="106"/>
                  </a:lnTo>
                  <a:lnTo>
                    <a:pt x="3631" y="84"/>
                  </a:lnTo>
                  <a:lnTo>
                    <a:pt x="3700" y="60"/>
                  </a:lnTo>
                  <a:lnTo>
                    <a:pt x="3772" y="34"/>
                  </a:lnTo>
                  <a:lnTo>
                    <a:pt x="3844" y="12"/>
                  </a:lnTo>
                  <a:lnTo>
                    <a:pt x="387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5" name="Freeform 235"/>
            <p:cNvSpPr>
              <a:spLocks noChangeAspect="1"/>
            </p:cNvSpPr>
            <p:nvPr/>
          </p:nvSpPr>
          <p:spPr bwMode="auto">
            <a:xfrm>
              <a:off x="1383" y="2462"/>
              <a:ext cx="1249" cy="470"/>
            </a:xfrm>
            <a:custGeom>
              <a:avLst/>
              <a:gdLst/>
              <a:ahLst/>
              <a:cxnLst>
                <a:cxn ang="0">
                  <a:pos x="0" y="1104"/>
                </a:cxn>
                <a:cxn ang="0">
                  <a:pos x="48" y="1088"/>
                </a:cxn>
                <a:cxn ang="0">
                  <a:pos x="146" y="1054"/>
                </a:cxn>
                <a:cxn ang="0">
                  <a:pos x="245" y="1020"/>
                </a:cxn>
                <a:cxn ang="0">
                  <a:pos x="343" y="989"/>
                </a:cxn>
                <a:cxn ang="0">
                  <a:pos x="441" y="958"/>
                </a:cxn>
                <a:cxn ang="0">
                  <a:pos x="535" y="924"/>
                </a:cxn>
                <a:cxn ang="0">
                  <a:pos x="633" y="891"/>
                </a:cxn>
                <a:cxn ang="0">
                  <a:pos x="729" y="860"/>
                </a:cxn>
                <a:cxn ang="0">
                  <a:pos x="823" y="828"/>
                </a:cxn>
                <a:cxn ang="0">
                  <a:pos x="919" y="797"/>
                </a:cxn>
                <a:cxn ang="0">
                  <a:pos x="1013" y="766"/>
                </a:cxn>
                <a:cxn ang="0">
                  <a:pos x="1109" y="732"/>
                </a:cxn>
                <a:cxn ang="0">
                  <a:pos x="1205" y="701"/>
                </a:cxn>
                <a:cxn ang="0">
                  <a:pos x="1298" y="670"/>
                </a:cxn>
                <a:cxn ang="0">
                  <a:pos x="1392" y="639"/>
                </a:cxn>
                <a:cxn ang="0">
                  <a:pos x="1488" y="605"/>
                </a:cxn>
                <a:cxn ang="0">
                  <a:pos x="1579" y="574"/>
                </a:cxn>
                <a:cxn ang="0">
                  <a:pos x="1670" y="543"/>
                </a:cxn>
                <a:cxn ang="0">
                  <a:pos x="1764" y="514"/>
                </a:cxn>
                <a:cxn ang="0">
                  <a:pos x="1855" y="483"/>
                </a:cxn>
                <a:cxn ang="0">
                  <a:pos x="1946" y="451"/>
                </a:cxn>
                <a:cxn ang="0">
                  <a:pos x="2037" y="399"/>
                </a:cxn>
                <a:cxn ang="0">
                  <a:pos x="2128" y="343"/>
                </a:cxn>
                <a:cxn ang="0">
                  <a:pos x="2217" y="293"/>
                </a:cxn>
                <a:cxn ang="0">
                  <a:pos x="2306" y="255"/>
                </a:cxn>
                <a:cxn ang="0">
                  <a:pos x="2400" y="243"/>
                </a:cxn>
                <a:cxn ang="0">
                  <a:pos x="2488" y="238"/>
                </a:cxn>
                <a:cxn ang="0">
                  <a:pos x="2580" y="228"/>
                </a:cxn>
                <a:cxn ang="0">
                  <a:pos x="2668" y="195"/>
                </a:cxn>
                <a:cxn ang="0">
                  <a:pos x="2757" y="120"/>
                </a:cxn>
                <a:cxn ang="0">
                  <a:pos x="2844" y="36"/>
                </a:cxn>
                <a:cxn ang="0">
                  <a:pos x="2932" y="0"/>
                </a:cxn>
              </a:cxnLst>
              <a:rect l="0" t="0" r="r" b="b"/>
              <a:pathLst>
                <a:path w="2932" h="1104">
                  <a:moveTo>
                    <a:pt x="0" y="1104"/>
                  </a:moveTo>
                  <a:lnTo>
                    <a:pt x="48" y="1088"/>
                  </a:lnTo>
                  <a:lnTo>
                    <a:pt x="146" y="1054"/>
                  </a:lnTo>
                  <a:lnTo>
                    <a:pt x="245" y="1020"/>
                  </a:lnTo>
                  <a:lnTo>
                    <a:pt x="343" y="989"/>
                  </a:lnTo>
                  <a:lnTo>
                    <a:pt x="441" y="958"/>
                  </a:lnTo>
                  <a:lnTo>
                    <a:pt x="535" y="924"/>
                  </a:lnTo>
                  <a:lnTo>
                    <a:pt x="633" y="891"/>
                  </a:lnTo>
                  <a:lnTo>
                    <a:pt x="729" y="860"/>
                  </a:lnTo>
                  <a:lnTo>
                    <a:pt x="823" y="828"/>
                  </a:lnTo>
                  <a:lnTo>
                    <a:pt x="919" y="797"/>
                  </a:lnTo>
                  <a:lnTo>
                    <a:pt x="1013" y="766"/>
                  </a:lnTo>
                  <a:lnTo>
                    <a:pt x="1109" y="732"/>
                  </a:lnTo>
                  <a:lnTo>
                    <a:pt x="1205" y="701"/>
                  </a:lnTo>
                  <a:lnTo>
                    <a:pt x="1298" y="670"/>
                  </a:lnTo>
                  <a:lnTo>
                    <a:pt x="1392" y="639"/>
                  </a:lnTo>
                  <a:lnTo>
                    <a:pt x="1488" y="605"/>
                  </a:lnTo>
                  <a:lnTo>
                    <a:pt x="1579" y="574"/>
                  </a:lnTo>
                  <a:lnTo>
                    <a:pt x="1670" y="543"/>
                  </a:lnTo>
                  <a:lnTo>
                    <a:pt x="1764" y="514"/>
                  </a:lnTo>
                  <a:lnTo>
                    <a:pt x="1855" y="483"/>
                  </a:lnTo>
                  <a:lnTo>
                    <a:pt x="1946" y="451"/>
                  </a:lnTo>
                  <a:lnTo>
                    <a:pt x="2037" y="399"/>
                  </a:lnTo>
                  <a:lnTo>
                    <a:pt x="2128" y="343"/>
                  </a:lnTo>
                  <a:lnTo>
                    <a:pt x="2217" y="293"/>
                  </a:lnTo>
                  <a:lnTo>
                    <a:pt x="2306" y="255"/>
                  </a:lnTo>
                  <a:lnTo>
                    <a:pt x="2400" y="243"/>
                  </a:lnTo>
                  <a:lnTo>
                    <a:pt x="2488" y="238"/>
                  </a:lnTo>
                  <a:lnTo>
                    <a:pt x="2580" y="228"/>
                  </a:lnTo>
                  <a:lnTo>
                    <a:pt x="2668" y="195"/>
                  </a:lnTo>
                  <a:lnTo>
                    <a:pt x="2757" y="120"/>
                  </a:lnTo>
                  <a:lnTo>
                    <a:pt x="2844" y="36"/>
                  </a:lnTo>
                  <a:lnTo>
                    <a:pt x="293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6" name="Freeform 236"/>
            <p:cNvSpPr>
              <a:spLocks noChangeAspect="1"/>
            </p:cNvSpPr>
            <p:nvPr/>
          </p:nvSpPr>
          <p:spPr bwMode="auto">
            <a:xfrm>
              <a:off x="2669" y="2344"/>
              <a:ext cx="371" cy="109"/>
            </a:xfrm>
            <a:custGeom>
              <a:avLst/>
              <a:gdLst/>
              <a:ahLst/>
              <a:cxnLst>
                <a:cxn ang="0">
                  <a:pos x="0" y="257"/>
                </a:cxn>
                <a:cxn ang="0">
                  <a:pos x="89" y="223"/>
                </a:cxn>
                <a:cxn ang="0">
                  <a:pos x="177" y="201"/>
                </a:cxn>
                <a:cxn ang="0">
                  <a:pos x="264" y="173"/>
                </a:cxn>
                <a:cxn ang="0">
                  <a:pos x="350" y="139"/>
                </a:cxn>
                <a:cxn ang="0">
                  <a:pos x="437" y="115"/>
                </a:cxn>
                <a:cxn ang="0">
                  <a:pos x="523" y="96"/>
                </a:cxn>
                <a:cxn ang="0">
                  <a:pos x="609" y="79"/>
                </a:cxn>
                <a:cxn ang="0">
                  <a:pos x="696" y="62"/>
                </a:cxn>
                <a:cxn ang="0">
                  <a:pos x="782" y="36"/>
                </a:cxn>
                <a:cxn ang="0">
                  <a:pos x="869" y="0"/>
                </a:cxn>
              </a:cxnLst>
              <a:rect l="0" t="0" r="r" b="b"/>
              <a:pathLst>
                <a:path w="869" h="257">
                  <a:moveTo>
                    <a:pt x="0" y="257"/>
                  </a:moveTo>
                  <a:lnTo>
                    <a:pt x="89" y="223"/>
                  </a:lnTo>
                  <a:lnTo>
                    <a:pt x="177" y="201"/>
                  </a:lnTo>
                  <a:lnTo>
                    <a:pt x="264" y="173"/>
                  </a:lnTo>
                  <a:lnTo>
                    <a:pt x="350" y="139"/>
                  </a:lnTo>
                  <a:lnTo>
                    <a:pt x="437" y="115"/>
                  </a:lnTo>
                  <a:lnTo>
                    <a:pt x="523" y="96"/>
                  </a:lnTo>
                  <a:lnTo>
                    <a:pt x="609" y="79"/>
                  </a:lnTo>
                  <a:lnTo>
                    <a:pt x="696" y="62"/>
                  </a:lnTo>
                  <a:lnTo>
                    <a:pt x="782" y="36"/>
                  </a:lnTo>
                  <a:lnTo>
                    <a:pt x="86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7" name="Freeform 237"/>
            <p:cNvSpPr>
              <a:spLocks noChangeAspect="1"/>
            </p:cNvSpPr>
            <p:nvPr/>
          </p:nvSpPr>
          <p:spPr bwMode="auto">
            <a:xfrm>
              <a:off x="3076" y="2287"/>
              <a:ext cx="142" cy="37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6" y="57"/>
                </a:cxn>
                <a:cxn ang="0">
                  <a:pos x="170" y="48"/>
                </a:cxn>
                <a:cxn ang="0">
                  <a:pos x="254" y="12"/>
                </a:cxn>
                <a:cxn ang="0">
                  <a:pos x="335" y="0"/>
                </a:cxn>
              </a:cxnLst>
              <a:rect l="0" t="0" r="r" b="b"/>
              <a:pathLst>
                <a:path w="335" h="86">
                  <a:moveTo>
                    <a:pt x="0" y="86"/>
                  </a:moveTo>
                  <a:lnTo>
                    <a:pt x="86" y="57"/>
                  </a:lnTo>
                  <a:lnTo>
                    <a:pt x="170" y="48"/>
                  </a:lnTo>
                  <a:lnTo>
                    <a:pt x="254" y="12"/>
                  </a:lnTo>
                  <a:lnTo>
                    <a:pt x="33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8" name="Freeform 238"/>
            <p:cNvSpPr>
              <a:spLocks noChangeAspect="1"/>
            </p:cNvSpPr>
            <p:nvPr/>
          </p:nvSpPr>
          <p:spPr bwMode="auto">
            <a:xfrm>
              <a:off x="3291" y="1741"/>
              <a:ext cx="1650" cy="552"/>
            </a:xfrm>
            <a:custGeom>
              <a:avLst/>
              <a:gdLst/>
              <a:ahLst/>
              <a:cxnLst>
                <a:cxn ang="0">
                  <a:pos x="0" y="1294"/>
                </a:cxn>
                <a:cxn ang="0">
                  <a:pos x="84" y="1270"/>
                </a:cxn>
                <a:cxn ang="0">
                  <a:pos x="165" y="1241"/>
                </a:cxn>
                <a:cxn ang="0">
                  <a:pos x="249" y="1212"/>
                </a:cxn>
                <a:cxn ang="0">
                  <a:pos x="329" y="1186"/>
                </a:cxn>
                <a:cxn ang="0">
                  <a:pos x="413" y="1157"/>
                </a:cxn>
                <a:cxn ang="0">
                  <a:pos x="494" y="1133"/>
                </a:cxn>
                <a:cxn ang="0">
                  <a:pos x="573" y="1104"/>
                </a:cxn>
                <a:cxn ang="0">
                  <a:pos x="657" y="1078"/>
                </a:cxn>
                <a:cxn ang="0">
                  <a:pos x="739" y="1051"/>
                </a:cxn>
                <a:cxn ang="0">
                  <a:pos x="818" y="1023"/>
                </a:cxn>
                <a:cxn ang="0">
                  <a:pos x="900" y="996"/>
                </a:cxn>
                <a:cxn ang="0">
                  <a:pos x="977" y="970"/>
                </a:cxn>
                <a:cxn ang="0">
                  <a:pos x="1058" y="941"/>
                </a:cxn>
                <a:cxn ang="0">
                  <a:pos x="1137" y="917"/>
                </a:cxn>
                <a:cxn ang="0">
                  <a:pos x="1217" y="891"/>
                </a:cxn>
                <a:cxn ang="0">
                  <a:pos x="1296" y="864"/>
                </a:cxn>
                <a:cxn ang="0">
                  <a:pos x="1375" y="835"/>
                </a:cxn>
                <a:cxn ang="0">
                  <a:pos x="1452" y="809"/>
                </a:cxn>
                <a:cxn ang="0">
                  <a:pos x="1531" y="783"/>
                </a:cxn>
                <a:cxn ang="0">
                  <a:pos x="1608" y="756"/>
                </a:cxn>
                <a:cxn ang="0">
                  <a:pos x="1685" y="732"/>
                </a:cxn>
                <a:cxn ang="0">
                  <a:pos x="1764" y="706"/>
                </a:cxn>
                <a:cxn ang="0">
                  <a:pos x="1841" y="679"/>
                </a:cxn>
                <a:cxn ang="0">
                  <a:pos x="1917" y="653"/>
                </a:cxn>
                <a:cxn ang="0">
                  <a:pos x="1997" y="629"/>
                </a:cxn>
                <a:cxn ang="0">
                  <a:pos x="2071" y="603"/>
                </a:cxn>
                <a:cxn ang="0">
                  <a:pos x="2150" y="579"/>
                </a:cxn>
                <a:cxn ang="0">
                  <a:pos x="2224" y="552"/>
                </a:cxn>
                <a:cxn ang="0">
                  <a:pos x="2299" y="528"/>
                </a:cxn>
                <a:cxn ang="0">
                  <a:pos x="2376" y="502"/>
                </a:cxn>
                <a:cxn ang="0">
                  <a:pos x="2450" y="475"/>
                </a:cxn>
                <a:cxn ang="0">
                  <a:pos x="2527" y="451"/>
                </a:cxn>
                <a:cxn ang="0">
                  <a:pos x="2601" y="425"/>
                </a:cxn>
                <a:cxn ang="0">
                  <a:pos x="2676" y="401"/>
                </a:cxn>
                <a:cxn ang="0">
                  <a:pos x="2750" y="377"/>
                </a:cxn>
                <a:cxn ang="0">
                  <a:pos x="2822" y="351"/>
                </a:cxn>
                <a:cxn ang="0">
                  <a:pos x="2899" y="324"/>
                </a:cxn>
                <a:cxn ang="0">
                  <a:pos x="2973" y="303"/>
                </a:cxn>
                <a:cxn ang="0">
                  <a:pos x="3045" y="276"/>
                </a:cxn>
                <a:cxn ang="0">
                  <a:pos x="3120" y="252"/>
                </a:cxn>
                <a:cxn ang="0">
                  <a:pos x="3192" y="228"/>
                </a:cxn>
                <a:cxn ang="0">
                  <a:pos x="3264" y="204"/>
                </a:cxn>
                <a:cxn ang="0">
                  <a:pos x="3336" y="178"/>
                </a:cxn>
                <a:cxn ang="0">
                  <a:pos x="3410" y="156"/>
                </a:cxn>
                <a:cxn ang="0">
                  <a:pos x="3482" y="132"/>
                </a:cxn>
                <a:cxn ang="0">
                  <a:pos x="3554" y="106"/>
                </a:cxn>
                <a:cxn ang="0">
                  <a:pos x="3626" y="84"/>
                </a:cxn>
                <a:cxn ang="0">
                  <a:pos x="3696" y="60"/>
                </a:cxn>
                <a:cxn ang="0">
                  <a:pos x="3768" y="34"/>
                </a:cxn>
                <a:cxn ang="0">
                  <a:pos x="3840" y="12"/>
                </a:cxn>
                <a:cxn ang="0">
                  <a:pos x="3873" y="0"/>
                </a:cxn>
              </a:cxnLst>
              <a:rect l="0" t="0" r="r" b="b"/>
              <a:pathLst>
                <a:path w="3873" h="1294">
                  <a:moveTo>
                    <a:pt x="0" y="1294"/>
                  </a:moveTo>
                  <a:lnTo>
                    <a:pt x="84" y="1270"/>
                  </a:lnTo>
                  <a:lnTo>
                    <a:pt x="165" y="1241"/>
                  </a:lnTo>
                  <a:lnTo>
                    <a:pt x="249" y="1212"/>
                  </a:lnTo>
                  <a:lnTo>
                    <a:pt x="329" y="1186"/>
                  </a:lnTo>
                  <a:lnTo>
                    <a:pt x="413" y="1157"/>
                  </a:lnTo>
                  <a:lnTo>
                    <a:pt x="494" y="1133"/>
                  </a:lnTo>
                  <a:lnTo>
                    <a:pt x="573" y="1104"/>
                  </a:lnTo>
                  <a:lnTo>
                    <a:pt x="657" y="1078"/>
                  </a:lnTo>
                  <a:lnTo>
                    <a:pt x="739" y="1051"/>
                  </a:lnTo>
                  <a:lnTo>
                    <a:pt x="818" y="1023"/>
                  </a:lnTo>
                  <a:lnTo>
                    <a:pt x="900" y="996"/>
                  </a:lnTo>
                  <a:lnTo>
                    <a:pt x="977" y="970"/>
                  </a:lnTo>
                  <a:lnTo>
                    <a:pt x="1058" y="941"/>
                  </a:lnTo>
                  <a:lnTo>
                    <a:pt x="1137" y="917"/>
                  </a:lnTo>
                  <a:lnTo>
                    <a:pt x="1217" y="891"/>
                  </a:lnTo>
                  <a:lnTo>
                    <a:pt x="1296" y="864"/>
                  </a:lnTo>
                  <a:lnTo>
                    <a:pt x="1375" y="835"/>
                  </a:lnTo>
                  <a:lnTo>
                    <a:pt x="1452" y="809"/>
                  </a:lnTo>
                  <a:lnTo>
                    <a:pt x="1531" y="783"/>
                  </a:lnTo>
                  <a:lnTo>
                    <a:pt x="1608" y="756"/>
                  </a:lnTo>
                  <a:lnTo>
                    <a:pt x="1685" y="732"/>
                  </a:lnTo>
                  <a:lnTo>
                    <a:pt x="1764" y="706"/>
                  </a:lnTo>
                  <a:lnTo>
                    <a:pt x="1841" y="679"/>
                  </a:lnTo>
                  <a:lnTo>
                    <a:pt x="1917" y="653"/>
                  </a:lnTo>
                  <a:lnTo>
                    <a:pt x="1997" y="629"/>
                  </a:lnTo>
                  <a:lnTo>
                    <a:pt x="2071" y="603"/>
                  </a:lnTo>
                  <a:lnTo>
                    <a:pt x="2150" y="579"/>
                  </a:lnTo>
                  <a:lnTo>
                    <a:pt x="2224" y="552"/>
                  </a:lnTo>
                  <a:lnTo>
                    <a:pt x="2299" y="528"/>
                  </a:lnTo>
                  <a:lnTo>
                    <a:pt x="2376" y="502"/>
                  </a:lnTo>
                  <a:lnTo>
                    <a:pt x="2450" y="475"/>
                  </a:lnTo>
                  <a:lnTo>
                    <a:pt x="2527" y="451"/>
                  </a:lnTo>
                  <a:lnTo>
                    <a:pt x="2601" y="425"/>
                  </a:lnTo>
                  <a:lnTo>
                    <a:pt x="2676" y="401"/>
                  </a:lnTo>
                  <a:lnTo>
                    <a:pt x="2750" y="377"/>
                  </a:lnTo>
                  <a:lnTo>
                    <a:pt x="2822" y="351"/>
                  </a:lnTo>
                  <a:lnTo>
                    <a:pt x="2899" y="324"/>
                  </a:lnTo>
                  <a:lnTo>
                    <a:pt x="2973" y="303"/>
                  </a:lnTo>
                  <a:lnTo>
                    <a:pt x="3045" y="276"/>
                  </a:lnTo>
                  <a:lnTo>
                    <a:pt x="3120" y="252"/>
                  </a:lnTo>
                  <a:lnTo>
                    <a:pt x="3192" y="228"/>
                  </a:lnTo>
                  <a:lnTo>
                    <a:pt x="3264" y="204"/>
                  </a:lnTo>
                  <a:lnTo>
                    <a:pt x="3336" y="178"/>
                  </a:lnTo>
                  <a:lnTo>
                    <a:pt x="3410" y="156"/>
                  </a:lnTo>
                  <a:lnTo>
                    <a:pt x="3482" y="132"/>
                  </a:lnTo>
                  <a:lnTo>
                    <a:pt x="3554" y="106"/>
                  </a:lnTo>
                  <a:lnTo>
                    <a:pt x="3626" y="84"/>
                  </a:lnTo>
                  <a:lnTo>
                    <a:pt x="3696" y="60"/>
                  </a:lnTo>
                  <a:lnTo>
                    <a:pt x="3768" y="34"/>
                  </a:lnTo>
                  <a:lnTo>
                    <a:pt x="3840" y="12"/>
                  </a:lnTo>
                  <a:lnTo>
                    <a:pt x="387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59" name="Freeform 239"/>
            <p:cNvSpPr>
              <a:spLocks noChangeAspect="1"/>
            </p:cNvSpPr>
            <p:nvPr/>
          </p:nvSpPr>
          <p:spPr bwMode="auto">
            <a:xfrm>
              <a:off x="1377" y="2464"/>
              <a:ext cx="1249" cy="462"/>
            </a:xfrm>
            <a:custGeom>
              <a:avLst/>
              <a:gdLst/>
              <a:ahLst/>
              <a:cxnLst>
                <a:cxn ang="0">
                  <a:pos x="0" y="1083"/>
                </a:cxn>
                <a:cxn ang="0">
                  <a:pos x="48" y="1066"/>
                </a:cxn>
                <a:cxn ang="0">
                  <a:pos x="146" y="1032"/>
                </a:cxn>
                <a:cxn ang="0">
                  <a:pos x="245" y="1001"/>
                </a:cxn>
                <a:cxn ang="0">
                  <a:pos x="343" y="967"/>
                </a:cxn>
                <a:cxn ang="0">
                  <a:pos x="442" y="936"/>
                </a:cxn>
                <a:cxn ang="0">
                  <a:pos x="535" y="905"/>
                </a:cxn>
                <a:cxn ang="0">
                  <a:pos x="634" y="871"/>
                </a:cxn>
                <a:cxn ang="0">
                  <a:pos x="730" y="838"/>
                </a:cxn>
                <a:cxn ang="0">
                  <a:pos x="823" y="807"/>
                </a:cxn>
                <a:cxn ang="0">
                  <a:pos x="919" y="775"/>
                </a:cxn>
                <a:cxn ang="0">
                  <a:pos x="1013" y="742"/>
                </a:cxn>
                <a:cxn ang="0">
                  <a:pos x="1109" y="711"/>
                </a:cxn>
                <a:cxn ang="0">
                  <a:pos x="1205" y="679"/>
                </a:cxn>
                <a:cxn ang="0">
                  <a:pos x="1298" y="648"/>
                </a:cxn>
                <a:cxn ang="0">
                  <a:pos x="1390" y="617"/>
                </a:cxn>
                <a:cxn ang="0">
                  <a:pos x="1486" y="588"/>
                </a:cxn>
                <a:cxn ang="0">
                  <a:pos x="1577" y="554"/>
                </a:cxn>
                <a:cxn ang="0">
                  <a:pos x="1670" y="523"/>
                </a:cxn>
                <a:cxn ang="0">
                  <a:pos x="1762" y="492"/>
                </a:cxn>
                <a:cxn ang="0">
                  <a:pos x="1855" y="463"/>
                </a:cxn>
                <a:cxn ang="0">
                  <a:pos x="1946" y="432"/>
                </a:cxn>
                <a:cxn ang="0">
                  <a:pos x="2035" y="374"/>
                </a:cxn>
                <a:cxn ang="0">
                  <a:pos x="2126" y="329"/>
                </a:cxn>
                <a:cxn ang="0">
                  <a:pos x="2217" y="278"/>
                </a:cxn>
                <a:cxn ang="0">
                  <a:pos x="2306" y="233"/>
                </a:cxn>
                <a:cxn ang="0">
                  <a:pos x="2395" y="218"/>
                </a:cxn>
                <a:cxn ang="0">
                  <a:pos x="2489" y="206"/>
                </a:cxn>
                <a:cxn ang="0">
                  <a:pos x="2580" y="204"/>
                </a:cxn>
                <a:cxn ang="0">
                  <a:pos x="2669" y="180"/>
                </a:cxn>
                <a:cxn ang="0">
                  <a:pos x="2755" y="113"/>
                </a:cxn>
                <a:cxn ang="0">
                  <a:pos x="2841" y="29"/>
                </a:cxn>
                <a:cxn ang="0">
                  <a:pos x="2933" y="0"/>
                </a:cxn>
              </a:cxnLst>
              <a:rect l="0" t="0" r="r" b="b"/>
              <a:pathLst>
                <a:path w="2933" h="1083">
                  <a:moveTo>
                    <a:pt x="0" y="1083"/>
                  </a:moveTo>
                  <a:lnTo>
                    <a:pt x="48" y="1066"/>
                  </a:lnTo>
                  <a:lnTo>
                    <a:pt x="146" y="1032"/>
                  </a:lnTo>
                  <a:lnTo>
                    <a:pt x="245" y="1001"/>
                  </a:lnTo>
                  <a:lnTo>
                    <a:pt x="343" y="967"/>
                  </a:lnTo>
                  <a:lnTo>
                    <a:pt x="442" y="936"/>
                  </a:lnTo>
                  <a:lnTo>
                    <a:pt x="535" y="905"/>
                  </a:lnTo>
                  <a:lnTo>
                    <a:pt x="634" y="871"/>
                  </a:lnTo>
                  <a:lnTo>
                    <a:pt x="730" y="838"/>
                  </a:lnTo>
                  <a:lnTo>
                    <a:pt x="823" y="807"/>
                  </a:lnTo>
                  <a:lnTo>
                    <a:pt x="919" y="775"/>
                  </a:lnTo>
                  <a:lnTo>
                    <a:pt x="1013" y="742"/>
                  </a:lnTo>
                  <a:lnTo>
                    <a:pt x="1109" y="711"/>
                  </a:lnTo>
                  <a:lnTo>
                    <a:pt x="1205" y="679"/>
                  </a:lnTo>
                  <a:lnTo>
                    <a:pt x="1298" y="648"/>
                  </a:lnTo>
                  <a:lnTo>
                    <a:pt x="1390" y="617"/>
                  </a:lnTo>
                  <a:lnTo>
                    <a:pt x="1486" y="588"/>
                  </a:lnTo>
                  <a:lnTo>
                    <a:pt x="1577" y="554"/>
                  </a:lnTo>
                  <a:lnTo>
                    <a:pt x="1670" y="523"/>
                  </a:lnTo>
                  <a:lnTo>
                    <a:pt x="1762" y="492"/>
                  </a:lnTo>
                  <a:lnTo>
                    <a:pt x="1855" y="463"/>
                  </a:lnTo>
                  <a:lnTo>
                    <a:pt x="1946" y="432"/>
                  </a:lnTo>
                  <a:lnTo>
                    <a:pt x="2035" y="374"/>
                  </a:lnTo>
                  <a:lnTo>
                    <a:pt x="2126" y="329"/>
                  </a:lnTo>
                  <a:lnTo>
                    <a:pt x="2217" y="278"/>
                  </a:lnTo>
                  <a:lnTo>
                    <a:pt x="2306" y="233"/>
                  </a:lnTo>
                  <a:lnTo>
                    <a:pt x="2395" y="218"/>
                  </a:lnTo>
                  <a:lnTo>
                    <a:pt x="2489" y="206"/>
                  </a:lnTo>
                  <a:lnTo>
                    <a:pt x="2580" y="204"/>
                  </a:lnTo>
                  <a:lnTo>
                    <a:pt x="2669" y="180"/>
                  </a:lnTo>
                  <a:lnTo>
                    <a:pt x="2755" y="113"/>
                  </a:lnTo>
                  <a:lnTo>
                    <a:pt x="2841" y="29"/>
                  </a:lnTo>
                  <a:lnTo>
                    <a:pt x="293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0" name="Freeform 240"/>
            <p:cNvSpPr>
              <a:spLocks noChangeAspect="1"/>
            </p:cNvSpPr>
            <p:nvPr/>
          </p:nvSpPr>
          <p:spPr bwMode="auto">
            <a:xfrm>
              <a:off x="2662" y="2347"/>
              <a:ext cx="369" cy="108"/>
            </a:xfrm>
            <a:custGeom>
              <a:avLst/>
              <a:gdLst/>
              <a:ahLst/>
              <a:cxnLst>
                <a:cxn ang="0">
                  <a:pos x="0" y="252"/>
                </a:cxn>
                <a:cxn ang="0">
                  <a:pos x="89" y="202"/>
                </a:cxn>
                <a:cxn ang="0">
                  <a:pos x="175" y="176"/>
                </a:cxn>
                <a:cxn ang="0">
                  <a:pos x="264" y="154"/>
                </a:cxn>
                <a:cxn ang="0">
                  <a:pos x="350" y="120"/>
                </a:cxn>
                <a:cxn ang="0">
                  <a:pos x="437" y="94"/>
                </a:cxn>
                <a:cxn ang="0">
                  <a:pos x="523" y="77"/>
                </a:cxn>
                <a:cxn ang="0">
                  <a:pos x="610" y="58"/>
                </a:cxn>
                <a:cxn ang="0">
                  <a:pos x="696" y="44"/>
                </a:cxn>
                <a:cxn ang="0">
                  <a:pos x="782" y="20"/>
                </a:cxn>
                <a:cxn ang="0">
                  <a:pos x="866" y="0"/>
                </a:cxn>
              </a:cxnLst>
              <a:rect l="0" t="0" r="r" b="b"/>
              <a:pathLst>
                <a:path w="866" h="252">
                  <a:moveTo>
                    <a:pt x="0" y="252"/>
                  </a:moveTo>
                  <a:lnTo>
                    <a:pt x="89" y="202"/>
                  </a:lnTo>
                  <a:lnTo>
                    <a:pt x="175" y="176"/>
                  </a:lnTo>
                  <a:lnTo>
                    <a:pt x="264" y="154"/>
                  </a:lnTo>
                  <a:lnTo>
                    <a:pt x="350" y="120"/>
                  </a:lnTo>
                  <a:lnTo>
                    <a:pt x="437" y="94"/>
                  </a:lnTo>
                  <a:lnTo>
                    <a:pt x="523" y="77"/>
                  </a:lnTo>
                  <a:lnTo>
                    <a:pt x="610" y="58"/>
                  </a:lnTo>
                  <a:lnTo>
                    <a:pt x="696" y="44"/>
                  </a:lnTo>
                  <a:lnTo>
                    <a:pt x="782" y="20"/>
                  </a:lnTo>
                  <a:lnTo>
                    <a:pt x="86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1" name="Freeform 241"/>
            <p:cNvSpPr>
              <a:spLocks noChangeAspect="1"/>
            </p:cNvSpPr>
            <p:nvPr/>
          </p:nvSpPr>
          <p:spPr bwMode="auto">
            <a:xfrm>
              <a:off x="3068" y="2286"/>
              <a:ext cx="143" cy="39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81" y="48"/>
                </a:cxn>
                <a:cxn ang="0">
                  <a:pos x="165" y="34"/>
                </a:cxn>
                <a:cxn ang="0">
                  <a:pos x="252" y="0"/>
                </a:cxn>
                <a:cxn ang="0">
                  <a:pos x="336" y="0"/>
                </a:cxn>
              </a:cxnLst>
              <a:rect l="0" t="0" r="r" b="b"/>
              <a:pathLst>
                <a:path w="336" h="92">
                  <a:moveTo>
                    <a:pt x="0" y="92"/>
                  </a:moveTo>
                  <a:lnTo>
                    <a:pt x="81" y="48"/>
                  </a:lnTo>
                  <a:lnTo>
                    <a:pt x="165" y="34"/>
                  </a:lnTo>
                  <a:lnTo>
                    <a:pt x="252" y="0"/>
                  </a:lnTo>
                  <a:lnTo>
                    <a:pt x="33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2" name="Freeform 242"/>
            <p:cNvSpPr>
              <a:spLocks noChangeAspect="1"/>
            </p:cNvSpPr>
            <p:nvPr/>
          </p:nvSpPr>
          <p:spPr bwMode="auto">
            <a:xfrm>
              <a:off x="3283" y="1736"/>
              <a:ext cx="1650" cy="551"/>
            </a:xfrm>
            <a:custGeom>
              <a:avLst/>
              <a:gdLst/>
              <a:ahLst/>
              <a:cxnLst>
                <a:cxn ang="0">
                  <a:pos x="0" y="1294"/>
                </a:cxn>
                <a:cxn ang="0">
                  <a:pos x="84" y="1267"/>
                </a:cxn>
                <a:cxn ang="0">
                  <a:pos x="165" y="1239"/>
                </a:cxn>
                <a:cxn ang="0">
                  <a:pos x="247" y="1212"/>
                </a:cxn>
                <a:cxn ang="0">
                  <a:pos x="331" y="1183"/>
                </a:cxn>
                <a:cxn ang="0">
                  <a:pos x="412" y="1157"/>
                </a:cxn>
                <a:cxn ang="0">
                  <a:pos x="494" y="1128"/>
                </a:cxn>
                <a:cxn ang="0">
                  <a:pos x="576" y="1104"/>
                </a:cxn>
                <a:cxn ang="0">
                  <a:pos x="657" y="1075"/>
                </a:cxn>
                <a:cxn ang="0">
                  <a:pos x="736" y="1049"/>
                </a:cxn>
                <a:cxn ang="0">
                  <a:pos x="818" y="1023"/>
                </a:cxn>
                <a:cxn ang="0">
                  <a:pos x="897" y="994"/>
                </a:cxn>
                <a:cxn ang="0">
                  <a:pos x="979" y="967"/>
                </a:cxn>
                <a:cxn ang="0">
                  <a:pos x="1056" y="941"/>
                </a:cxn>
                <a:cxn ang="0">
                  <a:pos x="1137" y="912"/>
                </a:cxn>
                <a:cxn ang="0">
                  <a:pos x="1214" y="888"/>
                </a:cxn>
                <a:cxn ang="0">
                  <a:pos x="1296" y="862"/>
                </a:cxn>
                <a:cxn ang="0">
                  <a:pos x="1372" y="835"/>
                </a:cxn>
                <a:cxn ang="0">
                  <a:pos x="1452" y="809"/>
                </a:cxn>
                <a:cxn ang="0">
                  <a:pos x="1531" y="785"/>
                </a:cxn>
                <a:cxn ang="0">
                  <a:pos x="1610" y="759"/>
                </a:cxn>
                <a:cxn ang="0">
                  <a:pos x="1687" y="732"/>
                </a:cxn>
                <a:cxn ang="0">
                  <a:pos x="1766" y="706"/>
                </a:cxn>
                <a:cxn ang="0">
                  <a:pos x="1840" y="679"/>
                </a:cxn>
                <a:cxn ang="0">
                  <a:pos x="1917" y="653"/>
                </a:cxn>
                <a:cxn ang="0">
                  <a:pos x="1996" y="629"/>
                </a:cxn>
                <a:cxn ang="0">
                  <a:pos x="2071" y="603"/>
                </a:cxn>
                <a:cxn ang="0">
                  <a:pos x="2147" y="576"/>
                </a:cxn>
                <a:cxn ang="0">
                  <a:pos x="2224" y="550"/>
                </a:cxn>
                <a:cxn ang="0">
                  <a:pos x="2296" y="528"/>
                </a:cxn>
                <a:cxn ang="0">
                  <a:pos x="2375" y="502"/>
                </a:cxn>
                <a:cxn ang="0">
                  <a:pos x="2450" y="475"/>
                </a:cxn>
                <a:cxn ang="0">
                  <a:pos x="2524" y="449"/>
                </a:cxn>
                <a:cxn ang="0">
                  <a:pos x="2601" y="427"/>
                </a:cxn>
                <a:cxn ang="0">
                  <a:pos x="2675" y="401"/>
                </a:cxn>
                <a:cxn ang="0">
                  <a:pos x="2750" y="375"/>
                </a:cxn>
                <a:cxn ang="0">
                  <a:pos x="2822" y="353"/>
                </a:cxn>
                <a:cxn ang="0">
                  <a:pos x="2896" y="327"/>
                </a:cxn>
                <a:cxn ang="0">
                  <a:pos x="2971" y="303"/>
                </a:cxn>
                <a:cxn ang="0">
                  <a:pos x="3043" y="276"/>
                </a:cxn>
                <a:cxn ang="0">
                  <a:pos x="3117" y="255"/>
                </a:cxn>
                <a:cxn ang="0">
                  <a:pos x="3189" y="228"/>
                </a:cxn>
                <a:cxn ang="0">
                  <a:pos x="3261" y="204"/>
                </a:cxn>
                <a:cxn ang="0">
                  <a:pos x="3333" y="180"/>
                </a:cxn>
                <a:cxn ang="0">
                  <a:pos x="3410" y="156"/>
                </a:cxn>
                <a:cxn ang="0">
                  <a:pos x="3482" y="130"/>
                </a:cxn>
                <a:cxn ang="0">
                  <a:pos x="3554" y="108"/>
                </a:cxn>
                <a:cxn ang="0">
                  <a:pos x="3621" y="84"/>
                </a:cxn>
                <a:cxn ang="0">
                  <a:pos x="3693" y="58"/>
                </a:cxn>
                <a:cxn ang="0">
                  <a:pos x="3765" y="36"/>
                </a:cxn>
                <a:cxn ang="0">
                  <a:pos x="3837" y="12"/>
                </a:cxn>
                <a:cxn ang="0">
                  <a:pos x="3873" y="0"/>
                </a:cxn>
              </a:cxnLst>
              <a:rect l="0" t="0" r="r" b="b"/>
              <a:pathLst>
                <a:path w="3873" h="1294">
                  <a:moveTo>
                    <a:pt x="0" y="1294"/>
                  </a:moveTo>
                  <a:lnTo>
                    <a:pt x="84" y="1267"/>
                  </a:lnTo>
                  <a:lnTo>
                    <a:pt x="165" y="1239"/>
                  </a:lnTo>
                  <a:lnTo>
                    <a:pt x="247" y="1212"/>
                  </a:lnTo>
                  <a:lnTo>
                    <a:pt x="331" y="1183"/>
                  </a:lnTo>
                  <a:lnTo>
                    <a:pt x="412" y="1157"/>
                  </a:lnTo>
                  <a:lnTo>
                    <a:pt x="494" y="1128"/>
                  </a:lnTo>
                  <a:lnTo>
                    <a:pt x="576" y="1104"/>
                  </a:lnTo>
                  <a:lnTo>
                    <a:pt x="657" y="1075"/>
                  </a:lnTo>
                  <a:lnTo>
                    <a:pt x="736" y="1049"/>
                  </a:lnTo>
                  <a:lnTo>
                    <a:pt x="818" y="1023"/>
                  </a:lnTo>
                  <a:lnTo>
                    <a:pt x="897" y="994"/>
                  </a:lnTo>
                  <a:lnTo>
                    <a:pt x="979" y="967"/>
                  </a:lnTo>
                  <a:lnTo>
                    <a:pt x="1056" y="941"/>
                  </a:lnTo>
                  <a:lnTo>
                    <a:pt x="1137" y="912"/>
                  </a:lnTo>
                  <a:lnTo>
                    <a:pt x="1214" y="888"/>
                  </a:lnTo>
                  <a:lnTo>
                    <a:pt x="1296" y="862"/>
                  </a:lnTo>
                  <a:lnTo>
                    <a:pt x="1372" y="835"/>
                  </a:lnTo>
                  <a:lnTo>
                    <a:pt x="1452" y="809"/>
                  </a:lnTo>
                  <a:lnTo>
                    <a:pt x="1531" y="785"/>
                  </a:lnTo>
                  <a:lnTo>
                    <a:pt x="1610" y="759"/>
                  </a:lnTo>
                  <a:lnTo>
                    <a:pt x="1687" y="732"/>
                  </a:lnTo>
                  <a:lnTo>
                    <a:pt x="1766" y="706"/>
                  </a:lnTo>
                  <a:lnTo>
                    <a:pt x="1840" y="679"/>
                  </a:lnTo>
                  <a:lnTo>
                    <a:pt x="1917" y="653"/>
                  </a:lnTo>
                  <a:lnTo>
                    <a:pt x="1996" y="629"/>
                  </a:lnTo>
                  <a:lnTo>
                    <a:pt x="2071" y="603"/>
                  </a:lnTo>
                  <a:lnTo>
                    <a:pt x="2147" y="576"/>
                  </a:lnTo>
                  <a:lnTo>
                    <a:pt x="2224" y="550"/>
                  </a:lnTo>
                  <a:lnTo>
                    <a:pt x="2296" y="528"/>
                  </a:lnTo>
                  <a:lnTo>
                    <a:pt x="2375" y="502"/>
                  </a:lnTo>
                  <a:lnTo>
                    <a:pt x="2450" y="475"/>
                  </a:lnTo>
                  <a:lnTo>
                    <a:pt x="2524" y="449"/>
                  </a:lnTo>
                  <a:lnTo>
                    <a:pt x="2601" y="427"/>
                  </a:lnTo>
                  <a:lnTo>
                    <a:pt x="2675" y="401"/>
                  </a:lnTo>
                  <a:lnTo>
                    <a:pt x="2750" y="375"/>
                  </a:lnTo>
                  <a:lnTo>
                    <a:pt x="2822" y="353"/>
                  </a:lnTo>
                  <a:lnTo>
                    <a:pt x="2896" y="327"/>
                  </a:lnTo>
                  <a:lnTo>
                    <a:pt x="2971" y="303"/>
                  </a:lnTo>
                  <a:lnTo>
                    <a:pt x="3043" y="276"/>
                  </a:lnTo>
                  <a:lnTo>
                    <a:pt x="3117" y="255"/>
                  </a:lnTo>
                  <a:lnTo>
                    <a:pt x="3189" y="228"/>
                  </a:lnTo>
                  <a:lnTo>
                    <a:pt x="3261" y="204"/>
                  </a:lnTo>
                  <a:lnTo>
                    <a:pt x="3333" y="180"/>
                  </a:lnTo>
                  <a:lnTo>
                    <a:pt x="3410" y="156"/>
                  </a:lnTo>
                  <a:lnTo>
                    <a:pt x="3482" y="130"/>
                  </a:lnTo>
                  <a:lnTo>
                    <a:pt x="3554" y="108"/>
                  </a:lnTo>
                  <a:lnTo>
                    <a:pt x="3621" y="84"/>
                  </a:lnTo>
                  <a:lnTo>
                    <a:pt x="3693" y="58"/>
                  </a:lnTo>
                  <a:lnTo>
                    <a:pt x="3765" y="36"/>
                  </a:lnTo>
                  <a:lnTo>
                    <a:pt x="3837" y="12"/>
                  </a:lnTo>
                  <a:lnTo>
                    <a:pt x="387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3" name="Freeform 243"/>
            <p:cNvSpPr>
              <a:spLocks noChangeAspect="1"/>
            </p:cNvSpPr>
            <p:nvPr/>
          </p:nvSpPr>
          <p:spPr bwMode="auto">
            <a:xfrm>
              <a:off x="1369" y="2465"/>
              <a:ext cx="1248" cy="453"/>
            </a:xfrm>
            <a:custGeom>
              <a:avLst/>
              <a:gdLst/>
              <a:ahLst/>
              <a:cxnLst>
                <a:cxn ang="0">
                  <a:pos x="0" y="1064"/>
                </a:cxn>
                <a:cxn ang="0">
                  <a:pos x="48" y="1049"/>
                </a:cxn>
                <a:cxn ang="0">
                  <a:pos x="147" y="1013"/>
                </a:cxn>
                <a:cxn ang="0">
                  <a:pos x="245" y="982"/>
                </a:cxn>
                <a:cxn ang="0">
                  <a:pos x="343" y="951"/>
                </a:cxn>
                <a:cxn ang="0">
                  <a:pos x="439" y="917"/>
                </a:cxn>
                <a:cxn ang="0">
                  <a:pos x="535" y="884"/>
                </a:cxn>
                <a:cxn ang="0">
                  <a:pos x="634" y="853"/>
                </a:cxn>
                <a:cxn ang="0">
                  <a:pos x="730" y="821"/>
                </a:cxn>
                <a:cxn ang="0">
                  <a:pos x="823" y="790"/>
                </a:cxn>
                <a:cxn ang="0">
                  <a:pos x="919" y="759"/>
                </a:cxn>
                <a:cxn ang="0">
                  <a:pos x="1013" y="725"/>
                </a:cxn>
                <a:cxn ang="0">
                  <a:pos x="1109" y="694"/>
                </a:cxn>
                <a:cxn ang="0">
                  <a:pos x="1203" y="663"/>
                </a:cxn>
                <a:cxn ang="0">
                  <a:pos x="1299" y="632"/>
                </a:cxn>
                <a:cxn ang="0">
                  <a:pos x="1390" y="598"/>
                </a:cxn>
                <a:cxn ang="0">
                  <a:pos x="1483" y="567"/>
                </a:cxn>
                <a:cxn ang="0">
                  <a:pos x="1577" y="538"/>
                </a:cxn>
                <a:cxn ang="0">
                  <a:pos x="1671" y="507"/>
                </a:cxn>
                <a:cxn ang="0">
                  <a:pos x="1762" y="476"/>
                </a:cxn>
                <a:cxn ang="0">
                  <a:pos x="1855" y="444"/>
                </a:cxn>
                <a:cxn ang="0">
                  <a:pos x="1946" y="416"/>
                </a:cxn>
                <a:cxn ang="0">
                  <a:pos x="2035" y="363"/>
                </a:cxn>
                <a:cxn ang="0">
                  <a:pos x="2124" y="322"/>
                </a:cxn>
                <a:cxn ang="0">
                  <a:pos x="2215" y="272"/>
                </a:cxn>
                <a:cxn ang="0">
                  <a:pos x="2304" y="216"/>
                </a:cxn>
                <a:cxn ang="0">
                  <a:pos x="2395" y="200"/>
                </a:cxn>
                <a:cxn ang="0">
                  <a:pos x="2486" y="183"/>
                </a:cxn>
                <a:cxn ang="0">
                  <a:pos x="2578" y="183"/>
                </a:cxn>
                <a:cxn ang="0">
                  <a:pos x="2666" y="164"/>
                </a:cxn>
                <a:cxn ang="0">
                  <a:pos x="2755" y="106"/>
                </a:cxn>
                <a:cxn ang="0">
                  <a:pos x="2842" y="34"/>
                </a:cxn>
                <a:cxn ang="0">
                  <a:pos x="2930" y="0"/>
                </a:cxn>
              </a:cxnLst>
              <a:rect l="0" t="0" r="r" b="b"/>
              <a:pathLst>
                <a:path w="2930" h="1064">
                  <a:moveTo>
                    <a:pt x="0" y="1064"/>
                  </a:moveTo>
                  <a:lnTo>
                    <a:pt x="48" y="1049"/>
                  </a:lnTo>
                  <a:lnTo>
                    <a:pt x="147" y="1013"/>
                  </a:lnTo>
                  <a:lnTo>
                    <a:pt x="245" y="982"/>
                  </a:lnTo>
                  <a:lnTo>
                    <a:pt x="343" y="951"/>
                  </a:lnTo>
                  <a:lnTo>
                    <a:pt x="439" y="917"/>
                  </a:lnTo>
                  <a:lnTo>
                    <a:pt x="535" y="884"/>
                  </a:lnTo>
                  <a:lnTo>
                    <a:pt x="634" y="853"/>
                  </a:lnTo>
                  <a:lnTo>
                    <a:pt x="730" y="821"/>
                  </a:lnTo>
                  <a:lnTo>
                    <a:pt x="823" y="790"/>
                  </a:lnTo>
                  <a:lnTo>
                    <a:pt x="919" y="759"/>
                  </a:lnTo>
                  <a:lnTo>
                    <a:pt x="1013" y="725"/>
                  </a:lnTo>
                  <a:lnTo>
                    <a:pt x="1109" y="694"/>
                  </a:lnTo>
                  <a:lnTo>
                    <a:pt x="1203" y="663"/>
                  </a:lnTo>
                  <a:lnTo>
                    <a:pt x="1299" y="632"/>
                  </a:lnTo>
                  <a:lnTo>
                    <a:pt x="1390" y="598"/>
                  </a:lnTo>
                  <a:lnTo>
                    <a:pt x="1483" y="567"/>
                  </a:lnTo>
                  <a:lnTo>
                    <a:pt x="1577" y="538"/>
                  </a:lnTo>
                  <a:lnTo>
                    <a:pt x="1671" y="507"/>
                  </a:lnTo>
                  <a:lnTo>
                    <a:pt x="1762" y="476"/>
                  </a:lnTo>
                  <a:lnTo>
                    <a:pt x="1855" y="444"/>
                  </a:lnTo>
                  <a:lnTo>
                    <a:pt x="1946" y="416"/>
                  </a:lnTo>
                  <a:lnTo>
                    <a:pt x="2035" y="363"/>
                  </a:lnTo>
                  <a:lnTo>
                    <a:pt x="2124" y="322"/>
                  </a:lnTo>
                  <a:lnTo>
                    <a:pt x="2215" y="272"/>
                  </a:lnTo>
                  <a:lnTo>
                    <a:pt x="2304" y="216"/>
                  </a:lnTo>
                  <a:lnTo>
                    <a:pt x="2395" y="200"/>
                  </a:lnTo>
                  <a:lnTo>
                    <a:pt x="2486" y="183"/>
                  </a:lnTo>
                  <a:lnTo>
                    <a:pt x="2578" y="183"/>
                  </a:lnTo>
                  <a:lnTo>
                    <a:pt x="2666" y="164"/>
                  </a:lnTo>
                  <a:lnTo>
                    <a:pt x="2755" y="106"/>
                  </a:lnTo>
                  <a:lnTo>
                    <a:pt x="2842" y="34"/>
                  </a:lnTo>
                  <a:lnTo>
                    <a:pt x="293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4" name="Freeform 244"/>
            <p:cNvSpPr>
              <a:spLocks noChangeAspect="1"/>
            </p:cNvSpPr>
            <p:nvPr/>
          </p:nvSpPr>
          <p:spPr bwMode="auto">
            <a:xfrm>
              <a:off x="2654" y="2342"/>
              <a:ext cx="369" cy="111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89" y="207"/>
                </a:cxn>
                <a:cxn ang="0">
                  <a:pos x="177" y="183"/>
                </a:cxn>
                <a:cxn ang="0">
                  <a:pos x="261" y="164"/>
                </a:cxn>
                <a:cxn ang="0">
                  <a:pos x="350" y="128"/>
                </a:cxn>
                <a:cxn ang="0">
                  <a:pos x="437" y="94"/>
                </a:cxn>
                <a:cxn ang="0">
                  <a:pos x="525" y="77"/>
                </a:cxn>
                <a:cxn ang="0">
                  <a:pos x="612" y="60"/>
                </a:cxn>
                <a:cxn ang="0">
                  <a:pos x="693" y="41"/>
                </a:cxn>
                <a:cxn ang="0">
                  <a:pos x="782" y="20"/>
                </a:cxn>
                <a:cxn ang="0">
                  <a:pos x="869" y="0"/>
                </a:cxn>
              </a:cxnLst>
              <a:rect l="0" t="0" r="r" b="b"/>
              <a:pathLst>
                <a:path w="869" h="260">
                  <a:moveTo>
                    <a:pt x="0" y="260"/>
                  </a:moveTo>
                  <a:lnTo>
                    <a:pt x="89" y="207"/>
                  </a:lnTo>
                  <a:lnTo>
                    <a:pt x="177" y="183"/>
                  </a:lnTo>
                  <a:lnTo>
                    <a:pt x="261" y="164"/>
                  </a:lnTo>
                  <a:lnTo>
                    <a:pt x="350" y="128"/>
                  </a:lnTo>
                  <a:lnTo>
                    <a:pt x="437" y="94"/>
                  </a:lnTo>
                  <a:lnTo>
                    <a:pt x="525" y="77"/>
                  </a:lnTo>
                  <a:lnTo>
                    <a:pt x="612" y="60"/>
                  </a:lnTo>
                  <a:lnTo>
                    <a:pt x="693" y="41"/>
                  </a:lnTo>
                  <a:lnTo>
                    <a:pt x="782" y="20"/>
                  </a:lnTo>
                  <a:lnTo>
                    <a:pt x="86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5" name="Freeform 245"/>
            <p:cNvSpPr>
              <a:spLocks noChangeAspect="1"/>
            </p:cNvSpPr>
            <p:nvPr/>
          </p:nvSpPr>
          <p:spPr bwMode="auto">
            <a:xfrm>
              <a:off x="3060" y="2285"/>
              <a:ext cx="143" cy="39"/>
            </a:xfrm>
            <a:custGeom>
              <a:avLst/>
              <a:gdLst/>
              <a:ahLst/>
              <a:cxnLst>
                <a:cxn ang="0">
                  <a:pos x="0" y="91"/>
                </a:cxn>
                <a:cxn ang="0">
                  <a:pos x="84" y="50"/>
                </a:cxn>
                <a:cxn ang="0">
                  <a:pos x="168" y="29"/>
                </a:cxn>
                <a:cxn ang="0">
                  <a:pos x="251" y="0"/>
                </a:cxn>
                <a:cxn ang="0">
                  <a:pos x="335" y="0"/>
                </a:cxn>
              </a:cxnLst>
              <a:rect l="0" t="0" r="r" b="b"/>
              <a:pathLst>
                <a:path w="335" h="91">
                  <a:moveTo>
                    <a:pt x="0" y="91"/>
                  </a:moveTo>
                  <a:lnTo>
                    <a:pt x="84" y="50"/>
                  </a:lnTo>
                  <a:lnTo>
                    <a:pt x="168" y="29"/>
                  </a:lnTo>
                  <a:lnTo>
                    <a:pt x="251" y="0"/>
                  </a:lnTo>
                  <a:lnTo>
                    <a:pt x="33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6" name="Freeform 246"/>
            <p:cNvSpPr>
              <a:spLocks noChangeAspect="1"/>
            </p:cNvSpPr>
            <p:nvPr/>
          </p:nvSpPr>
          <p:spPr bwMode="auto">
            <a:xfrm>
              <a:off x="3276" y="1731"/>
              <a:ext cx="1649" cy="551"/>
            </a:xfrm>
            <a:custGeom>
              <a:avLst/>
              <a:gdLst/>
              <a:ahLst/>
              <a:cxnLst>
                <a:cxn ang="0">
                  <a:pos x="0" y="1294"/>
                </a:cxn>
                <a:cxn ang="0">
                  <a:pos x="79" y="1265"/>
                </a:cxn>
                <a:cxn ang="0">
                  <a:pos x="163" y="1236"/>
                </a:cxn>
                <a:cxn ang="0">
                  <a:pos x="247" y="1210"/>
                </a:cxn>
                <a:cxn ang="0">
                  <a:pos x="326" y="1181"/>
                </a:cxn>
                <a:cxn ang="0">
                  <a:pos x="410" y="1157"/>
                </a:cxn>
                <a:cxn ang="0">
                  <a:pos x="492" y="1128"/>
                </a:cxn>
                <a:cxn ang="0">
                  <a:pos x="573" y="1102"/>
                </a:cxn>
                <a:cxn ang="0">
                  <a:pos x="653" y="1075"/>
                </a:cxn>
                <a:cxn ang="0">
                  <a:pos x="734" y="1047"/>
                </a:cxn>
                <a:cxn ang="0">
                  <a:pos x="813" y="1020"/>
                </a:cxn>
                <a:cxn ang="0">
                  <a:pos x="895" y="994"/>
                </a:cxn>
                <a:cxn ang="0">
                  <a:pos x="974" y="965"/>
                </a:cxn>
                <a:cxn ang="0">
                  <a:pos x="1053" y="941"/>
                </a:cxn>
                <a:cxn ang="0">
                  <a:pos x="1135" y="915"/>
                </a:cxn>
                <a:cxn ang="0">
                  <a:pos x="1214" y="888"/>
                </a:cxn>
                <a:cxn ang="0">
                  <a:pos x="1293" y="862"/>
                </a:cxn>
                <a:cxn ang="0">
                  <a:pos x="1370" y="833"/>
                </a:cxn>
                <a:cxn ang="0">
                  <a:pos x="1449" y="807"/>
                </a:cxn>
                <a:cxn ang="0">
                  <a:pos x="1529" y="780"/>
                </a:cxn>
                <a:cxn ang="0">
                  <a:pos x="1605" y="756"/>
                </a:cxn>
                <a:cxn ang="0">
                  <a:pos x="1685" y="730"/>
                </a:cxn>
                <a:cxn ang="0">
                  <a:pos x="1761" y="703"/>
                </a:cxn>
                <a:cxn ang="0">
                  <a:pos x="1836" y="677"/>
                </a:cxn>
                <a:cxn ang="0">
                  <a:pos x="1915" y="653"/>
                </a:cxn>
                <a:cxn ang="0">
                  <a:pos x="1992" y="627"/>
                </a:cxn>
                <a:cxn ang="0">
                  <a:pos x="2066" y="603"/>
                </a:cxn>
                <a:cxn ang="0">
                  <a:pos x="2145" y="576"/>
                </a:cxn>
                <a:cxn ang="0">
                  <a:pos x="2220" y="552"/>
                </a:cxn>
                <a:cxn ang="0">
                  <a:pos x="2296" y="526"/>
                </a:cxn>
                <a:cxn ang="0">
                  <a:pos x="2373" y="499"/>
                </a:cxn>
                <a:cxn ang="0">
                  <a:pos x="2448" y="475"/>
                </a:cxn>
                <a:cxn ang="0">
                  <a:pos x="2522" y="449"/>
                </a:cxn>
                <a:cxn ang="0">
                  <a:pos x="2596" y="425"/>
                </a:cxn>
                <a:cxn ang="0">
                  <a:pos x="2673" y="401"/>
                </a:cxn>
                <a:cxn ang="0">
                  <a:pos x="2745" y="375"/>
                </a:cxn>
                <a:cxn ang="0">
                  <a:pos x="2817" y="348"/>
                </a:cxn>
                <a:cxn ang="0">
                  <a:pos x="2894" y="327"/>
                </a:cxn>
                <a:cxn ang="0">
                  <a:pos x="2968" y="300"/>
                </a:cxn>
                <a:cxn ang="0">
                  <a:pos x="3040" y="276"/>
                </a:cxn>
                <a:cxn ang="0">
                  <a:pos x="3115" y="252"/>
                </a:cxn>
                <a:cxn ang="0">
                  <a:pos x="3187" y="228"/>
                </a:cxn>
                <a:cxn ang="0">
                  <a:pos x="3259" y="202"/>
                </a:cxn>
                <a:cxn ang="0">
                  <a:pos x="3331" y="180"/>
                </a:cxn>
                <a:cxn ang="0">
                  <a:pos x="3403" y="156"/>
                </a:cxn>
                <a:cxn ang="0">
                  <a:pos x="3475" y="130"/>
                </a:cxn>
                <a:cxn ang="0">
                  <a:pos x="3547" y="108"/>
                </a:cxn>
                <a:cxn ang="0">
                  <a:pos x="3619" y="84"/>
                </a:cxn>
                <a:cxn ang="0">
                  <a:pos x="3691" y="58"/>
                </a:cxn>
                <a:cxn ang="0">
                  <a:pos x="3763" y="36"/>
                </a:cxn>
                <a:cxn ang="0">
                  <a:pos x="3835" y="12"/>
                </a:cxn>
                <a:cxn ang="0">
                  <a:pos x="3871" y="0"/>
                </a:cxn>
              </a:cxnLst>
              <a:rect l="0" t="0" r="r" b="b"/>
              <a:pathLst>
                <a:path w="3871" h="1294">
                  <a:moveTo>
                    <a:pt x="0" y="1294"/>
                  </a:moveTo>
                  <a:lnTo>
                    <a:pt x="79" y="1265"/>
                  </a:lnTo>
                  <a:lnTo>
                    <a:pt x="163" y="1236"/>
                  </a:lnTo>
                  <a:lnTo>
                    <a:pt x="247" y="1210"/>
                  </a:lnTo>
                  <a:lnTo>
                    <a:pt x="326" y="1181"/>
                  </a:lnTo>
                  <a:lnTo>
                    <a:pt x="410" y="1157"/>
                  </a:lnTo>
                  <a:lnTo>
                    <a:pt x="492" y="1128"/>
                  </a:lnTo>
                  <a:lnTo>
                    <a:pt x="573" y="1102"/>
                  </a:lnTo>
                  <a:lnTo>
                    <a:pt x="653" y="1075"/>
                  </a:lnTo>
                  <a:lnTo>
                    <a:pt x="734" y="1047"/>
                  </a:lnTo>
                  <a:lnTo>
                    <a:pt x="813" y="1020"/>
                  </a:lnTo>
                  <a:lnTo>
                    <a:pt x="895" y="994"/>
                  </a:lnTo>
                  <a:lnTo>
                    <a:pt x="974" y="965"/>
                  </a:lnTo>
                  <a:lnTo>
                    <a:pt x="1053" y="941"/>
                  </a:lnTo>
                  <a:lnTo>
                    <a:pt x="1135" y="915"/>
                  </a:lnTo>
                  <a:lnTo>
                    <a:pt x="1214" y="888"/>
                  </a:lnTo>
                  <a:lnTo>
                    <a:pt x="1293" y="862"/>
                  </a:lnTo>
                  <a:lnTo>
                    <a:pt x="1370" y="833"/>
                  </a:lnTo>
                  <a:lnTo>
                    <a:pt x="1449" y="807"/>
                  </a:lnTo>
                  <a:lnTo>
                    <a:pt x="1529" y="780"/>
                  </a:lnTo>
                  <a:lnTo>
                    <a:pt x="1605" y="756"/>
                  </a:lnTo>
                  <a:lnTo>
                    <a:pt x="1685" y="730"/>
                  </a:lnTo>
                  <a:lnTo>
                    <a:pt x="1761" y="703"/>
                  </a:lnTo>
                  <a:lnTo>
                    <a:pt x="1836" y="677"/>
                  </a:lnTo>
                  <a:lnTo>
                    <a:pt x="1915" y="653"/>
                  </a:lnTo>
                  <a:lnTo>
                    <a:pt x="1992" y="627"/>
                  </a:lnTo>
                  <a:lnTo>
                    <a:pt x="2066" y="603"/>
                  </a:lnTo>
                  <a:lnTo>
                    <a:pt x="2145" y="576"/>
                  </a:lnTo>
                  <a:lnTo>
                    <a:pt x="2220" y="552"/>
                  </a:lnTo>
                  <a:lnTo>
                    <a:pt x="2296" y="526"/>
                  </a:lnTo>
                  <a:lnTo>
                    <a:pt x="2373" y="499"/>
                  </a:lnTo>
                  <a:lnTo>
                    <a:pt x="2448" y="475"/>
                  </a:lnTo>
                  <a:lnTo>
                    <a:pt x="2522" y="449"/>
                  </a:lnTo>
                  <a:lnTo>
                    <a:pt x="2596" y="425"/>
                  </a:lnTo>
                  <a:lnTo>
                    <a:pt x="2673" y="401"/>
                  </a:lnTo>
                  <a:lnTo>
                    <a:pt x="2745" y="375"/>
                  </a:lnTo>
                  <a:lnTo>
                    <a:pt x="2817" y="348"/>
                  </a:lnTo>
                  <a:lnTo>
                    <a:pt x="2894" y="327"/>
                  </a:lnTo>
                  <a:lnTo>
                    <a:pt x="2968" y="300"/>
                  </a:lnTo>
                  <a:lnTo>
                    <a:pt x="3040" y="276"/>
                  </a:lnTo>
                  <a:lnTo>
                    <a:pt x="3115" y="252"/>
                  </a:lnTo>
                  <a:lnTo>
                    <a:pt x="3187" y="228"/>
                  </a:lnTo>
                  <a:lnTo>
                    <a:pt x="3259" y="202"/>
                  </a:lnTo>
                  <a:lnTo>
                    <a:pt x="3331" y="180"/>
                  </a:lnTo>
                  <a:lnTo>
                    <a:pt x="3403" y="156"/>
                  </a:lnTo>
                  <a:lnTo>
                    <a:pt x="3475" y="130"/>
                  </a:lnTo>
                  <a:lnTo>
                    <a:pt x="3547" y="108"/>
                  </a:lnTo>
                  <a:lnTo>
                    <a:pt x="3619" y="84"/>
                  </a:lnTo>
                  <a:lnTo>
                    <a:pt x="3691" y="58"/>
                  </a:lnTo>
                  <a:lnTo>
                    <a:pt x="3763" y="36"/>
                  </a:lnTo>
                  <a:lnTo>
                    <a:pt x="3835" y="12"/>
                  </a:lnTo>
                  <a:lnTo>
                    <a:pt x="387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7" name="Freeform 247"/>
            <p:cNvSpPr>
              <a:spLocks noChangeAspect="1"/>
            </p:cNvSpPr>
            <p:nvPr/>
          </p:nvSpPr>
          <p:spPr bwMode="auto">
            <a:xfrm>
              <a:off x="1361" y="2484"/>
              <a:ext cx="1210" cy="428"/>
            </a:xfrm>
            <a:custGeom>
              <a:avLst/>
              <a:gdLst/>
              <a:ahLst/>
              <a:cxnLst>
                <a:cxn ang="0">
                  <a:pos x="0" y="1005"/>
                </a:cxn>
                <a:cxn ang="0">
                  <a:pos x="51" y="986"/>
                </a:cxn>
                <a:cxn ang="0">
                  <a:pos x="149" y="955"/>
                </a:cxn>
                <a:cxn ang="0">
                  <a:pos x="243" y="921"/>
                </a:cxn>
                <a:cxn ang="0">
                  <a:pos x="341" y="890"/>
                </a:cxn>
                <a:cxn ang="0">
                  <a:pos x="440" y="859"/>
                </a:cxn>
                <a:cxn ang="0">
                  <a:pos x="536" y="825"/>
                </a:cxn>
                <a:cxn ang="0">
                  <a:pos x="632" y="794"/>
                </a:cxn>
                <a:cxn ang="0">
                  <a:pos x="728" y="761"/>
                </a:cxn>
                <a:cxn ang="0">
                  <a:pos x="824" y="729"/>
                </a:cxn>
                <a:cxn ang="0">
                  <a:pos x="917" y="696"/>
                </a:cxn>
                <a:cxn ang="0">
                  <a:pos x="1013" y="665"/>
                </a:cxn>
                <a:cxn ang="0">
                  <a:pos x="1107" y="633"/>
                </a:cxn>
                <a:cxn ang="0">
                  <a:pos x="1203" y="602"/>
                </a:cxn>
                <a:cxn ang="0">
                  <a:pos x="1296" y="573"/>
                </a:cxn>
                <a:cxn ang="0">
                  <a:pos x="1390" y="542"/>
                </a:cxn>
                <a:cxn ang="0">
                  <a:pos x="1484" y="508"/>
                </a:cxn>
                <a:cxn ang="0">
                  <a:pos x="1577" y="477"/>
                </a:cxn>
                <a:cxn ang="0">
                  <a:pos x="1671" y="446"/>
                </a:cxn>
                <a:cxn ang="0">
                  <a:pos x="1762" y="417"/>
                </a:cxn>
                <a:cxn ang="0">
                  <a:pos x="1853" y="386"/>
                </a:cxn>
                <a:cxn ang="0">
                  <a:pos x="1947" y="357"/>
                </a:cxn>
                <a:cxn ang="0">
                  <a:pos x="2035" y="314"/>
                </a:cxn>
                <a:cxn ang="0">
                  <a:pos x="2124" y="276"/>
                </a:cxn>
                <a:cxn ang="0">
                  <a:pos x="2213" y="218"/>
                </a:cxn>
                <a:cxn ang="0">
                  <a:pos x="2304" y="160"/>
                </a:cxn>
                <a:cxn ang="0">
                  <a:pos x="2395" y="139"/>
                </a:cxn>
                <a:cxn ang="0">
                  <a:pos x="2484" y="117"/>
                </a:cxn>
                <a:cxn ang="0">
                  <a:pos x="2575" y="115"/>
                </a:cxn>
                <a:cxn ang="0">
                  <a:pos x="2667" y="105"/>
                </a:cxn>
                <a:cxn ang="0">
                  <a:pos x="2755" y="60"/>
                </a:cxn>
                <a:cxn ang="0">
                  <a:pos x="2842" y="0"/>
                </a:cxn>
              </a:cxnLst>
              <a:rect l="0" t="0" r="r" b="b"/>
              <a:pathLst>
                <a:path w="2842" h="1005">
                  <a:moveTo>
                    <a:pt x="0" y="1005"/>
                  </a:moveTo>
                  <a:lnTo>
                    <a:pt x="51" y="986"/>
                  </a:lnTo>
                  <a:lnTo>
                    <a:pt x="149" y="955"/>
                  </a:lnTo>
                  <a:lnTo>
                    <a:pt x="243" y="921"/>
                  </a:lnTo>
                  <a:lnTo>
                    <a:pt x="341" y="890"/>
                  </a:lnTo>
                  <a:lnTo>
                    <a:pt x="440" y="859"/>
                  </a:lnTo>
                  <a:lnTo>
                    <a:pt x="536" y="825"/>
                  </a:lnTo>
                  <a:lnTo>
                    <a:pt x="632" y="794"/>
                  </a:lnTo>
                  <a:lnTo>
                    <a:pt x="728" y="761"/>
                  </a:lnTo>
                  <a:lnTo>
                    <a:pt x="824" y="729"/>
                  </a:lnTo>
                  <a:lnTo>
                    <a:pt x="917" y="696"/>
                  </a:lnTo>
                  <a:lnTo>
                    <a:pt x="1013" y="665"/>
                  </a:lnTo>
                  <a:lnTo>
                    <a:pt x="1107" y="633"/>
                  </a:lnTo>
                  <a:lnTo>
                    <a:pt x="1203" y="602"/>
                  </a:lnTo>
                  <a:lnTo>
                    <a:pt x="1296" y="573"/>
                  </a:lnTo>
                  <a:lnTo>
                    <a:pt x="1390" y="542"/>
                  </a:lnTo>
                  <a:lnTo>
                    <a:pt x="1484" y="508"/>
                  </a:lnTo>
                  <a:lnTo>
                    <a:pt x="1577" y="477"/>
                  </a:lnTo>
                  <a:lnTo>
                    <a:pt x="1671" y="446"/>
                  </a:lnTo>
                  <a:lnTo>
                    <a:pt x="1762" y="417"/>
                  </a:lnTo>
                  <a:lnTo>
                    <a:pt x="1853" y="386"/>
                  </a:lnTo>
                  <a:lnTo>
                    <a:pt x="1947" y="357"/>
                  </a:lnTo>
                  <a:lnTo>
                    <a:pt x="2035" y="314"/>
                  </a:lnTo>
                  <a:lnTo>
                    <a:pt x="2124" y="276"/>
                  </a:lnTo>
                  <a:lnTo>
                    <a:pt x="2213" y="218"/>
                  </a:lnTo>
                  <a:lnTo>
                    <a:pt x="2304" y="160"/>
                  </a:lnTo>
                  <a:lnTo>
                    <a:pt x="2395" y="139"/>
                  </a:lnTo>
                  <a:lnTo>
                    <a:pt x="2484" y="117"/>
                  </a:lnTo>
                  <a:lnTo>
                    <a:pt x="2575" y="115"/>
                  </a:lnTo>
                  <a:lnTo>
                    <a:pt x="2667" y="105"/>
                  </a:lnTo>
                  <a:lnTo>
                    <a:pt x="2755" y="60"/>
                  </a:lnTo>
                  <a:lnTo>
                    <a:pt x="284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8" name="Freeform 248"/>
            <p:cNvSpPr>
              <a:spLocks noChangeAspect="1"/>
            </p:cNvSpPr>
            <p:nvPr/>
          </p:nvSpPr>
          <p:spPr bwMode="auto">
            <a:xfrm>
              <a:off x="2609" y="2283"/>
              <a:ext cx="587" cy="183"/>
            </a:xfrm>
            <a:custGeom>
              <a:avLst/>
              <a:gdLst/>
              <a:ahLst/>
              <a:cxnLst>
                <a:cxn ang="0">
                  <a:pos x="0" y="430"/>
                </a:cxn>
                <a:cxn ang="0">
                  <a:pos x="89" y="394"/>
                </a:cxn>
                <a:cxn ang="0">
                  <a:pos x="175" y="343"/>
                </a:cxn>
                <a:cxn ang="0">
                  <a:pos x="262" y="315"/>
                </a:cxn>
                <a:cxn ang="0">
                  <a:pos x="351" y="300"/>
                </a:cxn>
                <a:cxn ang="0">
                  <a:pos x="439" y="259"/>
                </a:cxn>
                <a:cxn ang="0">
                  <a:pos x="523" y="226"/>
                </a:cxn>
                <a:cxn ang="0">
                  <a:pos x="610" y="204"/>
                </a:cxn>
                <a:cxn ang="0">
                  <a:pos x="699" y="185"/>
                </a:cxn>
                <a:cxn ang="0">
                  <a:pos x="783" y="166"/>
                </a:cxn>
                <a:cxn ang="0">
                  <a:pos x="871" y="144"/>
                </a:cxn>
                <a:cxn ang="0">
                  <a:pos x="953" y="127"/>
                </a:cxn>
                <a:cxn ang="0">
                  <a:pos x="1039" y="94"/>
                </a:cxn>
                <a:cxn ang="0">
                  <a:pos x="1123" y="58"/>
                </a:cxn>
                <a:cxn ang="0">
                  <a:pos x="1207" y="27"/>
                </a:cxn>
                <a:cxn ang="0">
                  <a:pos x="1294" y="0"/>
                </a:cxn>
                <a:cxn ang="0">
                  <a:pos x="1378" y="5"/>
                </a:cxn>
              </a:cxnLst>
              <a:rect l="0" t="0" r="r" b="b"/>
              <a:pathLst>
                <a:path w="1378" h="430">
                  <a:moveTo>
                    <a:pt x="0" y="430"/>
                  </a:moveTo>
                  <a:lnTo>
                    <a:pt x="89" y="394"/>
                  </a:lnTo>
                  <a:lnTo>
                    <a:pt x="175" y="343"/>
                  </a:lnTo>
                  <a:lnTo>
                    <a:pt x="262" y="315"/>
                  </a:lnTo>
                  <a:lnTo>
                    <a:pt x="351" y="300"/>
                  </a:lnTo>
                  <a:lnTo>
                    <a:pt x="439" y="259"/>
                  </a:lnTo>
                  <a:lnTo>
                    <a:pt x="523" y="226"/>
                  </a:lnTo>
                  <a:lnTo>
                    <a:pt x="610" y="204"/>
                  </a:lnTo>
                  <a:lnTo>
                    <a:pt x="699" y="185"/>
                  </a:lnTo>
                  <a:lnTo>
                    <a:pt x="783" y="166"/>
                  </a:lnTo>
                  <a:lnTo>
                    <a:pt x="871" y="144"/>
                  </a:lnTo>
                  <a:lnTo>
                    <a:pt x="953" y="127"/>
                  </a:lnTo>
                  <a:lnTo>
                    <a:pt x="1039" y="94"/>
                  </a:lnTo>
                  <a:lnTo>
                    <a:pt x="1123" y="58"/>
                  </a:lnTo>
                  <a:lnTo>
                    <a:pt x="1207" y="27"/>
                  </a:lnTo>
                  <a:lnTo>
                    <a:pt x="1294" y="0"/>
                  </a:lnTo>
                  <a:lnTo>
                    <a:pt x="1378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69" name="Freeform 249"/>
            <p:cNvSpPr>
              <a:spLocks noChangeAspect="1"/>
            </p:cNvSpPr>
            <p:nvPr/>
          </p:nvSpPr>
          <p:spPr bwMode="auto">
            <a:xfrm>
              <a:off x="3230" y="1726"/>
              <a:ext cx="1686" cy="559"/>
            </a:xfrm>
            <a:custGeom>
              <a:avLst/>
              <a:gdLst/>
              <a:ahLst/>
              <a:cxnLst>
                <a:cxn ang="0">
                  <a:pos x="0" y="1313"/>
                </a:cxn>
                <a:cxn ang="0">
                  <a:pos x="84" y="1291"/>
                </a:cxn>
                <a:cxn ang="0">
                  <a:pos x="168" y="1263"/>
                </a:cxn>
                <a:cxn ang="0">
                  <a:pos x="250" y="1236"/>
                </a:cxn>
                <a:cxn ang="0">
                  <a:pos x="331" y="1207"/>
                </a:cxn>
                <a:cxn ang="0">
                  <a:pos x="413" y="1181"/>
                </a:cxn>
                <a:cxn ang="0">
                  <a:pos x="497" y="1152"/>
                </a:cxn>
                <a:cxn ang="0">
                  <a:pos x="576" y="1128"/>
                </a:cxn>
                <a:cxn ang="0">
                  <a:pos x="658" y="1099"/>
                </a:cxn>
                <a:cxn ang="0">
                  <a:pos x="739" y="1073"/>
                </a:cxn>
                <a:cxn ang="0">
                  <a:pos x="823" y="1047"/>
                </a:cxn>
                <a:cxn ang="0">
                  <a:pos x="900" y="1018"/>
                </a:cxn>
                <a:cxn ang="0">
                  <a:pos x="979" y="991"/>
                </a:cxn>
                <a:cxn ang="0">
                  <a:pos x="1061" y="965"/>
                </a:cxn>
                <a:cxn ang="0">
                  <a:pos x="1143" y="941"/>
                </a:cxn>
                <a:cxn ang="0">
                  <a:pos x="1219" y="912"/>
                </a:cxn>
                <a:cxn ang="0">
                  <a:pos x="1301" y="886"/>
                </a:cxn>
                <a:cxn ang="0">
                  <a:pos x="1378" y="859"/>
                </a:cxn>
                <a:cxn ang="0">
                  <a:pos x="1459" y="833"/>
                </a:cxn>
                <a:cxn ang="0">
                  <a:pos x="1536" y="809"/>
                </a:cxn>
                <a:cxn ang="0">
                  <a:pos x="1615" y="783"/>
                </a:cxn>
                <a:cxn ang="0">
                  <a:pos x="1692" y="756"/>
                </a:cxn>
                <a:cxn ang="0">
                  <a:pos x="1771" y="730"/>
                </a:cxn>
                <a:cxn ang="0">
                  <a:pos x="1848" y="703"/>
                </a:cxn>
                <a:cxn ang="0">
                  <a:pos x="1925" y="677"/>
                </a:cxn>
                <a:cxn ang="0">
                  <a:pos x="1999" y="653"/>
                </a:cxn>
                <a:cxn ang="0">
                  <a:pos x="2079" y="627"/>
                </a:cxn>
                <a:cxn ang="0">
                  <a:pos x="2153" y="600"/>
                </a:cxn>
                <a:cxn ang="0">
                  <a:pos x="2230" y="574"/>
                </a:cxn>
                <a:cxn ang="0">
                  <a:pos x="2304" y="552"/>
                </a:cxn>
                <a:cxn ang="0">
                  <a:pos x="2383" y="526"/>
                </a:cxn>
                <a:cxn ang="0">
                  <a:pos x="2458" y="499"/>
                </a:cxn>
                <a:cxn ang="0">
                  <a:pos x="2532" y="473"/>
                </a:cxn>
                <a:cxn ang="0">
                  <a:pos x="2609" y="451"/>
                </a:cxn>
                <a:cxn ang="0">
                  <a:pos x="2683" y="425"/>
                </a:cxn>
                <a:cxn ang="0">
                  <a:pos x="2758" y="399"/>
                </a:cxn>
                <a:cxn ang="0">
                  <a:pos x="2832" y="377"/>
                </a:cxn>
                <a:cxn ang="0">
                  <a:pos x="2904" y="351"/>
                </a:cxn>
                <a:cxn ang="0">
                  <a:pos x="2978" y="327"/>
                </a:cxn>
                <a:cxn ang="0">
                  <a:pos x="3055" y="300"/>
                </a:cxn>
                <a:cxn ang="0">
                  <a:pos x="3127" y="279"/>
                </a:cxn>
                <a:cxn ang="0">
                  <a:pos x="3202" y="252"/>
                </a:cxn>
                <a:cxn ang="0">
                  <a:pos x="3274" y="228"/>
                </a:cxn>
                <a:cxn ang="0">
                  <a:pos x="3346" y="204"/>
                </a:cxn>
                <a:cxn ang="0">
                  <a:pos x="3418" y="180"/>
                </a:cxn>
                <a:cxn ang="0">
                  <a:pos x="3490" y="156"/>
                </a:cxn>
                <a:cxn ang="0">
                  <a:pos x="3562" y="132"/>
                </a:cxn>
                <a:cxn ang="0">
                  <a:pos x="3634" y="108"/>
                </a:cxn>
                <a:cxn ang="0">
                  <a:pos x="3706" y="84"/>
                </a:cxn>
                <a:cxn ang="0">
                  <a:pos x="3778" y="60"/>
                </a:cxn>
                <a:cxn ang="0">
                  <a:pos x="3850" y="36"/>
                </a:cxn>
                <a:cxn ang="0">
                  <a:pos x="3919" y="12"/>
                </a:cxn>
                <a:cxn ang="0">
                  <a:pos x="3955" y="0"/>
                </a:cxn>
              </a:cxnLst>
              <a:rect l="0" t="0" r="r" b="b"/>
              <a:pathLst>
                <a:path w="3955" h="1313">
                  <a:moveTo>
                    <a:pt x="0" y="1313"/>
                  </a:moveTo>
                  <a:lnTo>
                    <a:pt x="84" y="1291"/>
                  </a:lnTo>
                  <a:lnTo>
                    <a:pt x="168" y="1263"/>
                  </a:lnTo>
                  <a:lnTo>
                    <a:pt x="250" y="1236"/>
                  </a:lnTo>
                  <a:lnTo>
                    <a:pt x="331" y="1207"/>
                  </a:lnTo>
                  <a:lnTo>
                    <a:pt x="413" y="1181"/>
                  </a:lnTo>
                  <a:lnTo>
                    <a:pt x="497" y="1152"/>
                  </a:lnTo>
                  <a:lnTo>
                    <a:pt x="576" y="1128"/>
                  </a:lnTo>
                  <a:lnTo>
                    <a:pt x="658" y="1099"/>
                  </a:lnTo>
                  <a:lnTo>
                    <a:pt x="739" y="1073"/>
                  </a:lnTo>
                  <a:lnTo>
                    <a:pt x="823" y="1047"/>
                  </a:lnTo>
                  <a:lnTo>
                    <a:pt x="900" y="1018"/>
                  </a:lnTo>
                  <a:lnTo>
                    <a:pt x="979" y="991"/>
                  </a:lnTo>
                  <a:lnTo>
                    <a:pt x="1061" y="965"/>
                  </a:lnTo>
                  <a:lnTo>
                    <a:pt x="1143" y="941"/>
                  </a:lnTo>
                  <a:lnTo>
                    <a:pt x="1219" y="912"/>
                  </a:lnTo>
                  <a:lnTo>
                    <a:pt x="1301" y="886"/>
                  </a:lnTo>
                  <a:lnTo>
                    <a:pt x="1378" y="859"/>
                  </a:lnTo>
                  <a:lnTo>
                    <a:pt x="1459" y="833"/>
                  </a:lnTo>
                  <a:lnTo>
                    <a:pt x="1536" y="809"/>
                  </a:lnTo>
                  <a:lnTo>
                    <a:pt x="1615" y="783"/>
                  </a:lnTo>
                  <a:lnTo>
                    <a:pt x="1692" y="756"/>
                  </a:lnTo>
                  <a:lnTo>
                    <a:pt x="1771" y="730"/>
                  </a:lnTo>
                  <a:lnTo>
                    <a:pt x="1848" y="703"/>
                  </a:lnTo>
                  <a:lnTo>
                    <a:pt x="1925" y="677"/>
                  </a:lnTo>
                  <a:lnTo>
                    <a:pt x="1999" y="653"/>
                  </a:lnTo>
                  <a:lnTo>
                    <a:pt x="2079" y="627"/>
                  </a:lnTo>
                  <a:lnTo>
                    <a:pt x="2153" y="600"/>
                  </a:lnTo>
                  <a:lnTo>
                    <a:pt x="2230" y="574"/>
                  </a:lnTo>
                  <a:lnTo>
                    <a:pt x="2304" y="552"/>
                  </a:lnTo>
                  <a:lnTo>
                    <a:pt x="2383" y="526"/>
                  </a:lnTo>
                  <a:lnTo>
                    <a:pt x="2458" y="499"/>
                  </a:lnTo>
                  <a:lnTo>
                    <a:pt x="2532" y="473"/>
                  </a:lnTo>
                  <a:lnTo>
                    <a:pt x="2609" y="451"/>
                  </a:lnTo>
                  <a:lnTo>
                    <a:pt x="2683" y="425"/>
                  </a:lnTo>
                  <a:lnTo>
                    <a:pt x="2758" y="399"/>
                  </a:lnTo>
                  <a:lnTo>
                    <a:pt x="2832" y="377"/>
                  </a:lnTo>
                  <a:lnTo>
                    <a:pt x="2904" y="351"/>
                  </a:lnTo>
                  <a:lnTo>
                    <a:pt x="2978" y="327"/>
                  </a:lnTo>
                  <a:lnTo>
                    <a:pt x="3055" y="300"/>
                  </a:lnTo>
                  <a:lnTo>
                    <a:pt x="3127" y="279"/>
                  </a:lnTo>
                  <a:lnTo>
                    <a:pt x="3202" y="252"/>
                  </a:lnTo>
                  <a:lnTo>
                    <a:pt x="3274" y="228"/>
                  </a:lnTo>
                  <a:lnTo>
                    <a:pt x="3346" y="204"/>
                  </a:lnTo>
                  <a:lnTo>
                    <a:pt x="3418" y="180"/>
                  </a:lnTo>
                  <a:lnTo>
                    <a:pt x="3490" y="156"/>
                  </a:lnTo>
                  <a:lnTo>
                    <a:pt x="3562" y="132"/>
                  </a:lnTo>
                  <a:lnTo>
                    <a:pt x="3634" y="108"/>
                  </a:lnTo>
                  <a:lnTo>
                    <a:pt x="3706" y="84"/>
                  </a:lnTo>
                  <a:lnTo>
                    <a:pt x="3778" y="60"/>
                  </a:lnTo>
                  <a:lnTo>
                    <a:pt x="3850" y="36"/>
                  </a:lnTo>
                  <a:lnTo>
                    <a:pt x="3919" y="12"/>
                  </a:lnTo>
                  <a:lnTo>
                    <a:pt x="395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0" name="Freeform 250"/>
            <p:cNvSpPr>
              <a:spLocks noChangeAspect="1"/>
            </p:cNvSpPr>
            <p:nvPr/>
          </p:nvSpPr>
          <p:spPr bwMode="auto">
            <a:xfrm>
              <a:off x="1355" y="2489"/>
              <a:ext cx="1210" cy="415"/>
            </a:xfrm>
            <a:custGeom>
              <a:avLst/>
              <a:gdLst/>
              <a:ahLst/>
              <a:cxnLst>
                <a:cxn ang="0">
                  <a:pos x="0" y="974"/>
                </a:cxn>
                <a:cxn ang="0">
                  <a:pos x="50" y="957"/>
                </a:cxn>
                <a:cxn ang="0">
                  <a:pos x="148" y="926"/>
                </a:cxn>
                <a:cxn ang="0">
                  <a:pos x="247" y="895"/>
                </a:cxn>
                <a:cxn ang="0">
                  <a:pos x="340" y="864"/>
                </a:cxn>
                <a:cxn ang="0">
                  <a:pos x="439" y="828"/>
                </a:cxn>
                <a:cxn ang="0">
                  <a:pos x="535" y="797"/>
                </a:cxn>
                <a:cxn ang="0">
                  <a:pos x="631" y="765"/>
                </a:cxn>
                <a:cxn ang="0">
                  <a:pos x="727" y="734"/>
                </a:cxn>
                <a:cxn ang="0">
                  <a:pos x="823" y="703"/>
                </a:cxn>
                <a:cxn ang="0">
                  <a:pos x="916" y="669"/>
                </a:cxn>
                <a:cxn ang="0">
                  <a:pos x="1012" y="638"/>
                </a:cxn>
                <a:cxn ang="0">
                  <a:pos x="1106" y="607"/>
                </a:cxn>
                <a:cxn ang="0">
                  <a:pos x="1202" y="576"/>
                </a:cxn>
                <a:cxn ang="0">
                  <a:pos x="1293" y="542"/>
                </a:cxn>
                <a:cxn ang="0">
                  <a:pos x="1389" y="511"/>
                </a:cxn>
                <a:cxn ang="0">
                  <a:pos x="1483" y="482"/>
                </a:cxn>
                <a:cxn ang="0">
                  <a:pos x="1574" y="451"/>
                </a:cxn>
                <a:cxn ang="0">
                  <a:pos x="1668" y="420"/>
                </a:cxn>
                <a:cxn ang="0">
                  <a:pos x="1761" y="391"/>
                </a:cxn>
                <a:cxn ang="0">
                  <a:pos x="1852" y="360"/>
                </a:cxn>
                <a:cxn ang="0">
                  <a:pos x="1941" y="326"/>
                </a:cxn>
                <a:cxn ang="0">
                  <a:pos x="2035" y="297"/>
                </a:cxn>
                <a:cxn ang="0">
                  <a:pos x="2126" y="261"/>
                </a:cxn>
                <a:cxn ang="0">
                  <a:pos x="2212" y="199"/>
                </a:cxn>
                <a:cxn ang="0">
                  <a:pos x="2301" y="136"/>
                </a:cxn>
                <a:cxn ang="0">
                  <a:pos x="2392" y="110"/>
                </a:cxn>
                <a:cxn ang="0">
                  <a:pos x="2483" y="86"/>
                </a:cxn>
                <a:cxn ang="0">
                  <a:pos x="2572" y="79"/>
                </a:cxn>
                <a:cxn ang="0">
                  <a:pos x="2663" y="81"/>
                </a:cxn>
                <a:cxn ang="0">
                  <a:pos x="2755" y="45"/>
                </a:cxn>
                <a:cxn ang="0">
                  <a:pos x="2841" y="0"/>
                </a:cxn>
              </a:cxnLst>
              <a:rect l="0" t="0" r="r" b="b"/>
              <a:pathLst>
                <a:path w="2841" h="974">
                  <a:moveTo>
                    <a:pt x="0" y="974"/>
                  </a:moveTo>
                  <a:lnTo>
                    <a:pt x="50" y="957"/>
                  </a:lnTo>
                  <a:lnTo>
                    <a:pt x="148" y="926"/>
                  </a:lnTo>
                  <a:lnTo>
                    <a:pt x="247" y="895"/>
                  </a:lnTo>
                  <a:lnTo>
                    <a:pt x="340" y="864"/>
                  </a:lnTo>
                  <a:lnTo>
                    <a:pt x="439" y="828"/>
                  </a:lnTo>
                  <a:lnTo>
                    <a:pt x="535" y="797"/>
                  </a:lnTo>
                  <a:lnTo>
                    <a:pt x="631" y="765"/>
                  </a:lnTo>
                  <a:lnTo>
                    <a:pt x="727" y="734"/>
                  </a:lnTo>
                  <a:lnTo>
                    <a:pt x="823" y="703"/>
                  </a:lnTo>
                  <a:lnTo>
                    <a:pt x="916" y="669"/>
                  </a:lnTo>
                  <a:lnTo>
                    <a:pt x="1012" y="638"/>
                  </a:lnTo>
                  <a:lnTo>
                    <a:pt x="1106" y="607"/>
                  </a:lnTo>
                  <a:lnTo>
                    <a:pt x="1202" y="576"/>
                  </a:lnTo>
                  <a:lnTo>
                    <a:pt x="1293" y="542"/>
                  </a:lnTo>
                  <a:lnTo>
                    <a:pt x="1389" y="511"/>
                  </a:lnTo>
                  <a:lnTo>
                    <a:pt x="1483" y="482"/>
                  </a:lnTo>
                  <a:lnTo>
                    <a:pt x="1574" y="451"/>
                  </a:lnTo>
                  <a:lnTo>
                    <a:pt x="1668" y="420"/>
                  </a:lnTo>
                  <a:lnTo>
                    <a:pt x="1761" y="391"/>
                  </a:lnTo>
                  <a:lnTo>
                    <a:pt x="1852" y="360"/>
                  </a:lnTo>
                  <a:lnTo>
                    <a:pt x="1941" y="326"/>
                  </a:lnTo>
                  <a:lnTo>
                    <a:pt x="2035" y="297"/>
                  </a:lnTo>
                  <a:lnTo>
                    <a:pt x="2126" y="261"/>
                  </a:lnTo>
                  <a:lnTo>
                    <a:pt x="2212" y="199"/>
                  </a:lnTo>
                  <a:lnTo>
                    <a:pt x="2301" y="136"/>
                  </a:lnTo>
                  <a:lnTo>
                    <a:pt x="2392" y="110"/>
                  </a:lnTo>
                  <a:lnTo>
                    <a:pt x="2483" y="86"/>
                  </a:lnTo>
                  <a:lnTo>
                    <a:pt x="2572" y="79"/>
                  </a:lnTo>
                  <a:lnTo>
                    <a:pt x="2663" y="81"/>
                  </a:lnTo>
                  <a:lnTo>
                    <a:pt x="2755" y="45"/>
                  </a:lnTo>
                  <a:lnTo>
                    <a:pt x="284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1" name="Freeform 251"/>
            <p:cNvSpPr>
              <a:spLocks noChangeAspect="1"/>
            </p:cNvSpPr>
            <p:nvPr/>
          </p:nvSpPr>
          <p:spPr bwMode="auto">
            <a:xfrm>
              <a:off x="2602" y="2283"/>
              <a:ext cx="585" cy="184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89" y="384"/>
                </a:cxn>
                <a:cxn ang="0">
                  <a:pos x="176" y="339"/>
                </a:cxn>
                <a:cxn ang="0">
                  <a:pos x="262" y="310"/>
                </a:cxn>
                <a:cxn ang="0">
                  <a:pos x="351" y="298"/>
                </a:cxn>
                <a:cxn ang="0">
                  <a:pos x="437" y="257"/>
                </a:cxn>
                <a:cxn ang="0">
                  <a:pos x="524" y="214"/>
                </a:cxn>
                <a:cxn ang="0">
                  <a:pos x="610" y="195"/>
                </a:cxn>
                <a:cxn ang="0">
                  <a:pos x="696" y="173"/>
                </a:cxn>
                <a:cxn ang="0">
                  <a:pos x="780" y="151"/>
                </a:cxn>
                <a:cxn ang="0">
                  <a:pos x="867" y="132"/>
                </a:cxn>
                <a:cxn ang="0">
                  <a:pos x="953" y="113"/>
                </a:cxn>
                <a:cxn ang="0">
                  <a:pos x="1037" y="89"/>
                </a:cxn>
                <a:cxn ang="0">
                  <a:pos x="1124" y="60"/>
                </a:cxn>
                <a:cxn ang="0">
                  <a:pos x="1208" y="24"/>
                </a:cxn>
                <a:cxn ang="0">
                  <a:pos x="1292" y="0"/>
                </a:cxn>
                <a:cxn ang="0">
                  <a:pos x="1373" y="0"/>
                </a:cxn>
              </a:cxnLst>
              <a:rect l="0" t="0" r="r" b="b"/>
              <a:pathLst>
                <a:path w="1373" h="432">
                  <a:moveTo>
                    <a:pt x="0" y="432"/>
                  </a:moveTo>
                  <a:lnTo>
                    <a:pt x="89" y="384"/>
                  </a:lnTo>
                  <a:lnTo>
                    <a:pt x="176" y="339"/>
                  </a:lnTo>
                  <a:lnTo>
                    <a:pt x="262" y="310"/>
                  </a:lnTo>
                  <a:lnTo>
                    <a:pt x="351" y="298"/>
                  </a:lnTo>
                  <a:lnTo>
                    <a:pt x="437" y="257"/>
                  </a:lnTo>
                  <a:lnTo>
                    <a:pt x="524" y="214"/>
                  </a:lnTo>
                  <a:lnTo>
                    <a:pt x="610" y="195"/>
                  </a:lnTo>
                  <a:lnTo>
                    <a:pt x="696" y="173"/>
                  </a:lnTo>
                  <a:lnTo>
                    <a:pt x="780" y="151"/>
                  </a:lnTo>
                  <a:lnTo>
                    <a:pt x="867" y="132"/>
                  </a:lnTo>
                  <a:lnTo>
                    <a:pt x="953" y="113"/>
                  </a:lnTo>
                  <a:lnTo>
                    <a:pt x="1037" y="89"/>
                  </a:lnTo>
                  <a:lnTo>
                    <a:pt x="1124" y="60"/>
                  </a:lnTo>
                  <a:lnTo>
                    <a:pt x="1208" y="24"/>
                  </a:lnTo>
                  <a:lnTo>
                    <a:pt x="1292" y="0"/>
                  </a:lnTo>
                  <a:lnTo>
                    <a:pt x="137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2" name="Freeform 252"/>
            <p:cNvSpPr>
              <a:spLocks noChangeAspect="1"/>
            </p:cNvSpPr>
            <p:nvPr/>
          </p:nvSpPr>
          <p:spPr bwMode="auto">
            <a:xfrm>
              <a:off x="3222" y="1722"/>
              <a:ext cx="1686" cy="558"/>
            </a:xfrm>
            <a:custGeom>
              <a:avLst/>
              <a:gdLst/>
              <a:ahLst/>
              <a:cxnLst>
                <a:cxn ang="0">
                  <a:pos x="0" y="1310"/>
                </a:cxn>
                <a:cxn ang="0">
                  <a:pos x="84" y="1286"/>
                </a:cxn>
                <a:cxn ang="0">
                  <a:pos x="168" y="1260"/>
                </a:cxn>
                <a:cxn ang="0">
                  <a:pos x="250" y="1231"/>
                </a:cxn>
                <a:cxn ang="0">
                  <a:pos x="331" y="1207"/>
                </a:cxn>
                <a:cxn ang="0">
                  <a:pos x="415" y="1178"/>
                </a:cxn>
                <a:cxn ang="0">
                  <a:pos x="494" y="1152"/>
                </a:cxn>
                <a:cxn ang="0">
                  <a:pos x="576" y="1123"/>
                </a:cxn>
                <a:cxn ang="0">
                  <a:pos x="660" y="1096"/>
                </a:cxn>
                <a:cxn ang="0">
                  <a:pos x="739" y="1068"/>
                </a:cxn>
                <a:cxn ang="0">
                  <a:pos x="821" y="1041"/>
                </a:cxn>
                <a:cxn ang="0">
                  <a:pos x="902" y="1015"/>
                </a:cxn>
                <a:cxn ang="0">
                  <a:pos x="982" y="986"/>
                </a:cxn>
                <a:cxn ang="0">
                  <a:pos x="1061" y="962"/>
                </a:cxn>
                <a:cxn ang="0">
                  <a:pos x="1140" y="936"/>
                </a:cxn>
                <a:cxn ang="0">
                  <a:pos x="1222" y="909"/>
                </a:cxn>
                <a:cxn ang="0">
                  <a:pos x="1298" y="883"/>
                </a:cxn>
                <a:cxn ang="0">
                  <a:pos x="1378" y="856"/>
                </a:cxn>
                <a:cxn ang="0">
                  <a:pos x="1457" y="828"/>
                </a:cxn>
                <a:cxn ang="0">
                  <a:pos x="1536" y="801"/>
                </a:cxn>
                <a:cxn ang="0">
                  <a:pos x="1613" y="777"/>
                </a:cxn>
                <a:cxn ang="0">
                  <a:pos x="1692" y="751"/>
                </a:cxn>
                <a:cxn ang="0">
                  <a:pos x="1769" y="724"/>
                </a:cxn>
                <a:cxn ang="0">
                  <a:pos x="1846" y="698"/>
                </a:cxn>
                <a:cxn ang="0">
                  <a:pos x="1925" y="674"/>
                </a:cxn>
                <a:cxn ang="0">
                  <a:pos x="1999" y="650"/>
                </a:cxn>
                <a:cxn ang="0">
                  <a:pos x="2078" y="624"/>
                </a:cxn>
                <a:cxn ang="0">
                  <a:pos x="2155" y="597"/>
                </a:cxn>
                <a:cxn ang="0">
                  <a:pos x="2229" y="573"/>
                </a:cxn>
                <a:cxn ang="0">
                  <a:pos x="2304" y="547"/>
                </a:cxn>
                <a:cxn ang="0">
                  <a:pos x="2383" y="523"/>
                </a:cxn>
                <a:cxn ang="0">
                  <a:pos x="2457" y="496"/>
                </a:cxn>
                <a:cxn ang="0">
                  <a:pos x="2532" y="470"/>
                </a:cxn>
                <a:cxn ang="0">
                  <a:pos x="2606" y="446"/>
                </a:cxn>
                <a:cxn ang="0">
                  <a:pos x="2681" y="422"/>
                </a:cxn>
                <a:cxn ang="0">
                  <a:pos x="2755" y="396"/>
                </a:cxn>
                <a:cxn ang="0">
                  <a:pos x="2832" y="374"/>
                </a:cxn>
                <a:cxn ang="0">
                  <a:pos x="2904" y="348"/>
                </a:cxn>
                <a:cxn ang="0">
                  <a:pos x="2978" y="321"/>
                </a:cxn>
                <a:cxn ang="0">
                  <a:pos x="3053" y="297"/>
                </a:cxn>
                <a:cxn ang="0">
                  <a:pos x="3125" y="273"/>
                </a:cxn>
                <a:cxn ang="0">
                  <a:pos x="3199" y="249"/>
                </a:cxn>
                <a:cxn ang="0">
                  <a:pos x="3271" y="225"/>
                </a:cxn>
                <a:cxn ang="0">
                  <a:pos x="3343" y="201"/>
                </a:cxn>
                <a:cxn ang="0">
                  <a:pos x="3415" y="177"/>
                </a:cxn>
                <a:cxn ang="0">
                  <a:pos x="3487" y="151"/>
                </a:cxn>
                <a:cxn ang="0">
                  <a:pos x="3559" y="129"/>
                </a:cxn>
                <a:cxn ang="0">
                  <a:pos x="3631" y="105"/>
                </a:cxn>
                <a:cxn ang="0">
                  <a:pos x="3703" y="79"/>
                </a:cxn>
                <a:cxn ang="0">
                  <a:pos x="3775" y="57"/>
                </a:cxn>
                <a:cxn ang="0">
                  <a:pos x="3847" y="33"/>
                </a:cxn>
                <a:cxn ang="0">
                  <a:pos x="3917" y="9"/>
                </a:cxn>
                <a:cxn ang="0">
                  <a:pos x="3955" y="0"/>
                </a:cxn>
              </a:cxnLst>
              <a:rect l="0" t="0" r="r" b="b"/>
              <a:pathLst>
                <a:path w="3955" h="1310">
                  <a:moveTo>
                    <a:pt x="0" y="1310"/>
                  </a:moveTo>
                  <a:lnTo>
                    <a:pt x="84" y="1286"/>
                  </a:lnTo>
                  <a:lnTo>
                    <a:pt x="168" y="1260"/>
                  </a:lnTo>
                  <a:lnTo>
                    <a:pt x="250" y="1231"/>
                  </a:lnTo>
                  <a:lnTo>
                    <a:pt x="331" y="1207"/>
                  </a:lnTo>
                  <a:lnTo>
                    <a:pt x="415" y="1178"/>
                  </a:lnTo>
                  <a:lnTo>
                    <a:pt x="494" y="1152"/>
                  </a:lnTo>
                  <a:lnTo>
                    <a:pt x="576" y="1123"/>
                  </a:lnTo>
                  <a:lnTo>
                    <a:pt x="660" y="1096"/>
                  </a:lnTo>
                  <a:lnTo>
                    <a:pt x="739" y="1068"/>
                  </a:lnTo>
                  <a:lnTo>
                    <a:pt x="821" y="1041"/>
                  </a:lnTo>
                  <a:lnTo>
                    <a:pt x="902" y="1015"/>
                  </a:lnTo>
                  <a:lnTo>
                    <a:pt x="982" y="986"/>
                  </a:lnTo>
                  <a:lnTo>
                    <a:pt x="1061" y="962"/>
                  </a:lnTo>
                  <a:lnTo>
                    <a:pt x="1140" y="936"/>
                  </a:lnTo>
                  <a:lnTo>
                    <a:pt x="1222" y="909"/>
                  </a:lnTo>
                  <a:lnTo>
                    <a:pt x="1298" y="883"/>
                  </a:lnTo>
                  <a:lnTo>
                    <a:pt x="1378" y="856"/>
                  </a:lnTo>
                  <a:lnTo>
                    <a:pt x="1457" y="828"/>
                  </a:lnTo>
                  <a:lnTo>
                    <a:pt x="1536" y="801"/>
                  </a:lnTo>
                  <a:lnTo>
                    <a:pt x="1613" y="777"/>
                  </a:lnTo>
                  <a:lnTo>
                    <a:pt x="1692" y="751"/>
                  </a:lnTo>
                  <a:lnTo>
                    <a:pt x="1769" y="724"/>
                  </a:lnTo>
                  <a:lnTo>
                    <a:pt x="1846" y="698"/>
                  </a:lnTo>
                  <a:lnTo>
                    <a:pt x="1925" y="674"/>
                  </a:lnTo>
                  <a:lnTo>
                    <a:pt x="1999" y="650"/>
                  </a:lnTo>
                  <a:lnTo>
                    <a:pt x="2078" y="624"/>
                  </a:lnTo>
                  <a:lnTo>
                    <a:pt x="2155" y="597"/>
                  </a:lnTo>
                  <a:lnTo>
                    <a:pt x="2229" y="573"/>
                  </a:lnTo>
                  <a:lnTo>
                    <a:pt x="2304" y="547"/>
                  </a:lnTo>
                  <a:lnTo>
                    <a:pt x="2383" y="523"/>
                  </a:lnTo>
                  <a:lnTo>
                    <a:pt x="2457" y="496"/>
                  </a:lnTo>
                  <a:lnTo>
                    <a:pt x="2532" y="470"/>
                  </a:lnTo>
                  <a:lnTo>
                    <a:pt x="2606" y="446"/>
                  </a:lnTo>
                  <a:lnTo>
                    <a:pt x="2681" y="422"/>
                  </a:lnTo>
                  <a:lnTo>
                    <a:pt x="2755" y="396"/>
                  </a:lnTo>
                  <a:lnTo>
                    <a:pt x="2832" y="374"/>
                  </a:lnTo>
                  <a:lnTo>
                    <a:pt x="2904" y="348"/>
                  </a:lnTo>
                  <a:lnTo>
                    <a:pt x="2978" y="321"/>
                  </a:lnTo>
                  <a:lnTo>
                    <a:pt x="3053" y="297"/>
                  </a:lnTo>
                  <a:lnTo>
                    <a:pt x="3125" y="273"/>
                  </a:lnTo>
                  <a:lnTo>
                    <a:pt x="3199" y="249"/>
                  </a:lnTo>
                  <a:lnTo>
                    <a:pt x="3271" y="225"/>
                  </a:lnTo>
                  <a:lnTo>
                    <a:pt x="3343" y="201"/>
                  </a:lnTo>
                  <a:lnTo>
                    <a:pt x="3415" y="177"/>
                  </a:lnTo>
                  <a:lnTo>
                    <a:pt x="3487" y="151"/>
                  </a:lnTo>
                  <a:lnTo>
                    <a:pt x="3559" y="129"/>
                  </a:lnTo>
                  <a:lnTo>
                    <a:pt x="3631" y="105"/>
                  </a:lnTo>
                  <a:lnTo>
                    <a:pt x="3703" y="79"/>
                  </a:lnTo>
                  <a:lnTo>
                    <a:pt x="3775" y="57"/>
                  </a:lnTo>
                  <a:lnTo>
                    <a:pt x="3847" y="33"/>
                  </a:lnTo>
                  <a:lnTo>
                    <a:pt x="3917" y="9"/>
                  </a:lnTo>
                  <a:lnTo>
                    <a:pt x="395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3" name="Freeform 253"/>
            <p:cNvSpPr>
              <a:spLocks noChangeAspect="1"/>
            </p:cNvSpPr>
            <p:nvPr/>
          </p:nvSpPr>
          <p:spPr bwMode="auto">
            <a:xfrm>
              <a:off x="1347" y="2484"/>
              <a:ext cx="1210" cy="413"/>
            </a:xfrm>
            <a:custGeom>
              <a:avLst/>
              <a:gdLst/>
              <a:ahLst/>
              <a:cxnLst>
                <a:cxn ang="0">
                  <a:pos x="0" y="969"/>
                </a:cxn>
                <a:cxn ang="0">
                  <a:pos x="50" y="955"/>
                </a:cxn>
                <a:cxn ang="0">
                  <a:pos x="149" y="921"/>
                </a:cxn>
                <a:cxn ang="0">
                  <a:pos x="245" y="890"/>
                </a:cxn>
                <a:cxn ang="0">
                  <a:pos x="341" y="859"/>
                </a:cxn>
                <a:cxn ang="0">
                  <a:pos x="439" y="825"/>
                </a:cxn>
                <a:cxn ang="0">
                  <a:pos x="537" y="794"/>
                </a:cxn>
                <a:cxn ang="0">
                  <a:pos x="631" y="763"/>
                </a:cxn>
                <a:cxn ang="0">
                  <a:pos x="727" y="729"/>
                </a:cxn>
                <a:cxn ang="0">
                  <a:pos x="821" y="696"/>
                </a:cxn>
                <a:cxn ang="0">
                  <a:pos x="917" y="665"/>
                </a:cxn>
                <a:cxn ang="0">
                  <a:pos x="1013" y="636"/>
                </a:cxn>
                <a:cxn ang="0">
                  <a:pos x="1106" y="604"/>
                </a:cxn>
                <a:cxn ang="0">
                  <a:pos x="1202" y="573"/>
                </a:cxn>
                <a:cxn ang="0">
                  <a:pos x="1293" y="542"/>
                </a:cxn>
                <a:cxn ang="0">
                  <a:pos x="1389" y="508"/>
                </a:cxn>
                <a:cxn ang="0">
                  <a:pos x="1481" y="477"/>
                </a:cxn>
                <a:cxn ang="0">
                  <a:pos x="1572" y="448"/>
                </a:cxn>
                <a:cxn ang="0">
                  <a:pos x="1665" y="417"/>
                </a:cxn>
                <a:cxn ang="0">
                  <a:pos x="1761" y="386"/>
                </a:cxn>
                <a:cxn ang="0">
                  <a:pos x="1850" y="357"/>
                </a:cxn>
                <a:cxn ang="0">
                  <a:pos x="1941" y="326"/>
                </a:cxn>
                <a:cxn ang="0">
                  <a:pos x="2032" y="297"/>
                </a:cxn>
                <a:cxn ang="0">
                  <a:pos x="2124" y="256"/>
                </a:cxn>
                <a:cxn ang="0">
                  <a:pos x="2212" y="192"/>
                </a:cxn>
                <a:cxn ang="0">
                  <a:pos x="2301" y="134"/>
                </a:cxn>
                <a:cxn ang="0">
                  <a:pos x="2390" y="112"/>
                </a:cxn>
                <a:cxn ang="0">
                  <a:pos x="2484" y="86"/>
                </a:cxn>
                <a:cxn ang="0">
                  <a:pos x="2572" y="81"/>
                </a:cxn>
                <a:cxn ang="0">
                  <a:pos x="2664" y="81"/>
                </a:cxn>
                <a:cxn ang="0">
                  <a:pos x="2750" y="48"/>
                </a:cxn>
                <a:cxn ang="0">
                  <a:pos x="2841" y="0"/>
                </a:cxn>
              </a:cxnLst>
              <a:rect l="0" t="0" r="r" b="b"/>
              <a:pathLst>
                <a:path w="2841" h="969">
                  <a:moveTo>
                    <a:pt x="0" y="969"/>
                  </a:moveTo>
                  <a:lnTo>
                    <a:pt x="50" y="955"/>
                  </a:lnTo>
                  <a:lnTo>
                    <a:pt x="149" y="921"/>
                  </a:lnTo>
                  <a:lnTo>
                    <a:pt x="245" y="890"/>
                  </a:lnTo>
                  <a:lnTo>
                    <a:pt x="341" y="859"/>
                  </a:lnTo>
                  <a:lnTo>
                    <a:pt x="439" y="825"/>
                  </a:lnTo>
                  <a:lnTo>
                    <a:pt x="537" y="794"/>
                  </a:lnTo>
                  <a:lnTo>
                    <a:pt x="631" y="763"/>
                  </a:lnTo>
                  <a:lnTo>
                    <a:pt x="727" y="729"/>
                  </a:lnTo>
                  <a:lnTo>
                    <a:pt x="821" y="696"/>
                  </a:lnTo>
                  <a:lnTo>
                    <a:pt x="917" y="665"/>
                  </a:lnTo>
                  <a:lnTo>
                    <a:pt x="1013" y="636"/>
                  </a:lnTo>
                  <a:lnTo>
                    <a:pt x="1106" y="604"/>
                  </a:lnTo>
                  <a:lnTo>
                    <a:pt x="1202" y="573"/>
                  </a:lnTo>
                  <a:lnTo>
                    <a:pt x="1293" y="542"/>
                  </a:lnTo>
                  <a:lnTo>
                    <a:pt x="1389" y="508"/>
                  </a:lnTo>
                  <a:lnTo>
                    <a:pt x="1481" y="477"/>
                  </a:lnTo>
                  <a:lnTo>
                    <a:pt x="1572" y="448"/>
                  </a:lnTo>
                  <a:lnTo>
                    <a:pt x="1665" y="417"/>
                  </a:lnTo>
                  <a:lnTo>
                    <a:pt x="1761" y="386"/>
                  </a:lnTo>
                  <a:lnTo>
                    <a:pt x="1850" y="357"/>
                  </a:lnTo>
                  <a:lnTo>
                    <a:pt x="1941" y="326"/>
                  </a:lnTo>
                  <a:lnTo>
                    <a:pt x="2032" y="297"/>
                  </a:lnTo>
                  <a:lnTo>
                    <a:pt x="2124" y="256"/>
                  </a:lnTo>
                  <a:lnTo>
                    <a:pt x="2212" y="192"/>
                  </a:lnTo>
                  <a:lnTo>
                    <a:pt x="2301" y="134"/>
                  </a:lnTo>
                  <a:lnTo>
                    <a:pt x="2390" y="112"/>
                  </a:lnTo>
                  <a:lnTo>
                    <a:pt x="2484" y="86"/>
                  </a:lnTo>
                  <a:lnTo>
                    <a:pt x="2572" y="81"/>
                  </a:lnTo>
                  <a:lnTo>
                    <a:pt x="2664" y="81"/>
                  </a:lnTo>
                  <a:lnTo>
                    <a:pt x="2750" y="48"/>
                  </a:lnTo>
                  <a:lnTo>
                    <a:pt x="284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4" name="Freeform 254"/>
            <p:cNvSpPr>
              <a:spLocks noChangeAspect="1"/>
            </p:cNvSpPr>
            <p:nvPr/>
          </p:nvSpPr>
          <p:spPr bwMode="auto">
            <a:xfrm>
              <a:off x="2596" y="2280"/>
              <a:ext cx="583" cy="179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86" y="367"/>
                </a:cxn>
                <a:cxn ang="0">
                  <a:pos x="172" y="331"/>
                </a:cxn>
                <a:cxn ang="0">
                  <a:pos x="261" y="307"/>
                </a:cxn>
                <a:cxn ang="0">
                  <a:pos x="348" y="290"/>
                </a:cxn>
                <a:cxn ang="0">
                  <a:pos x="434" y="250"/>
                </a:cxn>
                <a:cxn ang="0">
                  <a:pos x="520" y="209"/>
                </a:cxn>
                <a:cxn ang="0">
                  <a:pos x="607" y="190"/>
                </a:cxn>
                <a:cxn ang="0">
                  <a:pos x="693" y="168"/>
                </a:cxn>
                <a:cxn ang="0">
                  <a:pos x="780" y="144"/>
                </a:cxn>
                <a:cxn ang="0">
                  <a:pos x="866" y="122"/>
                </a:cxn>
                <a:cxn ang="0">
                  <a:pos x="950" y="103"/>
                </a:cxn>
                <a:cxn ang="0">
                  <a:pos x="1036" y="79"/>
                </a:cxn>
                <a:cxn ang="0">
                  <a:pos x="1120" y="50"/>
                </a:cxn>
                <a:cxn ang="0">
                  <a:pos x="1202" y="19"/>
                </a:cxn>
                <a:cxn ang="0">
                  <a:pos x="1288" y="5"/>
                </a:cxn>
                <a:cxn ang="0">
                  <a:pos x="1372" y="0"/>
                </a:cxn>
              </a:cxnLst>
              <a:rect l="0" t="0" r="r" b="b"/>
              <a:pathLst>
                <a:path w="1372" h="420">
                  <a:moveTo>
                    <a:pt x="0" y="420"/>
                  </a:moveTo>
                  <a:lnTo>
                    <a:pt x="86" y="367"/>
                  </a:lnTo>
                  <a:lnTo>
                    <a:pt x="172" y="331"/>
                  </a:lnTo>
                  <a:lnTo>
                    <a:pt x="261" y="307"/>
                  </a:lnTo>
                  <a:lnTo>
                    <a:pt x="348" y="290"/>
                  </a:lnTo>
                  <a:lnTo>
                    <a:pt x="434" y="250"/>
                  </a:lnTo>
                  <a:lnTo>
                    <a:pt x="520" y="209"/>
                  </a:lnTo>
                  <a:lnTo>
                    <a:pt x="607" y="190"/>
                  </a:lnTo>
                  <a:lnTo>
                    <a:pt x="693" y="168"/>
                  </a:lnTo>
                  <a:lnTo>
                    <a:pt x="780" y="144"/>
                  </a:lnTo>
                  <a:lnTo>
                    <a:pt x="866" y="122"/>
                  </a:lnTo>
                  <a:lnTo>
                    <a:pt x="950" y="103"/>
                  </a:lnTo>
                  <a:lnTo>
                    <a:pt x="1036" y="79"/>
                  </a:lnTo>
                  <a:lnTo>
                    <a:pt x="1120" y="50"/>
                  </a:lnTo>
                  <a:lnTo>
                    <a:pt x="1202" y="19"/>
                  </a:lnTo>
                  <a:lnTo>
                    <a:pt x="1288" y="5"/>
                  </a:lnTo>
                  <a:lnTo>
                    <a:pt x="137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5" name="Freeform 255"/>
            <p:cNvSpPr>
              <a:spLocks noChangeAspect="1"/>
            </p:cNvSpPr>
            <p:nvPr/>
          </p:nvSpPr>
          <p:spPr bwMode="auto">
            <a:xfrm>
              <a:off x="3215" y="1717"/>
              <a:ext cx="1683" cy="558"/>
            </a:xfrm>
            <a:custGeom>
              <a:avLst/>
              <a:gdLst/>
              <a:ahLst/>
              <a:cxnLst>
                <a:cxn ang="0">
                  <a:pos x="0" y="1310"/>
                </a:cxn>
                <a:cxn ang="0">
                  <a:pos x="84" y="1284"/>
                </a:cxn>
                <a:cxn ang="0">
                  <a:pos x="168" y="1257"/>
                </a:cxn>
                <a:cxn ang="0">
                  <a:pos x="247" y="1228"/>
                </a:cxn>
                <a:cxn ang="0">
                  <a:pos x="331" y="1202"/>
                </a:cxn>
                <a:cxn ang="0">
                  <a:pos x="411" y="1173"/>
                </a:cxn>
                <a:cxn ang="0">
                  <a:pos x="495" y="1149"/>
                </a:cxn>
                <a:cxn ang="0">
                  <a:pos x="576" y="1120"/>
                </a:cxn>
                <a:cxn ang="0">
                  <a:pos x="655" y="1094"/>
                </a:cxn>
                <a:cxn ang="0">
                  <a:pos x="737" y="1068"/>
                </a:cxn>
                <a:cxn ang="0">
                  <a:pos x="819" y="1039"/>
                </a:cxn>
                <a:cxn ang="0">
                  <a:pos x="898" y="1012"/>
                </a:cxn>
                <a:cxn ang="0">
                  <a:pos x="979" y="986"/>
                </a:cxn>
                <a:cxn ang="0">
                  <a:pos x="1061" y="962"/>
                </a:cxn>
                <a:cxn ang="0">
                  <a:pos x="1138" y="933"/>
                </a:cxn>
                <a:cxn ang="0">
                  <a:pos x="1219" y="907"/>
                </a:cxn>
                <a:cxn ang="0">
                  <a:pos x="1296" y="880"/>
                </a:cxn>
                <a:cxn ang="0">
                  <a:pos x="1375" y="854"/>
                </a:cxn>
                <a:cxn ang="0">
                  <a:pos x="1455" y="830"/>
                </a:cxn>
                <a:cxn ang="0">
                  <a:pos x="1531" y="804"/>
                </a:cxn>
                <a:cxn ang="0">
                  <a:pos x="1611" y="777"/>
                </a:cxn>
                <a:cxn ang="0">
                  <a:pos x="1687" y="751"/>
                </a:cxn>
                <a:cxn ang="0">
                  <a:pos x="1764" y="724"/>
                </a:cxn>
                <a:cxn ang="0">
                  <a:pos x="1843" y="698"/>
                </a:cxn>
                <a:cxn ang="0">
                  <a:pos x="1920" y="674"/>
                </a:cxn>
                <a:cxn ang="0">
                  <a:pos x="1999" y="648"/>
                </a:cxn>
                <a:cxn ang="0">
                  <a:pos x="2074" y="621"/>
                </a:cxn>
                <a:cxn ang="0">
                  <a:pos x="2151" y="597"/>
                </a:cxn>
                <a:cxn ang="0">
                  <a:pos x="2227" y="573"/>
                </a:cxn>
                <a:cxn ang="0">
                  <a:pos x="2304" y="547"/>
                </a:cxn>
                <a:cxn ang="0">
                  <a:pos x="2378" y="520"/>
                </a:cxn>
                <a:cxn ang="0">
                  <a:pos x="2455" y="494"/>
                </a:cxn>
                <a:cxn ang="0">
                  <a:pos x="2527" y="472"/>
                </a:cxn>
                <a:cxn ang="0">
                  <a:pos x="2604" y="446"/>
                </a:cxn>
                <a:cxn ang="0">
                  <a:pos x="2678" y="422"/>
                </a:cxn>
                <a:cxn ang="0">
                  <a:pos x="2753" y="398"/>
                </a:cxn>
                <a:cxn ang="0">
                  <a:pos x="2827" y="372"/>
                </a:cxn>
                <a:cxn ang="0">
                  <a:pos x="2899" y="348"/>
                </a:cxn>
                <a:cxn ang="0">
                  <a:pos x="2976" y="321"/>
                </a:cxn>
                <a:cxn ang="0">
                  <a:pos x="3050" y="300"/>
                </a:cxn>
                <a:cxn ang="0">
                  <a:pos x="3122" y="273"/>
                </a:cxn>
                <a:cxn ang="0">
                  <a:pos x="3197" y="249"/>
                </a:cxn>
                <a:cxn ang="0">
                  <a:pos x="3269" y="225"/>
                </a:cxn>
                <a:cxn ang="0">
                  <a:pos x="3341" y="201"/>
                </a:cxn>
                <a:cxn ang="0">
                  <a:pos x="3413" y="177"/>
                </a:cxn>
                <a:cxn ang="0">
                  <a:pos x="3485" y="153"/>
                </a:cxn>
                <a:cxn ang="0">
                  <a:pos x="3557" y="129"/>
                </a:cxn>
                <a:cxn ang="0">
                  <a:pos x="3629" y="105"/>
                </a:cxn>
                <a:cxn ang="0">
                  <a:pos x="3701" y="81"/>
                </a:cxn>
                <a:cxn ang="0">
                  <a:pos x="3773" y="57"/>
                </a:cxn>
                <a:cxn ang="0">
                  <a:pos x="3845" y="33"/>
                </a:cxn>
                <a:cxn ang="0">
                  <a:pos x="3914" y="12"/>
                </a:cxn>
                <a:cxn ang="0">
                  <a:pos x="3950" y="0"/>
                </a:cxn>
              </a:cxnLst>
              <a:rect l="0" t="0" r="r" b="b"/>
              <a:pathLst>
                <a:path w="3950" h="1310">
                  <a:moveTo>
                    <a:pt x="0" y="1310"/>
                  </a:moveTo>
                  <a:lnTo>
                    <a:pt x="84" y="1284"/>
                  </a:lnTo>
                  <a:lnTo>
                    <a:pt x="168" y="1257"/>
                  </a:lnTo>
                  <a:lnTo>
                    <a:pt x="247" y="1228"/>
                  </a:lnTo>
                  <a:lnTo>
                    <a:pt x="331" y="1202"/>
                  </a:lnTo>
                  <a:lnTo>
                    <a:pt x="411" y="1173"/>
                  </a:lnTo>
                  <a:lnTo>
                    <a:pt x="495" y="1149"/>
                  </a:lnTo>
                  <a:lnTo>
                    <a:pt x="576" y="1120"/>
                  </a:lnTo>
                  <a:lnTo>
                    <a:pt x="655" y="1094"/>
                  </a:lnTo>
                  <a:lnTo>
                    <a:pt x="737" y="1068"/>
                  </a:lnTo>
                  <a:lnTo>
                    <a:pt x="819" y="1039"/>
                  </a:lnTo>
                  <a:lnTo>
                    <a:pt x="898" y="1012"/>
                  </a:lnTo>
                  <a:lnTo>
                    <a:pt x="979" y="986"/>
                  </a:lnTo>
                  <a:lnTo>
                    <a:pt x="1061" y="962"/>
                  </a:lnTo>
                  <a:lnTo>
                    <a:pt x="1138" y="933"/>
                  </a:lnTo>
                  <a:lnTo>
                    <a:pt x="1219" y="907"/>
                  </a:lnTo>
                  <a:lnTo>
                    <a:pt x="1296" y="880"/>
                  </a:lnTo>
                  <a:lnTo>
                    <a:pt x="1375" y="854"/>
                  </a:lnTo>
                  <a:lnTo>
                    <a:pt x="1455" y="830"/>
                  </a:lnTo>
                  <a:lnTo>
                    <a:pt x="1531" y="804"/>
                  </a:lnTo>
                  <a:lnTo>
                    <a:pt x="1611" y="777"/>
                  </a:lnTo>
                  <a:lnTo>
                    <a:pt x="1687" y="751"/>
                  </a:lnTo>
                  <a:lnTo>
                    <a:pt x="1764" y="724"/>
                  </a:lnTo>
                  <a:lnTo>
                    <a:pt x="1843" y="698"/>
                  </a:lnTo>
                  <a:lnTo>
                    <a:pt x="1920" y="674"/>
                  </a:lnTo>
                  <a:lnTo>
                    <a:pt x="1999" y="648"/>
                  </a:lnTo>
                  <a:lnTo>
                    <a:pt x="2074" y="621"/>
                  </a:lnTo>
                  <a:lnTo>
                    <a:pt x="2151" y="597"/>
                  </a:lnTo>
                  <a:lnTo>
                    <a:pt x="2227" y="573"/>
                  </a:lnTo>
                  <a:lnTo>
                    <a:pt x="2304" y="547"/>
                  </a:lnTo>
                  <a:lnTo>
                    <a:pt x="2378" y="520"/>
                  </a:lnTo>
                  <a:lnTo>
                    <a:pt x="2455" y="494"/>
                  </a:lnTo>
                  <a:lnTo>
                    <a:pt x="2527" y="472"/>
                  </a:lnTo>
                  <a:lnTo>
                    <a:pt x="2604" y="446"/>
                  </a:lnTo>
                  <a:lnTo>
                    <a:pt x="2678" y="422"/>
                  </a:lnTo>
                  <a:lnTo>
                    <a:pt x="2753" y="398"/>
                  </a:lnTo>
                  <a:lnTo>
                    <a:pt x="2827" y="372"/>
                  </a:lnTo>
                  <a:lnTo>
                    <a:pt x="2899" y="348"/>
                  </a:lnTo>
                  <a:lnTo>
                    <a:pt x="2976" y="321"/>
                  </a:lnTo>
                  <a:lnTo>
                    <a:pt x="3050" y="300"/>
                  </a:lnTo>
                  <a:lnTo>
                    <a:pt x="3122" y="273"/>
                  </a:lnTo>
                  <a:lnTo>
                    <a:pt x="3197" y="249"/>
                  </a:lnTo>
                  <a:lnTo>
                    <a:pt x="3269" y="225"/>
                  </a:lnTo>
                  <a:lnTo>
                    <a:pt x="3341" y="201"/>
                  </a:lnTo>
                  <a:lnTo>
                    <a:pt x="3413" y="177"/>
                  </a:lnTo>
                  <a:lnTo>
                    <a:pt x="3485" y="153"/>
                  </a:lnTo>
                  <a:lnTo>
                    <a:pt x="3557" y="129"/>
                  </a:lnTo>
                  <a:lnTo>
                    <a:pt x="3629" y="105"/>
                  </a:lnTo>
                  <a:lnTo>
                    <a:pt x="3701" y="81"/>
                  </a:lnTo>
                  <a:lnTo>
                    <a:pt x="3773" y="57"/>
                  </a:lnTo>
                  <a:lnTo>
                    <a:pt x="3845" y="33"/>
                  </a:lnTo>
                  <a:lnTo>
                    <a:pt x="3914" y="12"/>
                  </a:lnTo>
                  <a:lnTo>
                    <a:pt x="39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6" name="Freeform 256"/>
            <p:cNvSpPr>
              <a:spLocks noChangeAspect="1"/>
            </p:cNvSpPr>
            <p:nvPr/>
          </p:nvSpPr>
          <p:spPr bwMode="auto">
            <a:xfrm>
              <a:off x="1340" y="1712"/>
              <a:ext cx="3550" cy="1179"/>
            </a:xfrm>
            <a:custGeom>
              <a:avLst/>
              <a:gdLst/>
              <a:ahLst/>
              <a:cxnLst>
                <a:cxn ang="0">
                  <a:pos x="50" y="2750"/>
                </a:cxn>
                <a:cxn ang="0">
                  <a:pos x="245" y="2688"/>
                </a:cxn>
                <a:cxn ang="0">
                  <a:pos x="437" y="2621"/>
                </a:cxn>
                <a:cxn ang="0">
                  <a:pos x="631" y="2558"/>
                </a:cxn>
                <a:cxn ang="0">
                  <a:pos x="821" y="2493"/>
                </a:cxn>
                <a:cxn ang="0">
                  <a:pos x="1013" y="2431"/>
                </a:cxn>
                <a:cxn ang="0">
                  <a:pos x="1202" y="2366"/>
                </a:cxn>
                <a:cxn ang="0">
                  <a:pos x="1390" y="2306"/>
                </a:cxn>
                <a:cxn ang="0">
                  <a:pos x="1572" y="2244"/>
                </a:cxn>
                <a:cxn ang="0">
                  <a:pos x="1757" y="2184"/>
                </a:cxn>
                <a:cxn ang="0">
                  <a:pos x="1941" y="2121"/>
                </a:cxn>
                <a:cxn ang="0">
                  <a:pos x="2121" y="2047"/>
                </a:cxn>
                <a:cxn ang="0">
                  <a:pos x="2301" y="1934"/>
                </a:cxn>
                <a:cxn ang="0">
                  <a:pos x="2479" y="1888"/>
                </a:cxn>
                <a:cxn ang="0">
                  <a:pos x="2661" y="1879"/>
                </a:cxn>
                <a:cxn ang="0">
                  <a:pos x="2837" y="1802"/>
                </a:cxn>
                <a:cxn ang="0">
                  <a:pos x="3012" y="1680"/>
                </a:cxn>
                <a:cxn ang="0">
                  <a:pos x="3189" y="1629"/>
                </a:cxn>
                <a:cxn ang="0">
                  <a:pos x="3362" y="1572"/>
                </a:cxn>
                <a:cxn ang="0">
                  <a:pos x="3535" y="1512"/>
                </a:cxn>
                <a:cxn ang="0">
                  <a:pos x="3705" y="1466"/>
                </a:cxn>
                <a:cxn ang="0">
                  <a:pos x="3876" y="1420"/>
                </a:cxn>
                <a:cxn ang="0">
                  <a:pos x="4046" y="1368"/>
                </a:cxn>
                <a:cxn ang="0">
                  <a:pos x="4214" y="1336"/>
                </a:cxn>
                <a:cxn ang="0">
                  <a:pos x="4380" y="1310"/>
                </a:cxn>
                <a:cxn ang="0">
                  <a:pos x="4548" y="1255"/>
                </a:cxn>
                <a:cxn ang="0">
                  <a:pos x="4713" y="1202"/>
                </a:cxn>
                <a:cxn ang="0">
                  <a:pos x="4876" y="1147"/>
                </a:cxn>
                <a:cxn ang="0">
                  <a:pos x="5037" y="1092"/>
                </a:cxn>
                <a:cxn ang="0">
                  <a:pos x="5198" y="1039"/>
                </a:cxn>
                <a:cxn ang="0">
                  <a:pos x="5361" y="986"/>
                </a:cxn>
                <a:cxn ang="0">
                  <a:pos x="5517" y="933"/>
                </a:cxn>
                <a:cxn ang="0">
                  <a:pos x="5680" y="880"/>
                </a:cxn>
                <a:cxn ang="0">
                  <a:pos x="5836" y="825"/>
                </a:cxn>
                <a:cxn ang="0">
                  <a:pos x="5990" y="775"/>
                </a:cxn>
                <a:cxn ang="0">
                  <a:pos x="6146" y="727"/>
                </a:cxn>
                <a:cxn ang="0">
                  <a:pos x="6302" y="674"/>
                </a:cxn>
                <a:cxn ang="0">
                  <a:pos x="6453" y="621"/>
                </a:cxn>
                <a:cxn ang="0">
                  <a:pos x="6607" y="571"/>
                </a:cxn>
                <a:cxn ang="0">
                  <a:pos x="6760" y="520"/>
                </a:cxn>
                <a:cxn ang="0">
                  <a:pos x="6909" y="472"/>
                </a:cxn>
                <a:cxn ang="0">
                  <a:pos x="7060" y="420"/>
                </a:cxn>
                <a:cxn ang="0">
                  <a:pos x="7209" y="372"/>
                </a:cxn>
                <a:cxn ang="0">
                  <a:pos x="7355" y="321"/>
                </a:cxn>
                <a:cxn ang="0">
                  <a:pos x="7504" y="273"/>
                </a:cxn>
                <a:cxn ang="0">
                  <a:pos x="7651" y="225"/>
                </a:cxn>
                <a:cxn ang="0">
                  <a:pos x="7795" y="175"/>
                </a:cxn>
                <a:cxn ang="0">
                  <a:pos x="7939" y="129"/>
                </a:cxn>
                <a:cxn ang="0">
                  <a:pos x="8083" y="81"/>
                </a:cxn>
                <a:cxn ang="0">
                  <a:pos x="8227" y="33"/>
                </a:cxn>
                <a:cxn ang="0">
                  <a:pos x="8330" y="0"/>
                </a:cxn>
              </a:cxnLst>
              <a:rect l="0" t="0" r="r" b="b"/>
              <a:pathLst>
                <a:path w="8330" h="2767">
                  <a:moveTo>
                    <a:pt x="0" y="2767"/>
                  </a:moveTo>
                  <a:lnTo>
                    <a:pt x="50" y="2750"/>
                  </a:lnTo>
                  <a:lnTo>
                    <a:pt x="146" y="2719"/>
                  </a:lnTo>
                  <a:lnTo>
                    <a:pt x="245" y="2688"/>
                  </a:lnTo>
                  <a:lnTo>
                    <a:pt x="343" y="2652"/>
                  </a:lnTo>
                  <a:lnTo>
                    <a:pt x="437" y="2621"/>
                  </a:lnTo>
                  <a:lnTo>
                    <a:pt x="535" y="2589"/>
                  </a:lnTo>
                  <a:lnTo>
                    <a:pt x="631" y="2558"/>
                  </a:lnTo>
                  <a:lnTo>
                    <a:pt x="725" y="2527"/>
                  </a:lnTo>
                  <a:lnTo>
                    <a:pt x="821" y="2493"/>
                  </a:lnTo>
                  <a:lnTo>
                    <a:pt x="917" y="2462"/>
                  </a:lnTo>
                  <a:lnTo>
                    <a:pt x="1013" y="2431"/>
                  </a:lnTo>
                  <a:lnTo>
                    <a:pt x="1106" y="2400"/>
                  </a:lnTo>
                  <a:lnTo>
                    <a:pt x="1202" y="2366"/>
                  </a:lnTo>
                  <a:lnTo>
                    <a:pt x="1294" y="2337"/>
                  </a:lnTo>
                  <a:lnTo>
                    <a:pt x="1390" y="2306"/>
                  </a:lnTo>
                  <a:lnTo>
                    <a:pt x="1481" y="2275"/>
                  </a:lnTo>
                  <a:lnTo>
                    <a:pt x="1572" y="2244"/>
                  </a:lnTo>
                  <a:lnTo>
                    <a:pt x="1666" y="2215"/>
                  </a:lnTo>
                  <a:lnTo>
                    <a:pt x="1757" y="2184"/>
                  </a:lnTo>
                  <a:lnTo>
                    <a:pt x="1850" y="2150"/>
                  </a:lnTo>
                  <a:lnTo>
                    <a:pt x="1941" y="2121"/>
                  </a:lnTo>
                  <a:lnTo>
                    <a:pt x="2033" y="2090"/>
                  </a:lnTo>
                  <a:lnTo>
                    <a:pt x="2121" y="2047"/>
                  </a:lnTo>
                  <a:lnTo>
                    <a:pt x="2213" y="1984"/>
                  </a:lnTo>
                  <a:lnTo>
                    <a:pt x="2301" y="1934"/>
                  </a:lnTo>
                  <a:lnTo>
                    <a:pt x="2390" y="1912"/>
                  </a:lnTo>
                  <a:lnTo>
                    <a:pt x="2479" y="1888"/>
                  </a:lnTo>
                  <a:lnTo>
                    <a:pt x="2573" y="1881"/>
                  </a:lnTo>
                  <a:lnTo>
                    <a:pt x="2661" y="1879"/>
                  </a:lnTo>
                  <a:lnTo>
                    <a:pt x="2750" y="1850"/>
                  </a:lnTo>
                  <a:lnTo>
                    <a:pt x="2837" y="1802"/>
                  </a:lnTo>
                  <a:lnTo>
                    <a:pt x="2923" y="1735"/>
                  </a:lnTo>
                  <a:lnTo>
                    <a:pt x="3012" y="1680"/>
                  </a:lnTo>
                  <a:lnTo>
                    <a:pt x="3101" y="1651"/>
                  </a:lnTo>
                  <a:lnTo>
                    <a:pt x="3189" y="1629"/>
                  </a:lnTo>
                  <a:lnTo>
                    <a:pt x="3273" y="1612"/>
                  </a:lnTo>
                  <a:lnTo>
                    <a:pt x="3362" y="1572"/>
                  </a:lnTo>
                  <a:lnTo>
                    <a:pt x="3449" y="1533"/>
                  </a:lnTo>
                  <a:lnTo>
                    <a:pt x="3535" y="1512"/>
                  </a:lnTo>
                  <a:lnTo>
                    <a:pt x="3621" y="1490"/>
                  </a:lnTo>
                  <a:lnTo>
                    <a:pt x="3705" y="1466"/>
                  </a:lnTo>
                  <a:lnTo>
                    <a:pt x="3789" y="1442"/>
                  </a:lnTo>
                  <a:lnTo>
                    <a:pt x="3876" y="1420"/>
                  </a:lnTo>
                  <a:lnTo>
                    <a:pt x="3960" y="1396"/>
                  </a:lnTo>
                  <a:lnTo>
                    <a:pt x="4046" y="1368"/>
                  </a:lnTo>
                  <a:lnTo>
                    <a:pt x="4130" y="1346"/>
                  </a:lnTo>
                  <a:lnTo>
                    <a:pt x="4214" y="1336"/>
                  </a:lnTo>
                  <a:lnTo>
                    <a:pt x="4298" y="1324"/>
                  </a:lnTo>
                  <a:lnTo>
                    <a:pt x="4380" y="1310"/>
                  </a:lnTo>
                  <a:lnTo>
                    <a:pt x="4464" y="1284"/>
                  </a:lnTo>
                  <a:lnTo>
                    <a:pt x="4548" y="1255"/>
                  </a:lnTo>
                  <a:lnTo>
                    <a:pt x="4632" y="1231"/>
                  </a:lnTo>
                  <a:lnTo>
                    <a:pt x="4713" y="1202"/>
                  </a:lnTo>
                  <a:lnTo>
                    <a:pt x="4795" y="1176"/>
                  </a:lnTo>
                  <a:lnTo>
                    <a:pt x="4876" y="1147"/>
                  </a:lnTo>
                  <a:lnTo>
                    <a:pt x="4956" y="1120"/>
                  </a:lnTo>
                  <a:lnTo>
                    <a:pt x="5037" y="1092"/>
                  </a:lnTo>
                  <a:lnTo>
                    <a:pt x="5119" y="1065"/>
                  </a:lnTo>
                  <a:lnTo>
                    <a:pt x="5198" y="1039"/>
                  </a:lnTo>
                  <a:lnTo>
                    <a:pt x="5280" y="1015"/>
                  </a:lnTo>
                  <a:lnTo>
                    <a:pt x="5361" y="986"/>
                  </a:lnTo>
                  <a:lnTo>
                    <a:pt x="5440" y="960"/>
                  </a:lnTo>
                  <a:lnTo>
                    <a:pt x="5517" y="933"/>
                  </a:lnTo>
                  <a:lnTo>
                    <a:pt x="5599" y="907"/>
                  </a:lnTo>
                  <a:lnTo>
                    <a:pt x="5680" y="880"/>
                  </a:lnTo>
                  <a:lnTo>
                    <a:pt x="5757" y="854"/>
                  </a:lnTo>
                  <a:lnTo>
                    <a:pt x="5836" y="825"/>
                  </a:lnTo>
                  <a:lnTo>
                    <a:pt x="5913" y="801"/>
                  </a:lnTo>
                  <a:lnTo>
                    <a:pt x="5990" y="775"/>
                  </a:lnTo>
                  <a:lnTo>
                    <a:pt x="6069" y="748"/>
                  </a:lnTo>
                  <a:lnTo>
                    <a:pt x="6146" y="727"/>
                  </a:lnTo>
                  <a:lnTo>
                    <a:pt x="6225" y="700"/>
                  </a:lnTo>
                  <a:lnTo>
                    <a:pt x="6302" y="674"/>
                  </a:lnTo>
                  <a:lnTo>
                    <a:pt x="6379" y="648"/>
                  </a:lnTo>
                  <a:lnTo>
                    <a:pt x="6453" y="621"/>
                  </a:lnTo>
                  <a:lnTo>
                    <a:pt x="6532" y="597"/>
                  </a:lnTo>
                  <a:lnTo>
                    <a:pt x="6607" y="571"/>
                  </a:lnTo>
                  <a:lnTo>
                    <a:pt x="6686" y="547"/>
                  </a:lnTo>
                  <a:lnTo>
                    <a:pt x="6760" y="520"/>
                  </a:lnTo>
                  <a:lnTo>
                    <a:pt x="6835" y="494"/>
                  </a:lnTo>
                  <a:lnTo>
                    <a:pt x="6909" y="472"/>
                  </a:lnTo>
                  <a:lnTo>
                    <a:pt x="6983" y="446"/>
                  </a:lnTo>
                  <a:lnTo>
                    <a:pt x="7060" y="420"/>
                  </a:lnTo>
                  <a:lnTo>
                    <a:pt x="7135" y="398"/>
                  </a:lnTo>
                  <a:lnTo>
                    <a:pt x="7209" y="372"/>
                  </a:lnTo>
                  <a:lnTo>
                    <a:pt x="7281" y="348"/>
                  </a:lnTo>
                  <a:lnTo>
                    <a:pt x="7355" y="321"/>
                  </a:lnTo>
                  <a:lnTo>
                    <a:pt x="7432" y="300"/>
                  </a:lnTo>
                  <a:lnTo>
                    <a:pt x="7504" y="273"/>
                  </a:lnTo>
                  <a:lnTo>
                    <a:pt x="7579" y="249"/>
                  </a:lnTo>
                  <a:lnTo>
                    <a:pt x="7651" y="225"/>
                  </a:lnTo>
                  <a:lnTo>
                    <a:pt x="7723" y="201"/>
                  </a:lnTo>
                  <a:lnTo>
                    <a:pt x="7795" y="175"/>
                  </a:lnTo>
                  <a:lnTo>
                    <a:pt x="7867" y="153"/>
                  </a:lnTo>
                  <a:lnTo>
                    <a:pt x="7939" y="129"/>
                  </a:lnTo>
                  <a:lnTo>
                    <a:pt x="8011" y="105"/>
                  </a:lnTo>
                  <a:lnTo>
                    <a:pt x="8083" y="81"/>
                  </a:lnTo>
                  <a:lnTo>
                    <a:pt x="8155" y="57"/>
                  </a:lnTo>
                  <a:lnTo>
                    <a:pt x="8227" y="33"/>
                  </a:lnTo>
                  <a:lnTo>
                    <a:pt x="8296" y="12"/>
                  </a:lnTo>
                  <a:lnTo>
                    <a:pt x="833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7" name="Freeform 257"/>
            <p:cNvSpPr>
              <a:spLocks noChangeAspect="1"/>
            </p:cNvSpPr>
            <p:nvPr/>
          </p:nvSpPr>
          <p:spPr bwMode="auto">
            <a:xfrm>
              <a:off x="1333" y="1707"/>
              <a:ext cx="3547" cy="1176"/>
            </a:xfrm>
            <a:custGeom>
              <a:avLst/>
              <a:gdLst/>
              <a:ahLst/>
              <a:cxnLst>
                <a:cxn ang="0">
                  <a:pos x="48" y="2748"/>
                </a:cxn>
                <a:cxn ang="0">
                  <a:pos x="245" y="2683"/>
                </a:cxn>
                <a:cxn ang="0">
                  <a:pos x="437" y="2618"/>
                </a:cxn>
                <a:cxn ang="0">
                  <a:pos x="631" y="2556"/>
                </a:cxn>
                <a:cxn ang="0">
                  <a:pos x="821" y="2491"/>
                </a:cxn>
                <a:cxn ang="0">
                  <a:pos x="1011" y="2428"/>
                </a:cxn>
                <a:cxn ang="0">
                  <a:pos x="1200" y="2366"/>
                </a:cxn>
                <a:cxn ang="0">
                  <a:pos x="1390" y="2301"/>
                </a:cxn>
                <a:cxn ang="0">
                  <a:pos x="1572" y="2241"/>
                </a:cxn>
                <a:cxn ang="0">
                  <a:pos x="1757" y="2181"/>
                </a:cxn>
                <a:cxn ang="0">
                  <a:pos x="1942" y="2121"/>
                </a:cxn>
                <a:cxn ang="0">
                  <a:pos x="2122" y="2042"/>
                </a:cxn>
                <a:cxn ang="0">
                  <a:pos x="2299" y="1934"/>
                </a:cxn>
                <a:cxn ang="0">
                  <a:pos x="2479" y="1893"/>
                </a:cxn>
                <a:cxn ang="0">
                  <a:pos x="2662" y="1874"/>
                </a:cxn>
                <a:cxn ang="0">
                  <a:pos x="2837" y="1802"/>
                </a:cxn>
                <a:cxn ang="0">
                  <a:pos x="3010" y="1668"/>
                </a:cxn>
                <a:cxn ang="0">
                  <a:pos x="3185" y="1634"/>
                </a:cxn>
                <a:cxn ang="0">
                  <a:pos x="3362" y="1569"/>
                </a:cxn>
                <a:cxn ang="0">
                  <a:pos x="3530" y="1509"/>
                </a:cxn>
                <a:cxn ang="0">
                  <a:pos x="3703" y="1464"/>
                </a:cxn>
                <a:cxn ang="0">
                  <a:pos x="3874" y="1418"/>
                </a:cxn>
                <a:cxn ang="0">
                  <a:pos x="4044" y="1363"/>
                </a:cxn>
                <a:cxn ang="0">
                  <a:pos x="4214" y="1341"/>
                </a:cxn>
                <a:cxn ang="0">
                  <a:pos x="4380" y="1308"/>
                </a:cxn>
                <a:cxn ang="0">
                  <a:pos x="4545" y="1252"/>
                </a:cxn>
                <a:cxn ang="0">
                  <a:pos x="4709" y="1197"/>
                </a:cxn>
                <a:cxn ang="0">
                  <a:pos x="4874" y="1147"/>
                </a:cxn>
                <a:cxn ang="0">
                  <a:pos x="5037" y="1092"/>
                </a:cxn>
                <a:cxn ang="0">
                  <a:pos x="5198" y="1036"/>
                </a:cxn>
                <a:cxn ang="0">
                  <a:pos x="5357" y="986"/>
                </a:cxn>
                <a:cxn ang="0">
                  <a:pos x="5517" y="931"/>
                </a:cxn>
                <a:cxn ang="0">
                  <a:pos x="5676" y="878"/>
                </a:cxn>
                <a:cxn ang="0">
                  <a:pos x="5832" y="828"/>
                </a:cxn>
                <a:cxn ang="0">
                  <a:pos x="5990" y="775"/>
                </a:cxn>
                <a:cxn ang="0">
                  <a:pos x="6146" y="722"/>
                </a:cxn>
                <a:cxn ang="0">
                  <a:pos x="6297" y="672"/>
                </a:cxn>
                <a:cxn ang="0">
                  <a:pos x="6451" y="621"/>
                </a:cxn>
                <a:cxn ang="0">
                  <a:pos x="6605" y="571"/>
                </a:cxn>
                <a:cxn ang="0">
                  <a:pos x="6756" y="523"/>
                </a:cxn>
                <a:cxn ang="0">
                  <a:pos x="6907" y="470"/>
                </a:cxn>
                <a:cxn ang="0">
                  <a:pos x="7056" y="422"/>
                </a:cxn>
                <a:cxn ang="0">
                  <a:pos x="7207" y="372"/>
                </a:cxn>
                <a:cxn ang="0">
                  <a:pos x="7353" y="324"/>
                </a:cxn>
                <a:cxn ang="0">
                  <a:pos x="7500" y="273"/>
                </a:cxn>
                <a:cxn ang="0">
                  <a:pos x="7646" y="225"/>
                </a:cxn>
                <a:cxn ang="0">
                  <a:pos x="7790" y="177"/>
                </a:cxn>
                <a:cxn ang="0">
                  <a:pos x="7934" y="129"/>
                </a:cxn>
                <a:cxn ang="0">
                  <a:pos x="8078" y="81"/>
                </a:cxn>
                <a:cxn ang="0">
                  <a:pos x="8220" y="36"/>
                </a:cxn>
                <a:cxn ang="0">
                  <a:pos x="8325" y="0"/>
                </a:cxn>
              </a:cxnLst>
              <a:rect l="0" t="0" r="r" b="b"/>
              <a:pathLst>
                <a:path w="8325" h="2762">
                  <a:moveTo>
                    <a:pt x="0" y="2762"/>
                  </a:moveTo>
                  <a:lnTo>
                    <a:pt x="48" y="2748"/>
                  </a:lnTo>
                  <a:lnTo>
                    <a:pt x="147" y="2714"/>
                  </a:lnTo>
                  <a:lnTo>
                    <a:pt x="245" y="2683"/>
                  </a:lnTo>
                  <a:lnTo>
                    <a:pt x="343" y="2649"/>
                  </a:lnTo>
                  <a:lnTo>
                    <a:pt x="437" y="2618"/>
                  </a:lnTo>
                  <a:lnTo>
                    <a:pt x="535" y="2587"/>
                  </a:lnTo>
                  <a:lnTo>
                    <a:pt x="631" y="2556"/>
                  </a:lnTo>
                  <a:lnTo>
                    <a:pt x="725" y="2522"/>
                  </a:lnTo>
                  <a:lnTo>
                    <a:pt x="821" y="2491"/>
                  </a:lnTo>
                  <a:lnTo>
                    <a:pt x="915" y="2460"/>
                  </a:lnTo>
                  <a:lnTo>
                    <a:pt x="1011" y="2428"/>
                  </a:lnTo>
                  <a:lnTo>
                    <a:pt x="1107" y="2397"/>
                  </a:lnTo>
                  <a:lnTo>
                    <a:pt x="1200" y="2366"/>
                  </a:lnTo>
                  <a:lnTo>
                    <a:pt x="1294" y="2332"/>
                  </a:lnTo>
                  <a:lnTo>
                    <a:pt x="1390" y="2301"/>
                  </a:lnTo>
                  <a:lnTo>
                    <a:pt x="1481" y="2272"/>
                  </a:lnTo>
                  <a:lnTo>
                    <a:pt x="1572" y="2241"/>
                  </a:lnTo>
                  <a:lnTo>
                    <a:pt x="1666" y="2210"/>
                  </a:lnTo>
                  <a:lnTo>
                    <a:pt x="1757" y="2181"/>
                  </a:lnTo>
                  <a:lnTo>
                    <a:pt x="1848" y="2150"/>
                  </a:lnTo>
                  <a:lnTo>
                    <a:pt x="1942" y="2121"/>
                  </a:lnTo>
                  <a:lnTo>
                    <a:pt x="2033" y="2088"/>
                  </a:lnTo>
                  <a:lnTo>
                    <a:pt x="2122" y="2042"/>
                  </a:lnTo>
                  <a:lnTo>
                    <a:pt x="2208" y="1980"/>
                  </a:lnTo>
                  <a:lnTo>
                    <a:pt x="2299" y="1934"/>
                  </a:lnTo>
                  <a:lnTo>
                    <a:pt x="2390" y="1910"/>
                  </a:lnTo>
                  <a:lnTo>
                    <a:pt x="2479" y="1893"/>
                  </a:lnTo>
                  <a:lnTo>
                    <a:pt x="2570" y="1881"/>
                  </a:lnTo>
                  <a:lnTo>
                    <a:pt x="2662" y="1874"/>
                  </a:lnTo>
                  <a:lnTo>
                    <a:pt x="2750" y="1850"/>
                  </a:lnTo>
                  <a:lnTo>
                    <a:pt x="2837" y="1802"/>
                  </a:lnTo>
                  <a:lnTo>
                    <a:pt x="2923" y="1725"/>
                  </a:lnTo>
                  <a:lnTo>
                    <a:pt x="3010" y="1668"/>
                  </a:lnTo>
                  <a:lnTo>
                    <a:pt x="3098" y="1646"/>
                  </a:lnTo>
                  <a:lnTo>
                    <a:pt x="3185" y="1634"/>
                  </a:lnTo>
                  <a:lnTo>
                    <a:pt x="3274" y="1612"/>
                  </a:lnTo>
                  <a:lnTo>
                    <a:pt x="3362" y="1569"/>
                  </a:lnTo>
                  <a:lnTo>
                    <a:pt x="3444" y="1533"/>
                  </a:lnTo>
                  <a:lnTo>
                    <a:pt x="3530" y="1509"/>
                  </a:lnTo>
                  <a:lnTo>
                    <a:pt x="3617" y="1485"/>
                  </a:lnTo>
                  <a:lnTo>
                    <a:pt x="3703" y="1464"/>
                  </a:lnTo>
                  <a:lnTo>
                    <a:pt x="3790" y="1440"/>
                  </a:lnTo>
                  <a:lnTo>
                    <a:pt x="3874" y="1418"/>
                  </a:lnTo>
                  <a:lnTo>
                    <a:pt x="3960" y="1392"/>
                  </a:lnTo>
                  <a:lnTo>
                    <a:pt x="4044" y="1363"/>
                  </a:lnTo>
                  <a:lnTo>
                    <a:pt x="4128" y="1348"/>
                  </a:lnTo>
                  <a:lnTo>
                    <a:pt x="4214" y="1341"/>
                  </a:lnTo>
                  <a:lnTo>
                    <a:pt x="4298" y="1329"/>
                  </a:lnTo>
                  <a:lnTo>
                    <a:pt x="4380" y="1308"/>
                  </a:lnTo>
                  <a:lnTo>
                    <a:pt x="4464" y="1281"/>
                  </a:lnTo>
                  <a:lnTo>
                    <a:pt x="4545" y="1252"/>
                  </a:lnTo>
                  <a:lnTo>
                    <a:pt x="4629" y="1226"/>
                  </a:lnTo>
                  <a:lnTo>
                    <a:pt x="4709" y="1197"/>
                  </a:lnTo>
                  <a:lnTo>
                    <a:pt x="4793" y="1173"/>
                  </a:lnTo>
                  <a:lnTo>
                    <a:pt x="4874" y="1147"/>
                  </a:lnTo>
                  <a:lnTo>
                    <a:pt x="4956" y="1118"/>
                  </a:lnTo>
                  <a:lnTo>
                    <a:pt x="5037" y="1092"/>
                  </a:lnTo>
                  <a:lnTo>
                    <a:pt x="5117" y="1065"/>
                  </a:lnTo>
                  <a:lnTo>
                    <a:pt x="5198" y="1036"/>
                  </a:lnTo>
                  <a:lnTo>
                    <a:pt x="5280" y="1010"/>
                  </a:lnTo>
                  <a:lnTo>
                    <a:pt x="5357" y="986"/>
                  </a:lnTo>
                  <a:lnTo>
                    <a:pt x="5438" y="960"/>
                  </a:lnTo>
                  <a:lnTo>
                    <a:pt x="5517" y="931"/>
                  </a:lnTo>
                  <a:lnTo>
                    <a:pt x="5597" y="904"/>
                  </a:lnTo>
                  <a:lnTo>
                    <a:pt x="5676" y="878"/>
                  </a:lnTo>
                  <a:lnTo>
                    <a:pt x="5755" y="854"/>
                  </a:lnTo>
                  <a:lnTo>
                    <a:pt x="5832" y="828"/>
                  </a:lnTo>
                  <a:lnTo>
                    <a:pt x="5913" y="801"/>
                  </a:lnTo>
                  <a:lnTo>
                    <a:pt x="5990" y="775"/>
                  </a:lnTo>
                  <a:lnTo>
                    <a:pt x="6069" y="748"/>
                  </a:lnTo>
                  <a:lnTo>
                    <a:pt x="6146" y="722"/>
                  </a:lnTo>
                  <a:lnTo>
                    <a:pt x="6221" y="698"/>
                  </a:lnTo>
                  <a:lnTo>
                    <a:pt x="6297" y="672"/>
                  </a:lnTo>
                  <a:lnTo>
                    <a:pt x="6377" y="645"/>
                  </a:lnTo>
                  <a:lnTo>
                    <a:pt x="6451" y="621"/>
                  </a:lnTo>
                  <a:lnTo>
                    <a:pt x="6530" y="597"/>
                  </a:lnTo>
                  <a:lnTo>
                    <a:pt x="6605" y="571"/>
                  </a:lnTo>
                  <a:lnTo>
                    <a:pt x="6681" y="544"/>
                  </a:lnTo>
                  <a:lnTo>
                    <a:pt x="6756" y="523"/>
                  </a:lnTo>
                  <a:lnTo>
                    <a:pt x="6830" y="496"/>
                  </a:lnTo>
                  <a:lnTo>
                    <a:pt x="6907" y="470"/>
                  </a:lnTo>
                  <a:lnTo>
                    <a:pt x="6981" y="446"/>
                  </a:lnTo>
                  <a:lnTo>
                    <a:pt x="7056" y="422"/>
                  </a:lnTo>
                  <a:lnTo>
                    <a:pt x="7130" y="396"/>
                  </a:lnTo>
                  <a:lnTo>
                    <a:pt x="7207" y="372"/>
                  </a:lnTo>
                  <a:lnTo>
                    <a:pt x="7281" y="345"/>
                  </a:lnTo>
                  <a:lnTo>
                    <a:pt x="7353" y="324"/>
                  </a:lnTo>
                  <a:lnTo>
                    <a:pt x="7428" y="297"/>
                  </a:lnTo>
                  <a:lnTo>
                    <a:pt x="7500" y="273"/>
                  </a:lnTo>
                  <a:lnTo>
                    <a:pt x="7574" y="249"/>
                  </a:lnTo>
                  <a:lnTo>
                    <a:pt x="7646" y="225"/>
                  </a:lnTo>
                  <a:lnTo>
                    <a:pt x="7718" y="201"/>
                  </a:lnTo>
                  <a:lnTo>
                    <a:pt x="7790" y="177"/>
                  </a:lnTo>
                  <a:lnTo>
                    <a:pt x="7862" y="153"/>
                  </a:lnTo>
                  <a:lnTo>
                    <a:pt x="7934" y="129"/>
                  </a:lnTo>
                  <a:lnTo>
                    <a:pt x="8006" y="105"/>
                  </a:lnTo>
                  <a:lnTo>
                    <a:pt x="8078" y="81"/>
                  </a:lnTo>
                  <a:lnTo>
                    <a:pt x="8150" y="57"/>
                  </a:lnTo>
                  <a:lnTo>
                    <a:pt x="8220" y="36"/>
                  </a:lnTo>
                  <a:lnTo>
                    <a:pt x="8292" y="12"/>
                  </a:lnTo>
                  <a:lnTo>
                    <a:pt x="832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8" name="Freeform 258"/>
            <p:cNvSpPr>
              <a:spLocks noChangeAspect="1"/>
            </p:cNvSpPr>
            <p:nvPr/>
          </p:nvSpPr>
          <p:spPr bwMode="auto">
            <a:xfrm>
              <a:off x="1326" y="1702"/>
              <a:ext cx="3547" cy="1175"/>
            </a:xfrm>
            <a:custGeom>
              <a:avLst/>
              <a:gdLst/>
              <a:ahLst/>
              <a:cxnLst>
                <a:cxn ang="0">
                  <a:pos x="48" y="2741"/>
                </a:cxn>
                <a:cxn ang="0">
                  <a:pos x="245" y="2676"/>
                </a:cxn>
                <a:cxn ang="0">
                  <a:pos x="437" y="2611"/>
                </a:cxn>
                <a:cxn ang="0">
                  <a:pos x="632" y="2549"/>
                </a:cxn>
                <a:cxn ang="0">
                  <a:pos x="824" y="2484"/>
                </a:cxn>
                <a:cxn ang="0">
                  <a:pos x="1011" y="2422"/>
                </a:cxn>
                <a:cxn ang="0">
                  <a:pos x="1200" y="2359"/>
                </a:cxn>
                <a:cxn ang="0">
                  <a:pos x="1388" y="2297"/>
                </a:cxn>
                <a:cxn ang="0">
                  <a:pos x="1572" y="2237"/>
                </a:cxn>
                <a:cxn ang="0">
                  <a:pos x="1757" y="2177"/>
                </a:cxn>
                <a:cxn ang="0">
                  <a:pos x="1940" y="2112"/>
                </a:cxn>
                <a:cxn ang="0">
                  <a:pos x="2122" y="2038"/>
                </a:cxn>
                <a:cxn ang="0">
                  <a:pos x="2297" y="1934"/>
                </a:cxn>
                <a:cxn ang="0">
                  <a:pos x="2479" y="1891"/>
                </a:cxn>
                <a:cxn ang="0">
                  <a:pos x="2659" y="1872"/>
                </a:cxn>
                <a:cxn ang="0">
                  <a:pos x="2837" y="1805"/>
                </a:cxn>
                <a:cxn ang="0">
                  <a:pos x="3010" y="1673"/>
                </a:cxn>
                <a:cxn ang="0">
                  <a:pos x="3185" y="1632"/>
                </a:cxn>
                <a:cxn ang="0">
                  <a:pos x="3358" y="1567"/>
                </a:cxn>
                <a:cxn ang="0">
                  <a:pos x="3531" y="1507"/>
                </a:cxn>
                <a:cxn ang="0">
                  <a:pos x="3703" y="1462"/>
                </a:cxn>
                <a:cxn ang="0">
                  <a:pos x="3874" y="1414"/>
                </a:cxn>
                <a:cxn ang="0">
                  <a:pos x="4044" y="1356"/>
                </a:cxn>
                <a:cxn ang="0">
                  <a:pos x="4210" y="1339"/>
                </a:cxn>
                <a:cxn ang="0">
                  <a:pos x="4378" y="1306"/>
                </a:cxn>
                <a:cxn ang="0">
                  <a:pos x="4543" y="1253"/>
                </a:cxn>
                <a:cxn ang="0">
                  <a:pos x="4709" y="1198"/>
                </a:cxn>
                <a:cxn ang="0">
                  <a:pos x="4872" y="1142"/>
                </a:cxn>
                <a:cxn ang="0">
                  <a:pos x="5035" y="1087"/>
                </a:cxn>
                <a:cxn ang="0">
                  <a:pos x="5196" y="1037"/>
                </a:cxn>
                <a:cxn ang="0">
                  <a:pos x="5357" y="982"/>
                </a:cxn>
                <a:cxn ang="0">
                  <a:pos x="5515" y="929"/>
                </a:cxn>
                <a:cxn ang="0">
                  <a:pos x="5674" y="876"/>
                </a:cxn>
                <a:cxn ang="0">
                  <a:pos x="5832" y="826"/>
                </a:cxn>
                <a:cxn ang="0">
                  <a:pos x="5988" y="773"/>
                </a:cxn>
                <a:cxn ang="0">
                  <a:pos x="6144" y="722"/>
                </a:cxn>
                <a:cxn ang="0">
                  <a:pos x="6295" y="670"/>
                </a:cxn>
                <a:cxn ang="0">
                  <a:pos x="6451" y="619"/>
                </a:cxn>
                <a:cxn ang="0">
                  <a:pos x="6602" y="569"/>
                </a:cxn>
                <a:cxn ang="0">
                  <a:pos x="6753" y="516"/>
                </a:cxn>
                <a:cxn ang="0">
                  <a:pos x="6902" y="468"/>
                </a:cxn>
                <a:cxn ang="0">
                  <a:pos x="7053" y="420"/>
                </a:cxn>
                <a:cxn ang="0">
                  <a:pos x="7202" y="370"/>
                </a:cxn>
                <a:cxn ang="0">
                  <a:pos x="7349" y="322"/>
                </a:cxn>
                <a:cxn ang="0">
                  <a:pos x="7495" y="271"/>
                </a:cxn>
                <a:cxn ang="0">
                  <a:pos x="7644" y="223"/>
                </a:cxn>
                <a:cxn ang="0">
                  <a:pos x="7788" y="175"/>
                </a:cxn>
                <a:cxn ang="0">
                  <a:pos x="7932" y="127"/>
                </a:cxn>
                <a:cxn ang="0">
                  <a:pos x="8076" y="79"/>
                </a:cxn>
                <a:cxn ang="0">
                  <a:pos x="8215" y="34"/>
                </a:cxn>
                <a:cxn ang="0">
                  <a:pos x="8323" y="0"/>
                </a:cxn>
              </a:cxnLst>
              <a:rect l="0" t="0" r="r" b="b"/>
              <a:pathLst>
                <a:path w="8323" h="2758">
                  <a:moveTo>
                    <a:pt x="0" y="2758"/>
                  </a:moveTo>
                  <a:lnTo>
                    <a:pt x="48" y="2741"/>
                  </a:lnTo>
                  <a:lnTo>
                    <a:pt x="147" y="2710"/>
                  </a:lnTo>
                  <a:lnTo>
                    <a:pt x="245" y="2676"/>
                  </a:lnTo>
                  <a:lnTo>
                    <a:pt x="344" y="2643"/>
                  </a:lnTo>
                  <a:lnTo>
                    <a:pt x="437" y="2611"/>
                  </a:lnTo>
                  <a:lnTo>
                    <a:pt x="536" y="2580"/>
                  </a:lnTo>
                  <a:lnTo>
                    <a:pt x="632" y="2549"/>
                  </a:lnTo>
                  <a:lnTo>
                    <a:pt x="725" y="2515"/>
                  </a:lnTo>
                  <a:lnTo>
                    <a:pt x="824" y="2484"/>
                  </a:lnTo>
                  <a:lnTo>
                    <a:pt x="915" y="2453"/>
                  </a:lnTo>
                  <a:lnTo>
                    <a:pt x="1011" y="2422"/>
                  </a:lnTo>
                  <a:lnTo>
                    <a:pt x="1107" y="2388"/>
                  </a:lnTo>
                  <a:lnTo>
                    <a:pt x="1200" y="2359"/>
                  </a:lnTo>
                  <a:lnTo>
                    <a:pt x="1292" y="2328"/>
                  </a:lnTo>
                  <a:lnTo>
                    <a:pt x="1388" y="2297"/>
                  </a:lnTo>
                  <a:lnTo>
                    <a:pt x="1479" y="2266"/>
                  </a:lnTo>
                  <a:lnTo>
                    <a:pt x="1572" y="2237"/>
                  </a:lnTo>
                  <a:lnTo>
                    <a:pt x="1664" y="2206"/>
                  </a:lnTo>
                  <a:lnTo>
                    <a:pt x="1757" y="2177"/>
                  </a:lnTo>
                  <a:lnTo>
                    <a:pt x="1848" y="2143"/>
                  </a:lnTo>
                  <a:lnTo>
                    <a:pt x="1940" y="2112"/>
                  </a:lnTo>
                  <a:lnTo>
                    <a:pt x="2031" y="2083"/>
                  </a:lnTo>
                  <a:lnTo>
                    <a:pt x="2122" y="2038"/>
                  </a:lnTo>
                  <a:lnTo>
                    <a:pt x="2208" y="1980"/>
                  </a:lnTo>
                  <a:lnTo>
                    <a:pt x="2297" y="1934"/>
                  </a:lnTo>
                  <a:lnTo>
                    <a:pt x="2391" y="1903"/>
                  </a:lnTo>
                  <a:lnTo>
                    <a:pt x="2479" y="1891"/>
                  </a:lnTo>
                  <a:lnTo>
                    <a:pt x="2571" y="1884"/>
                  </a:lnTo>
                  <a:lnTo>
                    <a:pt x="2659" y="1872"/>
                  </a:lnTo>
                  <a:lnTo>
                    <a:pt x="2751" y="1846"/>
                  </a:lnTo>
                  <a:lnTo>
                    <a:pt x="2837" y="1805"/>
                  </a:lnTo>
                  <a:lnTo>
                    <a:pt x="2923" y="1733"/>
                  </a:lnTo>
                  <a:lnTo>
                    <a:pt x="3010" y="1673"/>
                  </a:lnTo>
                  <a:lnTo>
                    <a:pt x="3096" y="1646"/>
                  </a:lnTo>
                  <a:lnTo>
                    <a:pt x="3185" y="1632"/>
                  </a:lnTo>
                  <a:lnTo>
                    <a:pt x="3271" y="1608"/>
                  </a:lnTo>
                  <a:lnTo>
                    <a:pt x="3358" y="1567"/>
                  </a:lnTo>
                  <a:lnTo>
                    <a:pt x="3444" y="1534"/>
                  </a:lnTo>
                  <a:lnTo>
                    <a:pt x="3531" y="1507"/>
                  </a:lnTo>
                  <a:lnTo>
                    <a:pt x="3617" y="1486"/>
                  </a:lnTo>
                  <a:lnTo>
                    <a:pt x="3703" y="1462"/>
                  </a:lnTo>
                  <a:lnTo>
                    <a:pt x="3787" y="1435"/>
                  </a:lnTo>
                  <a:lnTo>
                    <a:pt x="3874" y="1414"/>
                  </a:lnTo>
                  <a:lnTo>
                    <a:pt x="3955" y="1387"/>
                  </a:lnTo>
                  <a:lnTo>
                    <a:pt x="4044" y="1356"/>
                  </a:lnTo>
                  <a:lnTo>
                    <a:pt x="4126" y="1342"/>
                  </a:lnTo>
                  <a:lnTo>
                    <a:pt x="4210" y="1339"/>
                  </a:lnTo>
                  <a:lnTo>
                    <a:pt x="4294" y="1327"/>
                  </a:lnTo>
                  <a:lnTo>
                    <a:pt x="4378" y="1306"/>
                  </a:lnTo>
                  <a:lnTo>
                    <a:pt x="4462" y="1277"/>
                  </a:lnTo>
                  <a:lnTo>
                    <a:pt x="4543" y="1253"/>
                  </a:lnTo>
                  <a:lnTo>
                    <a:pt x="4625" y="1224"/>
                  </a:lnTo>
                  <a:lnTo>
                    <a:pt x="4709" y="1198"/>
                  </a:lnTo>
                  <a:lnTo>
                    <a:pt x="4790" y="1169"/>
                  </a:lnTo>
                  <a:lnTo>
                    <a:pt x="4872" y="1142"/>
                  </a:lnTo>
                  <a:lnTo>
                    <a:pt x="4954" y="1116"/>
                  </a:lnTo>
                  <a:lnTo>
                    <a:pt x="5035" y="1087"/>
                  </a:lnTo>
                  <a:lnTo>
                    <a:pt x="5114" y="1061"/>
                  </a:lnTo>
                  <a:lnTo>
                    <a:pt x="5196" y="1037"/>
                  </a:lnTo>
                  <a:lnTo>
                    <a:pt x="5275" y="1008"/>
                  </a:lnTo>
                  <a:lnTo>
                    <a:pt x="5357" y="982"/>
                  </a:lnTo>
                  <a:lnTo>
                    <a:pt x="5434" y="955"/>
                  </a:lnTo>
                  <a:lnTo>
                    <a:pt x="5515" y="929"/>
                  </a:lnTo>
                  <a:lnTo>
                    <a:pt x="5594" y="902"/>
                  </a:lnTo>
                  <a:lnTo>
                    <a:pt x="5674" y="876"/>
                  </a:lnTo>
                  <a:lnTo>
                    <a:pt x="5750" y="852"/>
                  </a:lnTo>
                  <a:lnTo>
                    <a:pt x="5832" y="826"/>
                  </a:lnTo>
                  <a:lnTo>
                    <a:pt x="5909" y="799"/>
                  </a:lnTo>
                  <a:lnTo>
                    <a:pt x="5988" y="773"/>
                  </a:lnTo>
                  <a:lnTo>
                    <a:pt x="6065" y="749"/>
                  </a:lnTo>
                  <a:lnTo>
                    <a:pt x="6144" y="722"/>
                  </a:lnTo>
                  <a:lnTo>
                    <a:pt x="6221" y="696"/>
                  </a:lnTo>
                  <a:lnTo>
                    <a:pt x="6295" y="670"/>
                  </a:lnTo>
                  <a:lnTo>
                    <a:pt x="6374" y="643"/>
                  </a:lnTo>
                  <a:lnTo>
                    <a:pt x="6451" y="619"/>
                  </a:lnTo>
                  <a:lnTo>
                    <a:pt x="6526" y="593"/>
                  </a:lnTo>
                  <a:lnTo>
                    <a:pt x="6602" y="569"/>
                  </a:lnTo>
                  <a:lnTo>
                    <a:pt x="6679" y="542"/>
                  </a:lnTo>
                  <a:lnTo>
                    <a:pt x="6753" y="516"/>
                  </a:lnTo>
                  <a:lnTo>
                    <a:pt x="6828" y="494"/>
                  </a:lnTo>
                  <a:lnTo>
                    <a:pt x="6902" y="468"/>
                  </a:lnTo>
                  <a:lnTo>
                    <a:pt x="6979" y="442"/>
                  </a:lnTo>
                  <a:lnTo>
                    <a:pt x="7053" y="420"/>
                  </a:lnTo>
                  <a:lnTo>
                    <a:pt x="7128" y="394"/>
                  </a:lnTo>
                  <a:lnTo>
                    <a:pt x="7202" y="370"/>
                  </a:lnTo>
                  <a:lnTo>
                    <a:pt x="7277" y="343"/>
                  </a:lnTo>
                  <a:lnTo>
                    <a:pt x="7349" y="322"/>
                  </a:lnTo>
                  <a:lnTo>
                    <a:pt x="7423" y="295"/>
                  </a:lnTo>
                  <a:lnTo>
                    <a:pt x="7495" y="271"/>
                  </a:lnTo>
                  <a:lnTo>
                    <a:pt x="7572" y="247"/>
                  </a:lnTo>
                  <a:lnTo>
                    <a:pt x="7644" y="223"/>
                  </a:lnTo>
                  <a:lnTo>
                    <a:pt x="7716" y="199"/>
                  </a:lnTo>
                  <a:lnTo>
                    <a:pt x="7788" y="175"/>
                  </a:lnTo>
                  <a:lnTo>
                    <a:pt x="7860" y="151"/>
                  </a:lnTo>
                  <a:lnTo>
                    <a:pt x="7932" y="127"/>
                  </a:lnTo>
                  <a:lnTo>
                    <a:pt x="8004" y="103"/>
                  </a:lnTo>
                  <a:lnTo>
                    <a:pt x="8076" y="79"/>
                  </a:lnTo>
                  <a:lnTo>
                    <a:pt x="8148" y="55"/>
                  </a:lnTo>
                  <a:lnTo>
                    <a:pt x="8215" y="34"/>
                  </a:lnTo>
                  <a:lnTo>
                    <a:pt x="8287" y="10"/>
                  </a:lnTo>
                  <a:lnTo>
                    <a:pt x="832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79" name="Freeform 259"/>
            <p:cNvSpPr>
              <a:spLocks noChangeAspect="1"/>
            </p:cNvSpPr>
            <p:nvPr/>
          </p:nvSpPr>
          <p:spPr bwMode="auto">
            <a:xfrm>
              <a:off x="1320" y="1697"/>
              <a:ext cx="3544" cy="1173"/>
            </a:xfrm>
            <a:custGeom>
              <a:avLst/>
              <a:gdLst/>
              <a:ahLst/>
              <a:cxnLst>
                <a:cxn ang="0">
                  <a:pos x="48" y="2736"/>
                </a:cxn>
                <a:cxn ang="0">
                  <a:pos x="242" y="2671"/>
                </a:cxn>
                <a:cxn ang="0">
                  <a:pos x="437" y="2609"/>
                </a:cxn>
                <a:cxn ang="0">
                  <a:pos x="626" y="2544"/>
                </a:cxn>
                <a:cxn ang="0">
                  <a:pos x="821" y="2482"/>
                </a:cxn>
                <a:cxn ang="0">
                  <a:pos x="1008" y="2419"/>
                </a:cxn>
                <a:cxn ang="0">
                  <a:pos x="1198" y="2354"/>
                </a:cxn>
                <a:cxn ang="0">
                  <a:pos x="1385" y="2294"/>
                </a:cxn>
                <a:cxn ang="0">
                  <a:pos x="1570" y="2234"/>
                </a:cxn>
                <a:cxn ang="0">
                  <a:pos x="1754" y="2172"/>
                </a:cxn>
                <a:cxn ang="0">
                  <a:pos x="1937" y="2110"/>
                </a:cxn>
                <a:cxn ang="0">
                  <a:pos x="2117" y="2033"/>
                </a:cxn>
                <a:cxn ang="0">
                  <a:pos x="2294" y="1934"/>
                </a:cxn>
                <a:cxn ang="0">
                  <a:pos x="2477" y="1894"/>
                </a:cxn>
                <a:cxn ang="0">
                  <a:pos x="2654" y="1872"/>
                </a:cxn>
                <a:cxn ang="0">
                  <a:pos x="2834" y="1807"/>
                </a:cxn>
                <a:cxn ang="0">
                  <a:pos x="3007" y="1680"/>
                </a:cxn>
                <a:cxn ang="0">
                  <a:pos x="3182" y="1630"/>
                </a:cxn>
                <a:cxn ang="0">
                  <a:pos x="3355" y="1572"/>
                </a:cxn>
                <a:cxn ang="0">
                  <a:pos x="3528" y="1505"/>
                </a:cxn>
                <a:cxn ang="0">
                  <a:pos x="3698" y="1459"/>
                </a:cxn>
                <a:cxn ang="0">
                  <a:pos x="3869" y="1414"/>
                </a:cxn>
                <a:cxn ang="0">
                  <a:pos x="4037" y="1354"/>
                </a:cxn>
                <a:cxn ang="0">
                  <a:pos x="4207" y="1339"/>
                </a:cxn>
                <a:cxn ang="0">
                  <a:pos x="4375" y="1303"/>
                </a:cxn>
                <a:cxn ang="0">
                  <a:pos x="4538" y="1248"/>
                </a:cxn>
                <a:cxn ang="0">
                  <a:pos x="4701" y="1195"/>
                </a:cxn>
                <a:cxn ang="0">
                  <a:pos x="4867" y="1140"/>
                </a:cxn>
                <a:cxn ang="0">
                  <a:pos x="5028" y="1087"/>
                </a:cxn>
                <a:cxn ang="0">
                  <a:pos x="5188" y="1032"/>
                </a:cxn>
                <a:cxn ang="0">
                  <a:pos x="5349" y="982"/>
                </a:cxn>
                <a:cxn ang="0">
                  <a:pos x="5510" y="926"/>
                </a:cxn>
                <a:cxn ang="0">
                  <a:pos x="5668" y="876"/>
                </a:cxn>
                <a:cxn ang="0">
                  <a:pos x="5824" y="823"/>
                </a:cxn>
                <a:cxn ang="0">
                  <a:pos x="5980" y="770"/>
                </a:cxn>
                <a:cxn ang="0">
                  <a:pos x="6136" y="720"/>
                </a:cxn>
                <a:cxn ang="0">
                  <a:pos x="6292" y="670"/>
                </a:cxn>
                <a:cxn ang="0">
                  <a:pos x="6446" y="619"/>
                </a:cxn>
                <a:cxn ang="0">
                  <a:pos x="6597" y="566"/>
                </a:cxn>
                <a:cxn ang="0">
                  <a:pos x="6748" y="518"/>
                </a:cxn>
                <a:cxn ang="0">
                  <a:pos x="6899" y="468"/>
                </a:cxn>
                <a:cxn ang="0">
                  <a:pos x="7048" y="420"/>
                </a:cxn>
                <a:cxn ang="0">
                  <a:pos x="7197" y="367"/>
                </a:cxn>
                <a:cxn ang="0">
                  <a:pos x="7343" y="319"/>
                </a:cxn>
                <a:cxn ang="0">
                  <a:pos x="7490" y="274"/>
                </a:cxn>
                <a:cxn ang="0">
                  <a:pos x="7636" y="223"/>
                </a:cxn>
                <a:cxn ang="0">
                  <a:pos x="7780" y="175"/>
                </a:cxn>
                <a:cxn ang="0">
                  <a:pos x="7924" y="130"/>
                </a:cxn>
                <a:cxn ang="0">
                  <a:pos x="8068" y="79"/>
                </a:cxn>
                <a:cxn ang="0">
                  <a:pos x="8210" y="34"/>
                </a:cxn>
                <a:cxn ang="0">
                  <a:pos x="8318" y="0"/>
                </a:cxn>
              </a:cxnLst>
              <a:rect l="0" t="0" r="r" b="b"/>
              <a:pathLst>
                <a:path w="8318" h="2753">
                  <a:moveTo>
                    <a:pt x="0" y="2753"/>
                  </a:moveTo>
                  <a:lnTo>
                    <a:pt x="48" y="2736"/>
                  </a:lnTo>
                  <a:lnTo>
                    <a:pt x="146" y="2705"/>
                  </a:lnTo>
                  <a:lnTo>
                    <a:pt x="242" y="2671"/>
                  </a:lnTo>
                  <a:lnTo>
                    <a:pt x="338" y="2640"/>
                  </a:lnTo>
                  <a:lnTo>
                    <a:pt x="437" y="2609"/>
                  </a:lnTo>
                  <a:lnTo>
                    <a:pt x="533" y="2578"/>
                  </a:lnTo>
                  <a:lnTo>
                    <a:pt x="626" y="2544"/>
                  </a:lnTo>
                  <a:lnTo>
                    <a:pt x="725" y="2513"/>
                  </a:lnTo>
                  <a:lnTo>
                    <a:pt x="821" y="2482"/>
                  </a:lnTo>
                  <a:lnTo>
                    <a:pt x="917" y="2450"/>
                  </a:lnTo>
                  <a:lnTo>
                    <a:pt x="1008" y="2419"/>
                  </a:lnTo>
                  <a:lnTo>
                    <a:pt x="1102" y="2388"/>
                  </a:lnTo>
                  <a:lnTo>
                    <a:pt x="1198" y="2354"/>
                  </a:lnTo>
                  <a:lnTo>
                    <a:pt x="1289" y="2326"/>
                  </a:lnTo>
                  <a:lnTo>
                    <a:pt x="1385" y="2294"/>
                  </a:lnTo>
                  <a:lnTo>
                    <a:pt x="1476" y="2263"/>
                  </a:lnTo>
                  <a:lnTo>
                    <a:pt x="1570" y="2234"/>
                  </a:lnTo>
                  <a:lnTo>
                    <a:pt x="1661" y="2203"/>
                  </a:lnTo>
                  <a:lnTo>
                    <a:pt x="1754" y="2172"/>
                  </a:lnTo>
                  <a:lnTo>
                    <a:pt x="1846" y="2143"/>
                  </a:lnTo>
                  <a:lnTo>
                    <a:pt x="1937" y="2110"/>
                  </a:lnTo>
                  <a:lnTo>
                    <a:pt x="2025" y="2081"/>
                  </a:lnTo>
                  <a:lnTo>
                    <a:pt x="2117" y="2033"/>
                  </a:lnTo>
                  <a:lnTo>
                    <a:pt x="2205" y="1987"/>
                  </a:lnTo>
                  <a:lnTo>
                    <a:pt x="2294" y="1934"/>
                  </a:lnTo>
                  <a:lnTo>
                    <a:pt x="2383" y="1894"/>
                  </a:lnTo>
                  <a:lnTo>
                    <a:pt x="2477" y="1894"/>
                  </a:lnTo>
                  <a:lnTo>
                    <a:pt x="2565" y="1891"/>
                  </a:lnTo>
                  <a:lnTo>
                    <a:pt x="2654" y="1872"/>
                  </a:lnTo>
                  <a:lnTo>
                    <a:pt x="2743" y="1843"/>
                  </a:lnTo>
                  <a:lnTo>
                    <a:pt x="2834" y="1807"/>
                  </a:lnTo>
                  <a:lnTo>
                    <a:pt x="2921" y="1742"/>
                  </a:lnTo>
                  <a:lnTo>
                    <a:pt x="3007" y="1680"/>
                  </a:lnTo>
                  <a:lnTo>
                    <a:pt x="3093" y="1651"/>
                  </a:lnTo>
                  <a:lnTo>
                    <a:pt x="3182" y="1630"/>
                  </a:lnTo>
                  <a:lnTo>
                    <a:pt x="3269" y="1608"/>
                  </a:lnTo>
                  <a:lnTo>
                    <a:pt x="3355" y="1572"/>
                  </a:lnTo>
                  <a:lnTo>
                    <a:pt x="3441" y="1534"/>
                  </a:lnTo>
                  <a:lnTo>
                    <a:pt x="3528" y="1505"/>
                  </a:lnTo>
                  <a:lnTo>
                    <a:pt x="3609" y="1483"/>
                  </a:lnTo>
                  <a:lnTo>
                    <a:pt x="3698" y="1459"/>
                  </a:lnTo>
                  <a:lnTo>
                    <a:pt x="3785" y="1435"/>
                  </a:lnTo>
                  <a:lnTo>
                    <a:pt x="3869" y="1414"/>
                  </a:lnTo>
                  <a:lnTo>
                    <a:pt x="3953" y="1387"/>
                  </a:lnTo>
                  <a:lnTo>
                    <a:pt x="4037" y="1354"/>
                  </a:lnTo>
                  <a:lnTo>
                    <a:pt x="4121" y="1337"/>
                  </a:lnTo>
                  <a:lnTo>
                    <a:pt x="4207" y="1339"/>
                  </a:lnTo>
                  <a:lnTo>
                    <a:pt x="4291" y="1330"/>
                  </a:lnTo>
                  <a:lnTo>
                    <a:pt x="4375" y="1303"/>
                  </a:lnTo>
                  <a:lnTo>
                    <a:pt x="4456" y="1279"/>
                  </a:lnTo>
                  <a:lnTo>
                    <a:pt x="4538" y="1248"/>
                  </a:lnTo>
                  <a:lnTo>
                    <a:pt x="4622" y="1224"/>
                  </a:lnTo>
                  <a:lnTo>
                    <a:pt x="4701" y="1195"/>
                  </a:lnTo>
                  <a:lnTo>
                    <a:pt x="4785" y="1169"/>
                  </a:lnTo>
                  <a:lnTo>
                    <a:pt x="4867" y="1140"/>
                  </a:lnTo>
                  <a:lnTo>
                    <a:pt x="4948" y="1114"/>
                  </a:lnTo>
                  <a:lnTo>
                    <a:pt x="5028" y="1087"/>
                  </a:lnTo>
                  <a:lnTo>
                    <a:pt x="5109" y="1058"/>
                  </a:lnTo>
                  <a:lnTo>
                    <a:pt x="5188" y="1032"/>
                  </a:lnTo>
                  <a:lnTo>
                    <a:pt x="5270" y="1008"/>
                  </a:lnTo>
                  <a:lnTo>
                    <a:pt x="5349" y="982"/>
                  </a:lnTo>
                  <a:lnTo>
                    <a:pt x="5431" y="955"/>
                  </a:lnTo>
                  <a:lnTo>
                    <a:pt x="5510" y="926"/>
                  </a:lnTo>
                  <a:lnTo>
                    <a:pt x="5589" y="900"/>
                  </a:lnTo>
                  <a:lnTo>
                    <a:pt x="5668" y="876"/>
                  </a:lnTo>
                  <a:lnTo>
                    <a:pt x="5748" y="850"/>
                  </a:lnTo>
                  <a:lnTo>
                    <a:pt x="5824" y="823"/>
                  </a:lnTo>
                  <a:lnTo>
                    <a:pt x="5904" y="797"/>
                  </a:lnTo>
                  <a:lnTo>
                    <a:pt x="5980" y="770"/>
                  </a:lnTo>
                  <a:lnTo>
                    <a:pt x="6060" y="744"/>
                  </a:lnTo>
                  <a:lnTo>
                    <a:pt x="6136" y="720"/>
                  </a:lnTo>
                  <a:lnTo>
                    <a:pt x="6213" y="694"/>
                  </a:lnTo>
                  <a:lnTo>
                    <a:pt x="6292" y="670"/>
                  </a:lnTo>
                  <a:lnTo>
                    <a:pt x="6367" y="643"/>
                  </a:lnTo>
                  <a:lnTo>
                    <a:pt x="6446" y="619"/>
                  </a:lnTo>
                  <a:lnTo>
                    <a:pt x="6520" y="593"/>
                  </a:lnTo>
                  <a:lnTo>
                    <a:pt x="6597" y="566"/>
                  </a:lnTo>
                  <a:lnTo>
                    <a:pt x="6671" y="545"/>
                  </a:lnTo>
                  <a:lnTo>
                    <a:pt x="6748" y="518"/>
                  </a:lnTo>
                  <a:lnTo>
                    <a:pt x="6823" y="492"/>
                  </a:lnTo>
                  <a:lnTo>
                    <a:pt x="6899" y="468"/>
                  </a:lnTo>
                  <a:lnTo>
                    <a:pt x="6976" y="444"/>
                  </a:lnTo>
                  <a:lnTo>
                    <a:pt x="7048" y="420"/>
                  </a:lnTo>
                  <a:lnTo>
                    <a:pt x="7120" y="394"/>
                  </a:lnTo>
                  <a:lnTo>
                    <a:pt x="7197" y="367"/>
                  </a:lnTo>
                  <a:lnTo>
                    <a:pt x="7271" y="346"/>
                  </a:lnTo>
                  <a:lnTo>
                    <a:pt x="7343" y="319"/>
                  </a:lnTo>
                  <a:lnTo>
                    <a:pt x="7418" y="295"/>
                  </a:lnTo>
                  <a:lnTo>
                    <a:pt x="7490" y="274"/>
                  </a:lnTo>
                  <a:lnTo>
                    <a:pt x="7564" y="247"/>
                  </a:lnTo>
                  <a:lnTo>
                    <a:pt x="7636" y="223"/>
                  </a:lnTo>
                  <a:lnTo>
                    <a:pt x="7708" y="199"/>
                  </a:lnTo>
                  <a:lnTo>
                    <a:pt x="7780" y="175"/>
                  </a:lnTo>
                  <a:lnTo>
                    <a:pt x="7852" y="151"/>
                  </a:lnTo>
                  <a:lnTo>
                    <a:pt x="7924" y="130"/>
                  </a:lnTo>
                  <a:lnTo>
                    <a:pt x="7996" y="103"/>
                  </a:lnTo>
                  <a:lnTo>
                    <a:pt x="8068" y="79"/>
                  </a:lnTo>
                  <a:lnTo>
                    <a:pt x="8140" y="58"/>
                  </a:lnTo>
                  <a:lnTo>
                    <a:pt x="8210" y="34"/>
                  </a:lnTo>
                  <a:lnTo>
                    <a:pt x="8282" y="12"/>
                  </a:lnTo>
                  <a:lnTo>
                    <a:pt x="831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0" name="Freeform 260"/>
            <p:cNvSpPr>
              <a:spLocks noChangeAspect="1"/>
            </p:cNvSpPr>
            <p:nvPr/>
          </p:nvSpPr>
          <p:spPr bwMode="auto">
            <a:xfrm>
              <a:off x="1312" y="1692"/>
              <a:ext cx="3542" cy="1172"/>
            </a:xfrm>
            <a:custGeom>
              <a:avLst/>
              <a:gdLst/>
              <a:ahLst/>
              <a:cxnLst>
                <a:cxn ang="0">
                  <a:pos x="50" y="2734"/>
                </a:cxn>
                <a:cxn ang="0">
                  <a:pos x="245" y="2669"/>
                </a:cxn>
                <a:cxn ang="0">
                  <a:pos x="439" y="2604"/>
                </a:cxn>
                <a:cxn ang="0">
                  <a:pos x="629" y="2539"/>
                </a:cxn>
                <a:cxn ang="0">
                  <a:pos x="821" y="2477"/>
                </a:cxn>
                <a:cxn ang="0">
                  <a:pos x="1008" y="2417"/>
                </a:cxn>
                <a:cxn ang="0">
                  <a:pos x="1200" y="2352"/>
                </a:cxn>
                <a:cxn ang="0">
                  <a:pos x="1387" y="2292"/>
                </a:cxn>
                <a:cxn ang="0">
                  <a:pos x="1572" y="2230"/>
                </a:cxn>
                <a:cxn ang="0">
                  <a:pos x="1754" y="2167"/>
                </a:cxn>
                <a:cxn ang="0">
                  <a:pos x="1937" y="2107"/>
                </a:cxn>
                <a:cxn ang="0">
                  <a:pos x="2116" y="2030"/>
                </a:cxn>
                <a:cxn ang="0">
                  <a:pos x="2296" y="1939"/>
                </a:cxn>
                <a:cxn ang="0">
                  <a:pos x="2476" y="1896"/>
                </a:cxn>
                <a:cxn ang="0">
                  <a:pos x="2656" y="1870"/>
                </a:cxn>
                <a:cxn ang="0">
                  <a:pos x="2834" y="1812"/>
                </a:cxn>
                <a:cxn ang="0">
                  <a:pos x="3007" y="1690"/>
                </a:cxn>
                <a:cxn ang="0">
                  <a:pos x="3180" y="1632"/>
                </a:cxn>
                <a:cxn ang="0">
                  <a:pos x="3352" y="1572"/>
                </a:cxn>
                <a:cxn ang="0">
                  <a:pos x="3528" y="1507"/>
                </a:cxn>
                <a:cxn ang="0">
                  <a:pos x="3700" y="1457"/>
                </a:cxn>
                <a:cxn ang="0">
                  <a:pos x="3868" y="1411"/>
                </a:cxn>
                <a:cxn ang="0">
                  <a:pos x="4039" y="1354"/>
                </a:cxn>
                <a:cxn ang="0">
                  <a:pos x="4204" y="1337"/>
                </a:cxn>
                <a:cxn ang="0">
                  <a:pos x="4372" y="1301"/>
                </a:cxn>
                <a:cxn ang="0">
                  <a:pos x="4540" y="1248"/>
                </a:cxn>
                <a:cxn ang="0">
                  <a:pos x="4703" y="1193"/>
                </a:cxn>
                <a:cxn ang="0">
                  <a:pos x="4864" y="1140"/>
                </a:cxn>
                <a:cxn ang="0">
                  <a:pos x="5030" y="1085"/>
                </a:cxn>
                <a:cxn ang="0">
                  <a:pos x="5191" y="1034"/>
                </a:cxn>
                <a:cxn ang="0">
                  <a:pos x="5349" y="979"/>
                </a:cxn>
                <a:cxn ang="0">
                  <a:pos x="5510" y="926"/>
                </a:cxn>
                <a:cxn ang="0">
                  <a:pos x="5668" y="876"/>
                </a:cxn>
                <a:cxn ang="0">
                  <a:pos x="5824" y="823"/>
                </a:cxn>
                <a:cxn ang="0">
                  <a:pos x="5980" y="773"/>
                </a:cxn>
                <a:cxn ang="0">
                  <a:pos x="6136" y="720"/>
                </a:cxn>
                <a:cxn ang="0">
                  <a:pos x="6292" y="667"/>
                </a:cxn>
                <a:cxn ang="0">
                  <a:pos x="6443" y="619"/>
                </a:cxn>
                <a:cxn ang="0">
                  <a:pos x="6597" y="566"/>
                </a:cxn>
                <a:cxn ang="0">
                  <a:pos x="6746" y="518"/>
                </a:cxn>
                <a:cxn ang="0">
                  <a:pos x="6899" y="466"/>
                </a:cxn>
                <a:cxn ang="0">
                  <a:pos x="7048" y="418"/>
                </a:cxn>
                <a:cxn ang="0">
                  <a:pos x="7194" y="367"/>
                </a:cxn>
                <a:cxn ang="0">
                  <a:pos x="7343" y="319"/>
                </a:cxn>
                <a:cxn ang="0">
                  <a:pos x="7490" y="271"/>
                </a:cxn>
                <a:cxn ang="0">
                  <a:pos x="7636" y="223"/>
                </a:cxn>
                <a:cxn ang="0">
                  <a:pos x="7780" y="175"/>
                </a:cxn>
                <a:cxn ang="0">
                  <a:pos x="7924" y="130"/>
                </a:cxn>
                <a:cxn ang="0">
                  <a:pos x="8068" y="79"/>
                </a:cxn>
                <a:cxn ang="0">
                  <a:pos x="8210" y="34"/>
                </a:cxn>
                <a:cxn ang="0">
                  <a:pos x="8315" y="0"/>
                </a:cxn>
              </a:cxnLst>
              <a:rect l="0" t="0" r="r" b="b"/>
              <a:pathLst>
                <a:path w="8315" h="2751">
                  <a:moveTo>
                    <a:pt x="0" y="2751"/>
                  </a:moveTo>
                  <a:lnTo>
                    <a:pt x="50" y="2734"/>
                  </a:lnTo>
                  <a:lnTo>
                    <a:pt x="149" y="2700"/>
                  </a:lnTo>
                  <a:lnTo>
                    <a:pt x="245" y="2669"/>
                  </a:lnTo>
                  <a:lnTo>
                    <a:pt x="341" y="2635"/>
                  </a:lnTo>
                  <a:lnTo>
                    <a:pt x="439" y="2604"/>
                  </a:lnTo>
                  <a:lnTo>
                    <a:pt x="533" y="2573"/>
                  </a:lnTo>
                  <a:lnTo>
                    <a:pt x="629" y="2539"/>
                  </a:lnTo>
                  <a:lnTo>
                    <a:pt x="727" y="2508"/>
                  </a:lnTo>
                  <a:lnTo>
                    <a:pt x="821" y="2477"/>
                  </a:lnTo>
                  <a:lnTo>
                    <a:pt x="917" y="2446"/>
                  </a:lnTo>
                  <a:lnTo>
                    <a:pt x="1008" y="2417"/>
                  </a:lnTo>
                  <a:lnTo>
                    <a:pt x="1104" y="2383"/>
                  </a:lnTo>
                  <a:lnTo>
                    <a:pt x="1200" y="2352"/>
                  </a:lnTo>
                  <a:lnTo>
                    <a:pt x="1291" y="2321"/>
                  </a:lnTo>
                  <a:lnTo>
                    <a:pt x="1387" y="2292"/>
                  </a:lnTo>
                  <a:lnTo>
                    <a:pt x="1478" y="2261"/>
                  </a:lnTo>
                  <a:lnTo>
                    <a:pt x="1572" y="2230"/>
                  </a:lnTo>
                  <a:lnTo>
                    <a:pt x="1663" y="2201"/>
                  </a:lnTo>
                  <a:lnTo>
                    <a:pt x="1754" y="2167"/>
                  </a:lnTo>
                  <a:lnTo>
                    <a:pt x="1848" y="2141"/>
                  </a:lnTo>
                  <a:lnTo>
                    <a:pt x="1937" y="2107"/>
                  </a:lnTo>
                  <a:lnTo>
                    <a:pt x="2028" y="2078"/>
                  </a:lnTo>
                  <a:lnTo>
                    <a:pt x="2116" y="2030"/>
                  </a:lnTo>
                  <a:lnTo>
                    <a:pt x="2208" y="1990"/>
                  </a:lnTo>
                  <a:lnTo>
                    <a:pt x="2296" y="1939"/>
                  </a:lnTo>
                  <a:lnTo>
                    <a:pt x="2385" y="1889"/>
                  </a:lnTo>
                  <a:lnTo>
                    <a:pt x="2476" y="1896"/>
                  </a:lnTo>
                  <a:lnTo>
                    <a:pt x="2568" y="1896"/>
                  </a:lnTo>
                  <a:lnTo>
                    <a:pt x="2656" y="1870"/>
                  </a:lnTo>
                  <a:lnTo>
                    <a:pt x="2745" y="1841"/>
                  </a:lnTo>
                  <a:lnTo>
                    <a:pt x="2834" y="1812"/>
                  </a:lnTo>
                  <a:lnTo>
                    <a:pt x="2920" y="1752"/>
                  </a:lnTo>
                  <a:lnTo>
                    <a:pt x="3007" y="1690"/>
                  </a:lnTo>
                  <a:lnTo>
                    <a:pt x="3096" y="1656"/>
                  </a:lnTo>
                  <a:lnTo>
                    <a:pt x="3180" y="1632"/>
                  </a:lnTo>
                  <a:lnTo>
                    <a:pt x="3268" y="1610"/>
                  </a:lnTo>
                  <a:lnTo>
                    <a:pt x="3352" y="1572"/>
                  </a:lnTo>
                  <a:lnTo>
                    <a:pt x="3439" y="1536"/>
                  </a:lnTo>
                  <a:lnTo>
                    <a:pt x="3528" y="1507"/>
                  </a:lnTo>
                  <a:lnTo>
                    <a:pt x="3612" y="1483"/>
                  </a:lnTo>
                  <a:lnTo>
                    <a:pt x="3700" y="1457"/>
                  </a:lnTo>
                  <a:lnTo>
                    <a:pt x="3782" y="1435"/>
                  </a:lnTo>
                  <a:lnTo>
                    <a:pt x="3868" y="1411"/>
                  </a:lnTo>
                  <a:lnTo>
                    <a:pt x="3952" y="1385"/>
                  </a:lnTo>
                  <a:lnTo>
                    <a:pt x="4039" y="1354"/>
                  </a:lnTo>
                  <a:lnTo>
                    <a:pt x="4123" y="1332"/>
                  </a:lnTo>
                  <a:lnTo>
                    <a:pt x="4204" y="1337"/>
                  </a:lnTo>
                  <a:lnTo>
                    <a:pt x="4288" y="1327"/>
                  </a:lnTo>
                  <a:lnTo>
                    <a:pt x="4372" y="1301"/>
                  </a:lnTo>
                  <a:lnTo>
                    <a:pt x="4456" y="1277"/>
                  </a:lnTo>
                  <a:lnTo>
                    <a:pt x="4540" y="1248"/>
                  </a:lnTo>
                  <a:lnTo>
                    <a:pt x="4619" y="1222"/>
                  </a:lnTo>
                  <a:lnTo>
                    <a:pt x="4703" y="1193"/>
                  </a:lnTo>
                  <a:lnTo>
                    <a:pt x="4785" y="1166"/>
                  </a:lnTo>
                  <a:lnTo>
                    <a:pt x="4864" y="1140"/>
                  </a:lnTo>
                  <a:lnTo>
                    <a:pt x="4948" y="1111"/>
                  </a:lnTo>
                  <a:lnTo>
                    <a:pt x="5030" y="1085"/>
                  </a:lnTo>
                  <a:lnTo>
                    <a:pt x="5111" y="1061"/>
                  </a:lnTo>
                  <a:lnTo>
                    <a:pt x="5191" y="1034"/>
                  </a:lnTo>
                  <a:lnTo>
                    <a:pt x="5272" y="1006"/>
                  </a:lnTo>
                  <a:lnTo>
                    <a:pt x="5349" y="979"/>
                  </a:lnTo>
                  <a:lnTo>
                    <a:pt x="5431" y="953"/>
                  </a:lnTo>
                  <a:lnTo>
                    <a:pt x="5510" y="926"/>
                  </a:lnTo>
                  <a:lnTo>
                    <a:pt x="5589" y="900"/>
                  </a:lnTo>
                  <a:lnTo>
                    <a:pt x="5668" y="876"/>
                  </a:lnTo>
                  <a:lnTo>
                    <a:pt x="5747" y="850"/>
                  </a:lnTo>
                  <a:lnTo>
                    <a:pt x="5824" y="823"/>
                  </a:lnTo>
                  <a:lnTo>
                    <a:pt x="5903" y="797"/>
                  </a:lnTo>
                  <a:lnTo>
                    <a:pt x="5980" y="773"/>
                  </a:lnTo>
                  <a:lnTo>
                    <a:pt x="6057" y="746"/>
                  </a:lnTo>
                  <a:lnTo>
                    <a:pt x="6136" y="720"/>
                  </a:lnTo>
                  <a:lnTo>
                    <a:pt x="6213" y="694"/>
                  </a:lnTo>
                  <a:lnTo>
                    <a:pt x="6292" y="667"/>
                  </a:lnTo>
                  <a:lnTo>
                    <a:pt x="6367" y="643"/>
                  </a:lnTo>
                  <a:lnTo>
                    <a:pt x="6443" y="619"/>
                  </a:lnTo>
                  <a:lnTo>
                    <a:pt x="6518" y="593"/>
                  </a:lnTo>
                  <a:lnTo>
                    <a:pt x="6597" y="566"/>
                  </a:lnTo>
                  <a:lnTo>
                    <a:pt x="6671" y="540"/>
                  </a:lnTo>
                  <a:lnTo>
                    <a:pt x="6746" y="518"/>
                  </a:lnTo>
                  <a:lnTo>
                    <a:pt x="6825" y="492"/>
                  </a:lnTo>
                  <a:lnTo>
                    <a:pt x="6899" y="466"/>
                  </a:lnTo>
                  <a:lnTo>
                    <a:pt x="6974" y="444"/>
                  </a:lnTo>
                  <a:lnTo>
                    <a:pt x="7048" y="418"/>
                  </a:lnTo>
                  <a:lnTo>
                    <a:pt x="7120" y="394"/>
                  </a:lnTo>
                  <a:lnTo>
                    <a:pt x="7194" y="367"/>
                  </a:lnTo>
                  <a:lnTo>
                    <a:pt x="7271" y="346"/>
                  </a:lnTo>
                  <a:lnTo>
                    <a:pt x="7343" y="319"/>
                  </a:lnTo>
                  <a:lnTo>
                    <a:pt x="7418" y="295"/>
                  </a:lnTo>
                  <a:lnTo>
                    <a:pt x="7490" y="271"/>
                  </a:lnTo>
                  <a:lnTo>
                    <a:pt x="7564" y="247"/>
                  </a:lnTo>
                  <a:lnTo>
                    <a:pt x="7636" y="223"/>
                  </a:lnTo>
                  <a:lnTo>
                    <a:pt x="7708" y="199"/>
                  </a:lnTo>
                  <a:lnTo>
                    <a:pt x="7780" y="175"/>
                  </a:lnTo>
                  <a:lnTo>
                    <a:pt x="7852" y="151"/>
                  </a:lnTo>
                  <a:lnTo>
                    <a:pt x="7924" y="130"/>
                  </a:lnTo>
                  <a:lnTo>
                    <a:pt x="7996" y="103"/>
                  </a:lnTo>
                  <a:lnTo>
                    <a:pt x="8068" y="79"/>
                  </a:lnTo>
                  <a:lnTo>
                    <a:pt x="8140" y="58"/>
                  </a:lnTo>
                  <a:lnTo>
                    <a:pt x="8210" y="34"/>
                  </a:lnTo>
                  <a:lnTo>
                    <a:pt x="8282" y="12"/>
                  </a:lnTo>
                  <a:lnTo>
                    <a:pt x="831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1" name="Freeform 261"/>
            <p:cNvSpPr>
              <a:spLocks noChangeAspect="1"/>
            </p:cNvSpPr>
            <p:nvPr/>
          </p:nvSpPr>
          <p:spPr bwMode="auto">
            <a:xfrm>
              <a:off x="1304" y="1687"/>
              <a:ext cx="3542" cy="1170"/>
            </a:xfrm>
            <a:custGeom>
              <a:avLst/>
              <a:gdLst/>
              <a:ahLst/>
              <a:cxnLst>
                <a:cxn ang="0">
                  <a:pos x="50" y="2729"/>
                </a:cxn>
                <a:cxn ang="0">
                  <a:pos x="245" y="2664"/>
                </a:cxn>
                <a:cxn ang="0">
                  <a:pos x="439" y="2602"/>
                </a:cxn>
                <a:cxn ang="0">
                  <a:pos x="631" y="2537"/>
                </a:cxn>
                <a:cxn ang="0">
                  <a:pos x="821" y="2474"/>
                </a:cxn>
                <a:cxn ang="0">
                  <a:pos x="1013" y="2412"/>
                </a:cxn>
                <a:cxn ang="0">
                  <a:pos x="1198" y="2350"/>
                </a:cxn>
                <a:cxn ang="0">
                  <a:pos x="1385" y="2287"/>
                </a:cxn>
                <a:cxn ang="0">
                  <a:pos x="1570" y="2227"/>
                </a:cxn>
                <a:cxn ang="0">
                  <a:pos x="1754" y="2167"/>
                </a:cxn>
                <a:cxn ang="0">
                  <a:pos x="1937" y="2105"/>
                </a:cxn>
                <a:cxn ang="0">
                  <a:pos x="2117" y="2030"/>
                </a:cxn>
                <a:cxn ang="0">
                  <a:pos x="2297" y="1937"/>
                </a:cxn>
                <a:cxn ang="0">
                  <a:pos x="2477" y="1891"/>
                </a:cxn>
                <a:cxn ang="0">
                  <a:pos x="2657" y="1867"/>
                </a:cxn>
                <a:cxn ang="0">
                  <a:pos x="2832" y="1810"/>
                </a:cxn>
                <a:cxn ang="0">
                  <a:pos x="3007" y="1699"/>
                </a:cxn>
                <a:cxn ang="0">
                  <a:pos x="3180" y="1637"/>
                </a:cxn>
                <a:cxn ang="0">
                  <a:pos x="3353" y="1572"/>
                </a:cxn>
                <a:cxn ang="0">
                  <a:pos x="3525" y="1510"/>
                </a:cxn>
                <a:cxn ang="0">
                  <a:pos x="3696" y="1457"/>
                </a:cxn>
                <a:cxn ang="0">
                  <a:pos x="3869" y="1411"/>
                </a:cxn>
                <a:cxn ang="0">
                  <a:pos x="4037" y="1356"/>
                </a:cxn>
                <a:cxn ang="0">
                  <a:pos x="4205" y="1339"/>
                </a:cxn>
                <a:cxn ang="0">
                  <a:pos x="4372" y="1303"/>
                </a:cxn>
                <a:cxn ang="0">
                  <a:pos x="4536" y="1248"/>
                </a:cxn>
                <a:cxn ang="0">
                  <a:pos x="4701" y="1193"/>
                </a:cxn>
                <a:cxn ang="0">
                  <a:pos x="4864" y="1138"/>
                </a:cxn>
                <a:cxn ang="0">
                  <a:pos x="5025" y="1082"/>
                </a:cxn>
                <a:cxn ang="0">
                  <a:pos x="5188" y="1032"/>
                </a:cxn>
                <a:cxn ang="0">
                  <a:pos x="5349" y="979"/>
                </a:cxn>
                <a:cxn ang="0">
                  <a:pos x="5508" y="924"/>
                </a:cxn>
                <a:cxn ang="0">
                  <a:pos x="5666" y="874"/>
                </a:cxn>
                <a:cxn ang="0">
                  <a:pos x="5822" y="821"/>
                </a:cxn>
                <a:cxn ang="0">
                  <a:pos x="5980" y="768"/>
                </a:cxn>
                <a:cxn ang="0">
                  <a:pos x="6136" y="720"/>
                </a:cxn>
                <a:cxn ang="0">
                  <a:pos x="6288" y="667"/>
                </a:cxn>
                <a:cxn ang="0">
                  <a:pos x="6441" y="617"/>
                </a:cxn>
                <a:cxn ang="0">
                  <a:pos x="6592" y="569"/>
                </a:cxn>
                <a:cxn ang="0">
                  <a:pos x="6746" y="516"/>
                </a:cxn>
                <a:cxn ang="0">
                  <a:pos x="6895" y="468"/>
                </a:cxn>
                <a:cxn ang="0">
                  <a:pos x="7046" y="418"/>
                </a:cxn>
                <a:cxn ang="0">
                  <a:pos x="7192" y="370"/>
                </a:cxn>
                <a:cxn ang="0">
                  <a:pos x="7339" y="319"/>
                </a:cxn>
                <a:cxn ang="0">
                  <a:pos x="7485" y="271"/>
                </a:cxn>
                <a:cxn ang="0">
                  <a:pos x="7634" y="226"/>
                </a:cxn>
                <a:cxn ang="0">
                  <a:pos x="7778" y="175"/>
                </a:cxn>
                <a:cxn ang="0">
                  <a:pos x="7922" y="127"/>
                </a:cxn>
                <a:cxn ang="0">
                  <a:pos x="8066" y="82"/>
                </a:cxn>
                <a:cxn ang="0">
                  <a:pos x="8205" y="36"/>
                </a:cxn>
                <a:cxn ang="0">
                  <a:pos x="8313" y="0"/>
                </a:cxn>
              </a:cxnLst>
              <a:rect l="0" t="0" r="r" b="b"/>
              <a:pathLst>
                <a:path w="8313" h="2746">
                  <a:moveTo>
                    <a:pt x="0" y="2746"/>
                  </a:moveTo>
                  <a:lnTo>
                    <a:pt x="50" y="2729"/>
                  </a:lnTo>
                  <a:lnTo>
                    <a:pt x="149" y="2695"/>
                  </a:lnTo>
                  <a:lnTo>
                    <a:pt x="245" y="2664"/>
                  </a:lnTo>
                  <a:lnTo>
                    <a:pt x="341" y="2633"/>
                  </a:lnTo>
                  <a:lnTo>
                    <a:pt x="439" y="2602"/>
                  </a:lnTo>
                  <a:lnTo>
                    <a:pt x="533" y="2568"/>
                  </a:lnTo>
                  <a:lnTo>
                    <a:pt x="631" y="2537"/>
                  </a:lnTo>
                  <a:lnTo>
                    <a:pt x="727" y="2506"/>
                  </a:lnTo>
                  <a:lnTo>
                    <a:pt x="821" y="2474"/>
                  </a:lnTo>
                  <a:lnTo>
                    <a:pt x="917" y="2443"/>
                  </a:lnTo>
                  <a:lnTo>
                    <a:pt x="1013" y="2412"/>
                  </a:lnTo>
                  <a:lnTo>
                    <a:pt x="1104" y="2378"/>
                  </a:lnTo>
                  <a:lnTo>
                    <a:pt x="1198" y="2350"/>
                  </a:lnTo>
                  <a:lnTo>
                    <a:pt x="1291" y="2318"/>
                  </a:lnTo>
                  <a:lnTo>
                    <a:pt x="1385" y="2287"/>
                  </a:lnTo>
                  <a:lnTo>
                    <a:pt x="1478" y="2258"/>
                  </a:lnTo>
                  <a:lnTo>
                    <a:pt x="1570" y="2227"/>
                  </a:lnTo>
                  <a:lnTo>
                    <a:pt x="1663" y="2196"/>
                  </a:lnTo>
                  <a:lnTo>
                    <a:pt x="1754" y="2167"/>
                  </a:lnTo>
                  <a:lnTo>
                    <a:pt x="1846" y="2134"/>
                  </a:lnTo>
                  <a:lnTo>
                    <a:pt x="1937" y="2105"/>
                  </a:lnTo>
                  <a:lnTo>
                    <a:pt x="2028" y="2074"/>
                  </a:lnTo>
                  <a:lnTo>
                    <a:pt x="2117" y="2030"/>
                  </a:lnTo>
                  <a:lnTo>
                    <a:pt x="2205" y="1992"/>
                  </a:lnTo>
                  <a:lnTo>
                    <a:pt x="2297" y="1937"/>
                  </a:lnTo>
                  <a:lnTo>
                    <a:pt x="2385" y="1884"/>
                  </a:lnTo>
                  <a:lnTo>
                    <a:pt x="2477" y="1891"/>
                  </a:lnTo>
                  <a:lnTo>
                    <a:pt x="2565" y="1889"/>
                  </a:lnTo>
                  <a:lnTo>
                    <a:pt x="2657" y="1867"/>
                  </a:lnTo>
                  <a:lnTo>
                    <a:pt x="2745" y="1838"/>
                  </a:lnTo>
                  <a:lnTo>
                    <a:pt x="2832" y="1810"/>
                  </a:lnTo>
                  <a:lnTo>
                    <a:pt x="2921" y="1757"/>
                  </a:lnTo>
                  <a:lnTo>
                    <a:pt x="3007" y="1699"/>
                  </a:lnTo>
                  <a:lnTo>
                    <a:pt x="3093" y="1663"/>
                  </a:lnTo>
                  <a:lnTo>
                    <a:pt x="3180" y="1637"/>
                  </a:lnTo>
                  <a:lnTo>
                    <a:pt x="3266" y="1610"/>
                  </a:lnTo>
                  <a:lnTo>
                    <a:pt x="3353" y="1572"/>
                  </a:lnTo>
                  <a:lnTo>
                    <a:pt x="3439" y="1538"/>
                  </a:lnTo>
                  <a:lnTo>
                    <a:pt x="3525" y="1510"/>
                  </a:lnTo>
                  <a:lnTo>
                    <a:pt x="3612" y="1483"/>
                  </a:lnTo>
                  <a:lnTo>
                    <a:pt x="3696" y="1457"/>
                  </a:lnTo>
                  <a:lnTo>
                    <a:pt x="3782" y="1435"/>
                  </a:lnTo>
                  <a:lnTo>
                    <a:pt x="3869" y="1411"/>
                  </a:lnTo>
                  <a:lnTo>
                    <a:pt x="3953" y="1385"/>
                  </a:lnTo>
                  <a:lnTo>
                    <a:pt x="4037" y="1356"/>
                  </a:lnTo>
                  <a:lnTo>
                    <a:pt x="4121" y="1339"/>
                  </a:lnTo>
                  <a:lnTo>
                    <a:pt x="4205" y="1339"/>
                  </a:lnTo>
                  <a:lnTo>
                    <a:pt x="4289" y="1327"/>
                  </a:lnTo>
                  <a:lnTo>
                    <a:pt x="4372" y="1303"/>
                  </a:lnTo>
                  <a:lnTo>
                    <a:pt x="4454" y="1272"/>
                  </a:lnTo>
                  <a:lnTo>
                    <a:pt x="4536" y="1248"/>
                  </a:lnTo>
                  <a:lnTo>
                    <a:pt x="4620" y="1219"/>
                  </a:lnTo>
                  <a:lnTo>
                    <a:pt x="4701" y="1193"/>
                  </a:lnTo>
                  <a:lnTo>
                    <a:pt x="4785" y="1164"/>
                  </a:lnTo>
                  <a:lnTo>
                    <a:pt x="4864" y="1138"/>
                  </a:lnTo>
                  <a:lnTo>
                    <a:pt x="4946" y="1111"/>
                  </a:lnTo>
                  <a:lnTo>
                    <a:pt x="5025" y="1082"/>
                  </a:lnTo>
                  <a:lnTo>
                    <a:pt x="5107" y="1056"/>
                  </a:lnTo>
                  <a:lnTo>
                    <a:pt x="5188" y="1032"/>
                  </a:lnTo>
                  <a:lnTo>
                    <a:pt x="5268" y="1006"/>
                  </a:lnTo>
                  <a:lnTo>
                    <a:pt x="5349" y="979"/>
                  </a:lnTo>
                  <a:lnTo>
                    <a:pt x="5426" y="950"/>
                  </a:lnTo>
                  <a:lnTo>
                    <a:pt x="5508" y="924"/>
                  </a:lnTo>
                  <a:lnTo>
                    <a:pt x="5584" y="900"/>
                  </a:lnTo>
                  <a:lnTo>
                    <a:pt x="5666" y="874"/>
                  </a:lnTo>
                  <a:lnTo>
                    <a:pt x="5743" y="847"/>
                  </a:lnTo>
                  <a:lnTo>
                    <a:pt x="5822" y="821"/>
                  </a:lnTo>
                  <a:lnTo>
                    <a:pt x="5901" y="794"/>
                  </a:lnTo>
                  <a:lnTo>
                    <a:pt x="5980" y="768"/>
                  </a:lnTo>
                  <a:lnTo>
                    <a:pt x="6057" y="744"/>
                  </a:lnTo>
                  <a:lnTo>
                    <a:pt x="6136" y="720"/>
                  </a:lnTo>
                  <a:lnTo>
                    <a:pt x="6211" y="694"/>
                  </a:lnTo>
                  <a:lnTo>
                    <a:pt x="6288" y="667"/>
                  </a:lnTo>
                  <a:lnTo>
                    <a:pt x="6364" y="643"/>
                  </a:lnTo>
                  <a:lnTo>
                    <a:pt x="6441" y="617"/>
                  </a:lnTo>
                  <a:lnTo>
                    <a:pt x="6518" y="593"/>
                  </a:lnTo>
                  <a:lnTo>
                    <a:pt x="6592" y="569"/>
                  </a:lnTo>
                  <a:lnTo>
                    <a:pt x="6669" y="542"/>
                  </a:lnTo>
                  <a:lnTo>
                    <a:pt x="6746" y="516"/>
                  </a:lnTo>
                  <a:lnTo>
                    <a:pt x="6820" y="492"/>
                  </a:lnTo>
                  <a:lnTo>
                    <a:pt x="6895" y="468"/>
                  </a:lnTo>
                  <a:lnTo>
                    <a:pt x="6969" y="444"/>
                  </a:lnTo>
                  <a:lnTo>
                    <a:pt x="7046" y="418"/>
                  </a:lnTo>
                  <a:lnTo>
                    <a:pt x="7118" y="396"/>
                  </a:lnTo>
                  <a:lnTo>
                    <a:pt x="7192" y="370"/>
                  </a:lnTo>
                  <a:lnTo>
                    <a:pt x="7267" y="346"/>
                  </a:lnTo>
                  <a:lnTo>
                    <a:pt x="7339" y="319"/>
                  </a:lnTo>
                  <a:lnTo>
                    <a:pt x="7413" y="298"/>
                  </a:lnTo>
                  <a:lnTo>
                    <a:pt x="7485" y="271"/>
                  </a:lnTo>
                  <a:lnTo>
                    <a:pt x="7562" y="247"/>
                  </a:lnTo>
                  <a:lnTo>
                    <a:pt x="7634" y="226"/>
                  </a:lnTo>
                  <a:lnTo>
                    <a:pt x="7706" y="199"/>
                  </a:lnTo>
                  <a:lnTo>
                    <a:pt x="7778" y="175"/>
                  </a:lnTo>
                  <a:lnTo>
                    <a:pt x="7850" y="154"/>
                  </a:lnTo>
                  <a:lnTo>
                    <a:pt x="7922" y="127"/>
                  </a:lnTo>
                  <a:lnTo>
                    <a:pt x="7994" y="103"/>
                  </a:lnTo>
                  <a:lnTo>
                    <a:pt x="8066" y="82"/>
                  </a:lnTo>
                  <a:lnTo>
                    <a:pt x="8138" y="58"/>
                  </a:lnTo>
                  <a:lnTo>
                    <a:pt x="8205" y="36"/>
                  </a:lnTo>
                  <a:lnTo>
                    <a:pt x="8277" y="12"/>
                  </a:lnTo>
                  <a:lnTo>
                    <a:pt x="83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2" name="Freeform 262"/>
            <p:cNvSpPr>
              <a:spLocks noChangeAspect="1"/>
            </p:cNvSpPr>
            <p:nvPr/>
          </p:nvSpPr>
          <p:spPr bwMode="auto">
            <a:xfrm>
              <a:off x="1298" y="1682"/>
              <a:ext cx="3539" cy="1168"/>
            </a:xfrm>
            <a:custGeom>
              <a:avLst/>
              <a:gdLst/>
              <a:ahLst/>
              <a:cxnLst>
                <a:cxn ang="0">
                  <a:pos x="48" y="2724"/>
                </a:cxn>
                <a:cxn ang="0">
                  <a:pos x="242" y="2662"/>
                </a:cxn>
                <a:cxn ang="0">
                  <a:pos x="436" y="2597"/>
                </a:cxn>
                <a:cxn ang="0">
                  <a:pos x="628" y="2532"/>
                </a:cxn>
                <a:cxn ang="0">
                  <a:pos x="818" y="2472"/>
                </a:cxn>
                <a:cxn ang="0">
                  <a:pos x="1008" y="2407"/>
                </a:cxn>
                <a:cxn ang="0">
                  <a:pos x="1195" y="2345"/>
                </a:cxn>
                <a:cxn ang="0">
                  <a:pos x="1382" y="2285"/>
                </a:cxn>
                <a:cxn ang="0">
                  <a:pos x="1567" y="2225"/>
                </a:cxn>
                <a:cxn ang="0">
                  <a:pos x="1752" y="2165"/>
                </a:cxn>
                <a:cxn ang="0">
                  <a:pos x="1932" y="2102"/>
                </a:cxn>
                <a:cxn ang="0">
                  <a:pos x="2114" y="2028"/>
                </a:cxn>
                <a:cxn ang="0">
                  <a:pos x="2291" y="1932"/>
                </a:cxn>
                <a:cxn ang="0">
                  <a:pos x="2471" y="1886"/>
                </a:cxn>
                <a:cxn ang="0">
                  <a:pos x="2651" y="1865"/>
                </a:cxn>
                <a:cxn ang="0">
                  <a:pos x="2829" y="1807"/>
                </a:cxn>
                <a:cxn ang="0">
                  <a:pos x="3002" y="1709"/>
                </a:cxn>
                <a:cxn ang="0">
                  <a:pos x="3177" y="1639"/>
                </a:cxn>
                <a:cxn ang="0">
                  <a:pos x="3350" y="1572"/>
                </a:cxn>
                <a:cxn ang="0">
                  <a:pos x="3523" y="1512"/>
                </a:cxn>
                <a:cxn ang="0">
                  <a:pos x="3693" y="1459"/>
                </a:cxn>
                <a:cxn ang="0">
                  <a:pos x="3863" y="1411"/>
                </a:cxn>
                <a:cxn ang="0">
                  <a:pos x="4031" y="1361"/>
                </a:cxn>
                <a:cxn ang="0">
                  <a:pos x="4199" y="1344"/>
                </a:cxn>
                <a:cxn ang="0">
                  <a:pos x="4367" y="1301"/>
                </a:cxn>
                <a:cxn ang="0">
                  <a:pos x="4533" y="1246"/>
                </a:cxn>
                <a:cxn ang="0">
                  <a:pos x="4698" y="1190"/>
                </a:cxn>
                <a:cxn ang="0">
                  <a:pos x="4859" y="1135"/>
                </a:cxn>
                <a:cxn ang="0">
                  <a:pos x="5022" y="1085"/>
                </a:cxn>
                <a:cxn ang="0">
                  <a:pos x="5183" y="1030"/>
                </a:cxn>
                <a:cxn ang="0">
                  <a:pos x="5344" y="977"/>
                </a:cxn>
                <a:cxn ang="0">
                  <a:pos x="5502" y="924"/>
                </a:cxn>
                <a:cxn ang="0">
                  <a:pos x="5658" y="874"/>
                </a:cxn>
                <a:cxn ang="0">
                  <a:pos x="5819" y="821"/>
                </a:cxn>
                <a:cxn ang="0">
                  <a:pos x="5973" y="770"/>
                </a:cxn>
                <a:cxn ang="0">
                  <a:pos x="6129" y="718"/>
                </a:cxn>
                <a:cxn ang="0">
                  <a:pos x="6282" y="667"/>
                </a:cxn>
                <a:cxn ang="0">
                  <a:pos x="6434" y="617"/>
                </a:cxn>
                <a:cxn ang="0">
                  <a:pos x="6587" y="569"/>
                </a:cxn>
                <a:cxn ang="0">
                  <a:pos x="6738" y="516"/>
                </a:cxn>
                <a:cxn ang="0">
                  <a:pos x="6889" y="468"/>
                </a:cxn>
                <a:cxn ang="0">
                  <a:pos x="7038" y="418"/>
                </a:cxn>
                <a:cxn ang="0">
                  <a:pos x="7187" y="370"/>
                </a:cxn>
                <a:cxn ang="0">
                  <a:pos x="7336" y="319"/>
                </a:cxn>
                <a:cxn ang="0">
                  <a:pos x="7480" y="271"/>
                </a:cxn>
                <a:cxn ang="0">
                  <a:pos x="7626" y="223"/>
                </a:cxn>
                <a:cxn ang="0">
                  <a:pos x="7770" y="175"/>
                </a:cxn>
                <a:cxn ang="0">
                  <a:pos x="7914" y="127"/>
                </a:cxn>
                <a:cxn ang="0">
                  <a:pos x="8058" y="82"/>
                </a:cxn>
                <a:cxn ang="0">
                  <a:pos x="8200" y="36"/>
                </a:cxn>
                <a:cxn ang="0">
                  <a:pos x="8305" y="0"/>
                </a:cxn>
              </a:cxnLst>
              <a:rect l="0" t="0" r="r" b="b"/>
              <a:pathLst>
                <a:path w="8305" h="2741">
                  <a:moveTo>
                    <a:pt x="0" y="2741"/>
                  </a:moveTo>
                  <a:lnTo>
                    <a:pt x="48" y="2724"/>
                  </a:lnTo>
                  <a:lnTo>
                    <a:pt x="144" y="2693"/>
                  </a:lnTo>
                  <a:lnTo>
                    <a:pt x="242" y="2662"/>
                  </a:lnTo>
                  <a:lnTo>
                    <a:pt x="340" y="2628"/>
                  </a:lnTo>
                  <a:lnTo>
                    <a:pt x="436" y="2597"/>
                  </a:lnTo>
                  <a:lnTo>
                    <a:pt x="530" y="2563"/>
                  </a:lnTo>
                  <a:lnTo>
                    <a:pt x="628" y="2532"/>
                  </a:lnTo>
                  <a:lnTo>
                    <a:pt x="724" y="2501"/>
                  </a:lnTo>
                  <a:lnTo>
                    <a:pt x="818" y="2472"/>
                  </a:lnTo>
                  <a:lnTo>
                    <a:pt x="914" y="2441"/>
                  </a:lnTo>
                  <a:lnTo>
                    <a:pt x="1008" y="2407"/>
                  </a:lnTo>
                  <a:lnTo>
                    <a:pt x="1101" y="2376"/>
                  </a:lnTo>
                  <a:lnTo>
                    <a:pt x="1195" y="2345"/>
                  </a:lnTo>
                  <a:lnTo>
                    <a:pt x="1288" y="2316"/>
                  </a:lnTo>
                  <a:lnTo>
                    <a:pt x="1382" y="2285"/>
                  </a:lnTo>
                  <a:lnTo>
                    <a:pt x="1476" y="2254"/>
                  </a:lnTo>
                  <a:lnTo>
                    <a:pt x="1567" y="2225"/>
                  </a:lnTo>
                  <a:lnTo>
                    <a:pt x="1660" y="2191"/>
                  </a:lnTo>
                  <a:lnTo>
                    <a:pt x="1752" y="2165"/>
                  </a:lnTo>
                  <a:lnTo>
                    <a:pt x="1843" y="2131"/>
                  </a:lnTo>
                  <a:lnTo>
                    <a:pt x="1932" y="2102"/>
                  </a:lnTo>
                  <a:lnTo>
                    <a:pt x="2025" y="2071"/>
                  </a:lnTo>
                  <a:lnTo>
                    <a:pt x="2114" y="2028"/>
                  </a:lnTo>
                  <a:lnTo>
                    <a:pt x="2203" y="1997"/>
                  </a:lnTo>
                  <a:lnTo>
                    <a:pt x="2291" y="1932"/>
                  </a:lnTo>
                  <a:lnTo>
                    <a:pt x="2383" y="1879"/>
                  </a:lnTo>
                  <a:lnTo>
                    <a:pt x="2471" y="1886"/>
                  </a:lnTo>
                  <a:lnTo>
                    <a:pt x="2563" y="1886"/>
                  </a:lnTo>
                  <a:lnTo>
                    <a:pt x="2651" y="1865"/>
                  </a:lnTo>
                  <a:lnTo>
                    <a:pt x="2743" y="1836"/>
                  </a:lnTo>
                  <a:lnTo>
                    <a:pt x="2829" y="1807"/>
                  </a:lnTo>
                  <a:lnTo>
                    <a:pt x="2915" y="1764"/>
                  </a:lnTo>
                  <a:lnTo>
                    <a:pt x="3002" y="1709"/>
                  </a:lnTo>
                  <a:lnTo>
                    <a:pt x="3091" y="1668"/>
                  </a:lnTo>
                  <a:lnTo>
                    <a:pt x="3177" y="1639"/>
                  </a:lnTo>
                  <a:lnTo>
                    <a:pt x="3263" y="1610"/>
                  </a:lnTo>
                  <a:lnTo>
                    <a:pt x="3350" y="1572"/>
                  </a:lnTo>
                  <a:lnTo>
                    <a:pt x="3436" y="1541"/>
                  </a:lnTo>
                  <a:lnTo>
                    <a:pt x="3523" y="1512"/>
                  </a:lnTo>
                  <a:lnTo>
                    <a:pt x="3607" y="1483"/>
                  </a:lnTo>
                  <a:lnTo>
                    <a:pt x="3693" y="1459"/>
                  </a:lnTo>
                  <a:lnTo>
                    <a:pt x="3779" y="1435"/>
                  </a:lnTo>
                  <a:lnTo>
                    <a:pt x="3863" y="1411"/>
                  </a:lnTo>
                  <a:lnTo>
                    <a:pt x="3947" y="1390"/>
                  </a:lnTo>
                  <a:lnTo>
                    <a:pt x="4031" y="1361"/>
                  </a:lnTo>
                  <a:lnTo>
                    <a:pt x="4115" y="1349"/>
                  </a:lnTo>
                  <a:lnTo>
                    <a:pt x="4199" y="1344"/>
                  </a:lnTo>
                  <a:lnTo>
                    <a:pt x="4283" y="1325"/>
                  </a:lnTo>
                  <a:lnTo>
                    <a:pt x="4367" y="1301"/>
                  </a:lnTo>
                  <a:lnTo>
                    <a:pt x="4451" y="1272"/>
                  </a:lnTo>
                  <a:lnTo>
                    <a:pt x="4533" y="1246"/>
                  </a:lnTo>
                  <a:lnTo>
                    <a:pt x="4614" y="1219"/>
                  </a:lnTo>
                  <a:lnTo>
                    <a:pt x="4698" y="1190"/>
                  </a:lnTo>
                  <a:lnTo>
                    <a:pt x="4778" y="1164"/>
                  </a:lnTo>
                  <a:lnTo>
                    <a:pt x="4859" y="1135"/>
                  </a:lnTo>
                  <a:lnTo>
                    <a:pt x="4938" y="1109"/>
                  </a:lnTo>
                  <a:lnTo>
                    <a:pt x="5022" y="1085"/>
                  </a:lnTo>
                  <a:lnTo>
                    <a:pt x="5104" y="1058"/>
                  </a:lnTo>
                  <a:lnTo>
                    <a:pt x="5183" y="1030"/>
                  </a:lnTo>
                  <a:lnTo>
                    <a:pt x="5262" y="1003"/>
                  </a:lnTo>
                  <a:lnTo>
                    <a:pt x="5344" y="977"/>
                  </a:lnTo>
                  <a:lnTo>
                    <a:pt x="5423" y="950"/>
                  </a:lnTo>
                  <a:lnTo>
                    <a:pt x="5502" y="924"/>
                  </a:lnTo>
                  <a:lnTo>
                    <a:pt x="5582" y="900"/>
                  </a:lnTo>
                  <a:lnTo>
                    <a:pt x="5658" y="874"/>
                  </a:lnTo>
                  <a:lnTo>
                    <a:pt x="5740" y="847"/>
                  </a:lnTo>
                  <a:lnTo>
                    <a:pt x="5819" y="821"/>
                  </a:lnTo>
                  <a:lnTo>
                    <a:pt x="5896" y="797"/>
                  </a:lnTo>
                  <a:lnTo>
                    <a:pt x="5973" y="770"/>
                  </a:lnTo>
                  <a:lnTo>
                    <a:pt x="6052" y="744"/>
                  </a:lnTo>
                  <a:lnTo>
                    <a:pt x="6129" y="718"/>
                  </a:lnTo>
                  <a:lnTo>
                    <a:pt x="6208" y="691"/>
                  </a:lnTo>
                  <a:lnTo>
                    <a:pt x="6282" y="667"/>
                  </a:lnTo>
                  <a:lnTo>
                    <a:pt x="6359" y="643"/>
                  </a:lnTo>
                  <a:lnTo>
                    <a:pt x="6434" y="617"/>
                  </a:lnTo>
                  <a:lnTo>
                    <a:pt x="6513" y="590"/>
                  </a:lnTo>
                  <a:lnTo>
                    <a:pt x="6587" y="569"/>
                  </a:lnTo>
                  <a:lnTo>
                    <a:pt x="6666" y="542"/>
                  </a:lnTo>
                  <a:lnTo>
                    <a:pt x="6738" y="516"/>
                  </a:lnTo>
                  <a:lnTo>
                    <a:pt x="6815" y="492"/>
                  </a:lnTo>
                  <a:lnTo>
                    <a:pt x="6889" y="468"/>
                  </a:lnTo>
                  <a:lnTo>
                    <a:pt x="6964" y="442"/>
                  </a:lnTo>
                  <a:lnTo>
                    <a:pt x="7038" y="418"/>
                  </a:lnTo>
                  <a:lnTo>
                    <a:pt x="7115" y="391"/>
                  </a:lnTo>
                  <a:lnTo>
                    <a:pt x="7187" y="370"/>
                  </a:lnTo>
                  <a:lnTo>
                    <a:pt x="7261" y="343"/>
                  </a:lnTo>
                  <a:lnTo>
                    <a:pt x="7336" y="319"/>
                  </a:lnTo>
                  <a:lnTo>
                    <a:pt x="7408" y="298"/>
                  </a:lnTo>
                  <a:lnTo>
                    <a:pt x="7480" y="271"/>
                  </a:lnTo>
                  <a:lnTo>
                    <a:pt x="7554" y="247"/>
                  </a:lnTo>
                  <a:lnTo>
                    <a:pt x="7626" y="223"/>
                  </a:lnTo>
                  <a:lnTo>
                    <a:pt x="7698" y="199"/>
                  </a:lnTo>
                  <a:lnTo>
                    <a:pt x="7770" y="175"/>
                  </a:lnTo>
                  <a:lnTo>
                    <a:pt x="7842" y="154"/>
                  </a:lnTo>
                  <a:lnTo>
                    <a:pt x="7914" y="127"/>
                  </a:lnTo>
                  <a:lnTo>
                    <a:pt x="7986" y="103"/>
                  </a:lnTo>
                  <a:lnTo>
                    <a:pt x="8058" y="82"/>
                  </a:lnTo>
                  <a:lnTo>
                    <a:pt x="8130" y="58"/>
                  </a:lnTo>
                  <a:lnTo>
                    <a:pt x="8200" y="36"/>
                  </a:lnTo>
                  <a:lnTo>
                    <a:pt x="8272" y="12"/>
                  </a:lnTo>
                  <a:lnTo>
                    <a:pt x="830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3" name="Freeform 263"/>
            <p:cNvSpPr>
              <a:spLocks noChangeAspect="1"/>
            </p:cNvSpPr>
            <p:nvPr/>
          </p:nvSpPr>
          <p:spPr bwMode="auto">
            <a:xfrm>
              <a:off x="1291" y="1677"/>
              <a:ext cx="3538" cy="1165"/>
            </a:xfrm>
            <a:custGeom>
              <a:avLst/>
              <a:gdLst/>
              <a:ahLst/>
              <a:cxnLst>
                <a:cxn ang="0">
                  <a:pos x="48" y="2719"/>
                </a:cxn>
                <a:cxn ang="0">
                  <a:pos x="242" y="2657"/>
                </a:cxn>
                <a:cxn ang="0">
                  <a:pos x="434" y="2592"/>
                </a:cxn>
                <a:cxn ang="0">
                  <a:pos x="629" y="2530"/>
                </a:cxn>
                <a:cxn ang="0">
                  <a:pos x="818" y="2467"/>
                </a:cxn>
                <a:cxn ang="0">
                  <a:pos x="1008" y="2407"/>
                </a:cxn>
                <a:cxn ang="0">
                  <a:pos x="1195" y="2342"/>
                </a:cxn>
                <a:cxn ang="0">
                  <a:pos x="1382" y="2282"/>
                </a:cxn>
                <a:cxn ang="0">
                  <a:pos x="1567" y="2222"/>
                </a:cxn>
                <a:cxn ang="0">
                  <a:pos x="1752" y="2160"/>
                </a:cxn>
                <a:cxn ang="0">
                  <a:pos x="1932" y="2100"/>
                </a:cxn>
                <a:cxn ang="0">
                  <a:pos x="2114" y="2026"/>
                </a:cxn>
                <a:cxn ang="0">
                  <a:pos x="2292" y="1937"/>
                </a:cxn>
                <a:cxn ang="0">
                  <a:pos x="2472" y="1884"/>
                </a:cxn>
                <a:cxn ang="0">
                  <a:pos x="2652" y="1862"/>
                </a:cxn>
                <a:cxn ang="0">
                  <a:pos x="2829" y="1805"/>
                </a:cxn>
                <a:cxn ang="0">
                  <a:pos x="3002" y="1716"/>
                </a:cxn>
                <a:cxn ang="0">
                  <a:pos x="3177" y="1644"/>
                </a:cxn>
                <a:cxn ang="0">
                  <a:pos x="3350" y="1574"/>
                </a:cxn>
                <a:cxn ang="0">
                  <a:pos x="3520" y="1512"/>
                </a:cxn>
                <a:cxn ang="0">
                  <a:pos x="3693" y="1457"/>
                </a:cxn>
                <a:cxn ang="0">
                  <a:pos x="3864" y="1411"/>
                </a:cxn>
                <a:cxn ang="0">
                  <a:pos x="4029" y="1366"/>
                </a:cxn>
                <a:cxn ang="0">
                  <a:pos x="4200" y="1346"/>
                </a:cxn>
                <a:cxn ang="0">
                  <a:pos x="4368" y="1296"/>
                </a:cxn>
                <a:cxn ang="0">
                  <a:pos x="4531" y="1243"/>
                </a:cxn>
                <a:cxn ang="0">
                  <a:pos x="4694" y="1190"/>
                </a:cxn>
                <a:cxn ang="0">
                  <a:pos x="4859" y="1135"/>
                </a:cxn>
                <a:cxn ang="0">
                  <a:pos x="5020" y="1080"/>
                </a:cxn>
                <a:cxn ang="0">
                  <a:pos x="5181" y="1030"/>
                </a:cxn>
                <a:cxn ang="0">
                  <a:pos x="5339" y="977"/>
                </a:cxn>
                <a:cxn ang="0">
                  <a:pos x="5500" y="924"/>
                </a:cxn>
                <a:cxn ang="0">
                  <a:pos x="5659" y="871"/>
                </a:cxn>
                <a:cxn ang="0">
                  <a:pos x="5815" y="818"/>
                </a:cxn>
                <a:cxn ang="0">
                  <a:pos x="5971" y="770"/>
                </a:cxn>
                <a:cxn ang="0">
                  <a:pos x="6127" y="718"/>
                </a:cxn>
                <a:cxn ang="0">
                  <a:pos x="6278" y="667"/>
                </a:cxn>
                <a:cxn ang="0">
                  <a:pos x="6434" y="617"/>
                </a:cxn>
                <a:cxn ang="0">
                  <a:pos x="6585" y="566"/>
                </a:cxn>
                <a:cxn ang="0">
                  <a:pos x="6736" y="516"/>
                </a:cxn>
                <a:cxn ang="0">
                  <a:pos x="6887" y="468"/>
                </a:cxn>
                <a:cxn ang="0">
                  <a:pos x="7036" y="420"/>
                </a:cxn>
                <a:cxn ang="0">
                  <a:pos x="7182" y="370"/>
                </a:cxn>
                <a:cxn ang="0">
                  <a:pos x="7331" y="322"/>
                </a:cxn>
                <a:cxn ang="0">
                  <a:pos x="7480" y="271"/>
                </a:cxn>
                <a:cxn ang="0">
                  <a:pos x="7624" y="223"/>
                </a:cxn>
                <a:cxn ang="0">
                  <a:pos x="7768" y="178"/>
                </a:cxn>
                <a:cxn ang="0">
                  <a:pos x="7912" y="127"/>
                </a:cxn>
                <a:cxn ang="0">
                  <a:pos x="8056" y="82"/>
                </a:cxn>
                <a:cxn ang="0">
                  <a:pos x="8198" y="36"/>
                </a:cxn>
                <a:cxn ang="0">
                  <a:pos x="8303" y="0"/>
                </a:cxn>
              </a:cxnLst>
              <a:rect l="0" t="0" r="r" b="b"/>
              <a:pathLst>
                <a:path w="8303" h="2736">
                  <a:moveTo>
                    <a:pt x="0" y="2736"/>
                  </a:moveTo>
                  <a:lnTo>
                    <a:pt x="48" y="2719"/>
                  </a:lnTo>
                  <a:lnTo>
                    <a:pt x="146" y="2688"/>
                  </a:lnTo>
                  <a:lnTo>
                    <a:pt x="242" y="2657"/>
                  </a:lnTo>
                  <a:lnTo>
                    <a:pt x="341" y="2626"/>
                  </a:lnTo>
                  <a:lnTo>
                    <a:pt x="434" y="2592"/>
                  </a:lnTo>
                  <a:lnTo>
                    <a:pt x="533" y="2561"/>
                  </a:lnTo>
                  <a:lnTo>
                    <a:pt x="629" y="2530"/>
                  </a:lnTo>
                  <a:lnTo>
                    <a:pt x="722" y="2498"/>
                  </a:lnTo>
                  <a:lnTo>
                    <a:pt x="818" y="2467"/>
                  </a:lnTo>
                  <a:lnTo>
                    <a:pt x="912" y="2436"/>
                  </a:lnTo>
                  <a:lnTo>
                    <a:pt x="1008" y="2407"/>
                  </a:lnTo>
                  <a:lnTo>
                    <a:pt x="1101" y="2374"/>
                  </a:lnTo>
                  <a:lnTo>
                    <a:pt x="1195" y="2342"/>
                  </a:lnTo>
                  <a:lnTo>
                    <a:pt x="1289" y="2311"/>
                  </a:lnTo>
                  <a:lnTo>
                    <a:pt x="1382" y="2282"/>
                  </a:lnTo>
                  <a:lnTo>
                    <a:pt x="1476" y="2251"/>
                  </a:lnTo>
                  <a:lnTo>
                    <a:pt x="1567" y="2222"/>
                  </a:lnTo>
                  <a:lnTo>
                    <a:pt x="1658" y="2191"/>
                  </a:lnTo>
                  <a:lnTo>
                    <a:pt x="1752" y="2160"/>
                  </a:lnTo>
                  <a:lnTo>
                    <a:pt x="1843" y="2129"/>
                  </a:lnTo>
                  <a:lnTo>
                    <a:pt x="1932" y="2100"/>
                  </a:lnTo>
                  <a:lnTo>
                    <a:pt x="2025" y="2069"/>
                  </a:lnTo>
                  <a:lnTo>
                    <a:pt x="2114" y="2026"/>
                  </a:lnTo>
                  <a:lnTo>
                    <a:pt x="2203" y="1997"/>
                  </a:lnTo>
                  <a:lnTo>
                    <a:pt x="2292" y="1937"/>
                  </a:lnTo>
                  <a:lnTo>
                    <a:pt x="2378" y="1879"/>
                  </a:lnTo>
                  <a:lnTo>
                    <a:pt x="2472" y="1884"/>
                  </a:lnTo>
                  <a:lnTo>
                    <a:pt x="2563" y="1882"/>
                  </a:lnTo>
                  <a:lnTo>
                    <a:pt x="2652" y="1862"/>
                  </a:lnTo>
                  <a:lnTo>
                    <a:pt x="2738" y="1834"/>
                  </a:lnTo>
                  <a:lnTo>
                    <a:pt x="2829" y="1805"/>
                  </a:lnTo>
                  <a:lnTo>
                    <a:pt x="2916" y="1766"/>
                  </a:lnTo>
                  <a:lnTo>
                    <a:pt x="3002" y="1716"/>
                  </a:lnTo>
                  <a:lnTo>
                    <a:pt x="3088" y="1673"/>
                  </a:lnTo>
                  <a:lnTo>
                    <a:pt x="3177" y="1644"/>
                  </a:lnTo>
                  <a:lnTo>
                    <a:pt x="3264" y="1610"/>
                  </a:lnTo>
                  <a:lnTo>
                    <a:pt x="3350" y="1574"/>
                  </a:lnTo>
                  <a:lnTo>
                    <a:pt x="3434" y="1543"/>
                  </a:lnTo>
                  <a:lnTo>
                    <a:pt x="3520" y="1512"/>
                  </a:lnTo>
                  <a:lnTo>
                    <a:pt x="3604" y="1483"/>
                  </a:lnTo>
                  <a:lnTo>
                    <a:pt x="3693" y="1457"/>
                  </a:lnTo>
                  <a:lnTo>
                    <a:pt x="3775" y="1433"/>
                  </a:lnTo>
                  <a:lnTo>
                    <a:pt x="3864" y="1411"/>
                  </a:lnTo>
                  <a:lnTo>
                    <a:pt x="3945" y="1390"/>
                  </a:lnTo>
                  <a:lnTo>
                    <a:pt x="4029" y="1366"/>
                  </a:lnTo>
                  <a:lnTo>
                    <a:pt x="4116" y="1351"/>
                  </a:lnTo>
                  <a:lnTo>
                    <a:pt x="4200" y="1346"/>
                  </a:lnTo>
                  <a:lnTo>
                    <a:pt x="4284" y="1322"/>
                  </a:lnTo>
                  <a:lnTo>
                    <a:pt x="4368" y="1296"/>
                  </a:lnTo>
                  <a:lnTo>
                    <a:pt x="4447" y="1272"/>
                  </a:lnTo>
                  <a:lnTo>
                    <a:pt x="4531" y="1243"/>
                  </a:lnTo>
                  <a:lnTo>
                    <a:pt x="4615" y="1217"/>
                  </a:lnTo>
                  <a:lnTo>
                    <a:pt x="4694" y="1190"/>
                  </a:lnTo>
                  <a:lnTo>
                    <a:pt x="4775" y="1162"/>
                  </a:lnTo>
                  <a:lnTo>
                    <a:pt x="4859" y="1135"/>
                  </a:lnTo>
                  <a:lnTo>
                    <a:pt x="4939" y="1111"/>
                  </a:lnTo>
                  <a:lnTo>
                    <a:pt x="5020" y="1080"/>
                  </a:lnTo>
                  <a:lnTo>
                    <a:pt x="5099" y="1056"/>
                  </a:lnTo>
                  <a:lnTo>
                    <a:pt x="5181" y="1030"/>
                  </a:lnTo>
                  <a:lnTo>
                    <a:pt x="5263" y="1003"/>
                  </a:lnTo>
                  <a:lnTo>
                    <a:pt x="5339" y="977"/>
                  </a:lnTo>
                  <a:lnTo>
                    <a:pt x="5421" y="948"/>
                  </a:lnTo>
                  <a:lnTo>
                    <a:pt x="5500" y="924"/>
                  </a:lnTo>
                  <a:lnTo>
                    <a:pt x="5579" y="898"/>
                  </a:lnTo>
                  <a:lnTo>
                    <a:pt x="5659" y="871"/>
                  </a:lnTo>
                  <a:lnTo>
                    <a:pt x="5738" y="845"/>
                  </a:lnTo>
                  <a:lnTo>
                    <a:pt x="5815" y="818"/>
                  </a:lnTo>
                  <a:lnTo>
                    <a:pt x="5891" y="792"/>
                  </a:lnTo>
                  <a:lnTo>
                    <a:pt x="5971" y="770"/>
                  </a:lnTo>
                  <a:lnTo>
                    <a:pt x="6047" y="744"/>
                  </a:lnTo>
                  <a:lnTo>
                    <a:pt x="6127" y="718"/>
                  </a:lnTo>
                  <a:lnTo>
                    <a:pt x="6203" y="691"/>
                  </a:lnTo>
                  <a:lnTo>
                    <a:pt x="6278" y="667"/>
                  </a:lnTo>
                  <a:lnTo>
                    <a:pt x="6357" y="641"/>
                  </a:lnTo>
                  <a:lnTo>
                    <a:pt x="6434" y="617"/>
                  </a:lnTo>
                  <a:lnTo>
                    <a:pt x="6508" y="593"/>
                  </a:lnTo>
                  <a:lnTo>
                    <a:pt x="6585" y="566"/>
                  </a:lnTo>
                  <a:lnTo>
                    <a:pt x="6662" y="542"/>
                  </a:lnTo>
                  <a:lnTo>
                    <a:pt x="6736" y="516"/>
                  </a:lnTo>
                  <a:lnTo>
                    <a:pt x="6810" y="492"/>
                  </a:lnTo>
                  <a:lnTo>
                    <a:pt x="6887" y="468"/>
                  </a:lnTo>
                  <a:lnTo>
                    <a:pt x="6962" y="442"/>
                  </a:lnTo>
                  <a:lnTo>
                    <a:pt x="7036" y="420"/>
                  </a:lnTo>
                  <a:lnTo>
                    <a:pt x="7110" y="394"/>
                  </a:lnTo>
                  <a:lnTo>
                    <a:pt x="7182" y="370"/>
                  </a:lnTo>
                  <a:lnTo>
                    <a:pt x="7259" y="343"/>
                  </a:lnTo>
                  <a:lnTo>
                    <a:pt x="7331" y="322"/>
                  </a:lnTo>
                  <a:lnTo>
                    <a:pt x="7403" y="295"/>
                  </a:lnTo>
                  <a:lnTo>
                    <a:pt x="7480" y="271"/>
                  </a:lnTo>
                  <a:lnTo>
                    <a:pt x="7552" y="250"/>
                  </a:lnTo>
                  <a:lnTo>
                    <a:pt x="7624" y="223"/>
                  </a:lnTo>
                  <a:lnTo>
                    <a:pt x="7696" y="199"/>
                  </a:lnTo>
                  <a:lnTo>
                    <a:pt x="7768" y="178"/>
                  </a:lnTo>
                  <a:lnTo>
                    <a:pt x="7840" y="154"/>
                  </a:lnTo>
                  <a:lnTo>
                    <a:pt x="7912" y="127"/>
                  </a:lnTo>
                  <a:lnTo>
                    <a:pt x="7984" y="106"/>
                  </a:lnTo>
                  <a:lnTo>
                    <a:pt x="8056" y="82"/>
                  </a:lnTo>
                  <a:lnTo>
                    <a:pt x="8128" y="60"/>
                  </a:lnTo>
                  <a:lnTo>
                    <a:pt x="8198" y="36"/>
                  </a:lnTo>
                  <a:lnTo>
                    <a:pt x="8270" y="12"/>
                  </a:lnTo>
                  <a:lnTo>
                    <a:pt x="830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4" name="Freeform 264"/>
            <p:cNvSpPr>
              <a:spLocks noChangeAspect="1"/>
            </p:cNvSpPr>
            <p:nvPr/>
          </p:nvSpPr>
          <p:spPr bwMode="auto">
            <a:xfrm>
              <a:off x="1284" y="1673"/>
              <a:ext cx="3537" cy="1162"/>
            </a:xfrm>
            <a:custGeom>
              <a:avLst/>
              <a:gdLst/>
              <a:ahLst/>
              <a:cxnLst>
                <a:cxn ang="0">
                  <a:pos x="48" y="2715"/>
                </a:cxn>
                <a:cxn ang="0">
                  <a:pos x="245" y="2653"/>
                </a:cxn>
                <a:cxn ang="0">
                  <a:pos x="437" y="2590"/>
                </a:cxn>
                <a:cxn ang="0">
                  <a:pos x="629" y="2525"/>
                </a:cxn>
                <a:cxn ang="0">
                  <a:pos x="818" y="2463"/>
                </a:cxn>
                <a:cxn ang="0">
                  <a:pos x="1008" y="2398"/>
                </a:cxn>
                <a:cxn ang="0">
                  <a:pos x="1195" y="2338"/>
                </a:cxn>
                <a:cxn ang="0">
                  <a:pos x="1382" y="2278"/>
                </a:cxn>
                <a:cxn ang="0">
                  <a:pos x="1567" y="2213"/>
                </a:cxn>
                <a:cxn ang="0">
                  <a:pos x="1750" y="2153"/>
                </a:cxn>
                <a:cxn ang="0">
                  <a:pos x="1932" y="2093"/>
                </a:cxn>
                <a:cxn ang="0">
                  <a:pos x="2114" y="2021"/>
                </a:cxn>
                <a:cxn ang="0">
                  <a:pos x="2292" y="1944"/>
                </a:cxn>
                <a:cxn ang="0">
                  <a:pos x="2469" y="1880"/>
                </a:cxn>
                <a:cxn ang="0">
                  <a:pos x="2649" y="1858"/>
                </a:cxn>
                <a:cxn ang="0">
                  <a:pos x="2827" y="1800"/>
                </a:cxn>
                <a:cxn ang="0">
                  <a:pos x="3000" y="1714"/>
                </a:cxn>
                <a:cxn ang="0">
                  <a:pos x="3173" y="1642"/>
                </a:cxn>
                <a:cxn ang="0">
                  <a:pos x="3345" y="1572"/>
                </a:cxn>
                <a:cxn ang="0">
                  <a:pos x="3521" y="1512"/>
                </a:cxn>
                <a:cxn ang="0">
                  <a:pos x="3689" y="1455"/>
                </a:cxn>
                <a:cxn ang="0">
                  <a:pos x="3859" y="1412"/>
                </a:cxn>
                <a:cxn ang="0">
                  <a:pos x="4029" y="1368"/>
                </a:cxn>
                <a:cxn ang="0">
                  <a:pos x="4197" y="1342"/>
                </a:cxn>
                <a:cxn ang="0">
                  <a:pos x="4363" y="1296"/>
                </a:cxn>
                <a:cxn ang="0">
                  <a:pos x="4531" y="1241"/>
                </a:cxn>
                <a:cxn ang="0">
                  <a:pos x="4694" y="1186"/>
                </a:cxn>
                <a:cxn ang="0">
                  <a:pos x="4855" y="1131"/>
                </a:cxn>
                <a:cxn ang="0">
                  <a:pos x="5016" y="1080"/>
                </a:cxn>
                <a:cxn ang="0">
                  <a:pos x="5179" y="1025"/>
                </a:cxn>
                <a:cxn ang="0">
                  <a:pos x="5340" y="972"/>
                </a:cxn>
                <a:cxn ang="0">
                  <a:pos x="5498" y="922"/>
                </a:cxn>
                <a:cxn ang="0">
                  <a:pos x="5656" y="869"/>
                </a:cxn>
                <a:cxn ang="0">
                  <a:pos x="5812" y="819"/>
                </a:cxn>
                <a:cxn ang="0">
                  <a:pos x="5968" y="766"/>
                </a:cxn>
                <a:cxn ang="0">
                  <a:pos x="6122" y="713"/>
                </a:cxn>
                <a:cxn ang="0">
                  <a:pos x="6278" y="665"/>
                </a:cxn>
                <a:cxn ang="0">
                  <a:pos x="6432" y="612"/>
                </a:cxn>
                <a:cxn ang="0">
                  <a:pos x="6583" y="564"/>
                </a:cxn>
                <a:cxn ang="0">
                  <a:pos x="6734" y="514"/>
                </a:cxn>
                <a:cxn ang="0">
                  <a:pos x="6883" y="464"/>
                </a:cxn>
                <a:cxn ang="0">
                  <a:pos x="7034" y="413"/>
                </a:cxn>
                <a:cxn ang="0">
                  <a:pos x="7183" y="365"/>
                </a:cxn>
                <a:cxn ang="0">
                  <a:pos x="7329" y="320"/>
                </a:cxn>
                <a:cxn ang="0">
                  <a:pos x="7475" y="269"/>
                </a:cxn>
                <a:cxn ang="0">
                  <a:pos x="7619" y="221"/>
                </a:cxn>
                <a:cxn ang="0">
                  <a:pos x="7763" y="176"/>
                </a:cxn>
                <a:cxn ang="0">
                  <a:pos x="7907" y="125"/>
                </a:cxn>
                <a:cxn ang="0">
                  <a:pos x="8051" y="80"/>
                </a:cxn>
                <a:cxn ang="0">
                  <a:pos x="8193" y="34"/>
                </a:cxn>
                <a:cxn ang="0">
                  <a:pos x="8301" y="0"/>
                </a:cxn>
              </a:cxnLst>
              <a:rect l="0" t="0" r="r" b="b"/>
              <a:pathLst>
                <a:path w="8301" h="2729">
                  <a:moveTo>
                    <a:pt x="0" y="2729"/>
                  </a:moveTo>
                  <a:lnTo>
                    <a:pt x="48" y="2715"/>
                  </a:lnTo>
                  <a:lnTo>
                    <a:pt x="146" y="2684"/>
                  </a:lnTo>
                  <a:lnTo>
                    <a:pt x="245" y="2653"/>
                  </a:lnTo>
                  <a:lnTo>
                    <a:pt x="341" y="2621"/>
                  </a:lnTo>
                  <a:lnTo>
                    <a:pt x="437" y="2590"/>
                  </a:lnTo>
                  <a:lnTo>
                    <a:pt x="533" y="2557"/>
                  </a:lnTo>
                  <a:lnTo>
                    <a:pt x="629" y="2525"/>
                  </a:lnTo>
                  <a:lnTo>
                    <a:pt x="722" y="2494"/>
                  </a:lnTo>
                  <a:lnTo>
                    <a:pt x="818" y="2463"/>
                  </a:lnTo>
                  <a:lnTo>
                    <a:pt x="912" y="2429"/>
                  </a:lnTo>
                  <a:lnTo>
                    <a:pt x="1008" y="2398"/>
                  </a:lnTo>
                  <a:lnTo>
                    <a:pt x="1099" y="2369"/>
                  </a:lnTo>
                  <a:lnTo>
                    <a:pt x="1195" y="2338"/>
                  </a:lnTo>
                  <a:lnTo>
                    <a:pt x="1289" y="2307"/>
                  </a:lnTo>
                  <a:lnTo>
                    <a:pt x="1382" y="2278"/>
                  </a:lnTo>
                  <a:lnTo>
                    <a:pt x="1474" y="2247"/>
                  </a:lnTo>
                  <a:lnTo>
                    <a:pt x="1567" y="2213"/>
                  </a:lnTo>
                  <a:lnTo>
                    <a:pt x="1658" y="2187"/>
                  </a:lnTo>
                  <a:lnTo>
                    <a:pt x="1750" y="2153"/>
                  </a:lnTo>
                  <a:lnTo>
                    <a:pt x="1841" y="2124"/>
                  </a:lnTo>
                  <a:lnTo>
                    <a:pt x="1932" y="2093"/>
                  </a:lnTo>
                  <a:lnTo>
                    <a:pt x="2026" y="2064"/>
                  </a:lnTo>
                  <a:lnTo>
                    <a:pt x="2114" y="2021"/>
                  </a:lnTo>
                  <a:lnTo>
                    <a:pt x="2203" y="1992"/>
                  </a:lnTo>
                  <a:lnTo>
                    <a:pt x="2292" y="1944"/>
                  </a:lnTo>
                  <a:lnTo>
                    <a:pt x="2381" y="1889"/>
                  </a:lnTo>
                  <a:lnTo>
                    <a:pt x="2469" y="1880"/>
                  </a:lnTo>
                  <a:lnTo>
                    <a:pt x="2561" y="1877"/>
                  </a:lnTo>
                  <a:lnTo>
                    <a:pt x="2649" y="1858"/>
                  </a:lnTo>
                  <a:lnTo>
                    <a:pt x="2738" y="1829"/>
                  </a:lnTo>
                  <a:lnTo>
                    <a:pt x="2827" y="1800"/>
                  </a:lnTo>
                  <a:lnTo>
                    <a:pt x="2913" y="1762"/>
                  </a:lnTo>
                  <a:lnTo>
                    <a:pt x="3000" y="1714"/>
                  </a:lnTo>
                  <a:lnTo>
                    <a:pt x="3089" y="1673"/>
                  </a:lnTo>
                  <a:lnTo>
                    <a:pt x="3173" y="1642"/>
                  </a:lnTo>
                  <a:lnTo>
                    <a:pt x="3261" y="1606"/>
                  </a:lnTo>
                  <a:lnTo>
                    <a:pt x="3345" y="1572"/>
                  </a:lnTo>
                  <a:lnTo>
                    <a:pt x="3432" y="1541"/>
                  </a:lnTo>
                  <a:lnTo>
                    <a:pt x="3521" y="1512"/>
                  </a:lnTo>
                  <a:lnTo>
                    <a:pt x="3605" y="1484"/>
                  </a:lnTo>
                  <a:lnTo>
                    <a:pt x="3689" y="1455"/>
                  </a:lnTo>
                  <a:lnTo>
                    <a:pt x="3775" y="1431"/>
                  </a:lnTo>
                  <a:lnTo>
                    <a:pt x="3859" y="1412"/>
                  </a:lnTo>
                  <a:lnTo>
                    <a:pt x="3945" y="1388"/>
                  </a:lnTo>
                  <a:lnTo>
                    <a:pt x="4029" y="1368"/>
                  </a:lnTo>
                  <a:lnTo>
                    <a:pt x="4113" y="1354"/>
                  </a:lnTo>
                  <a:lnTo>
                    <a:pt x="4197" y="1342"/>
                  </a:lnTo>
                  <a:lnTo>
                    <a:pt x="4279" y="1323"/>
                  </a:lnTo>
                  <a:lnTo>
                    <a:pt x="4363" y="1296"/>
                  </a:lnTo>
                  <a:lnTo>
                    <a:pt x="4447" y="1268"/>
                  </a:lnTo>
                  <a:lnTo>
                    <a:pt x="4531" y="1241"/>
                  </a:lnTo>
                  <a:lnTo>
                    <a:pt x="4610" y="1212"/>
                  </a:lnTo>
                  <a:lnTo>
                    <a:pt x="4694" y="1186"/>
                  </a:lnTo>
                  <a:lnTo>
                    <a:pt x="4776" y="1160"/>
                  </a:lnTo>
                  <a:lnTo>
                    <a:pt x="4855" y="1131"/>
                  </a:lnTo>
                  <a:lnTo>
                    <a:pt x="4936" y="1107"/>
                  </a:lnTo>
                  <a:lnTo>
                    <a:pt x="5016" y="1080"/>
                  </a:lnTo>
                  <a:lnTo>
                    <a:pt x="5097" y="1054"/>
                  </a:lnTo>
                  <a:lnTo>
                    <a:pt x="5179" y="1025"/>
                  </a:lnTo>
                  <a:lnTo>
                    <a:pt x="5258" y="999"/>
                  </a:lnTo>
                  <a:lnTo>
                    <a:pt x="5340" y="972"/>
                  </a:lnTo>
                  <a:lnTo>
                    <a:pt x="5416" y="946"/>
                  </a:lnTo>
                  <a:lnTo>
                    <a:pt x="5498" y="922"/>
                  </a:lnTo>
                  <a:lnTo>
                    <a:pt x="5575" y="896"/>
                  </a:lnTo>
                  <a:lnTo>
                    <a:pt x="5656" y="869"/>
                  </a:lnTo>
                  <a:lnTo>
                    <a:pt x="5733" y="843"/>
                  </a:lnTo>
                  <a:lnTo>
                    <a:pt x="5812" y="819"/>
                  </a:lnTo>
                  <a:lnTo>
                    <a:pt x="5889" y="792"/>
                  </a:lnTo>
                  <a:lnTo>
                    <a:pt x="5968" y="766"/>
                  </a:lnTo>
                  <a:lnTo>
                    <a:pt x="6045" y="740"/>
                  </a:lnTo>
                  <a:lnTo>
                    <a:pt x="6122" y="713"/>
                  </a:lnTo>
                  <a:lnTo>
                    <a:pt x="6201" y="692"/>
                  </a:lnTo>
                  <a:lnTo>
                    <a:pt x="6278" y="665"/>
                  </a:lnTo>
                  <a:lnTo>
                    <a:pt x="6352" y="639"/>
                  </a:lnTo>
                  <a:lnTo>
                    <a:pt x="6432" y="612"/>
                  </a:lnTo>
                  <a:lnTo>
                    <a:pt x="6506" y="591"/>
                  </a:lnTo>
                  <a:lnTo>
                    <a:pt x="6583" y="564"/>
                  </a:lnTo>
                  <a:lnTo>
                    <a:pt x="6657" y="538"/>
                  </a:lnTo>
                  <a:lnTo>
                    <a:pt x="6734" y="514"/>
                  </a:lnTo>
                  <a:lnTo>
                    <a:pt x="6808" y="490"/>
                  </a:lnTo>
                  <a:lnTo>
                    <a:pt x="6883" y="464"/>
                  </a:lnTo>
                  <a:lnTo>
                    <a:pt x="6957" y="440"/>
                  </a:lnTo>
                  <a:lnTo>
                    <a:pt x="7034" y="413"/>
                  </a:lnTo>
                  <a:lnTo>
                    <a:pt x="7108" y="392"/>
                  </a:lnTo>
                  <a:lnTo>
                    <a:pt x="7183" y="365"/>
                  </a:lnTo>
                  <a:lnTo>
                    <a:pt x="7255" y="341"/>
                  </a:lnTo>
                  <a:lnTo>
                    <a:pt x="7329" y="320"/>
                  </a:lnTo>
                  <a:lnTo>
                    <a:pt x="7401" y="293"/>
                  </a:lnTo>
                  <a:lnTo>
                    <a:pt x="7475" y="269"/>
                  </a:lnTo>
                  <a:lnTo>
                    <a:pt x="7547" y="248"/>
                  </a:lnTo>
                  <a:lnTo>
                    <a:pt x="7619" y="221"/>
                  </a:lnTo>
                  <a:lnTo>
                    <a:pt x="7691" y="197"/>
                  </a:lnTo>
                  <a:lnTo>
                    <a:pt x="7763" y="176"/>
                  </a:lnTo>
                  <a:lnTo>
                    <a:pt x="7835" y="149"/>
                  </a:lnTo>
                  <a:lnTo>
                    <a:pt x="7907" y="125"/>
                  </a:lnTo>
                  <a:lnTo>
                    <a:pt x="7979" y="104"/>
                  </a:lnTo>
                  <a:lnTo>
                    <a:pt x="8051" y="80"/>
                  </a:lnTo>
                  <a:lnTo>
                    <a:pt x="8123" y="58"/>
                  </a:lnTo>
                  <a:lnTo>
                    <a:pt x="8193" y="34"/>
                  </a:lnTo>
                  <a:lnTo>
                    <a:pt x="8265" y="10"/>
                  </a:lnTo>
                  <a:lnTo>
                    <a:pt x="83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5" name="Freeform 265"/>
            <p:cNvSpPr>
              <a:spLocks noChangeAspect="1"/>
            </p:cNvSpPr>
            <p:nvPr/>
          </p:nvSpPr>
          <p:spPr bwMode="auto">
            <a:xfrm>
              <a:off x="1277" y="1668"/>
              <a:ext cx="3535" cy="1161"/>
            </a:xfrm>
            <a:custGeom>
              <a:avLst/>
              <a:gdLst/>
              <a:ahLst/>
              <a:cxnLst>
                <a:cxn ang="0">
                  <a:pos x="48" y="2710"/>
                </a:cxn>
                <a:cxn ang="0">
                  <a:pos x="245" y="2648"/>
                </a:cxn>
                <a:cxn ang="0">
                  <a:pos x="437" y="2583"/>
                </a:cxn>
                <a:cxn ang="0">
                  <a:pos x="627" y="2520"/>
                </a:cxn>
                <a:cxn ang="0">
                  <a:pos x="819" y="2460"/>
                </a:cxn>
                <a:cxn ang="0">
                  <a:pos x="1008" y="2396"/>
                </a:cxn>
                <a:cxn ang="0">
                  <a:pos x="1195" y="2336"/>
                </a:cxn>
                <a:cxn ang="0">
                  <a:pos x="1383" y="2273"/>
                </a:cxn>
                <a:cxn ang="0">
                  <a:pos x="1567" y="2213"/>
                </a:cxn>
                <a:cxn ang="0">
                  <a:pos x="1750" y="2151"/>
                </a:cxn>
                <a:cxn ang="0">
                  <a:pos x="1932" y="2091"/>
                </a:cxn>
                <a:cxn ang="0">
                  <a:pos x="2114" y="2016"/>
                </a:cxn>
                <a:cxn ang="0">
                  <a:pos x="2292" y="1954"/>
                </a:cxn>
                <a:cxn ang="0">
                  <a:pos x="2470" y="1882"/>
                </a:cxn>
                <a:cxn ang="0">
                  <a:pos x="2650" y="1856"/>
                </a:cxn>
                <a:cxn ang="0">
                  <a:pos x="2825" y="1798"/>
                </a:cxn>
                <a:cxn ang="0">
                  <a:pos x="3000" y="1714"/>
                </a:cxn>
                <a:cxn ang="0">
                  <a:pos x="3173" y="1642"/>
                </a:cxn>
                <a:cxn ang="0">
                  <a:pos x="3346" y="1572"/>
                </a:cxn>
                <a:cxn ang="0">
                  <a:pos x="3518" y="1512"/>
                </a:cxn>
                <a:cxn ang="0">
                  <a:pos x="3689" y="1455"/>
                </a:cxn>
                <a:cxn ang="0">
                  <a:pos x="3859" y="1412"/>
                </a:cxn>
                <a:cxn ang="0">
                  <a:pos x="4030" y="1371"/>
                </a:cxn>
                <a:cxn ang="0">
                  <a:pos x="4195" y="1342"/>
                </a:cxn>
                <a:cxn ang="0">
                  <a:pos x="4363" y="1294"/>
                </a:cxn>
                <a:cxn ang="0">
                  <a:pos x="4526" y="1239"/>
                </a:cxn>
                <a:cxn ang="0">
                  <a:pos x="4692" y="1184"/>
                </a:cxn>
                <a:cxn ang="0">
                  <a:pos x="4855" y="1133"/>
                </a:cxn>
                <a:cxn ang="0">
                  <a:pos x="5016" y="1078"/>
                </a:cxn>
                <a:cxn ang="0">
                  <a:pos x="5177" y="1025"/>
                </a:cxn>
                <a:cxn ang="0">
                  <a:pos x="5337" y="975"/>
                </a:cxn>
                <a:cxn ang="0">
                  <a:pos x="5493" y="920"/>
                </a:cxn>
                <a:cxn ang="0">
                  <a:pos x="5654" y="867"/>
                </a:cxn>
                <a:cxn ang="0">
                  <a:pos x="5810" y="819"/>
                </a:cxn>
                <a:cxn ang="0">
                  <a:pos x="5966" y="766"/>
                </a:cxn>
                <a:cxn ang="0">
                  <a:pos x="6122" y="713"/>
                </a:cxn>
                <a:cxn ang="0">
                  <a:pos x="6276" y="663"/>
                </a:cxn>
                <a:cxn ang="0">
                  <a:pos x="6429" y="615"/>
                </a:cxn>
                <a:cxn ang="0">
                  <a:pos x="6581" y="564"/>
                </a:cxn>
                <a:cxn ang="0">
                  <a:pos x="6729" y="514"/>
                </a:cxn>
                <a:cxn ang="0">
                  <a:pos x="6880" y="464"/>
                </a:cxn>
                <a:cxn ang="0">
                  <a:pos x="7029" y="416"/>
                </a:cxn>
                <a:cxn ang="0">
                  <a:pos x="7178" y="365"/>
                </a:cxn>
                <a:cxn ang="0">
                  <a:pos x="7327" y="317"/>
                </a:cxn>
                <a:cxn ang="0">
                  <a:pos x="7473" y="272"/>
                </a:cxn>
                <a:cxn ang="0">
                  <a:pos x="7617" y="221"/>
                </a:cxn>
                <a:cxn ang="0">
                  <a:pos x="7764" y="176"/>
                </a:cxn>
                <a:cxn ang="0">
                  <a:pos x="7905" y="128"/>
                </a:cxn>
                <a:cxn ang="0">
                  <a:pos x="8049" y="82"/>
                </a:cxn>
                <a:cxn ang="0">
                  <a:pos x="8191" y="34"/>
                </a:cxn>
                <a:cxn ang="0">
                  <a:pos x="8296" y="0"/>
                </a:cxn>
              </a:cxnLst>
              <a:rect l="0" t="0" r="r" b="b"/>
              <a:pathLst>
                <a:path w="8296" h="2727">
                  <a:moveTo>
                    <a:pt x="0" y="2727"/>
                  </a:moveTo>
                  <a:lnTo>
                    <a:pt x="48" y="2710"/>
                  </a:lnTo>
                  <a:lnTo>
                    <a:pt x="147" y="2679"/>
                  </a:lnTo>
                  <a:lnTo>
                    <a:pt x="245" y="2648"/>
                  </a:lnTo>
                  <a:lnTo>
                    <a:pt x="339" y="2614"/>
                  </a:lnTo>
                  <a:lnTo>
                    <a:pt x="437" y="2583"/>
                  </a:lnTo>
                  <a:lnTo>
                    <a:pt x="533" y="2552"/>
                  </a:lnTo>
                  <a:lnTo>
                    <a:pt x="627" y="2520"/>
                  </a:lnTo>
                  <a:lnTo>
                    <a:pt x="723" y="2489"/>
                  </a:lnTo>
                  <a:lnTo>
                    <a:pt x="819" y="2460"/>
                  </a:lnTo>
                  <a:lnTo>
                    <a:pt x="912" y="2429"/>
                  </a:lnTo>
                  <a:lnTo>
                    <a:pt x="1008" y="2396"/>
                  </a:lnTo>
                  <a:lnTo>
                    <a:pt x="1099" y="2364"/>
                  </a:lnTo>
                  <a:lnTo>
                    <a:pt x="1195" y="2336"/>
                  </a:lnTo>
                  <a:lnTo>
                    <a:pt x="1287" y="2304"/>
                  </a:lnTo>
                  <a:lnTo>
                    <a:pt x="1383" y="2273"/>
                  </a:lnTo>
                  <a:lnTo>
                    <a:pt x="1474" y="2244"/>
                  </a:lnTo>
                  <a:lnTo>
                    <a:pt x="1567" y="2213"/>
                  </a:lnTo>
                  <a:lnTo>
                    <a:pt x="1659" y="2182"/>
                  </a:lnTo>
                  <a:lnTo>
                    <a:pt x="1750" y="2151"/>
                  </a:lnTo>
                  <a:lnTo>
                    <a:pt x="1839" y="2122"/>
                  </a:lnTo>
                  <a:lnTo>
                    <a:pt x="1932" y="2091"/>
                  </a:lnTo>
                  <a:lnTo>
                    <a:pt x="2026" y="2062"/>
                  </a:lnTo>
                  <a:lnTo>
                    <a:pt x="2114" y="2016"/>
                  </a:lnTo>
                  <a:lnTo>
                    <a:pt x="2203" y="1988"/>
                  </a:lnTo>
                  <a:lnTo>
                    <a:pt x="2292" y="1954"/>
                  </a:lnTo>
                  <a:lnTo>
                    <a:pt x="2381" y="1901"/>
                  </a:lnTo>
                  <a:lnTo>
                    <a:pt x="2470" y="1882"/>
                  </a:lnTo>
                  <a:lnTo>
                    <a:pt x="2558" y="1872"/>
                  </a:lnTo>
                  <a:lnTo>
                    <a:pt x="2650" y="1856"/>
                  </a:lnTo>
                  <a:lnTo>
                    <a:pt x="2738" y="1827"/>
                  </a:lnTo>
                  <a:lnTo>
                    <a:pt x="2825" y="1798"/>
                  </a:lnTo>
                  <a:lnTo>
                    <a:pt x="2914" y="1760"/>
                  </a:lnTo>
                  <a:lnTo>
                    <a:pt x="3000" y="1714"/>
                  </a:lnTo>
                  <a:lnTo>
                    <a:pt x="3086" y="1676"/>
                  </a:lnTo>
                  <a:lnTo>
                    <a:pt x="3173" y="1642"/>
                  </a:lnTo>
                  <a:lnTo>
                    <a:pt x="3259" y="1606"/>
                  </a:lnTo>
                  <a:lnTo>
                    <a:pt x="3346" y="1572"/>
                  </a:lnTo>
                  <a:lnTo>
                    <a:pt x="3432" y="1541"/>
                  </a:lnTo>
                  <a:lnTo>
                    <a:pt x="3518" y="1512"/>
                  </a:lnTo>
                  <a:lnTo>
                    <a:pt x="3602" y="1484"/>
                  </a:lnTo>
                  <a:lnTo>
                    <a:pt x="3689" y="1455"/>
                  </a:lnTo>
                  <a:lnTo>
                    <a:pt x="3773" y="1431"/>
                  </a:lnTo>
                  <a:lnTo>
                    <a:pt x="3859" y="1412"/>
                  </a:lnTo>
                  <a:lnTo>
                    <a:pt x="3943" y="1388"/>
                  </a:lnTo>
                  <a:lnTo>
                    <a:pt x="4030" y="1371"/>
                  </a:lnTo>
                  <a:lnTo>
                    <a:pt x="4114" y="1356"/>
                  </a:lnTo>
                  <a:lnTo>
                    <a:pt x="4195" y="1342"/>
                  </a:lnTo>
                  <a:lnTo>
                    <a:pt x="4279" y="1318"/>
                  </a:lnTo>
                  <a:lnTo>
                    <a:pt x="4363" y="1294"/>
                  </a:lnTo>
                  <a:lnTo>
                    <a:pt x="4442" y="1265"/>
                  </a:lnTo>
                  <a:lnTo>
                    <a:pt x="4526" y="1239"/>
                  </a:lnTo>
                  <a:lnTo>
                    <a:pt x="4610" y="1212"/>
                  </a:lnTo>
                  <a:lnTo>
                    <a:pt x="4692" y="1184"/>
                  </a:lnTo>
                  <a:lnTo>
                    <a:pt x="4771" y="1157"/>
                  </a:lnTo>
                  <a:lnTo>
                    <a:pt x="4855" y="1133"/>
                  </a:lnTo>
                  <a:lnTo>
                    <a:pt x="4937" y="1102"/>
                  </a:lnTo>
                  <a:lnTo>
                    <a:pt x="5016" y="1078"/>
                  </a:lnTo>
                  <a:lnTo>
                    <a:pt x="5097" y="1052"/>
                  </a:lnTo>
                  <a:lnTo>
                    <a:pt x="5177" y="1025"/>
                  </a:lnTo>
                  <a:lnTo>
                    <a:pt x="5258" y="999"/>
                  </a:lnTo>
                  <a:lnTo>
                    <a:pt x="5337" y="975"/>
                  </a:lnTo>
                  <a:lnTo>
                    <a:pt x="5417" y="948"/>
                  </a:lnTo>
                  <a:lnTo>
                    <a:pt x="5493" y="920"/>
                  </a:lnTo>
                  <a:lnTo>
                    <a:pt x="5575" y="893"/>
                  </a:lnTo>
                  <a:lnTo>
                    <a:pt x="5654" y="867"/>
                  </a:lnTo>
                  <a:lnTo>
                    <a:pt x="5731" y="840"/>
                  </a:lnTo>
                  <a:lnTo>
                    <a:pt x="5810" y="819"/>
                  </a:lnTo>
                  <a:lnTo>
                    <a:pt x="5889" y="792"/>
                  </a:lnTo>
                  <a:lnTo>
                    <a:pt x="5966" y="766"/>
                  </a:lnTo>
                  <a:lnTo>
                    <a:pt x="6045" y="740"/>
                  </a:lnTo>
                  <a:lnTo>
                    <a:pt x="6122" y="713"/>
                  </a:lnTo>
                  <a:lnTo>
                    <a:pt x="6197" y="689"/>
                  </a:lnTo>
                  <a:lnTo>
                    <a:pt x="6276" y="663"/>
                  </a:lnTo>
                  <a:lnTo>
                    <a:pt x="6353" y="639"/>
                  </a:lnTo>
                  <a:lnTo>
                    <a:pt x="6429" y="615"/>
                  </a:lnTo>
                  <a:lnTo>
                    <a:pt x="6506" y="588"/>
                  </a:lnTo>
                  <a:lnTo>
                    <a:pt x="6581" y="564"/>
                  </a:lnTo>
                  <a:lnTo>
                    <a:pt x="6655" y="538"/>
                  </a:lnTo>
                  <a:lnTo>
                    <a:pt x="6729" y="514"/>
                  </a:lnTo>
                  <a:lnTo>
                    <a:pt x="6806" y="490"/>
                  </a:lnTo>
                  <a:lnTo>
                    <a:pt x="6880" y="464"/>
                  </a:lnTo>
                  <a:lnTo>
                    <a:pt x="6955" y="442"/>
                  </a:lnTo>
                  <a:lnTo>
                    <a:pt x="7029" y="416"/>
                  </a:lnTo>
                  <a:lnTo>
                    <a:pt x="7104" y="392"/>
                  </a:lnTo>
                  <a:lnTo>
                    <a:pt x="7178" y="365"/>
                  </a:lnTo>
                  <a:lnTo>
                    <a:pt x="7250" y="344"/>
                  </a:lnTo>
                  <a:lnTo>
                    <a:pt x="7327" y="317"/>
                  </a:lnTo>
                  <a:lnTo>
                    <a:pt x="7399" y="293"/>
                  </a:lnTo>
                  <a:lnTo>
                    <a:pt x="7473" y="272"/>
                  </a:lnTo>
                  <a:lnTo>
                    <a:pt x="7545" y="245"/>
                  </a:lnTo>
                  <a:lnTo>
                    <a:pt x="7617" y="221"/>
                  </a:lnTo>
                  <a:lnTo>
                    <a:pt x="7689" y="200"/>
                  </a:lnTo>
                  <a:lnTo>
                    <a:pt x="7764" y="176"/>
                  </a:lnTo>
                  <a:lnTo>
                    <a:pt x="7836" y="149"/>
                  </a:lnTo>
                  <a:lnTo>
                    <a:pt x="7905" y="128"/>
                  </a:lnTo>
                  <a:lnTo>
                    <a:pt x="7977" y="104"/>
                  </a:lnTo>
                  <a:lnTo>
                    <a:pt x="8049" y="82"/>
                  </a:lnTo>
                  <a:lnTo>
                    <a:pt x="8121" y="58"/>
                  </a:lnTo>
                  <a:lnTo>
                    <a:pt x="8191" y="34"/>
                  </a:lnTo>
                  <a:lnTo>
                    <a:pt x="8263" y="12"/>
                  </a:lnTo>
                  <a:lnTo>
                    <a:pt x="829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6" name="Freeform 266"/>
            <p:cNvSpPr>
              <a:spLocks noChangeAspect="1"/>
            </p:cNvSpPr>
            <p:nvPr/>
          </p:nvSpPr>
          <p:spPr bwMode="auto">
            <a:xfrm>
              <a:off x="1271" y="1662"/>
              <a:ext cx="3531" cy="1160"/>
            </a:xfrm>
            <a:custGeom>
              <a:avLst/>
              <a:gdLst/>
              <a:ahLst/>
              <a:cxnLst>
                <a:cxn ang="0">
                  <a:pos x="48" y="2708"/>
                </a:cxn>
                <a:cxn ang="0">
                  <a:pos x="240" y="2645"/>
                </a:cxn>
                <a:cxn ang="0">
                  <a:pos x="434" y="2581"/>
                </a:cxn>
                <a:cxn ang="0">
                  <a:pos x="624" y="2518"/>
                </a:cxn>
                <a:cxn ang="0">
                  <a:pos x="813" y="2453"/>
                </a:cxn>
                <a:cxn ang="0">
                  <a:pos x="1005" y="2393"/>
                </a:cxn>
                <a:cxn ang="0">
                  <a:pos x="1193" y="2331"/>
                </a:cxn>
                <a:cxn ang="0">
                  <a:pos x="1380" y="2271"/>
                </a:cxn>
                <a:cxn ang="0">
                  <a:pos x="1562" y="2211"/>
                </a:cxn>
                <a:cxn ang="0">
                  <a:pos x="1747" y="2148"/>
                </a:cxn>
                <a:cxn ang="0">
                  <a:pos x="1929" y="2088"/>
                </a:cxn>
                <a:cxn ang="0">
                  <a:pos x="2112" y="2016"/>
                </a:cxn>
                <a:cxn ang="0">
                  <a:pos x="2289" y="1959"/>
                </a:cxn>
                <a:cxn ang="0">
                  <a:pos x="2467" y="1877"/>
                </a:cxn>
                <a:cxn ang="0">
                  <a:pos x="2644" y="1853"/>
                </a:cxn>
                <a:cxn ang="0">
                  <a:pos x="2822" y="1796"/>
                </a:cxn>
                <a:cxn ang="0">
                  <a:pos x="2997" y="1714"/>
                </a:cxn>
                <a:cxn ang="0">
                  <a:pos x="3170" y="1642"/>
                </a:cxn>
                <a:cxn ang="0">
                  <a:pos x="3343" y="1572"/>
                </a:cxn>
                <a:cxn ang="0">
                  <a:pos x="3513" y="1510"/>
                </a:cxn>
                <a:cxn ang="0">
                  <a:pos x="3686" y="1455"/>
                </a:cxn>
                <a:cxn ang="0">
                  <a:pos x="3856" y="1409"/>
                </a:cxn>
                <a:cxn ang="0">
                  <a:pos x="4022" y="1371"/>
                </a:cxn>
                <a:cxn ang="0">
                  <a:pos x="4192" y="1342"/>
                </a:cxn>
                <a:cxn ang="0">
                  <a:pos x="4356" y="1292"/>
                </a:cxn>
                <a:cxn ang="0">
                  <a:pos x="4523" y="1236"/>
                </a:cxn>
                <a:cxn ang="0">
                  <a:pos x="4687" y="1184"/>
                </a:cxn>
                <a:cxn ang="0">
                  <a:pos x="4850" y="1131"/>
                </a:cxn>
                <a:cxn ang="0">
                  <a:pos x="5011" y="1078"/>
                </a:cxn>
                <a:cxn ang="0">
                  <a:pos x="5171" y="1023"/>
                </a:cxn>
                <a:cxn ang="0">
                  <a:pos x="5332" y="970"/>
                </a:cxn>
                <a:cxn ang="0">
                  <a:pos x="5491" y="920"/>
                </a:cxn>
                <a:cxn ang="0">
                  <a:pos x="5649" y="867"/>
                </a:cxn>
                <a:cxn ang="0">
                  <a:pos x="5805" y="816"/>
                </a:cxn>
                <a:cxn ang="0">
                  <a:pos x="5961" y="764"/>
                </a:cxn>
                <a:cxn ang="0">
                  <a:pos x="6117" y="716"/>
                </a:cxn>
                <a:cxn ang="0">
                  <a:pos x="6268" y="663"/>
                </a:cxn>
                <a:cxn ang="0">
                  <a:pos x="6422" y="615"/>
                </a:cxn>
                <a:cxn ang="0">
                  <a:pos x="6575" y="562"/>
                </a:cxn>
                <a:cxn ang="0">
                  <a:pos x="6727" y="514"/>
                </a:cxn>
                <a:cxn ang="0">
                  <a:pos x="6875" y="464"/>
                </a:cxn>
                <a:cxn ang="0">
                  <a:pos x="7024" y="416"/>
                </a:cxn>
                <a:cxn ang="0">
                  <a:pos x="7173" y="365"/>
                </a:cxn>
                <a:cxn ang="0">
                  <a:pos x="7319" y="317"/>
                </a:cxn>
                <a:cxn ang="0">
                  <a:pos x="7468" y="272"/>
                </a:cxn>
                <a:cxn ang="0">
                  <a:pos x="7612" y="221"/>
                </a:cxn>
                <a:cxn ang="0">
                  <a:pos x="7758" y="176"/>
                </a:cxn>
                <a:cxn ang="0">
                  <a:pos x="7902" y="128"/>
                </a:cxn>
                <a:cxn ang="0">
                  <a:pos x="8044" y="82"/>
                </a:cxn>
                <a:cxn ang="0">
                  <a:pos x="8183" y="34"/>
                </a:cxn>
                <a:cxn ang="0">
                  <a:pos x="8291" y="0"/>
                </a:cxn>
              </a:cxnLst>
              <a:rect l="0" t="0" r="r" b="b"/>
              <a:pathLst>
                <a:path w="8291" h="2722">
                  <a:moveTo>
                    <a:pt x="0" y="2722"/>
                  </a:moveTo>
                  <a:lnTo>
                    <a:pt x="48" y="2708"/>
                  </a:lnTo>
                  <a:lnTo>
                    <a:pt x="144" y="2677"/>
                  </a:lnTo>
                  <a:lnTo>
                    <a:pt x="240" y="2645"/>
                  </a:lnTo>
                  <a:lnTo>
                    <a:pt x="338" y="2614"/>
                  </a:lnTo>
                  <a:lnTo>
                    <a:pt x="434" y="2581"/>
                  </a:lnTo>
                  <a:lnTo>
                    <a:pt x="528" y="2549"/>
                  </a:lnTo>
                  <a:lnTo>
                    <a:pt x="624" y="2518"/>
                  </a:lnTo>
                  <a:lnTo>
                    <a:pt x="720" y="2487"/>
                  </a:lnTo>
                  <a:lnTo>
                    <a:pt x="813" y="2453"/>
                  </a:lnTo>
                  <a:lnTo>
                    <a:pt x="909" y="2422"/>
                  </a:lnTo>
                  <a:lnTo>
                    <a:pt x="1005" y="2393"/>
                  </a:lnTo>
                  <a:lnTo>
                    <a:pt x="1099" y="2362"/>
                  </a:lnTo>
                  <a:lnTo>
                    <a:pt x="1193" y="2331"/>
                  </a:lnTo>
                  <a:lnTo>
                    <a:pt x="1284" y="2302"/>
                  </a:lnTo>
                  <a:lnTo>
                    <a:pt x="1380" y="2271"/>
                  </a:lnTo>
                  <a:lnTo>
                    <a:pt x="1471" y="2237"/>
                  </a:lnTo>
                  <a:lnTo>
                    <a:pt x="1562" y="2211"/>
                  </a:lnTo>
                  <a:lnTo>
                    <a:pt x="1656" y="2177"/>
                  </a:lnTo>
                  <a:lnTo>
                    <a:pt x="1747" y="2148"/>
                  </a:lnTo>
                  <a:lnTo>
                    <a:pt x="1836" y="2120"/>
                  </a:lnTo>
                  <a:lnTo>
                    <a:pt x="1929" y="2088"/>
                  </a:lnTo>
                  <a:lnTo>
                    <a:pt x="2021" y="2060"/>
                  </a:lnTo>
                  <a:lnTo>
                    <a:pt x="2112" y="2016"/>
                  </a:lnTo>
                  <a:lnTo>
                    <a:pt x="2200" y="1985"/>
                  </a:lnTo>
                  <a:lnTo>
                    <a:pt x="2289" y="1959"/>
                  </a:lnTo>
                  <a:lnTo>
                    <a:pt x="2378" y="1911"/>
                  </a:lnTo>
                  <a:lnTo>
                    <a:pt x="2467" y="1877"/>
                  </a:lnTo>
                  <a:lnTo>
                    <a:pt x="2556" y="1870"/>
                  </a:lnTo>
                  <a:lnTo>
                    <a:pt x="2644" y="1853"/>
                  </a:lnTo>
                  <a:lnTo>
                    <a:pt x="2736" y="1824"/>
                  </a:lnTo>
                  <a:lnTo>
                    <a:pt x="2822" y="1796"/>
                  </a:lnTo>
                  <a:lnTo>
                    <a:pt x="2911" y="1757"/>
                  </a:lnTo>
                  <a:lnTo>
                    <a:pt x="2997" y="1714"/>
                  </a:lnTo>
                  <a:lnTo>
                    <a:pt x="3084" y="1678"/>
                  </a:lnTo>
                  <a:lnTo>
                    <a:pt x="3170" y="1642"/>
                  </a:lnTo>
                  <a:lnTo>
                    <a:pt x="3256" y="1606"/>
                  </a:lnTo>
                  <a:lnTo>
                    <a:pt x="3343" y="1572"/>
                  </a:lnTo>
                  <a:lnTo>
                    <a:pt x="3429" y="1539"/>
                  </a:lnTo>
                  <a:lnTo>
                    <a:pt x="3513" y="1510"/>
                  </a:lnTo>
                  <a:lnTo>
                    <a:pt x="3600" y="1481"/>
                  </a:lnTo>
                  <a:lnTo>
                    <a:pt x="3686" y="1455"/>
                  </a:lnTo>
                  <a:lnTo>
                    <a:pt x="3770" y="1433"/>
                  </a:lnTo>
                  <a:lnTo>
                    <a:pt x="3856" y="1409"/>
                  </a:lnTo>
                  <a:lnTo>
                    <a:pt x="3940" y="1390"/>
                  </a:lnTo>
                  <a:lnTo>
                    <a:pt x="4022" y="1371"/>
                  </a:lnTo>
                  <a:lnTo>
                    <a:pt x="4106" y="1356"/>
                  </a:lnTo>
                  <a:lnTo>
                    <a:pt x="4192" y="1342"/>
                  </a:lnTo>
                  <a:lnTo>
                    <a:pt x="4276" y="1320"/>
                  </a:lnTo>
                  <a:lnTo>
                    <a:pt x="4356" y="1292"/>
                  </a:lnTo>
                  <a:lnTo>
                    <a:pt x="4439" y="1265"/>
                  </a:lnTo>
                  <a:lnTo>
                    <a:pt x="4523" y="1236"/>
                  </a:lnTo>
                  <a:lnTo>
                    <a:pt x="4605" y="1210"/>
                  </a:lnTo>
                  <a:lnTo>
                    <a:pt x="4687" y="1184"/>
                  </a:lnTo>
                  <a:lnTo>
                    <a:pt x="4768" y="1155"/>
                  </a:lnTo>
                  <a:lnTo>
                    <a:pt x="4850" y="1131"/>
                  </a:lnTo>
                  <a:lnTo>
                    <a:pt x="4929" y="1104"/>
                  </a:lnTo>
                  <a:lnTo>
                    <a:pt x="5011" y="1078"/>
                  </a:lnTo>
                  <a:lnTo>
                    <a:pt x="5092" y="1049"/>
                  </a:lnTo>
                  <a:lnTo>
                    <a:pt x="5171" y="1023"/>
                  </a:lnTo>
                  <a:lnTo>
                    <a:pt x="5253" y="996"/>
                  </a:lnTo>
                  <a:lnTo>
                    <a:pt x="5332" y="970"/>
                  </a:lnTo>
                  <a:lnTo>
                    <a:pt x="5411" y="946"/>
                  </a:lnTo>
                  <a:lnTo>
                    <a:pt x="5491" y="920"/>
                  </a:lnTo>
                  <a:lnTo>
                    <a:pt x="5570" y="893"/>
                  </a:lnTo>
                  <a:lnTo>
                    <a:pt x="5649" y="867"/>
                  </a:lnTo>
                  <a:lnTo>
                    <a:pt x="5728" y="843"/>
                  </a:lnTo>
                  <a:lnTo>
                    <a:pt x="5805" y="816"/>
                  </a:lnTo>
                  <a:lnTo>
                    <a:pt x="5884" y="790"/>
                  </a:lnTo>
                  <a:lnTo>
                    <a:pt x="5961" y="764"/>
                  </a:lnTo>
                  <a:lnTo>
                    <a:pt x="6038" y="742"/>
                  </a:lnTo>
                  <a:lnTo>
                    <a:pt x="6117" y="716"/>
                  </a:lnTo>
                  <a:lnTo>
                    <a:pt x="6194" y="689"/>
                  </a:lnTo>
                  <a:lnTo>
                    <a:pt x="6268" y="663"/>
                  </a:lnTo>
                  <a:lnTo>
                    <a:pt x="6347" y="636"/>
                  </a:lnTo>
                  <a:lnTo>
                    <a:pt x="6422" y="615"/>
                  </a:lnTo>
                  <a:lnTo>
                    <a:pt x="6499" y="588"/>
                  </a:lnTo>
                  <a:lnTo>
                    <a:pt x="6575" y="562"/>
                  </a:lnTo>
                  <a:lnTo>
                    <a:pt x="6650" y="538"/>
                  </a:lnTo>
                  <a:lnTo>
                    <a:pt x="6727" y="514"/>
                  </a:lnTo>
                  <a:lnTo>
                    <a:pt x="6803" y="490"/>
                  </a:lnTo>
                  <a:lnTo>
                    <a:pt x="6875" y="464"/>
                  </a:lnTo>
                  <a:lnTo>
                    <a:pt x="6952" y="442"/>
                  </a:lnTo>
                  <a:lnTo>
                    <a:pt x="7024" y="416"/>
                  </a:lnTo>
                  <a:lnTo>
                    <a:pt x="7098" y="392"/>
                  </a:lnTo>
                  <a:lnTo>
                    <a:pt x="7173" y="365"/>
                  </a:lnTo>
                  <a:lnTo>
                    <a:pt x="7245" y="344"/>
                  </a:lnTo>
                  <a:lnTo>
                    <a:pt x="7319" y="317"/>
                  </a:lnTo>
                  <a:lnTo>
                    <a:pt x="7391" y="293"/>
                  </a:lnTo>
                  <a:lnTo>
                    <a:pt x="7468" y="272"/>
                  </a:lnTo>
                  <a:lnTo>
                    <a:pt x="7540" y="245"/>
                  </a:lnTo>
                  <a:lnTo>
                    <a:pt x="7612" y="221"/>
                  </a:lnTo>
                  <a:lnTo>
                    <a:pt x="7686" y="200"/>
                  </a:lnTo>
                  <a:lnTo>
                    <a:pt x="7758" y="176"/>
                  </a:lnTo>
                  <a:lnTo>
                    <a:pt x="7830" y="149"/>
                  </a:lnTo>
                  <a:lnTo>
                    <a:pt x="7902" y="128"/>
                  </a:lnTo>
                  <a:lnTo>
                    <a:pt x="7972" y="104"/>
                  </a:lnTo>
                  <a:lnTo>
                    <a:pt x="8044" y="82"/>
                  </a:lnTo>
                  <a:lnTo>
                    <a:pt x="8116" y="58"/>
                  </a:lnTo>
                  <a:lnTo>
                    <a:pt x="8183" y="34"/>
                  </a:lnTo>
                  <a:lnTo>
                    <a:pt x="8255" y="12"/>
                  </a:lnTo>
                  <a:lnTo>
                    <a:pt x="829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7" name="Freeform 267"/>
            <p:cNvSpPr>
              <a:spLocks noChangeAspect="1"/>
            </p:cNvSpPr>
            <p:nvPr/>
          </p:nvSpPr>
          <p:spPr bwMode="auto">
            <a:xfrm>
              <a:off x="1263" y="1657"/>
              <a:ext cx="3531" cy="1159"/>
            </a:xfrm>
            <a:custGeom>
              <a:avLst/>
              <a:gdLst/>
              <a:ahLst/>
              <a:cxnLst>
                <a:cxn ang="0">
                  <a:pos x="50" y="2703"/>
                </a:cxn>
                <a:cxn ang="0">
                  <a:pos x="242" y="2638"/>
                </a:cxn>
                <a:cxn ang="0">
                  <a:pos x="436" y="2576"/>
                </a:cxn>
                <a:cxn ang="0">
                  <a:pos x="628" y="2513"/>
                </a:cxn>
                <a:cxn ang="0">
                  <a:pos x="818" y="2453"/>
                </a:cxn>
                <a:cxn ang="0">
                  <a:pos x="1005" y="2388"/>
                </a:cxn>
                <a:cxn ang="0">
                  <a:pos x="1195" y="2328"/>
                </a:cxn>
                <a:cxn ang="0">
                  <a:pos x="1380" y="2268"/>
                </a:cxn>
                <a:cxn ang="0">
                  <a:pos x="1564" y="2206"/>
                </a:cxn>
                <a:cxn ang="0">
                  <a:pos x="1749" y="2146"/>
                </a:cxn>
                <a:cxn ang="0">
                  <a:pos x="1932" y="2086"/>
                </a:cxn>
                <a:cxn ang="0">
                  <a:pos x="2111" y="2021"/>
                </a:cxn>
                <a:cxn ang="0">
                  <a:pos x="2291" y="1961"/>
                </a:cxn>
                <a:cxn ang="0">
                  <a:pos x="2469" y="1880"/>
                </a:cxn>
                <a:cxn ang="0">
                  <a:pos x="2647" y="1851"/>
                </a:cxn>
                <a:cxn ang="0">
                  <a:pos x="2824" y="1793"/>
                </a:cxn>
                <a:cxn ang="0">
                  <a:pos x="2997" y="1714"/>
                </a:cxn>
                <a:cxn ang="0">
                  <a:pos x="3172" y="1640"/>
                </a:cxn>
                <a:cxn ang="0">
                  <a:pos x="3343" y="1570"/>
                </a:cxn>
                <a:cxn ang="0">
                  <a:pos x="3515" y="1508"/>
                </a:cxn>
                <a:cxn ang="0">
                  <a:pos x="3683" y="1452"/>
                </a:cxn>
                <a:cxn ang="0">
                  <a:pos x="3854" y="1407"/>
                </a:cxn>
                <a:cxn ang="0">
                  <a:pos x="4024" y="1368"/>
                </a:cxn>
                <a:cxn ang="0">
                  <a:pos x="4192" y="1340"/>
                </a:cxn>
                <a:cxn ang="0">
                  <a:pos x="4358" y="1292"/>
                </a:cxn>
                <a:cxn ang="0">
                  <a:pos x="4523" y="1236"/>
                </a:cxn>
                <a:cxn ang="0">
                  <a:pos x="4686" y="1181"/>
                </a:cxn>
                <a:cxn ang="0">
                  <a:pos x="4850" y="1131"/>
                </a:cxn>
                <a:cxn ang="0">
                  <a:pos x="5013" y="1076"/>
                </a:cxn>
                <a:cxn ang="0">
                  <a:pos x="5174" y="1023"/>
                </a:cxn>
                <a:cxn ang="0">
                  <a:pos x="5332" y="972"/>
                </a:cxn>
                <a:cxn ang="0">
                  <a:pos x="5490" y="920"/>
                </a:cxn>
                <a:cxn ang="0">
                  <a:pos x="5649" y="869"/>
                </a:cxn>
                <a:cxn ang="0">
                  <a:pos x="5805" y="816"/>
                </a:cxn>
                <a:cxn ang="0">
                  <a:pos x="5958" y="764"/>
                </a:cxn>
                <a:cxn ang="0">
                  <a:pos x="6114" y="713"/>
                </a:cxn>
                <a:cxn ang="0">
                  <a:pos x="6270" y="663"/>
                </a:cxn>
                <a:cxn ang="0">
                  <a:pos x="6424" y="612"/>
                </a:cxn>
                <a:cxn ang="0">
                  <a:pos x="6573" y="562"/>
                </a:cxn>
                <a:cxn ang="0">
                  <a:pos x="6726" y="514"/>
                </a:cxn>
                <a:cxn ang="0">
                  <a:pos x="6875" y="466"/>
                </a:cxn>
                <a:cxn ang="0">
                  <a:pos x="7026" y="416"/>
                </a:cxn>
                <a:cxn ang="0">
                  <a:pos x="7173" y="368"/>
                </a:cxn>
                <a:cxn ang="0">
                  <a:pos x="7319" y="317"/>
                </a:cxn>
                <a:cxn ang="0">
                  <a:pos x="7465" y="272"/>
                </a:cxn>
                <a:cxn ang="0">
                  <a:pos x="7609" y="224"/>
                </a:cxn>
                <a:cxn ang="0">
                  <a:pos x="7758" y="173"/>
                </a:cxn>
                <a:cxn ang="0">
                  <a:pos x="7902" y="128"/>
                </a:cxn>
                <a:cxn ang="0">
                  <a:pos x="8041" y="82"/>
                </a:cxn>
                <a:cxn ang="0">
                  <a:pos x="8183" y="36"/>
                </a:cxn>
                <a:cxn ang="0">
                  <a:pos x="8289" y="0"/>
                </a:cxn>
              </a:cxnLst>
              <a:rect l="0" t="0" r="r" b="b"/>
              <a:pathLst>
                <a:path w="8289" h="2720">
                  <a:moveTo>
                    <a:pt x="0" y="2720"/>
                  </a:moveTo>
                  <a:lnTo>
                    <a:pt x="50" y="2703"/>
                  </a:lnTo>
                  <a:lnTo>
                    <a:pt x="148" y="2672"/>
                  </a:lnTo>
                  <a:lnTo>
                    <a:pt x="242" y="2638"/>
                  </a:lnTo>
                  <a:lnTo>
                    <a:pt x="340" y="2607"/>
                  </a:lnTo>
                  <a:lnTo>
                    <a:pt x="436" y="2576"/>
                  </a:lnTo>
                  <a:lnTo>
                    <a:pt x="530" y="2544"/>
                  </a:lnTo>
                  <a:lnTo>
                    <a:pt x="628" y="2513"/>
                  </a:lnTo>
                  <a:lnTo>
                    <a:pt x="724" y="2484"/>
                  </a:lnTo>
                  <a:lnTo>
                    <a:pt x="818" y="2453"/>
                  </a:lnTo>
                  <a:lnTo>
                    <a:pt x="912" y="2420"/>
                  </a:lnTo>
                  <a:lnTo>
                    <a:pt x="1005" y="2388"/>
                  </a:lnTo>
                  <a:lnTo>
                    <a:pt x="1101" y="2360"/>
                  </a:lnTo>
                  <a:lnTo>
                    <a:pt x="1195" y="2328"/>
                  </a:lnTo>
                  <a:lnTo>
                    <a:pt x="1288" y="2297"/>
                  </a:lnTo>
                  <a:lnTo>
                    <a:pt x="1380" y="2268"/>
                  </a:lnTo>
                  <a:lnTo>
                    <a:pt x="1473" y="2237"/>
                  </a:lnTo>
                  <a:lnTo>
                    <a:pt x="1564" y="2206"/>
                  </a:lnTo>
                  <a:lnTo>
                    <a:pt x="1656" y="2175"/>
                  </a:lnTo>
                  <a:lnTo>
                    <a:pt x="1749" y="2146"/>
                  </a:lnTo>
                  <a:lnTo>
                    <a:pt x="1838" y="2115"/>
                  </a:lnTo>
                  <a:lnTo>
                    <a:pt x="1932" y="2086"/>
                  </a:lnTo>
                  <a:lnTo>
                    <a:pt x="2020" y="2057"/>
                  </a:lnTo>
                  <a:lnTo>
                    <a:pt x="2111" y="2021"/>
                  </a:lnTo>
                  <a:lnTo>
                    <a:pt x="2203" y="1988"/>
                  </a:lnTo>
                  <a:lnTo>
                    <a:pt x="2291" y="1961"/>
                  </a:lnTo>
                  <a:lnTo>
                    <a:pt x="2380" y="1913"/>
                  </a:lnTo>
                  <a:lnTo>
                    <a:pt x="2469" y="1880"/>
                  </a:lnTo>
                  <a:lnTo>
                    <a:pt x="2558" y="1868"/>
                  </a:lnTo>
                  <a:lnTo>
                    <a:pt x="2647" y="1851"/>
                  </a:lnTo>
                  <a:lnTo>
                    <a:pt x="2735" y="1822"/>
                  </a:lnTo>
                  <a:lnTo>
                    <a:pt x="2824" y="1793"/>
                  </a:lnTo>
                  <a:lnTo>
                    <a:pt x="2911" y="1757"/>
                  </a:lnTo>
                  <a:lnTo>
                    <a:pt x="2997" y="1714"/>
                  </a:lnTo>
                  <a:lnTo>
                    <a:pt x="3086" y="1673"/>
                  </a:lnTo>
                  <a:lnTo>
                    <a:pt x="3172" y="1640"/>
                  </a:lnTo>
                  <a:lnTo>
                    <a:pt x="3259" y="1606"/>
                  </a:lnTo>
                  <a:lnTo>
                    <a:pt x="3343" y="1570"/>
                  </a:lnTo>
                  <a:lnTo>
                    <a:pt x="3429" y="1539"/>
                  </a:lnTo>
                  <a:lnTo>
                    <a:pt x="3515" y="1508"/>
                  </a:lnTo>
                  <a:lnTo>
                    <a:pt x="3599" y="1479"/>
                  </a:lnTo>
                  <a:lnTo>
                    <a:pt x="3683" y="1452"/>
                  </a:lnTo>
                  <a:lnTo>
                    <a:pt x="3770" y="1431"/>
                  </a:lnTo>
                  <a:lnTo>
                    <a:pt x="3854" y="1407"/>
                  </a:lnTo>
                  <a:lnTo>
                    <a:pt x="3940" y="1385"/>
                  </a:lnTo>
                  <a:lnTo>
                    <a:pt x="4024" y="1368"/>
                  </a:lnTo>
                  <a:lnTo>
                    <a:pt x="4108" y="1359"/>
                  </a:lnTo>
                  <a:lnTo>
                    <a:pt x="4192" y="1340"/>
                  </a:lnTo>
                  <a:lnTo>
                    <a:pt x="4274" y="1318"/>
                  </a:lnTo>
                  <a:lnTo>
                    <a:pt x="4358" y="1292"/>
                  </a:lnTo>
                  <a:lnTo>
                    <a:pt x="4442" y="1263"/>
                  </a:lnTo>
                  <a:lnTo>
                    <a:pt x="4523" y="1236"/>
                  </a:lnTo>
                  <a:lnTo>
                    <a:pt x="4607" y="1208"/>
                  </a:lnTo>
                  <a:lnTo>
                    <a:pt x="4686" y="1181"/>
                  </a:lnTo>
                  <a:lnTo>
                    <a:pt x="4768" y="1157"/>
                  </a:lnTo>
                  <a:lnTo>
                    <a:pt x="4850" y="1131"/>
                  </a:lnTo>
                  <a:lnTo>
                    <a:pt x="4931" y="1102"/>
                  </a:lnTo>
                  <a:lnTo>
                    <a:pt x="5013" y="1076"/>
                  </a:lnTo>
                  <a:lnTo>
                    <a:pt x="5092" y="1049"/>
                  </a:lnTo>
                  <a:lnTo>
                    <a:pt x="5174" y="1023"/>
                  </a:lnTo>
                  <a:lnTo>
                    <a:pt x="5250" y="999"/>
                  </a:lnTo>
                  <a:lnTo>
                    <a:pt x="5332" y="972"/>
                  </a:lnTo>
                  <a:lnTo>
                    <a:pt x="5411" y="946"/>
                  </a:lnTo>
                  <a:lnTo>
                    <a:pt x="5490" y="920"/>
                  </a:lnTo>
                  <a:lnTo>
                    <a:pt x="5572" y="893"/>
                  </a:lnTo>
                  <a:lnTo>
                    <a:pt x="5649" y="869"/>
                  </a:lnTo>
                  <a:lnTo>
                    <a:pt x="5726" y="843"/>
                  </a:lnTo>
                  <a:lnTo>
                    <a:pt x="5805" y="816"/>
                  </a:lnTo>
                  <a:lnTo>
                    <a:pt x="5882" y="790"/>
                  </a:lnTo>
                  <a:lnTo>
                    <a:pt x="5958" y="764"/>
                  </a:lnTo>
                  <a:lnTo>
                    <a:pt x="6038" y="737"/>
                  </a:lnTo>
                  <a:lnTo>
                    <a:pt x="6114" y="713"/>
                  </a:lnTo>
                  <a:lnTo>
                    <a:pt x="6194" y="689"/>
                  </a:lnTo>
                  <a:lnTo>
                    <a:pt x="6270" y="663"/>
                  </a:lnTo>
                  <a:lnTo>
                    <a:pt x="6345" y="639"/>
                  </a:lnTo>
                  <a:lnTo>
                    <a:pt x="6424" y="612"/>
                  </a:lnTo>
                  <a:lnTo>
                    <a:pt x="6498" y="588"/>
                  </a:lnTo>
                  <a:lnTo>
                    <a:pt x="6573" y="562"/>
                  </a:lnTo>
                  <a:lnTo>
                    <a:pt x="6652" y="540"/>
                  </a:lnTo>
                  <a:lnTo>
                    <a:pt x="6726" y="514"/>
                  </a:lnTo>
                  <a:lnTo>
                    <a:pt x="6801" y="488"/>
                  </a:lnTo>
                  <a:lnTo>
                    <a:pt x="6875" y="466"/>
                  </a:lnTo>
                  <a:lnTo>
                    <a:pt x="6949" y="440"/>
                  </a:lnTo>
                  <a:lnTo>
                    <a:pt x="7026" y="416"/>
                  </a:lnTo>
                  <a:lnTo>
                    <a:pt x="7098" y="389"/>
                  </a:lnTo>
                  <a:lnTo>
                    <a:pt x="7173" y="368"/>
                  </a:lnTo>
                  <a:lnTo>
                    <a:pt x="7247" y="344"/>
                  </a:lnTo>
                  <a:lnTo>
                    <a:pt x="7319" y="317"/>
                  </a:lnTo>
                  <a:lnTo>
                    <a:pt x="7393" y="296"/>
                  </a:lnTo>
                  <a:lnTo>
                    <a:pt x="7465" y="272"/>
                  </a:lnTo>
                  <a:lnTo>
                    <a:pt x="7537" y="245"/>
                  </a:lnTo>
                  <a:lnTo>
                    <a:pt x="7609" y="224"/>
                  </a:lnTo>
                  <a:lnTo>
                    <a:pt x="7686" y="200"/>
                  </a:lnTo>
                  <a:lnTo>
                    <a:pt x="7758" y="173"/>
                  </a:lnTo>
                  <a:lnTo>
                    <a:pt x="7830" y="152"/>
                  </a:lnTo>
                  <a:lnTo>
                    <a:pt x="7902" y="128"/>
                  </a:lnTo>
                  <a:lnTo>
                    <a:pt x="7969" y="106"/>
                  </a:lnTo>
                  <a:lnTo>
                    <a:pt x="8041" y="82"/>
                  </a:lnTo>
                  <a:lnTo>
                    <a:pt x="8113" y="58"/>
                  </a:lnTo>
                  <a:lnTo>
                    <a:pt x="8183" y="36"/>
                  </a:lnTo>
                  <a:lnTo>
                    <a:pt x="8255" y="12"/>
                  </a:lnTo>
                  <a:lnTo>
                    <a:pt x="828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8" name="Freeform 268"/>
            <p:cNvSpPr>
              <a:spLocks noChangeAspect="1"/>
            </p:cNvSpPr>
            <p:nvPr/>
          </p:nvSpPr>
          <p:spPr bwMode="auto">
            <a:xfrm>
              <a:off x="1255" y="1653"/>
              <a:ext cx="3531" cy="1156"/>
            </a:xfrm>
            <a:custGeom>
              <a:avLst/>
              <a:gdLst/>
              <a:ahLst/>
              <a:cxnLst>
                <a:cxn ang="0">
                  <a:pos x="50" y="2698"/>
                </a:cxn>
                <a:cxn ang="0">
                  <a:pos x="245" y="2635"/>
                </a:cxn>
                <a:cxn ang="0">
                  <a:pos x="437" y="2570"/>
                </a:cxn>
                <a:cxn ang="0">
                  <a:pos x="629" y="2508"/>
                </a:cxn>
                <a:cxn ang="0">
                  <a:pos x="818" y="2448"/>
                </a:cxn>
                <a:cxn ang="0">
                  <a:pos x="1005" y="2383"/>
                </a:cxn>
                <a:cxn ang="0">
                  <a:pos x="1193" y="2323"/>
                </a:cxn>
                <a:cxn ang="0">
                  <a:pos x="1380" y="2263"/>
                </a:cxn>
                <a:cxn ang="0">
                  <a:pos x="1565" y="2203"/>
                </a:cxn>
                <a:cxn ang="0">
                  <a:pos x="1749" y="2141"/>
                </a:cxn>
                <a:cxn ang="0">
                  <a:pos x="1932" y="2081"/>
                </a:cxn>
                <a:cxn ang="0">
                  <a:pos x="2112" y="2018"/>
                </a:cxn>
                <a:cxn ang="0">
                  <a:pos x="2292" y="1961"/>
                </a:cxn>
                <a:cxn ang="0">
                  <a:pos x="2469" y="1877"/>
                </a:cxn>
                <a:cxn ang="0">
                  <a:pos x="2647" y="1845"/>
                </a:cxn>
                <a:cxn ang="0">
                  <a:pos x="2822" y="1788"/>
                </a:cxn>
                <a:cxn ang="0">
                  <a:pos x="2995" y="1711"/>
                </a:cxn>
                <a:cxn ang="0">
                  <a:pos x="3168" y="1634"/>
                </a:cxn>
                <a:cxn ang="0">
                  <a:pos x="3340" y="1565"/>
                </a:cxn>
                <a:cxn ang="0">
                  <a:pos x="3516" y="1505"/>
                </a:cxn>
                <a:cxn ang="0">
                  <a:pos x="3684" y="1447"/>
                </a:cxn>
                <a:cxn ang="0">
                  <a:pos x="3854" y="1404"/>
                </a:cxn>
                <a:cxn ang="0">
                  <a:pos x="4022" y="1368"/>
                </a:cxn>
                <a:cxn ang="0">
                  <a:pos x="4192" y="1334"/>
                </a:cxn>
                <a:cxn ang="0">
                  <a:pos x="4356" y="1286"/>
                </a:cxn>
                <a:cxn ang="0">
                  <a:pos x="4523" y="1231"/>
                </a:cxn>
                <a:cxn ang="0">
                  <a:pos x="4687" y="1178"/>
                </a:cxn>
                <a:cxn ang="0">
                  <a:pos x="4847" y="1125"/>
                </a:cxn>
                <a:cxn ang="0">
                  <a:pos x="5008" y="1073"/>
                </a:cxn>
                <a:cxn ang="0">
                  <a:pos x="5171" y="1017"/>
                </a:cxn>
                <a:cxn ang="0">
                  <a:pos x="5327" y="967"/>
                </a:cxn>
                <a:cxn ang="0">
                  <a:pos x="5491" y="914"/>
                </a:cxn>
                <a:cxn ang="0">
                  <a:pos x="5644" y="864"/>
                </a:cxn>
                <a:cxn ang="0">
                  <a:pos x="5805" y="811"/>
                </a:cxn>
                <a:cxn ang="0">
                  <a:pos x="5959" y="763"/>
                </a:cxn>
                <a:cxn ang="0">
                  <a:pos x="6112" y="710"/>
                </a:cxn>
                <a:cxn ang="0">
                  <a:pos x="6268" y="662"/>
                </a:cxn>
                <a:cxn ang="0">
                  <a:pos x="6419" y="609"/>
                </a:cxn>
                <a:cxn ang="0">
                  <a:pos x="6573" y="559"/>
                </a:cxn>
                <a:cxn ang="0">
                  <a:pos x="6722" y="511"/>
                </a:cxn>
                <a:cxn ang="0">
                  <a:pos x="6873" y="463"/>
                </a:cxn>
                <a:cxn ang="0">
                  <a:pos x="7022" y="413"/>
                </a:cxn>
                <a:cxn ang="0">
                  <a:pos x="7168" y="365"/>
                </a:cxn>
                <a:cxn ang="0">
                  <a:pos x="7317" y="314"/>
                </a:cxn>
                <a:cxn ang="0">
                  <a:pos x="7463" y="266"/>
                </a:cxn>
                <a:cxn ang="0">
                  <a:pos x="7610" y="221"/>
                </a:cxn>
                <a:cxn ang="0">
                  <a:pos x="7754" y="170"/>
                </a:cxn>
                <a:cxn ang="0">
                  <a:pos x="7898" y="125"/>
                </a:cxn>
                <a:cxn ang="0">
                  <a:pos x="8039" y="79"/>
                </a:cxn>
                <a:cxn ang="0">
                  <a:pos x="8183" y="33"/>
                </a:cxn>
                <a:cxn ang="0">
                  <a:pos x="8286" y="0"/>
                </a:cxn>
              </a:cxnLst>
              <a:rect l="0" t="0" r="r" b="b"/>
              <a:pathLst>
                <a:path w="8286" h="2712">
                  <a:moveTo>
                    <a:pt x="0" y="2712"/>
                  </a:moveTo>
                  <a:lnTo>
                    <a:pt x="50" y="2698"/>
                  </a:lnTo>
                  <a:lnTo>
                    <a:pt x="149" y="2666"/>
                  </a:lnTo>
                  <a:lnTo>
                    <a:pt x="245" y="2635"/>
                  </a:lnTo>
                  <a:lnTo>
                    <a:pt x="341" y="2602"/>
                  </a:lnTo>
                  <a:lnTo>
                    <a:pt x="437" y="2570"/>
                  </a:lnTo>
                  <a:lnTo>
                    <a:pt x="533" y="2539"/>
                  </a:lnTo>
                  <a:lnTo>
                    <a:pt x="629" y="2508"/>
                  </a:lnTo>
                  <a:lnTo>
                    <a:pt x="725" y="2474"/>
                  </a:lnTo>
                  <a:lnTo>
                    <a:pt x="818" y="2448"/>
                  </a:lnTo>
                  <a:lnTo>
                    <a:pt x="914" y="2414"/>
                  </a:lnTo>
                  <a:lnTo>
                    <a:pt x="1005" y="2383"/>
                  </a:lnTo>
                  <a:lnTo>
                    <a:pt x="1101" y="2352"/>
                  </a:lnTo>
                  <a:lnTo>
                    <a:pt x="1193" y="2323"/>
                  </a:lnTo>
                  <a:lnTo>
                    <a:pt x="1289" y="2292"/>
                  </a:lnTo>
                  <a:lnTo>
                    <a:pt x="1380" y="2263"/>
                  </a:lnTo>
                  <a:lnTo>
                    <a:pt x="1473" y="2232"/>
                  </a:lnTo>
                  <a:lnTo>
                    <a:pt x="1565" y="2203"/>
                  </a:lnTo>
                  <a:lnTo>
                    <a:pt x="1656" y="2169"/>
                  </a:lnTo>
                  <a:lnTo>
                    <a:pt x="1749" y="2141"/>
                  </a:lnTo>
                  <a:lnTo>
                    <a:pt x="1838" y="2109"/>
                  </a:lnTo>
                  <a:lnTo>
                    <a:pt x="1932" y="2081"/>
                  </a:lnTo>
                  <a:lnTo>
                    <a:pt x="2021" y="2052"/>
                  </a:lnTo>
                  <a:lnTo>
                    <a:pt x="2112" y="2018"/>
                  </a:lnTo>
                  <a:lnTo>
                    <a:pt x="2200" y="1989"/>
                  </a:lnTo>
                  <a:lnTo>
                    <a:pt x="2292" y="1961"/>
                  </a:lnTo>
                  <a:lnTo>
                    <a:pt x="2380" y="1915"/>
                  </a:lnTo>
                  <a:lnTo>
                    <a:pt x="2469" y="1877"/>
                  </a:lnTo>
                  <a:lnTo>
                    <a:pt x="2558" y="1865"/>
                  </a:lnTo>
                  <a:lnTo>
                    <a:pt x="2647" y="1845"/>
                  </a:lnTo>
                  <a:lnTo>
                    <a:pt x="2733" y="1817"/>
                  </a:lnTo>
                  <a:lnTo>
                    <a:pt x="2822" y="1788"/>
                  </a:lnTo>
                  <a:lnTo>
                    <a:pt x="2908" y="1754"/>
                  </a:lnTo>
                  <a:lnTo>
                    <a:pt x="2995" y="1711"/>
                  </a:lnTo>
                  <a:lnTo>
                    <a:pt x="3084" y="1673"/>
                  </a:lnTo>
                  <a:lnTo>
                    <a:pt x="3168" y="1634"/>
                  </a:lnTo>
                  <a:lnTo>
                    <a:pt x="3256" y="1601"/>
                  </a:lnTo>
                  <a:lnTo>
                    <a:pt x="3340" y="1565"/>
                  </a:lnTo>
                  <a:lnTo>
                    <a:pt x="3427" y="1533"/>
                  </a:lnTo>
                  <a:lnTo>
                    <a:pt x="3516" y="1505"/>
                  </a:lnTo>
                  <a:lnTo>
                    <a:pt x="3597" y="1473"/>
                  </a:lnTo>
                  <a:lnTo>
                    <a:pt x="3684" y="1447"/>
                  </a:lnTo>
                  <a:lnTo>
                    <a:pt x="3768" y="1423"/>
                  </a:lnTo>
                  <a:lnTo>
                    <a:pt x="3854" y="1404"/>
                  </a:lnTo>
                  <a:lnTo>
                    <a:pt x="3938" y="1382"/>
                  </a:lnTo>
                  <a:lnTo>
                    <a:pt x="4022" y="1368"/>
                  </a:lnTo>
                  <a:lnTo>
                    <a:pt x="4108" y="1351"/>
                  </a:lnTo>
                  <a:lnTo>
                    <a:pt x="4192" y="1334"/>
                  </a:lnTo>
                  <a:lnTo>
                    <a:pt x="4274" y="1313"/>
                  </a:lnTo>
                  <a:lnTo>
                    <a:pt x="4356" y="1286"/>
                  </a:lnTo>
                  <a:lnTo>
                    <a:pt x="4440" y="1260"/>
                  </a:lnTo>
                  <a:lnTo>
                    <a:pt x="4523" y="1231"/>
                  </a:lnTo>
                  <a:lnTo>
                    <a:pt x="4603" y="1205"/>
                  </a:lnTo>
                  <a:lnTo>
                    <a:pt x="4687" y="1178"/>
                  </a:lnTo>
                  <a:lnTo>
                    <a:pt x="4768" y="1152"/>
                  </a:lnTo>
                  <a:lnTo>
                    <a:pt x="4847" y="1125"/>
                  </a:lnTo>
                  <a:lnTo>
                    <a:pt x="4929" y="1099"/>
                  </a:lnTo>
                  <a:lnTo>
                    <a:pt x="5008" y="1073"/>
                  </a:lnTo>
                  <a:lnTo>
                    <a:pt x="5090" y="1044"/>
                  </a:lnTo>
                  <a:lnTo>
                    <a:pt x="5171" y="1017"/>
                  </a:lnTo>
                  <a:lnTo>
                    <a:pt x="5251" y="991"/>
                  </a:lnTo>
                  <a:lnTo>
                    <a:pt x="5327" y="967"/>
                  </a:lnTo>
                  <a:lnTo>
                    <a:pt x="5409" y="941"/>
                  </a:lnTo>
                  <a:lnTo>
                    <a:pt x="5491" y="914"/>
                  </a:lnTo>
                  <a:lnTo>
                    <a:pt x="5567" y="888"/>
                  </a:lnTo>
                  <a:lnTo>
                    <a:pt x="5644" y="864"/>
                  </a:lnTo>
                  <a:lnTo>
                    <a:pt x="5726" y="837"/>
                  </a:lnTo>
                  <a:lnTo>
                    <a:pt x="5805" y="811"/>
                  </a:lnTo>
                  <a:lnTo>
                    <a:pt x="5882" y="785"/>
                  </a:lnTo>
                  <a:lnTo>
                    <a:pt x="5959" y="763"/>
                  </a:lnTo>
                  <a:lnTo>
                    <a:pt x="6038" y="737"/>
                  </a:lnTo>
                  <a:lnTo>
                    <a:pt x="6112" y="710"/>
                  </a:lnTo>
                  <a:lnTo>
                    <a:pt x="6189" y="684"/>
                  </a:lnTo>
                  <a:lnTo>
                    <a:pt x="6268" y="662"/>
                  </a:lnTo>
                  <a:lnTo>
                    <a:pt x="6343" y="636"/>
                  </a:lnTo>
                  <a:lnTo>
                    <a:pt x="6419" y="609"/>
                  </a:lnTo>
                  <a:lnTo>
                    <a:pt x="6496" y="583"/>
                  </a:lnTo>
                  <a:lnTo>
                    <a:pt x="6573" y="559"/>
                  </a:lnTo>
                  <a:lnTo>
                    <a:pt x="6647" y="535"/>
                  </a:lnTo>
                  <a:lnTo>
                    <a:pt x="6722" y="511"/>
                  </a:lnTo>
                  <a:lnTo>
                    <a:pt x="6796" y="485"/>
                  </a:lnTo>
                  <a:lnTo>
                    <a:pt x="6873" y="463"/>
                  </a:lnTo>
                  <a:lnTo>
                    <a:pt x="6947" y="437"/>
                  </a:lnTo>
                  <a:lnTo>
                    <a:pt x="7022" y="413"/>
                  </a:lnTo>
                  <a:lnTo>
                    <a:pt x="7096" y="386"/>
                  </a:lnTo>
                  <a:lnTo>
                    <a:pt x="7168" y="365"/>
                  </a:lnTo>
                  <a:lnTo>
                    <a:pt x="7245" y="338"/>
                  </a:lnTo>
                  <a:lnTo>
                    <a:pt x="7317" y="314"/>
                  </a:lnTo>
                  <a:lnTo>
                    <a:pt x="7391" y="293"/>
                  </a:lnTo>
                  <a:lnTo>
                    <a:pt x="7463" y="266"/>
                  </a:lnTo>
                  <a:lnTo>
                    <a:pt x="7535" y="242"/>
                  </a:lnTo>
                  <a:lnTo>
                    <a:pt x="7610" y="221"/>
                  </a:lnTo>
                  <a:lnTo>
                    <a:pt x="7682" y="197"/>
                  </a:lnTo>
                  <a:lnTo>
                    <a:pt x="7754" y="170"/>
                  </a:lnTo>
                  <a:lnTo>
                    <a:pt x="7826" y="149"/>
                  </a:lnTo>
                  <a:lnTo>
                    <a:pt x="7898" y="125"/>
                  </a:lnTo>
                  <a:lnTo>
                    <a:pt x="7970" y="103"/>
                  </a:lnTo>
                  <a:lnTo>
                    <a:pt x="8039" y="79"/>
                  </a:lnTo>
                  <a:lnTo>
                    <a:pt x="8111" y="55"/>
                  </a:lnTo>
                  <a:lnTo>
                    <a:pt x="8183" y="33"/>
                  </a:lnTo>
                  <a:lnTo>
                    <a:pt x="8253" y="9"/>
                  </a:lnTo>
                  <a:lnTo>
                    <a:pt x="828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89" name="Freeform 269"/>
            <p:cNvSpPr>
              <a:spLocks noChangeAspect="1"/>
            </p:cNvSpPr>
            <p:nvPr/>
          </p:nvSpPr>
          <p:spPr bwMode="auto">
            <a:xfrm>
              <a:off x="1249" y="1648"/>
              <a:ext cx="3529" cy="1155"/>
            </a:xfrm>
            <a:custGeom>
              <a:avLst/>
              <a:gdLst/>
              <a:ahLst/>
              <a:cxnLst>
                <a:cxn ang="0">
                  <a:pos x="51" y="2693"/>
                </a:cxn>
                <a:cxn ang="0">
                  <a:pos x="243" y="2628"/>
                </a:cxn>
                <a:cxn ang="0">
                  <a:pos x="435" y="2565"/>
                </a:cxn>
                <a:cxn ang="0">
                  <a:pos x="627" y="2505"/>
                </a:cxn>
                <a:cxn ang="0">
                  <a:pos x="816" y="2441"/>
                </a:cxn>
                <a:cxn ang="0">
                  <a:pos x="1004" y="2381"/>
                </a:cxn>
                <a:cxn ang="0">
                  <a:pos x="1191" y="2321"/>
                </a:cxn>
                <a:cxn ang="0">
                  <a:pos x="1378" y="2258"/>
                </a:cxn>
                <a:cxn ang="0">
                  <a:pos x="1563" y="2196"/>
                </a:cxn>
                <a:cxn ang="0">
                  <a:pos x="1748" y="2138"/>
                </a:cxn>
                <a:cxn ang="0">
                  <a:pos x="1928" y="2078"/>
                </a:cxn>
                <a:cxn ang="0">
                  <a:pos x="2110" y="2018"/>
                </a:cxn>
                <a:cxn ang="0">
                  <a:pos x="2287" y="1958"/>
                </a:cxn>
                <a:cxn ang="0">
                  <a:pos x="2463" y="1877"/>
                </a:cxn>
                <a:cxn ang="0">
                  <a:pos x="2645" y="1843"/>
                </a:cxn>
                <a:cxn ang="0">
                  <a:pos x="2820" y="1785"/>
                </a:cxn>
                <a:cxn ang="0">
                  <a:pos x="2993" y="1713"/>
                </a:cxn>
                <a:cxn ang="0">
                  <a:pos x="3166" y="1632"/>
                </a:cxn>
                <a:cxn ang="0">
                  <a:pos x="3339" y="1567"/>
                </a:cxn>
                <a:cxn ang="0">
                  <a:pos x="3509" y="1502"/>
                </a:cxn>
                <a:cxn ang="0">
                  <a:pos x="3682" y="1445"/>
                </a:cxn>
                <a:cxn ang="0">
                  <a:pos x="3847" y="1401"/>
                </a:cxn>
                <a:cxn ang="0">
                  <a:pos x="4018" y="1363"/>
                </a:cxn>
                <a:cxn ang="0">
                  <a:pos x="4186" y="1334"/>
                </a:cxn>
                <a:cxn ang="0">
                  <a:pos x="4351" y="1284"/>
                </a:cxn>
                <a:cxn ang="0">
                  <a:pos x="4517" y="1231"/>
                </a:cxn>
                <a:cxn ang="0">
                  <a:pos x="4682" y="1178"/>
                </a:cxn>
                <a:cxn ang="0">
                  <a:pos x="4846" y="1123"/>
                </a:cxn>
                <a:cxn ang="0">
                  <a:pos x="5006" y="1070"/>
                </a:cxn>
                <a:cxn ang="0">
                  <a:pos x="5165" y="1020"/>
                </a:cxn>
                <a:cxn ang="0">
                  <a:pos x="5326" y="967"/>
                </a:cxn>
                <a:cxn ang="0">
                  <a:pos x="5484" y="914"/>
                </a:cxn>
                <a:cxn ang="0">
                  <a:pos x="5642" y="864"/>
                </a:cxn>
                <a:cxn ang="0">
                  <a:pos x="5798" y="811"/>
                </a:cxn>
                <a:cxn ang="0">
                  <a:pos x="5954" y="758"/>
                </a:cxn>
                <a:cxn ang="0">
                  <a:pos x="6110" y="710"/>
                </a:cxn>
                <a:cxn ang="0">
                  <a:pos x="6262" y="660"/>
                </a:cxn>
                <a:cxn ang="0">
                  <a:pos x="6415" y="609"/>
                </a:cxn>
                <a:cxn ang="0">
                  <a:pos x="6566" y="561"/>
                </a:cxn>
                <a:cxn ang="0">
                  <a:pos x="6718" y="509"/>
                </a:cxn>
                <a:cxn ang="0">
                  <a:pos x="6866" y="461"/>
                </a:cxn>
                <a:cxn ang="0">
                  <a:pos x="7017" y="415"/>
                </a:cxn>
                <a:cxn ang="0">
                  <a:pos x="7164" y="365"/>
                </a:cxn>
                <a:cxn ang="0">
                  <a:pos x="7310" y="317"/>
                </a:cxn>
                <a:cxn ang="0">
                  <a:pos x="7457" y="266"/>
                </a:cxn>
                <a:cxn ang="0">
                  <a:pos x="7603" y="221"/>
                </a:cxn>
                <a:cxn ang="0">
                  <a:pos x="7747" y="173"/>
                </a:cxn>
                <a:cxn ang="0">
                  <a:pos x="7891" y="127"/>
                </a:cxn>
                <a:cxn ang="0">
                  <a:pos x="8033" y="79"/>
                </a:cxn>
                <a:cxn ang="0">
                  <a:pos x="8177" y="33"/>
                </a:cxn>
                <a:cxn ang="0">
                  <a:pos x="8282" y="0"/>
                </a:cxn>
              </a:cxnLst>
              <a:rect l="0" t="0" r="r" b="b"/>
              <a:pathLst>
                <a:path w="8282" h="2710">
                  <a:moveTo>
                    <a:pt x="0" y="2710"/>
                  </a:moveTo>
                  <a:lnTo>
                    <a:pt x="51" y="2693"/>
                  </a:lnTo>
                  <a:lnTo>
                    <a:pt x="144" y="2659"/>
                  </a:lnTo>
                  <a:lnTo>
                    <a:pt x="243" y="2628"/>
                  </a:lnTo>
                  <a:lnTo>
                    <a:pt x="339" y="2597"/>
                  </a:lnTo>
                  <a:lnTo>
                    <a:pt x="435" y="2565"/>
                  </a:lnTo>
                  <a:lnTo>
                    <a:pt x="531" y="2537"/>
                  </a:lnTo>
                  <a:lnTo>
                    <a:pt x="627" y="2505"/>
                  </a:lnTo>
                  <a:lnTo>
                    <a:pt x="720" y="2474"/>
                  </a:lnTo>
                  <a:lnTo>
                    <a:pt x="816" y="2441"/>
                  </a:lnTo>
                  <a:lnTo>
                    <a:pt x="912" y="2409"/>
                  </a:lnTo>
                  <a:lnTo>
                    <a:pt x="1004" y="2381"/>
                  </a:lnTo>
                  <a:lnTo>
                    <a:pt x="1100" y="2349"/>
                  </a:lnTo>
                  <a:lnTo>
                    <a:pt x="1191" y="2321"/>
                  </a:lnTo>
                  <a:lnTo>
                    <a:pt x="1287" y="2289"/>
                  </a:lnTo>
                  <a:lnTo>
                    <a:pt x="1378" y="2258"/>
                  </a:lnTo>
                  <a:lnTo>
                    <a:pt x="1469" y="2227"/>
                  </a:lnTo>
                  <a:lnTo>
                    <a:pt x="1563" y="2196"/>
                  </a:lnTo>
                  <a:lnTo>
                    <a:pt x="1654" y="2167"/>
                  </a:lnTo>
                  <a:lnTo>
                    <a:pt x="1748" y="2138"/>
                  </a:lnTo>
                  <a:lnTo>
                    <a:pt x="1836" y="2107"/>
                  </a:lnTo>
                  <a:lnTo>
                    <a:pt x="1928" y="2078"/>
                  </a:lnTo>
                  <a:lnTo>
                    <a:pt x="2019" y="2049"/>
                  </a:lnTo>
                  <a:lnTo>
                    <a:pt x="2110" y="2018"/>
                  </a:lnTo>
                  <a:lnTo>
                    <a:pt x="2199" y="1987"/>
                  </a:lnTo>
                  <a:lnTo>
                    <a:pt x="2287" y="1958"/>
                  </a:lnTo>
                  <a:lnTo>
                    <a:pt x="2379" y="1917"/>
                  </a:lnTo>
                  <a:lnTo>
                    <a:pt x="2463" y="1877"/>
                  </a:lnTo>
                  <a:lnTo>
                    <a:pt x="2556" y="1862"/>
                  </a:lnTo>
                  <a:lnTo>
                    <a:pt x="2645" y="1843"/>
                  </a:lnTo>
                  <a:lnTo>
                    <a:pt x="2731" y="1814"/>
                  </a:lnTo>
                  <a:lnTo>
                    <a:pt x="2820" y="1785"/>
                  </a:lnTo>
                  <a:lnTo>
                    <a:pt x="2907" y="1754"/>
                  </a:lnTo>
                  <a:lnTo>
                    <a:pt x="2993" y="1713"/>
                  </a:lnTo>
                  <a:lnTo>
                    <a:pt x="3079" y="1670"/>
                  </a:lnTo>
                  <a:lnTo>
                    <a:pt x="3166" y="1632"/>
                  </a:lnTo>
                  <a:lnTo>
                    <a:pt x="3252" y="1598"/>
                  </a:lnTo>
                  <a:lnTo>
                    <a:pt x="3339" y="1567"/>
                  </a:lnTo>
                  <a:lnTo>
                    <a:pt x="3425" y="1531"/>
                  </a:lnTo>
                  <a:lnTo>
                    <a:pt x="3509" y="1502"/>
                  </a:lnTo>
                  <a:lnTo>
                    <a:pt x="3595" y="1473"/>
                  </a:lnTo>
                  <a:lnTo>
                    <a:pt x="3682" y="1445"/>
                  </a:lnTo>
                  <a:lnTo>
                    <a:pt x="3766" y="1423"/>
                  </a:lnTo>
                  <a:lnTo>
                    <a:pt x="3847" y="1401"/>
                  </a:lnTo>
                  <a:lnTo>
                    <a:pt x="3936" y="1380"/>
                  </a:lnTo>
                  <a:lnTo>
                    <a:pt x="4018" y="1363"/>
                  </a:lnTo>
                  <a:lnTo>
                    <a:pt x="4102" y="1353"/>
                  </a:lnTo>
                  <a:lnTo>
                    <a:pt x="4186" y="1334"/>
                  </a:lnTo>
                  <a:lnTo>
                    <a:pt x="4270" y="1313"/>
                  </a:lnTo>
                  <a:lnTo>
                    <a:pt x="4351" y="1284"/>
                  </a:lnTo>
                  <a:lnTo>
                    <a:pt x="4435" y="1257"/>
                  </a:lnTo>
                  <a:lnTo>
                    <a:pt x="4517" y="1231"/>
                  </a:lnTo>
                  <a:lnTo>
                    <a:pt x="4601" y="1202"/>
                  </a:lnTo>
                  <a:lnTo>
                    <a:pt x="4682" y="1178"/>
                  </a:lnTo>
                  <a:lnTo>
                    <a:pt x="4762" y="1152"/>
                  </a:lnTo>
                  <a:lnTo>
                    <a:pt x="4846" y="1123"/>
                  </a:lnTo>
                  <a:lnTo>
                    <a:pt x="4927" y="1097"/>
                  </a:lnTo>
                  <a:lnTo>
                    <a:pt x="5006" y="1070"/>
                  </a:lnTo>
                  <a:lnTo>
                    <a:pt x="5088" y="1044"/>
                  </a:lnTo>
                  <a:lnTo>
                    <a:pt x="5165" y="1020"/>
                  </a:lnTo>
                  <a:lnTo>
                    <a:pt x="5246" y="993"/>
                  </a:lnTo>
                  <a:lnTo>
                    <a:pt x="5326" y="967"/>
                  </a:lnTo>
                  <a:lnTo>
                    <a:pt x="5405" y="941"/>
                  </a:lnTo>
                  <a:lnTo>
                    <a:pt x="5484" y="914"/>
                  </a:lnTo>
                  <a:lnTo>
                    <a:pt x="5563" y="890"/>
                  </a:lnTo>
                  <a:lnTo>
                    <a:pt x="5642" y="864"/>
                  </a:lnTo>
                  <a:lnTo>
                    <a:pt x="5722" y="837"/>
                  </a:lnTo>
                  <a:lnTo>
                    <a:pt x="5798" y="811"/>
                  </a:lnTo>
                  <a:lnTo>
                    <a:pt x="5875" y="785"/>
                  </a:lnTo>
                  <a:lnTo>
                    <a:pt x="5954" y="758"/>
                  </a:lnTo>
                  <a:lnTo>
                    <a:pt x="6031" y="734"/>
                  </a:lnTo>
                  <a:lnTo>
                    <a:pt x="6110" y="710"/>
                  </a:lnTo>
                  <a:lnTo>
                    <a:pt x="6185" y="684"/>
                  </a:lnTo>
                  <a:lnTo>
                    <a:pt x="6262" y="660"/>
                  </a:lnTo>
                  <a:lnTo>
                    <a:pt x="6341" y="636"/>
                  </a:lnTo>
                  <a:lnTo>
                    <a:pt x="6415" y="609"/>
                  </a:lnTo>
                  <a:lnTo>
                    <a:pt x="6494" y="583"/>
                  </a:lnTo>
                  <a:lnTo>
                    <a:pt x="6566" y="561"/>
                  </a:lnTo>
                  <a:lnTo>
                    <a:pt x="6643" y="535"/>
                  </a:lnTo>
                  <a:lnTo>
                    <a:pt x="6718" y="509"/>
                  </a:lnTo>
                  <a:lnTo>
                    <a:pt x="6792" y="487"/>
                  </a:lnTo>
                  <a:lnTo>
                    <a:pt x="6866" y="461"/>
                  </a:lnTo>
                  <a:lnTo>
                    <a:pt x="6943" y="437"/>
                  </a:lnTo>
                  <a:lnTo>
                    <a:pt x="7017" y="415"/>
                  </a:lnTo>
                  <a:lnTo>
                    <a:pt x="7092" y="389"/>
                  </a:lnTo>
                  <a:lnTo>
                    <a:pt x="7164" y="365"/>
                  </a:lnTo>
                  <a:lnTo>
                    <a:pt x="7238" y="338"/>
                  </a:lnTo>
                  <a:lnTo>
                    <a:pt x="7310" y="317"/>
                  </a:lnTo>
                  <a:lnTo>
                    <a:pt x="7385" y="293"/>
                  </a:lnTo>
                  <a:lnTo>
                    <a:pt x="7457" y="266"/>
                  </a:lnTo>
                  <a:lnTo>
                    <a:pt x="7531" y="245"/>
                  </a:lnTo>
                  <a:lnTo>
                    <a:pt x="7603" y="221"/>
                  </a:lnTo>
                  <a:lnTo>
                    <a:pt x="7675" y="199"/>
                  </a:lnTo>
                  <a:lnTo>
                    <a:pt x="7747" y="173"/>
                  </a:lnTo>
                  <a:lnTo>
                    <a:pt x="7819" y="149"/>
                  </a:lnTo>
                  <a:lnTo>
                    <a:pt x="7891" y="127"/>
                  </a:lnTo>
                  <a:lnTo>
                    <a:pt x="7963" y="103"/>
                  </a:lnTo>
                  <a:lnTo>
                    <a:pt x="8033" y="79"/>
                  </a:lnTo>
                  <a:lnTo>
                    <a:pt x="8105" y="57"/>
                  </a:lnTo>
                  <a:lnTo>
                    <a:pt x="8177" y="33"/>
                  </a:lnTo>
                  <a:lnTo>
                    <a:pt x="8246" y="12"/>
                  </a:lnTo>
                  <a:lnTo>
                    <a:pt x="828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0" name="Freeform 270"/>
            <p:cNvSpPr>
              <a:spLocks noChangeAspect="1"/>
            </p:cNvSpPr>
            <p:nvPr/>
          </p:nvSpPr>
          <p:spPr bwMode="auto">
            <a:xfrm>
              <a:off x="1242" y="1643"/>
              <a:ext cx="3527" cy="1153"/>
            </a:xfrm>
            <a:custGeom>
              <a:avLst/>
              <a:gdLst/>
              <a:ahLst/>
              <a:cxnLst>
                <a:cxn ang="0">
                  <a:pos x="48" y="2690"/>
                </a:cxn>
                <a:cxn ang="0">
                  <a:pos x="242" y="2626"/>
                </a:cxn>
                <a:cxn ang="0">
                  <a:pos x="434" y="2563"/>
                </a:cxn>
                <a:cxn ang="0">
                  <a:pos x="624" y="2498"/>
                </a:cxn>
                <a:cxn ang="0">
                  <a:pos x="816" y="2438"/>
                </a:cxn>
                <a:cxn ang="0">
                  <a:pos x="1005" y="2378"/>
                </a:cxn>
                <a:cxn ang="0">
                  <a:pos x="1190" y="2316"/>
                </a:cxn>
                <a:cxn ang="0">
                  <a:pos x="1377" y="2256"/>
                </a:cxn>
                <a:cxn ang="0">
                  <a:pos x="1560" y="2193"/>
                </a:cxn>
                <a:cxn ang="0">
                  <a:pos x="1747" y="2133"/>
                </a:cxn>
                <a:cxn ang="0">
                  <a:pos x="1927" y="2076"/>
                </a:cxn>
                <a:cxn ang="0">
                  <a:pos x="2107" y="2016"/>
                </a:cxn>
                <a:cxn ang="0">
                  <a:pos x="2287" y="1951"/>
                </a:cxn>
                <a:cxn ang="0">
                  <a:pos x="2462" y="1874"/>
                </a:cxn>
                <a:cxn ang="0">
                  <a:pos x="2639" y="1843"/>
                </a:cxn>
                <a:cxn ang="0">
                  <a:pos x="2819" y="1785"/>
                </a:cxn>
                <a:cxn ang="0">
                  <a:pos x="2992" y="1713"/>
                </a:cxn>
                <a:cxn ang="0">
                  <a:pos x="3165" y="1632"/>
                </a:cxn>
                <a:cxn ang="0">
                  <a:pos x="3338" y="1562"/>
                </a:cxn>
                <a:cxn ang="0">
                  <a:pos x="3508" y="1500"/>
                </a:cxn>
                <a:cxn ang="0">
                  <a:pos x="3679" y="1445"/>
                </a:cxn>
                <a:cxn ang="0">
                  <a:pos x="3847" y="1399"/>
                </a:cxn>
                <a:cxn ang="0">
                  <a:pos x="4017" y="1363"/>
                </a:cxn>
                <a:cxn ang="0">
                  <a:pos x="4185" y="1334"/>
                </a:cxn>
                <a:cxn ang="0">
                  <a:pos x="4351" y="1284"/>
                </a:cxn>
                <a:cxn ang="0">
                  <a:pos x="4516" y="1229"/>
                </a:cxn>
                <a:cxn ang="0">
                  <a:pos x="4679" y="1176"/>
                </a:cxn>
                <a:cxn ang="0">
                  <a:pos x="4842" y="1123"/>
                </a:cxn>
                <a:cxn ang="0">
                  <a:pos x="5003" y="1070"/>
                </a:cxn>
                <a:cxn ang="0">
                  <a:pos x="5164" y="1015"/>
                </a:cxn>
                <a:cxn ang="0">
                  <a:pos x="5322" y="965"/>
                </a:cxn>
                <a:cxn ang="0">
                  <a:pos x="5481" y="912"/>
                </a:cxn>
                <a:cxn ang="0">
                  <a:pos x="5639" y="861"/>
                </a:cxn>
                <a:cxn ang="0">
                  <a:pos x="5795" y="811"/>
                </a:cxn>
                <a:cxn ang="0">
                  <a:pos x="5951" y="761"/>
                </a:cxn>
                <a:cxn ang="0">
                  <a:pos x="6105" y="708"/>
                </a:cxn>
                <a:cxn ang="0">
                  <a:pos x="6258" y="660"/>
                </a:cxn>
                <a:cxn ang="0">
                  <a:pos x="6412" y="609"/>
                </a:cxn>
                <a:cxn ang="0">
                  <a:pos x="6563" y="559"/>
                </a:cxn>
                <a:cxn ang="0">
                  <a:pos x="6714" y="509"/>
                </a:cxn>
                <a:cxn ang="0">
                  <a:pos x="6865" y="461"/>
                </a:cxn>
                <a:cxn ang="0">
                  <a:pos x="7014" y="410"/>
                </a:cxn>
                <a:cxn ang="0">
                  <a:pos x="7163" y="365"/>
                </a:cxn>
                <a:cxn ang="0">
                  <a:pos x="7309" y="317"/>
                </a:cxn>
                <a:cxn ang="0">
                  <a:pos x="7453" y="266"/>
                </a:cxn>
                <a:cxn ang="0">
                  <a:pos x="7600" y="221"/>
                </a:cxn>
                <a:cxn ang="0">
                  <a:pos x="7744" y="173"/>
                </a:cxn>
                <a:cxn ang="0">
                  <a:pos x="7888" y="127"/>
                </a:cxn>
                <a:cxn ang="0">
                  <a:pos x="8029" y="79"/>
                </a:cxn>
                <a:cxn ang="0">
                  <a:pos x="8173" y="33"/>
                </a:cxn>
                <a:cxn ang="0">
                  <a:pos x="8277" y="0"/>
                </a:cxn>
              </a:cxnLst>
              <a:rect l="0" t="0" r="r" b="b"/>
              <a:pathLst>
                <a:path w="8277" h="2705">
                  <a:moveTo>
                    <a:pt x="0" y="2705"/>
                  </a:moveTo>
                  <a:lnTo>
                    <a:pt x="48" y="2690"/>
                  </a:lnTo>
                  <a:lnTo>
                    <a:pt x="146" y="2659"/>
                  </a:lnTo>
                  <a:lnTo>
                    <a:pt x="242" y="2626"/>
                  </a:lnTo>
                  <a:lnTo>
                    <a:pt x="340" y="2594"/>
                  </a:lnTo>
                  <a:lnTo>
                    <a:pt x="434" y="2563"/>
                  </a:lnTo>
                  <a:lnTo>
                    <a:pt x="530" y="2532"/>
                  </a:lnTo>
                  <a:lnTo>
                    <a:pt x="624" y="2498"/>
                  </a:lnTo>
                  <a:lnTo>
                    <a:pt x="720" y="2472"/>
                  </a:lnTo>
                  <a:lnTo>
                    <a:pt x="816" y="2438"/>
                  </a:lnTo>
                  <a:lnTo>
                    <a:pt x="909" y="2407"/>
                  </a:lnTo>
                  <a:lnTo>
                    <a:pt x="1005" y="2378"/>
                  </a:lnTo>
                  <a:lnTo>
                    <a:pt x="1099" y="2347"/>
                  </a:lnTo>
                  <a:lnTo>
                    <a:pt x="1190" y="2316"/>
                  </a:lnTo>
                  <a:lnTo>
                    <a:pt x="1284" y="2287"/>
                  </a:lnTo>
                  <a:lnTo>
                    <a:pt x="1377" y="2256"/>
                  </a:lnTo>
                  <a:lnTo>
                    <a:pt x="1468" y="2227"/>
                  </a:lnTo>
                  <a:lnTo>
                    <a:pt x="1560" y="2193"/>
                  </a:lnTo>
                  <a:lnTo>
                    <a:pt x="1653" y="2165"/>
                  </a:lnTo>
                  <a:lnTo>
                    <a:pt x="1747" y="2133"/>
                  </a:lnTo>
                  <a:lnTo>
                    <a:pt x="1836" y="2105"/>
                  </a:lnTo>
                  <a:lnTo>
                    <a:pt x="1927" y="2076"/>
                  </a:lnTo>
                  <a:lnTo>
                    <a:pt x="2016" y="2047"/>
                  </a:lnTo>
                  <a:lnTo>
                    <a:pt x="2107" y="2016"/>
                  </a:lnTo>
                  <a:lnTo>
                    <a:pt x="2198" y="1982"/>
                  </a:lnTo>
                  <a:lnTo>
                    <a:pt x="2287" y="1951"/>
                  </a:lnTo>
                  <a:lnTo>
                    <a:pt x="2375" y="1917"/>
                  </a:lnTo>
                  <a:lnTo>
                    <a:pt x="2462" y="1874"/>
                  </a:lnTo>
                  <a:lnTo>
                    <a:pt x="2551" y="1857"/>
                  </a:lnTo>
                  <a:lnTo>
                    <a:pt x="2639" y="1843"/>
                  </a:lnTo>
                  <a:lnTo>
                    <a:pt x="2731" y="1814"/>
                  </a:lnTo>
                  <a:lnTo>
                    <a:pt x="2819" y="1785"/>
                  </a:lnTo>
                  <a:lnTo>
                    <a:pt x="2906" y="1754"/>
                  </a:lnTo>
                  <a:lnTo>
                    <a:pt x="2992" y="1713"/>
                  </a:lnTo>
                  <a:lnTo>
                    <a:pt x="3079" y="1670"/>
                  </a:lnTo>
                  <a:lnTo>
                    <a:pt x="3165" y="1632"/>
                  </a:lnTo>
                  <a:lnTo>
                    <a:pt x="3251" y="1596"/>
                  </a:lnTo>
                  <a:lnTo>
                    <a:pt x="3338" y="1562"/>
                  </a:lnTo>
                  <a:lnTo>
                    <a:pt x="3422" y="1529"/>
                  </a:lnTo>
                  <a:lnTo>
                    <a:pt x="3508" y="1500"/>
                  </a:lnTo>
                  <a:lnTo>
                    <a:pt x="3595" y="1471"/>
                  </a:lnTo>
                  <a:lnTo>
                    <a:pt x="3679" y="1445"/>
                  </a:lnTo>
                  <a:lnTo>
                    <a:pt x="3765" y="1418"/>
                  </a:lnTo>
                  <a:lnTo>
                    <a:pt x="3847" y="1399"/>
                  </a:lnTo>
                  <a:lnTo>
                    <a:pt x="3931" y="1375"/>
                  </a:lnTo>
                  <a:lnTo>
                    <a:pt x="4017" y="1363"/>
                  </a:lnTo>
                  <a:lnTo>
                    <a:pt x="4101" y="1351"/>
                  </a:lnTo>
                  <a:lnTo>
                    <a:pt x="4185" y="1334"/>
                  </a:lnTo>
                  <a:lnTo>
                    <a:pt x="4269" y="1310"/>
                  </a:lnTo>
                  <a:lnTo>
                    <a:pt x="4351" y="1284"/>
                  </a:lnTo>
                  <a:lnTo>
                    <a:pt x="4432" y="1255"/>
                  </a:lnTo>
                  <a:lnTo>
                    <a:pt x="4516" y="1229"/>
                  </a:lnTo>
                  <a:lnTo>
                    <a:pt x="4595" y="1202"/>
                  </a:lnTo>
                  <a:lnTo>
                    <a:pt x="4679" y="1176"/>
                  </a:lnTo>
                  <a:lnTo>
                    <a:pt x="4761" y="1149"/>
                  </a:lnTo>
                  <a:lnTo>
                    <a:pt x="4842" y="1123"/>
                  </a:lnTo>
                  <a:lnTo>
                    <a:pt x="4922" y="1097"/>
                  </a:lnTo>
                  <a:lnTo>
                    <a:pt x="5003" y="1070"/>
                  </a:lnTo>
                  <a:lnTo>
                    <a:pt x="5082" y="1041"/>
                  </a:lnTo>
                  <a:lnTo>
                    <a:pt x="5164" y="1015"/>
                  </a:lnTo>
                  <a:lnTo>
                    <a:pt x="5243" y="991"/>
                  </a:lnTo>
                  <a:lnTo>
                    <a:pt x="5322" y="965"/>
                  </a:lnTo>
                  <a:lnTo>
                    <a:pt x="5404" y="938"/>
                  </a:lnTo>
                  <a:lnTo>
                    <a:pt x="5481" y="912"/>
                  </a:lnTo>
                  <a:lnTo>
                    <a:pt x="5562" y="888"/>
                  </a:lnTo>
                  <a:lnTo>
                    <a:pt x="5639" y="861"/>
                  </a:lnTo>
                  <a:lnTo>
                    <a:pt x="5716" y="835"/>
                  </a:lnTo>
                  <a:lnTo>
                    <a:pt x="5795" y="811"/>
                  </a:lnTo>
                  <a:lnTo>
                    <a:pt x="5872" y="787"/>
                  </a:lnTo>
                  <a:lnTo>
                    <a:pt x="5951" y="761"/>
                  </a:lnTo>
                  <a:lnTo>
                    <a:pt x="6028" y="734"/>
                  </a:lnTo>
                  <a:lnTo>
                    <a:pt x="6105" y="708"/>
                  </a:lnTo>
                  <a:lnTo>
                    <a:pt x="6184" y="686"/>
                  </a:lnTo>
                  <a:lnTo>
                    <a:pt x="6258" y="660"/>
                  </a:lnTo>
                  <a:lnTo>
                    <a:pt x="6335" y="633"/>
                  </a:lnTo>
                  <a:lnTo>
                    <a:pt x="6412" y="609"/>
                  </a:lnTo>
                  <a:lnTo>
                    <a:pt x="6489" y="583"/>
                  </a:lnTo>
                  <a:lnTo>
                    <a:pt x="6563" y="559"/>
                  </a:lnTo>
                  <a:lnTo>
                    <a:pt x="6638" y="535"/>
                  </a:lnTo>
                  <a:lnTo>
                    <a:pt x="6714" y="509"/>
                  </a:lnTo>
                  <a:lnTo>
                    <a:pt x="6791" y="487"/>
                  </a:lnTo>
                  <a:lnTo>
                    <a:pt x="6865" y="461"/>
                  </a:lnTo>
                  <a:lnTo>
                    <a:pt x="6937" y="437"/>
                  </a:lnTo>
                  <a:lnTo>
                    <a:pt x="7014" y="410"/>
                  </a:lnTo>
                  <a:lnTo>
                    <a:pt x="7086" y="389"/>
                  </a:lnTo>
                  <a:lnTo>
                    <a:pt x="7163" y="365"/>
                  </a:lnTo>
                  <a:lnTo>
                    <a:pt x="7235" y="338"/>
                  </a:lnTo>
                  <a:lnTo>
                    <a:pt x="7309" y="317"/>
                  </a:lnTo>
                  <a:lnTo>
                    <a:pt x="7381" y="293"/>
                  </a:lnTo>
                  <a:lnTo>
                    <a:pt x="7453" y="266"/>
                  </a:lnTo>
                  <a:lnTo>
                    <a:pt x="7528" y="245"/>
                  </a:lnTo>
                  <a:lnTo>
                    <a:pt x="7600" y="221"/>
                  </a:lnTo>
                  <a:lnTo>
                    <a:pt x="7672" y="199"/>
                  </a:lnTo>
                  <a:lnTo>
                    <a:pt x="7744" y="173"/>
                  </a:lnTo>
                  <a:lnTo>
                    <a:pt x="7816" y="149"/>
                  </a:lnTo>
                  <a:lnTo>
                    <a:pt x="7888" y="127"/>
                  </a:lnTo>
                  <a:lnTo>
                    <a:pt x="7960" y="103"/>
                  </a:lnTo>
                  <a:lnTo>
                    <a:pt x="8029" y="79"/>
                  </a:lnTo>
                  <a:lnTo>
                    <a:pt x="8101" y="57"/>
                  </a:lnTo>
                  <a:lnTo>
                    <a:pt x="8173" y="33"/>
                  </a:lnTo>
                  <a:lnTo>
                    <a:pt x="8243" y="12"/>
                  </a:lnTo>
                  <a:lnTo>
                    <a:pt x="827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1" name="Freeform 271"/>
            <p:cNvSpPr>
              <a:spLocks noChangeAspect="1"/>
            </p:cNvSpPr>
            <p:nvPr/>
          </p:nvSpPr>
          <p:spPr bwMode="auto">
            <a:xfrm>
              <a:off x="1235" y="1638"/>
              <a:ext cx="3526" cy="1151"/>
            </a:xfrm>
            <a:custGeom>
              <a:avLst/>
              <a:gdLst/>
              <a:ahLst/>
              <a:cxnLst>
                <a:cxn ang="0">
                  <a:pos x="48" y="2683"/>
                </a:cxn>
                <a:cxn ang="0">
                  <a:pos x="242" y="2623"/>
                </a:cxn>
                <a:cxn ang="0">
                  <a:pos x="434" y="2561"/>
                </a:cxn>
                <a:cxn ang="0">
                  <a:pos x="629" y="2498"/>
                </a:cxn>
                <a:cxn ang="0">
                  <a:pos x="816" y="2436"/>
                </a:cxn>
                <a:cxn ang="0">
                  <a:pos x="1005" y="2373"/>
                </a:cxn>
                <a:cxn ang="0">
                  <a:pos x="1193" y="2313"/>
                </a:cxn>
                <a:cxn ang="0">
                  <a:pos x="1377" y="2251"/>
                </a:cxn>
                <a:cxn ang="0">
                  <a:pos x="1560" y="2191"/>
                </a:cxn>
                <a:cxn ang="0">
                  <a:pos x="1745" y="2131"/>
                </a:cxn>
                <a:cxn ang="0">
                  <a:pos x="1927" y="2073"/>
                </a:cxn>
                <a:cxn ang="0">
                  <a:pos x="2107" y="2013"/>
                </a:cxn>
                <a:cxn ang="0">
                  <a:pos x="2287" y="1944"/>
                </a:cxn>
                <a:cxn ang="0">
                  <a:pos x="2462" y="1874"/>
                </a:cxn>
                <a:cxn ang="0">
                  <a:pos x="2640" y="1841"/>
                </a:cxn>
                <a:cxn ang="0">
                  <a:pos x="2817" y="1783"/>
                </a:cxn>
                <a:cxn ang="0">
                  <a:pos x="2992" y="1713"/>
                </a:cxn>
                <a:cxn ang="0">
                  <a:pos x="3165" y="1629"/>
                </a:cxn>
                <a:cxn ang="0">
                  <a:pos x="3336" y="1562"/>
                </a:cxn>
                <a:cxn ang="0">
                  <a:pos x="3508" y="1497"/>
                </a:cxn>
                <a:cxn ang="0">
                  <a:pos x="3676" y="1442"/>
                </a:cxn>
                <a:cxn ang="0">
                  <a:pos x="3847" y="1397"/>
                </a:cxn>
                <a:cxn ang="0">
                  <a:pos x="4015" y="1358"/>
                </a:cxn>
                <a:cxn ang="0">
                  <a:pos x="4185" y="1332"/>
                </a:cxn>
                <a:cxn ang="0">
                  <a:pos x="4348" y="1281"/>
                </a:cxn>
                <a:cxn ang="0">
                  <a:pos x="4511" y="1226"/>
                </a:cxn>
                <a:cxn ang="0">
                  <a:pos x="4677" y="1176"/>
                </a:cxn>
                <a:cxn ang="0">
                  <a:pos x="4840" y="1121"/>
                </a:cxn>
                <a:cxn ang="0">
                  <a:pos x="5003" y="1068"/>
                </a:cxn>
                <a:cxn ang="0">
                  <a:pos x="5159" y="1017"/>
                </a:cxn>
                <a:cxn ang="0">
                  <a:pos x="5323" y="965"/>
                </a:cxn>
                <a:cxn ang="0">
                  <a:pos x="5481" y="914"/>
                </a:cxn>
                <a:cxn ang="0">
                  <a:pos x="5637" y="861"/>
                </a:cxn>
                <a:cxn ang="0">
                  <a:pos x="5795" y="809"/>
                </a:cxn>
                <a:cxn ang="0">
                  <a:pos x="5949" y="761"/>
                </a:cxn>
                <a:cxn ang="0">
                  <a:pos x="6103" y="708"/>
                </a:cxn>
                <a:cxn ang="0">
                  <a:pos x="6259" y="660"/>
                </a:cxn>
                <a:cxn ang="0">
                  <a:pos x="6410" y="607"/>
                </a:cxn>
                <a:cxn ang="0">
                  <a:pos x="6561" y="559"/>
                </a:cxn>
                <a:cxn ang="0">
                  <a:pos x="6712" y="511"/>
                </a:cxn>
                <a:cxn ang="0">
                  <a:pos x="6863" y="461"/>
                </a:cxn>
                <a:cxn ang="0">
                  <a:pos x="7010" y="413"/>
                </a:cxn>
                <a:cxn ang="0">
                  <a:pos x="7158" y="362"/>
                </a:cxn>
                <a:cxn ang="0">
                  <a:pos x="7307" y="317"/>
                </a:cxn>
                <a:cxn ang="0">
                  <a:pos x="7454" y="269"/>
                </a:cxn>
                <a:cxn ang="0">
                  <a:pos x="7598" y="223"/>
                </a:cxn>
                <a:cxn ang="0">
                  <a:pos x="7742" y="173"/>
                </a:cxn>
                <a:cxn ang="0">
                  <a:pos x="7886" y="127"/>
                </a:cxn>
                <a:cxn ang="0">
                  <a:pos x="8030" y="81"/>
                </a:cxn>
                <a:cxn ang="0">
                  <a:pos x="8171" y="36"/>
                </a:cxn>
                <a:cxn ang="0">
                  <a:pos x="8277" y="0"/>
                </a:cxn>
              </a:cxnLst>
              <a:rect l="0" t="0" r="r" b="b"/>
              <a:pathLst>
                <a:path w="8277" h="2702">
                  <a:moveTo>
                    <a:pt x="0" y="2702"/>
                  </a:moveTo>
                  <a:lnTo>
                    <a:pt x="48" y="2683"/>
                  </a:lnTo>
                  <a:lnTo>
                    <a:pt x="146" y="2652"/>
                  </a:lnTo>
                  <a:lnTo>
                    <a:pt x="242" y="2623"/>
                  </a:lnTo>
                  <a:lnTo>
                    <a:pt x="341" y="2592"/>
                  </a:lnTo>
                  <a:lnTo>
                    <a:pt x="434" y="2561"/>
                  </a:lnTo>
                  <a:lnTo>
                    <a:pt x="530" y="2529"/>
                  </a:lnTo>
                  <a:lnTo>
                    <a:pt x="629" y="2498"/>
                  </a:lnTo>
                  <a:lnTo>
                    <a:pt x="720" y="2465"/>
                  </a:lnTo>
                  <a:lnTo>
                    <a:pt x="816" y="2436"/>
                  </a:lnTo>
                  <a:lnTo>
                    <a:pt x="909" y="2405"/>
                  </a:lnTo>
                  <a:lnTo>
                    <a:pt x="1005" y="2373"/>
                  </a:lnTo>
                  <a:lnTo>
                    <a:pt x="1097" y="2345"/>
                  </a:lnTo>
                  <a:lnTo>
                    <a:pt x="1193" y="2313"/>
                  </a:lnTo>
                  <a:lnTo>
                    <a:pt x="1284" y="2285"/>
                  </a:lnTo>
                  <a:lnTo>
                    <a:pt x="1377" y="2251"/>
                  </a:lnTo>
                  <a:lnTo>
                    <a:pt x="1469" y="2222"/>
                  </a:lnTo>
                  <a:lnTo>
                    <a:pt x="1560" y="2191"/>
                  </a:lnTo>
                  <a:lnTo>
                    <a:pt x="1653" y="2162"/>
                  </a:lnTo>
                  <a:lnTo>
                    <a:pt x="1745" y="2131"/>
                  </a:lnTo>
                  <a:lnTo>
                    <a:pt x="1836" y="2102"/>
                  </a:lnTo>
                  <a:lnTo>
                    <a:pt x="1927" y="2073"/>
                  </a:lnTo>
                  <a:lnTo>
                    <a:pt x="2016" y="2042"/>
                  </a:lnTo>
                  <a:lnTo>
                    <a:pt x="2107" y="2013"/>
                  </a:lnTo>
                  <a:lnTo>
                    <a:pt x="2196" y="1973"/>
                  </a:lnTo>
                  <a:lnTo>
                    <a:pt x="2287" y="1944"/>
                  </a:lnTo>
                  <a:lnTo>
                    <a:pt x="2376" y="1917"/>
                  </a:lnTo>
                  <a:lnTo>
                    <a:pt x="2462" y="1874"/>
                  </a:lnTo>
                  <a:lnTo>
                    <a:pt x="2551" y="1855"/>
                  </a:lnTo>
                  <a:lnTo>
                    <a:pt x="2640" y="1841"/>
                  </a:lnTo>
                  <a:lnTo>
                    <a:pt x="2728" y="1812"/>
                  </a:lnTo>
                  <a:lnTo>
                    <a:pt x="2817" y="1783"/>
                  </a:lnTo>
                  <a:lnTo>
                    <a:pt x="2906" y="1752"/>
                  </a:lnTo>
                  <a:lnTo>
                    <a:pt x="2992" y="1713"/>
                  </a:lnTo>
                  <a:lnTo>
                    <a:pt x="3079" y="1668"/>
                  </a:lnTo>
                  <a:lnTo>
                    <a:pt x="3165" y="1629"/>
                  </a:lnTo>
                  <a:lnTo>
                    <a:pt x="3252" y="1593"/>
                  </a:lnTo>
                  <a:lnTo>
                    <a:pt x="3336" y="1562"/>
                  </a:lnTo>
                  <a:lnTo>
                    <a:pt x="3422" y="1526"/>
                  </a:lnTo>
                  <a:lnTo>
                    <a:pt x="3508" y="1497"/>
                  </a:lnTo>
                  <a:lnTo>
                    <a:pt x="3592" y="1469"/>
                  </a:lnTo>
                  <a:lnTo>
                    <a:pt x="3676" y="1442"/>
                  </a:lnTo>
                  <a:lnTo>
                    <a:pt x="3760" y="1421"/>
                  </a:lnTo>
                  <a:lnTo>
                    <a:pt x="3847" y="1397"/>
                  </a:lnTo>
                  <a:lnTo>
                    <a:pt x="3931" y="1375"/>
                  </a:lnTo>
                  <a:lnTo>
                    <a:pt x="4015" y="1358"/>
                  </a:lnTo>
                  <a:lnTo>
                    <a:pt x="4101" y="1349"/>
                  </a:lnTo>
                  <a:lnTo>
                    <a:pt x="4185" y="1332"/>
                  </a:lnTo>
                  <a:lnTo>
                    <a:pt x="4264" y="1308"/>
                  </a:lnTo>
                  <a:lnTo>
                    <a:pt x="4348" y="1281"/>
                  </a:lnTo>
                  <a:lnTo>
                    <a:pt x="4432" y="1255"/>
                  </a:lnTo>
                  <a:lnTo>
                    <a:pt x="4511" y="1226"/>
                  </a:lnTo>
                  <a:lnTo>
                    <a:pt x="4595" y="1202"/>
                  </a:lnTo>
                  <a:lnTo>
                    <a:pt x="4677" y="1176"/>
                  </a:lnTo>
                  <a:lnTo>
                    <a:pt x="4756" y="1149"/>
                  </a:lnTo>
                  <a:lnTo>
                    <a:pt x="4840" y="1121"/>
                  </a:lnTo>
                  <a:lnTo>
                    <a:pt x="4922" y="1094"/>
                  </a:lnTo>
                  <a:lnTo>
                    <a:pt x="5003" y="1068"/>
                  </a:lnTo>
                  <a:lnTo>
                    <a:pt x="5083" y="1044"/>
                  </a:lnTo>
                  <a:lnTo>
                    <a:pt x="5159" y="1017"/>
                  </a:lnTo>
                  <a:lnTo>
                    <a:pt x="5241" y="991"/>
                  </a:lnTo>
                  <a:lnTo>
                    <a:pt x="5323" y="965"/>
                  </a:lnTo>
                  <a:lnTo>
                    <a:pt x="5399" y="938"/>
                  </a:lnTo>
                  <a:lnTo>
                    <a:pt x="5481" y="914"/>
                  </a:lnTo>
                  <a:lnTo>
                    <a:pt x="5558" y="888"/>
                  </a:lnTo>
                  <a:lnTo>
                    <a:pt x="5637" y="861"/>
                  </a:lnTo>
                  <a:lnTo>
                    <a:pt x="5716" y="835"/>
                  </a:lnTo>
                  <a:lnTo>
                    <a:pt x="5795" y="809"/>
                  </a:lnTo>
                  <a:lnTo>
                    <a:pt x="5872" y="782"/>
                  </a:lnTo>
                  <a:lnTo>
                    <a:pt x="5949" y="761"/>
                  </a:lnTo>
                  <a:lnTo>
                    <a:pt x="6028" y="734"/>
                  </a:lnTo>
                  <a:lnTo>
                    <a:pt x="6103" y="708"/>
                  </a:lnTo>
                  <a:lnTo>
                    <a:pt x="6179" y="684"/>
                  </a:lnTo>
                  <a:lnTo>
                    <a:pt x="6259" y="660"/>
                  </a:lnTo>
                  <a:lnTo>
                    <a:pt x="6333" y="633"/>
                  </a:lnTo>
                  <a:lnTo>
                    <a:pt x="6410" y="607"/>
                  </a:lnTo>
                  <a:lnTo>
                    <a:pt x="6484" y="585"/>
                  </a:lnTo>
                  <a:lnTo>
                    <a:pt x="6561" y="559"/>
                  </a:lnTo>
                  <a:lnTo>
                    <a:pt x="6638" y="535"/>
                  </a:lnTo>
                  <a:lnTo>
                    <a:pt x="6712" y="511"/>
                  </a:lnTo>
                  <a:lnTo>
                    <a:pt x="6789" y="487"/>
                  </a:lnTo>
                  <a:lnTo>
                    <a:pt x="6863" y="461"/>
                  </a:lnTo>
                  <a:lnTo>
                    <a:pt x="6938" y="439"/>
                  </a:lnTo>
                  <a:lnTo>
                    <a:pt x="7010" y="413"/>
                  </a:lnTo>
                  <a:lnTo>
                    <a:pt x="7084" y="389"/>
                  </a:lnTo>
                  <a:lnTo>
                    <a:pt x="7158" y="362"/>
                  </a:lnTo>
                  <a:lnTo>
                    <a:pt x="7230" y="341"/>
                  </a:lnTo>
                  <a:lnTo>
                    <a:pt x="7307" y="317"/>
                  </a:lnTo>
                  <a:lnTo>
                    <a:pt x="7379" y="290"/>
                  </a:lnTo>
                  <a:lnTo>
                    <a:pt x="7454" y="269"/>
                  </a:lnTo>
                  <a:lnTo>
                    <a:pt x="7526" y="245"/>
                  </a:lnTo>
                  <a:lnTo>
                    <a:pt x="7598" y="223"/>
                  </a:lnTo>
                  <a:lnTo>
                    <a:pt x="7670" y="197"/>
                  </a:lnTo>
                  <a:lnTo>
                    <a:pt x="7742" y="173"/>
                  </a:lnTo>
                  <a:lnTo>
                    <a:pt x="7814" y="151"/>
                  </a:lnTo>
                  <a:lnTo>
                    <a:pt x="7886" y="127"/>
                  </a:lnTo>
                  <a:lnTo>
                    <a:pt x="7958" y="103"/>
                  </a:lnTo>
                  <a:lnTo>
                    <a:pt x="8030" y="81"/>
                  </a:lnTo>
                  <a:lnTo>
                    <a:pt x="8099" y="57"/>
                  </a:lnTo>
                  <a:lnTo>
                    <a:pt x="8171" y="36"/>
                  </a:lnTo>
                  <a:lnTo>
                    <a:pt x="8238" y="12"/>
                  </a:lnTo>
                  <a:lnTo>
                    <a:pt x="827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2" name="Freeform 272"/>
            <p:cNvSpPr>
              <a:spLocks noChangeAspect="1"/>
            </p:cNvSpPr>
            <p:nvPr/>
          </p:nvSpPr>
          <p:spPr bwMode="auto">
            <a:xfrm>
              <a:off x="1228" y="1633"/>
              <a:ext cx="3525" cy="1150"/>
            </a:xfrm>
            <a:custGeom>
              <a:avLst/>
              <a:gdLst/>
              <a:ahLst/>
              <a:cxnLst>
                <a:cxn ang="0">
                  <a:pos x="48" y="2683"/>
                </a:cxn>
                <a:cxn ang="0">
                  <a:pos x="243" y="2618"/>
                </a:cxn>
                <a:cxn ang="0">
                  <a:pos x="435" y="2556"/>
                </a:cxn>
                <a:cxn ang="0">
                  <a:pos x="624" y="2496"/>
                </a:cxn>
                <a:cxn ang="0">
                  <a:pos x="816" y="2431"/>
                </a:cxn>
                <a:cxn ang="0">
                  <a:pos x="1004" y="2371"/>
                </a:cxn>
                <a:cxn ang="0">
                  <a:pos x="1191" y="2311"/>
                </a:cxn>
                <a:cxn ang="0">
                  <a:pos x="1373" y="2251"/>
                </a:cxn>
                <a:cxn ang="0">
                  <a:pos x="1558" y="2189"/>
                </a:cxn>
                <a:cxn ang="0">
                  <a:pos x="1743" y="2129"/>
                </a:cxn>
                <a:cxn ang="0">
                  <a:pos x="1923" y="2071"/>
                </a:cxn>
                <a:cxn ang="0">
                  <a:pos x="2105" y="2011"/>
                </a:cxn>
                <a:cxn ang="0">
                  <a:pos x="2283" y="1941"/>
                </a:cxn>
                <a:cxn ang="0">
                  <a:pos x="2460" y="1874"/>
                </a:cxn>
                <a:cxn ang="0">
                  <a:pos x="2638" y="1836"/>
                </a:cxn>
                <a:cxn ang="0">
                  <a:pos x="2813" y="1781"/>
                </a:cxn>
                <a:cxn ang="0">
                  <a:pos x="2991" y="1711"/>
                </a:cxn>
                <a:cxn ang="0">
                  <a:pos x="3159" y="1625"/>
                </a:cxn>
                <a:cxn ang="0">
                  <a:pos x="3331" y="1555"/>
                </a:cxn>
                <a:cxn ang="0">
                  <a:pos x="3502" y="1495"/>
                </a:cxn>
                <a:cxn ang="0">
                  <a:pos x="3675" y="1440"/>
                </a:cxn>
                <a:cxn ang="0">
                  <a:pos x="3843" y="1394"/>
                </a:cxn>
                <a:cxn ang="0">
                  <a:pos x="4013" y="1358"/>
                </a:cxn>
                <a:cxn ang="0">
                  <a:pos x="4179" y="1332"/>
                </a:cxn>
                <a:cxn ang="0">
                  <a:pos x="4347" y="1279"/>
                </a:cxn>
                <a:cxn ang="0">
                  <a:pos x="4510" y="1226"/>
                </a:cxn>
                <a:cxn ang="0">
                  <a:pos x="4675" y="1173"/>
                </a:cxn>
                <a:cxn ang="0">
                  <a:pos x="4836" y="1121"/>
                </a:cxn>
                <a:cxn ang="0">
                  <a:pos x="4997" y="1070"/>
                </a:cxn>
                <a:cxn ang="0">
                  <a:pos x="5158" y="1015"/>
                </a:cxn>
                <a:cxn ang="0">
                  <a:pos x="5316" y="962"/>
                </a:cxn>
                <a:cxn ang="0">
                  <a:pos x="5474" y="912"/>
                </a:cxn>
                <a:cxn ang="0">
                  <a:pos x="5633" y="861"/>
                </a:cxn>
                <a:cxn ang="0">
                  <a:pos x="5789" y="811"/>
                </a:cxn>
                <a:cxn ang="0">
                  <a:pos x="5945" y="758"/>
                </a:cxn>
                <a:cxn ang="0">
                  <a:pos x="6101" y="710"/>
                </a:cxn>
                <a:cxn ang="0">
                  <a:pos x="6252" y="657"/>
                </a:cxn>
                <a:cxn ang="0">
                  <a:pos x="6406" y="607"/>
                </a:cxn>
                <a:cxn ang="0">
                  <a:pos x="6559" y="559"/>
                </a:cxn>
                <a:cxn ang="0">
                  <a:pos x="6708" y="511"/>
                </a:cxn>
                <a:cxn ang="0">
                  <a:pos x="6857" y="461"/>
                </a:cxn>
                <a:cxn ang="0">
                  <a:pos x="7008" y="413"/>
                </a:cxn>
                <a:cxn ang="0">
                  <a:pos x="7154" y="362"/>
                </a:cxn>
                <a:cxn ang="0">
                  <a:pos x="7301" y="317"/>
                </a:cxn>
                <a:cxn ang="0">
                  <a:pos x="7447" y="269"/>
                </a:cxn>
                <a:cxn ang="0">
                  <a:pos x="7591" y="223"/>
                </a:cxn>
                <a:cxn ang="0">
                  <a:pos x="7735" y="173"/>
                </a:cxn>
                <a:cxn ang="0">
                  <a:pos x="7879" y="127"/>
                </a:cxn>
                <a:cxn ang="0">
                  <a:pos x="8023" y="81"/>
                </a:cxn>
                <a:cxn ang="0">
                  <a:pos x="8165" y="36"/>
                </a:cxn>
                <a:cxn ang="0">
                  <a:pos x="8273" y="0"/>
                </a:cxn>
              </a:cxnLst>
              <a:rect l="0" t="0" r="r" b="b"/>
              <a:pathLst>
                <a:path w="8273" h="2700">
                  <a:moveTo>
                    <a:pt x="0" y="2700"/>
                  </a:moveTo>
                  <a:lnTo>
                    <a:pt x="48" y="2683"/>
                  </a:lnTo>
                  <a:lnTo>
                    <a:pt x="144" y="2650"/>
                  </a:lnTo>
                  <a:lnTo>
                    <a:pt x="243" y="2618"/>
                  </a:lnTo>
                  <a:lnTo>
                    <a:pt x="336" y="2587"/>
                  </a:lnTo>
                  <a:lnTo>
                    <a:pt x="435" y="2556"/>
                  </a:lnTo>
                  <a:lnTo>
                    <a:pt x="531" y="2527"/>
                  </a:lnTo>
                  <a:lnTo>
                    <a:pt x="624" y="2496"/>
                  </a:lnTo>
                  <a:lnTo>
                    <a:pt x="720" y="2462"/>
                  </a:lnTo>
                  <a:lnTo>
                    <a:pt x="816" y="2431"/>
                  </a:lnTo>
                  <a:lnTo>
                    <a:pt x="908" y="2402"/>
                  </a:lnTo>
                  <a:lnTo>
                    <a:pt x="1004" y="2371"/>
                  </a:lnTo>
                  <a:lnTo>
                    <a:pt x="1095" y="2340"/>
                  </a:lnTo>
                  <a:lnTo>
                    <a:pt x="1191" y="2311"/>
                  </a:lnTo>
                  <a:lnTo>
                    <a:pt x="1282" y="2280"/>
                  </a:lnTo>
                  <a:lnTo>
                    <a:pt x="1373" y="2251"/>
                  </a:lnTo>
                  <a:lnTo>
                    <a:pt x="1467" y="2217"/>
                  </a:lnTo>
                  <a:lnTo>
                    <a:pt x="1558" y="2189"/>
                  </a:lnTo>
                  <a:lnTo>
                    <a:pt x="1652" y="2160"/>
                  </a:lnTo>
                  <a:lnTo>
                    <a:pt x="1743" y="2129"/>
                  </a:lnTo>
                  <a:lnTo>
                    <a:pt x="1832" y="2100"/>
                  </a:lnTo>
                  <a:lnTo>
                    <a:pt x="1923" y="2071"/>
                  </a:lnTo>
                  <a:lnTo>
                    <a:pt x="2014" y="2040"/>
                  </a:lnTo>
                  <a:lnTo>
                    <a:pt x="2105" y="2011"/>
                  </a:lnTo>
                  <a:lnTo>
                    <a:pt x="2194" y="1970"/>
                  </a:lnTo>
                  <a:lnTo>
                    <a:pt x="2283" y="1941"/>
                  </a:lnTo>
                  <a:lnTo>
                    <a:pt x="2374" y="1920"/>
                  </a:lnTo>
                  <a:lnTo>
                    <a:pt x="2460" y="1874"/>
                  </a:lnTo>
                  <a:lnTo>
                    <a:pt x="2549" y="1853"/>
                  </a:lnTo>
                  <a:lnTo>
                    <a:pt x="2638" y="1836"/>
                  </a:lnTo>
                  <a:lnTo>
                    <a:pt x="2727" y="1809"/>
                  </a:lnTo>
                  <a:lnTo>
                    <a:pt x="2813" y="1781"/>
                  </a:lnTo>
                  <a:lnTo>
                    <a:pt x="2904" y="1749"/>
                  </a:lnTo>
                  <a:lnTo>
                    <a:pt x="2991" y="1711"/>
                  </a:lnTo>
                  <a:lnTo>
                    <a:pt x="3077" y="1668"/>
                  </a:lnTo>
                  <a:lnTo>
                    <a:pt x="3159" y="1625"/>
                  </a:lnTo>
                  <a:lnTo>
                    <a:pt x="3247" y="1591"/>
                  </a:lnTo>
                  <a:lnTo>
                    <a:pt x="3331" y="1555"/>
                  </a:lnTo>
                  <a:lnTo>
                    <a:pt x="3418" y="1524"/>
                  </a:lnTo>
                  <a:lnTo>
                    <a:pt x="3502" y="1495"/>
                  </a:lnTo>
                  <a:lnTo>
                    <a:pt x="3588" y="1466"/>
                  </a:lnTo>
                  <a:lnTo>
                    <a:pt x="3675" y="1440"/>
                  </a:lnTo>
                  <a:lnTo>
                    <a:pt x="3759" y="1418"/>
                  </a:lnTo>
                  <a:lnTo>
                    <a:pt x="3843" y="1394"/>
                  </a:lnTo>
                  <a:lnTo>
                    <a:pt x="3929" y="1375"/>
                  </a:lnTo>
                  <a:lnTo>
                    <a:pt x="4013" y="1358"/>
                  </a:lnTo>
                  <a:lnTo>
                    <a:pt x="4095" y="1346"/>
                  </a:lnTo>
                  <a:lnTo>
                    <a:pt x="4179" y="1332"/>
                  </a:lnTo>
                  <a:lnTo>
                    <a:pt x="4263" y="1308"/>
                  </a:lnTo>
                  <a:lnTo>
                    <a:pt x="4347" y="1279"/>
                  </a:lnTo>
                  <a:lnTo>
                    <a:pt x="4426" y="1253"/>
                  </a:lnTo>
                  <a:lnTo>
                    <a:pt x="4510" y="1226"/>
                  </a:lnTo>
                  <a:lnTo>
                    <a:pt x="4591" y="1200"/>
                  </a:lnTo>
                  <a:lnTo>
                    <a:pt x="4675" y="1173"/>
                  </a:lnTo>
                  <a:lnTo>
                    <a:pt x="4754" y="1147"/>
                  </a:lnTo>
                  <a:lnTo>
                    <a:pt x="4836" y="1121"/>
                  </a:lnTo>
                  <a:lnTo>
                    <a:pt x="4915" y="1094"/>
                  </a:lnTo>
                  <a:lnTo>
                    <a:pt x="4997" y="1070"/>
                  </a:lnTo>
                  <a:lnTo>
                    <a:pt x="5078" y="1039"/>
                  </a:lnTo>
                  <a:lnTo>
                    <a:pt x="5158" y="1015"/>
                  </a:lnTo>
                  <a:lnTo>
                    <a:pt x="5239" y="989"/>
                  </a:lnTo>
                  <a:lnTo>
                    <a:pt x="5316" y="962"/>
                  </a:lnTo>
                  <a:lnTo>
                    <a:pt x="5398" y="936"/>
                  </a:lnTo>
                  <a:lnTo>
                    <a:pt x="5474" y="912"/>
                  </a:lnTo>
                  <a:lnTo>
                    <a:pt x="5556" y="885"/>
                  </a:lnTo>
                  <a:lnTo>
                    <a:pt x="5633" y="861"/>
                  </a:lnTo>
                  <a:lnTo>
                    <a:pt x="5712" y="835"/>
                  </a:lnTo>
                  <a:lnTo>
                    <a:pt x="5789" y="811"/>
                  </a:lnTo>
                  <a:lnTo>
                    <a:pt x="5868" y="785"/>
                  </a:lnTo>
                  <a:lnTo>
                    <a:pt x="5945" y="758"/>
                  </a:lnTo>
                  <a:lnTo>
                    <a:pt x="6022" y="732"/>
                  </a:lnTo>
                  <a:lnTo>
                    <a:pt x="6101" y="710"/>
                  </a:lnTo>
                  <a:lnTo>
                    <a:pt x="6175" y="684"/>
                  </a:lnTo>
                  <a:lnTo>
                    <a:pt x="6252" y="657"/>
                  </a:lnTo>
                  <a:lnTo>
                    <a:pt x="6331" y="633"/>
                  </a:lnTo>
                  <a:lnTo>
                    <a:pt x="6406" y="607"/>
                  </a:lnTo>
                  <a:lnTo>
                    <a:pt x="6480" y="583"/>
                  </a:lnTo>
                  <a:lnTo>
                    <a:pt x="6559" y="559"/>
                  </a:lnTo>
                  <a:lnTo>
                    <a:pt x="6634" y="533"/>
                  </a:lnTo>
                  <a:lnTo>
                    <a:pt x="6708" y="511"/>
                  </a:lnTo>
                  <a:lnTo>
                    <a:pt x="6782" y="485"/>
                  </a:lnTo>
                  <a:lnTo>
                    <a:pt x="6857" y="461"/>
                  </a:lnTo>
                  <a:lnTo>
                    <a:pt x="6931" y="434"/>
                  </a:lnTo>
                  <a:lnTo>
                    <a:pt x="7008" y="413"/>
                  </a:lnTo>
                  <a:lnTo>
                    <a:pt x="7080" y="389"/>
                  </a:lnTo>
                  <a:lnTo>
                    <a:pt x="7154" y="362"/>
                  </a:lnTo>
                  <a:lnTo>
                    <a:pt x="7229" y="341"/>
                  </a:lnTo>
                  <a:lnTo>
                    <a:pt x="7301" y="317"/>
                  </a:lnTo>
                  <a:lnTo>
                    <a:pt x="7373" y="290"/>
                  </a:lnTo>
                  <a:lnTo>
                    <a:pt x="7447" y="269"/>
                  </a:lnTo>
                  <a:lnTo>
                    <a:pt x="7519" y="245"/>
                  </a:lnTo>
                  <a:lnTo>
                    <a:pt x="7591" y="223"/>
                  </a:lnTo>
                  <a:lnTo>
                    <a:pt x="7663" y="197"/>
                  </a:lnTo>
                  <a:lnTo>
                    <a:pt x="7735" y="173"/>
                  </a:lnTo>
                  <a:lnTo>
                    <a:pt x="7807" y="151"/>
                  </a:lnTo>
                  <a:lnTo>
                    <a:pt x="7879" y="127"/>
                  </a:lnTo>
                  <a:lnTo>
                    <a:pt x="7951" y="103"/>
                  </a:lnTo>
                  <a:lnTo>
                    <a:pt x="8023" y="81"/>
                  </a:lnTo>
                  <a:lnTo>
                    <a:pt x="8093" y="57"/>
                  </a:lnTo>
                  <a:lnTo>
                    <a:pt x="8165" y="36"/>
                  </a:lnTo>
                  <a:lnTo>
                    <a:pt x="8234" y="12"/>
                  </a:lnTo>
                  <a:lnTo>
                    <a:pt x="827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3" name="Freeform 273"/>
            <p:cNvSpPr>
              <a:spLocks noChangeAspect="1"/>
            </p:cNvSpPr>
            <p:nvPr/>
          </p:nvSpPr>
          <p:spPr bwMode="auto">
            <a:xfrm>
              <a:off x="1222" y="1629"/>
              <a:ext cx="3523" cy="1147"/>
            </a:xfrm>
            <a:custGeom>
              <a:avLst/>
              <a:gdLst/>
              <a:ahLst/>
              <a:cxnLst>
                <a:cxn ang="0">
                  <a:pos x="48" y="2676"/>
                </a:cxn>
                <a:cxn ang="0">
                  <a:pos x="240" y="2614"/>
                </a:cxn>
                <a:cxn ang="0">
                  <a:pos x="434" y="2551"/>
                </a:cxn>
                <a:cxn ang="0">
                  <a:pos x="624" y="2487"/>
                </a:cxn>
                <a:cxn ang="0">
                  <a:pos x="813" y="2427"/>
                </a:cxn>
                <a:cxn ang="0">
                  <a:pos x="1000" y="2367"/>
                </a:cxn>
                <a:cxn ang="0">
                  <a:pos x="1188" y="2307"/>
                </a:cxn>
                <a:cxn ang="0">
                  <a:pos x="1372" y="2244"/>
                </a:cxn>
                <a:cxn ang="0">
                  <a:pos x="1557" y="2184"/>
                </a:cxn>
                <a:cxn ang="0">
                  <a:pos x="1742" y="2124"/>
                </a:cxn>
                <a:cxn ang="0">
                  <a:pos x="1922" y="2067"/>
                </a:cxn>
                <a:cxn ang="0">
                  <a:pos x="2104" y="2007"/>
                </a:cxn>
                <a:cxn ang="0">
                  <a:pos x="2282" y="1937"/>
                </a:cxn>
                <a:cxn ang="0">
                  <a:pos x="2459" y="1877"/>
                </a:cxn>
                <a:cxn ang="0">
                  <a:pos x="2637" y="1829"/>
                </a:cxn>
                <a:cxn ang="0">
                  <a:pos x="2812" y="1776"/>
                </a:cxn>
                <a:cxn ang="0">
                  <a:pos x="2987" y="1709"/>
                </a:cxn>
                <a:cxn ang="0">
                  <a:pos x="3158" y="1620"/>
                </a:cxn>
                <a:cxn ang="0">
                  <a:pos x="3331" y="1551"/>
                </a:cxn>
                <a:cxn ang="0">
                  <a:pos x="3501" y="1491"/>
                </a:cxn>
                <a:cxn ang="0">
                  <a:pos x="3671" y="1440"/>
                </a:cxn>
                <a:cxn ang="0">
                  <a:pos x="3839" y="1390"/>
                </a:cxn>
                <a:cxn ang="0">
                  <a:pos x="4010" y="1354"/>
                </a:cxn>
                <a:cxn ang="0">
                  <a:pos x="4178" y="1327"/>
                </a:cxn>
                <a:cxn ang="0">
                  <a:pos x="4343" y="1277"/>
                </a:cxn>
                <a:cxn ang="0">
                  <a:pos x="4509" y="1224"/>
                </a:cxn>
                <a:cxn ang="0">
                  <a:pos x="4670" y="1171"/>
                </a:cxn>
                <a:cxn ang="0">
                  <a:pos x="4835" y="1116"/>
                </a:cxn>
                <a:cxn ang="0">
                  <a:pos x="4996" y="1066"/>
                </a:cxn>
                <a:cxn ang="0">
                  <a:pos x="5154" y="1013"/>
                </a:cxn>
                <a:cxn ang="0">
                  <a:pos x="5315" y="960"/>
                </a:cxn>
                <a:cxn ang="0">
                  <a:pos x="5474" y="910"/>
                </a:cxn>
                <a:cxn ang="0">
                  <a:pos x="5630" y="857"/>
                </a:cxn>
                <a:cxn ang="0">
                  <a:pos x="5788" y="804"/>
                </a:cxn>
                <a:cxn ang="0">
                  <a:pos x="5944" y="756"/>
                </a:cxn>
                <a:cxn ang="0">
                  <a:pos x="6095" y="706"/>
                </a:cxn>
                <a:cxn ang="0">
                  <a:pos x="6249" y="655"/>
                </a:cxn>
                <a:cxn ang="0">
                  <a:pos x="6402" y="607"/>
                </a:cxn>
                <a:cxn ang="0">
                  <a:pos x="6554" y="557"/>
                </a:cxn>
                <a:cxn ang="0">
                  <a:pos x="6702" y="509"/>
                </a:cxn>
                <a:cxn ang="0">
                  <a:pos x="6854" y="461"/>
                </a:cxn>
                <a:cxn ang="0">
                  <a:pos x="7002" y="411"/>
                </a:cxn>
                <a:cxn ang="0">
                  <a:pos x="7151" y="363"/>
                </a:cxn>
                <a:cxn ang="0">
                  <a:pos x="7297" y="317"/>
                </a:cxn>
                <a:cxn ang="0">
                  <a:pos x="7444" y="267"/>
                </a:cxn>
                <a:cxn ang="0">
                  <a:pos x="7588" y="221"/>
                </a:cxn>
                <a:cxn ang="0">
                  <a:pos x="7732" y="173"/>
                </a:cxn>
                <a:cxn ang="0">
                  <a:pos x="7876" y="125"/>
                </a:cxn>
                <a:cxn ang="0">
                  <a:pos x="8020" y="79"/>
                </a:cxn>
                <a:cxn ang="0">
                  <a:pos x="8161" y="34"/>
                </a:cxn>
                <a:cxn ang="0">
                  <a:pos x="8267" y="0"/>
                </a:cxn>
              </a:cxnLst>
              <a:rect l="0" t="0" r="r" b="b"/>
              <a:pathLst>
                <a:path w="8267" h="2693">
                  <a:moveTo>
                    <a:pt x="0" y="2693"/>
                  </a:moveTo>
                  <a:lnTo>
                    <a:pt x="48" y="2676"/>
                  </a:lnTo>
                  <a:lnTo>
                    <a:pt x="146" y="2645"/>
                  </a:lnTo>
                  <a:lnTo>
                    <a:pt x="240" y="2614"/>
                  </a:lnTo>
                  <a:lnTo>
                    <a:pt x="338" y="2583"/>
                  </a:lnTo>
                  <a:lnTo>
                    <a:pt x="434" y="2551"/>
                  </a:lnTo>
                  <a:lnTo>
                    <a:pt x="528" y="2520"/>
                  </a:lnTo>
                  <a:lnTo>
                    <a:pt x="624" y="2487"/>
                  </a:lnTo>
                  <a:lnTo>
                    <a:pt x="720" y="2458"/>
                  </a:lnTo>
                  <a:lnTo>
                    <a:pt x="813" y="2427"/>
                  </a:lnTo>
                  <a:lnTo>
                    <a:pt x="907" y="2395"/>
                  </a:lnTo>
                  <a:lnTo>
                    <a:pt x="1000" y="2367"/>
                  </a:lnTo>
                  <a:lnTo>
                    <a:pt x="1096" y="2335"/>
                  </a:lnTo>
                  <a:lnTo>
                    <a:pt x="1188" y="2307"/>
                  </a:lnTo>
                  <a:lnTo>
                    <a:pt x="1281" y="2273"/>
                  </a:lnTo>
                  <a:lnTo>
                    <a:pt x="1372" y="2244"/>
                  </a:lnTo>
                  <a:lnTo>
                    <a:pt x="1464" y="2213"/>
                  </a:lnTo>
                  <a:lnTo>
                    <a:pt x="1557" y="2184"/>
                  </a:lnTo>
                  <a:lnTo>
                    <a:pt x="1651" y="2153"/>
                  </a:lnTo>
                  <a:lnTo>
                    <a:pt x="1742" y="2124"/>
                  </a:lnTo>
                  <a:lnTo>
                    <a:pt x="1831" y="2095"/>
                  </a:lnTo>
                  <a:lnTo>
                    <a:pt x="1922" y="2067"/>
                  </a:lnTo>
                  <a:lnTo>
                    <a:pt x="2011" y="2035"/>
                  </a:lnTo>
                  <a:lnTo>
                    <a:pt x="2104" y="2007"/>
                  </a:lnTo>
                  <a:lnTo>
                    <a:pt x="2191" y="1966"/>
                  </a:lnTo>
                  <a:lnTo>
                    <a:pt x="2282" y="1937"/>
                  </a:lnTo>
                  <a:lnTo>
                    <a:pt x="2373" y="1918"/>
                  </a:lnTo>
                  <a:lnTo>
                    <a:pt x="2459" y="1877"/>
                  </a:lnTo>
                  <a:lnTo>
                    <a:pt x="2548" y="1846"/>
                  </a:lnTo>
                  <a:lnTo>
                    <a:pt x="2637" y="1829"/>
                  </a:lnTo>
                  <a:lnTo>
                    <a:pt x="2726" y="1805"/>
                  </a:lnTo>
                  <a:lnTo>
                    <a:pt x="2812" y="1776"/>
                  </a:lnTo>
                  <a:lnTo>
                    <a:pt x="2899" y="1747"/>
                  </a:lnTo>
                  <a:lnTo>
                    <a:pt x="2987" y="1709"/>
                  </a:lnTo>
                  <a:lnTo>
                    <a:pt x="3071" y="1663"/>
                  </a:lnTo>
                  <a:lnTo>
                    <a:pt x="3158" y="1620"/>
                  </a:lnTo>
                  <a:lnTo>
                    <a:pt x="3244" y="1587"/>
                  </a:lnTo>
                  <a:lnTo>
                    <a:pt x="3331" y="1551"/>
                  </a:lnTo>
                  <a:lnTo>
                    <a:pt x="3417" y="1519"/>
                  </a:lnTo>
                  <a:lnTo>
                    <a:pt x="3501" y="1491"/>
                  </a:lnTo>
                  <a:lnTo>
                    <a:pt x="3587" y="1464"/>
                  </a:lnTo>
                  <a:lnTo>
                    <a:pt x="3671" y="1440"/>
                  </a:lnTo>
                  <a:lnTo>
                    <a:pt x="3758" y="1414"/>
                  </a:lnTo>
                  <a:lnTo>
                    <a:pt x="3839" y="1390"/>
                  </a:lnTo>
                  <a:lnTo>
                    <a:pt x="3923" y="1371"/>
                  </a:lnTo>
                  <a:lnTo>
                    <a:pt x="4010" y="1354"/>
                  </a:lnTo>
                  <a:lnTo>
                    <a:pt x="4094" y="1344"/>
                  </a:lnTo>
                  <a:lnTo>
                    <a:pt x="4178" y="1327"/>
                  </a:lnTo>
                  <a:lnTo>
                    <a:pt x="4262" y="1303"/>
                  </a:lnTo>
                  <a:lnTo>
                    <a:pt x="4343" y="1277"/>
                  </a:lnTo>
                  <a:lnTo>
                    <a:pt x="4425" y="1248"/>
                  </a:lnTo>
                  <a:lnTo>
                    <a:pt x="4509" y="1224"/>
                  </a:lnTo>
                  <a:lnTo>
                    <a:pt x="4590" y="1198"/>
                  </a:lnTo>
                  <a:lnTo>
                    <a:pt x="4670" y="1171"/>
                  </a:lnTo>
                  <a:lnTo>
                    <a:pt x="4754" y="1143"/>
                  </a:lnTo>
                  <a:lnTo>
                    <a:pt x="4835" y="1116"/>
                  </a:lnTo>
                  <a:lnTo>
                    <a:pt x="4914" y="1090"/>
                  </a:lnTo>
                  <a:lnTo>
                    <a:pt x="4996" y="1066"/>
                  </a:lnTo>
                  <a:lnTo>
                    <a:pt x="5075" y="1039"/>
                  </a:lnTo>
                  <a:lnTo>
                    <a:pt x="5154" y="1013"/>
                  </a:lnTo>
                  <a:lnTo>
                    <a:pt x="5234" y="987"/>
                  </a:lnTo>
                  <a:lnTo>
                    <a:pt x="5315" y="960"/>
                  </a:lnTo>
                  <a:lnTo>
                    <a:pt x="5394" y="936"/>
                  </a:lnTo>
                  <a:lnTo>
                    <a:pt x="5474" y="910"/>
                  </a:lnTo>
                  <a:lnTo>
                    <a:pt x="5550" y="883"/>
                  </a:lnTo>
                  <a:lnTo>
                    <a:pt x="5630" y="857"/>
                  </a:lnTo>
                  <a:lnTo>
                    <a:pt x="5711" y="831"/>
                  </a:lnTo>
                  <a:lnTo>
                    <a:pt x="5788" y="804"/>
                  </a:lnTo>
                  <a:lnTo>
                    <a:pt x="5865" y="783"/>
                  </a:lnTo>
                  <a:lnTo>
                    <a:pt x="5944" y="756"/>
                  </a:lnTo>
                  <a:lnTo>
                    <a:pt x="6018" y="730"/>
                  </a:lnTo>
                  <a:lnTo>
                    <a:pt x="6095" y="706"/>
                  </a:lnTo>
                  <a:lnTo>
                    <a:pt x="6174" y="682"/>
                  </a:lnTo>
                  <a:lnTo>
                    <a:pt x="6249" y="655"/>
                  </a:lnTo>
                  <a:lnTo>
                    <a:pt x="6326" y="629"/>
                  </a:lnTo>
                  <a:lnTo>
                    <a:pt x="6402" y="607"/>
                  </a:lnTo>
                  <a:lnTo>
                    <a:pt x="6479" y="581"/>
                  </a:lnTo>
                  <a:lnTo>
                    <a:pt x="6554" y="557"/>
                  </a:lnTo>
                  <a:lnTo>
                    <a:pt x="6630" y="533"/>
                  </a:lnTo>
                  <a:lnTo>
                    <a:pt x="6702" y="509"/>
                  </a:lnTo>
                  <a:lnTo>
                    <a:pt x="6779" y="483"/>
                  </a:lnTo>
                  <a:lnTo>
                    <a:pt x="6854" y="461"/>
                  </a:lnTo>
                  <a:lnTo>
                    <a:pt x="6928" y="435"/>
                  </a:lnTo>
                  <a:lnTo>
                    <a:pt x="7002" y="411"/>
                  </a:lnTo>
                  <a:lnTo>
                    <a:pt x="7079" y="384"/>
                  </a:lnTo>
                  <a:lnTo>
                    <a:pt x="7151" y="363"/>
                  </a:lnTo>
                  <a:lnTo>
                    <a:pt x="7225" y="339"/>
                  </a:lnTo>
                  <a:lnTo>
                    <a:pt x="7297" y="317"/>
                  </a:lnTo>
                  <a:lnTo>
                    <a:pt x="7372" y="291"/>
                  </a:lnTo>
                  <a:lnTo>
                    <a:pt x="7444" y="267"/>
                  </a:lnTo>
                  <a:lnTo>
                    <a:pt x="7516" y="245"/>
                  </a:lnTo>
                  <a:lnTo>
                    <a:pt x="7588" y="221"/>
                  </a:lnTo>
                  <a:lnTo>
                    <a:pt x="7660" y="195"/>
                  </a:lnTo>
                  <a:lnTo>
                    <a:pt x="7732" y="173"/>
                  </a:lnTo>
                  <a:lnTo>
                    <a:pt x="7804" y="149"/>
                  </a:lnTo>
                  <a:lnTo>
                    <a:pt x="7876" y="125"/>
                  </a:lnTo>
                  <a:lnTo>
                    <a:pt x="7948" y="103"/>
                  </a:lnTo>
                  <a:lnTo>
                    <a:pt x="8020" y="79"/>
                  </a:lnTo>
                  <a:lnTo>
                    <a:pt x="8089" y="58"/>
                  </a:lnTo>
                  <a:lnTo>
                    <a:pt x="8161" y="34"/>
                  </a:lnTo>
                  <a:lnTo>
                    <a:pt x="8231" y="10"/>
                  </a:lnTo>
                  <a:lnTo>
                    <a:pt x="826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4" name="Freeform 274"/>
            <p:cNvSpPr>
              <a:spLocks noChangeAspect="1"/>
            </p:cNvSpPr>
            <p:nvPr/>
          </p:nvSpPr>
          <p:spPr bwMode="auto">
            <a:xfrm>
              <a:off x="1215" y="1624"/>
              <a:ext cx="3520" cy="1145"/>
            </a:xfrm>
            <a:custGeom>
              <a:avLst/>
              <a:gdLst/>
              <a:ahLst/>
              <a:cxnLst>
                <a:cxn ang="0">
                  <a:pos x="46" y="2672"/>
                </a:cxn>
                <a:cxn ang="0">
                  <a:pos x="238" y="2609"/>
                </a:cxn>
                <a:cxn ang="0">
                  <a:pos x="432" y="2549"/>
                </a:cxn>
                <a:cxn ang="0">
                  <a:pos x="622" y="2484"/>
                </a:cxn>
                <a:cxn ang="0">
                  <a:pos x="811" y="2424"/>
                </a:cxn>
                <a:cxn ang="0">
                  <a:pos x="999" y="2364"/>
                </a:cxn>
                <a:cxn ang="0">
                  <a:pos x="1186" y="2302"/>
                </a:cxn>
                <a:cxn ang="0">
                  <a:pos x="1371" y="2239"/>
                </a:cxn>
                <a:cxn ang="0">
                  <a:pos x="1555" y="2182"/>
                </a:cxn>
                <a:cxn ang="0">
                  <a:pos x="1738" y="2122"/>
                </a:cxn>
                <a:cxn ang="0">
                  <a:pos x="1920" y="2062"/>
                </a:cxn>
                <a:cxn ang="0">
                  <a:pos x="2103" y="2004"/>
                </a:cxn>
                <a:cxn ang="0">
                  <a:pos x="2280" y="1935"/>
                </a:cxn>
                <a:cxn ang="0">
                  <a:pos x="2458" y="1877"/>
                </a:cxn>
                <a:cxn ang="0">
                  <a:pos x="2635" y="1822"/>
                </a:cxn>
                <a:cxn ang="0">
                  <a:pos x="2810" y="1774"/>
                </a:cxn>
                <a:cxn ang="0">
                  <a:pos x="2983" y="1709"/>
                </a:cxn>
                <a:cxn ang="0">
                  <a:pos x="3156" y="1615"/>
                </a:cxn>
                <a:cxn ang="0">
                  <a:pos x="3329" y="1548"/>
                </a:cxn>
                <a:cxn ang="0">
                  <a:pos x="3499" y="1488"/>
                </a:cxn>
                <a:cxn ang="0">
                  <a:pos x="3670" y="1438"/>
                </a:cxn>
                <a:cxn ang="0">
                  <a:pos x="3838" y="1387"/>
                </a:cxn>
                <a:cxn ang="0">
                  <a:pos x="4006" y="1349"/>
                </a:cxn>
                <a:cxn ang="0">
                  <a:pos x="4174" y="1327"/>
                </a:cxn>
                <a:cxn ang="0">
                  <a:pos x="4339" y="1275"/>
                </a:cxn>
                <a:cxn ang="0">
                  <a:pos x="4502" y="1224"/>
                </a:cxn>
                <a:cxn ang="0">
                  <a:pos x="4668" y="1169"/>
                </a:cxn>
                <a:cxn ang="0">
                  <a:pos x="4829" y="1116"/>
                </a:cxn>
                <a:cxn ang="0">
                  <a:pos x="4989" y="1066"/>
                </a:cxn>
                <a:cxn ang="0">
                  <a:pos x="5153" y="1011"/>
                </a:cxn>
                <a:cxn ang="0">
                  <a:pos x="5311" y="958"/>
                </a:cxn>
                <a:cxn ang="0">
                  <a:pos x="5469" y="910"/>
                </a:cxn>
                <a:cxn ang="0">
                  <a:pos x="5628" y="857"/>
                </a:cxn>
                <a:cxn ang="0">
                  <a:pos x="5781" y="807"/>
                </a:cxn>
                <a:cxn ang="0">
                  <a:pos x="5937" y="756"/>
                </a:cxn>
                <a:cxn ang="0">
                  <a:pos x="6093" y="706"/>
                </a:cxn>
                <a:cxn ang="0">
                  <a:pos x="6247" y="655"/>
                </a:cxn>
                <a:cxn ang="0">
                  <a:pos x="6398" y="607"/>
                </a:cxn>
                <a:cxn ang="0">
                  <a:pos x="6549" y="555"/>
                </a:cxn>
                <a:cxn ang="0">
                  <a:pos x="6701" y="507"/>
                </a:cxn>
                <a:cxn ang="0">
                  <a:pos x="6852" y="461"/>
                </a:cxn>
                <a:cxn ang="0">
                  <a:pos x="6998" y="411"/>
                </a:cxn>
                <a:cxn ang="0">
                  <a:pos x="7144" y="363"/>
                </a:cxn>
                <a:cxn ang="0">
                  <a:pos x="7293" y="312"/>
                </a:cxn>
                <a:cxn ang="0">
                  <a:pos x="7437" y="267"/>
                </a:cxn>
                <a:cxn ang="0">
                  <a:pos x="7586" y="221"/>
                </a:cxn>
                <a:cxn ang="0">
                  <a:pos x="7730" y="173"/>
                </a:cxn>
                <a:cxn ang="0">
                  <a:pos x="7872" y="125"/>
                </a:cxn>
                <a:cxn ang="0">
                  <a:pos x="8016" y="79"/>
                </a:cxn>
                <a:cxn ang="0">
                  <a:pos x="8157" y="34"/>
                </a:cxn>
                <a:cxn ang="0">
                  <a:pos x="8263" y="0"/>
                </a:cxn>
              </a:cxnLst>
              <a:rect l="0" t="0" r="r" b="b"/>
              <a:pathLst>
                <a:path w="8263" h="2688">
                  <a:moveTo>
                    <a:pt x="0" y="2688"/>
                  </a:moveTo>
                  <a:lnTo>
                    <a:pt x="46" y="2672"/>
                  </a:lnTo>
                  <a:lnTo>
                    <a:pt x="144" y="2640"/>
                  </a:lnTo>
                  <a:lnTo>
                    <a:pt x="238" y="2609"/>
                  </a:lnTo>
                  <a:lnTo>
                    <a:pt x="336" y="2578"/>
                  </a:lnTo>
                  <a:lnTo>
                    <a:pt x="432" y="2549"/>
                  </a:lnTo>
                  <a:lnTo>
                    <a:pt x="526" y="2518"/>
                  </a:lnTo>
                  <a:lnTo>
                    <a:pt x="622" y="2484"/>
                  </a:lnTo>
                  <a:lnTo>
                    <a:pt x="718" y="2453"/>
                  </a:lnTo>
                  <a:lnTo>
                    <a:pt x="811" y="2424"/>
                  </a:lnTo>
                  <a:lnTo>
                    <a:pt x="907" y="2393"/>
                  </a:lnTo>
                  <a:lnTo>
                    <a:pt x="999" y="2364"/>
                  </a:lnTo>
                  <a:lnTo>
                    <a:pt x="1095" y="2333"/>
                  </a:lnTo>
                  <a:lnTo>
                    <a:pt x="1186" y="2302"/>
                  </a:lnTo>
                  <a:lnTo>
                    <a:pt x="1279" y="2273"/>
                  </a:lnTo>
                  <a:lnTo>
                    <a:pt x="1371" y="2239"/>
                  </a:lnTo>
                  <a:lnTo>
                    <a:pt x="1462" y="2211"/>
                  </a:lnTo>
                  <a:lnTo>
                    <a:pt x="1555" y="2182"/>
                  </a:lnTo>
                  <a:lnTo>
                    <a:pt x="1647" y="2151"/>
                  </a:lnTo>
                  <a:lnTo>
                    <a:pt x="1738" y="2122"/>
                  </a:lnTo>
                  <a:lnTo>
                    <a:pt x="1829" y="2093"/>
                  </a:lnTo>
                  <a:lnTo>
                    <a:pt x="1920" y="2062"/>
                  </a:lnTo>
                  <a:lnTo>
                    <a:pt x="2009" y="2033"/>
                  </a:lnTo>
                  <a:lnTo>
                    <a:pt x="2103" y="2004"/>
                  </a:lnTo>
                  <a:lnTo>
                    <a:pt x="2189" y="1963"/>
                  </a:lnTo>
                  <a:lnTo>
                    <a:pt x="2280" y="1935"/>
                  </a:lnTo>
                  <a:lnTo>
                    <a:pt x="2369" y="1918"/>
                  </a:lnTo>
                  <a:lnTo>
                    <a:pt x="2458" y="1877"/>
                  </a:lnTo>
                  <a:lnTo>
                    <a:pt x="2546" y="1843"/>
                  </a:lnTo>
                  <a:lnTo>
                    <a:pt x="2635" y="1822"/>
                  </a:lnTo>
                  <a:lnTo>
                    <a:pt x="2722" y="1803"/>
                  </a:lnTo>
                  <a:lnTo>
                    <a:pt x="2810" y="1774"/>
                  </a:lnTo>
                  <a:lnTo>
                    <a:pt x="2897" y="1745"/>
                  </a:lnTo>
                  <a:lnTo>
                    <a:pt x="2983" y="1709"/>
                  </a:lnTo>
                  <a:lnTo>
                    <a:pt x="3070" y="1661"/>
                  </a:lnTo>
                  <a:lnTo>
                    <a:pt x="3156" y="1615"/>
                  </a:lnTo>
                  <a:lnTo>
                    <a:pt x="3242" y="1582"/>
                  </a:lnTo>
                  <a:lnTo>
                    <a:pt x="3329" y="1548"/>
                  </a:lnTo>
                  <a:lnTo>
                    <a:pt x="3413" y="1517"/>
                  </a:lnTo>
                  <a:lnTo>
                    <a:pt x="3499" y="1488"/>
                  </a:lnTo>
                  <a:lnTo>
                    <a:pt x="3586" y="1462"/>
                  </a:lnTo>
                  <a:lnTo>
                    <a:pt x="3670" y="1438"/>
                  </a:lnTo>
                  <a:lnTo>
                    <a:pt x="3754" y="1414"/>
                  </a:lnTo>
                  <a:lnTo>
                    <a:pt x="3838" y="1387"/>
                  </a:lnTo>
                  <a:lnTo>
                    <a:pt x="3922" y="1368"/>
                  </a:lnTo>
                  <a:lnTo>
                    <a:pt x="4006" y="1349"/>
                  </a:lnTo>
                  <a:lnTo>
                    <a:pt x="4090" y="1342"/>
                  </a:lnTo>
                  <a:lnTo>
                    <a:pt x="4174" y="1327"/>
                  </a:lnTo>
                  <a:lnTo>
                    <a:pt x="4258" y="1301"/>
                  </a:lnTo>
                  <a:lnTo>
                    <a:pt x="4339" y="1275"/>
                  </a:lnTo>
                  <a:lnTo>
                    <a:pt x="4423" y="1248"/>
                  </a:lnTo>
                  <a:lnTo>
                    <a:pt x="4502" y="1224"/>
                  </a:lnTo>
                  <a:lnTo>
                    <a:pt x="4586" y="1195"/>
                  </a:lnTo>
                  <a:lnTo>
                    <a:pt x="4668" y="1169"/>
                  </a:lnTo>
                  <a:lnTo>
                    <a:pt x="4749" y="1143"/>
                  </a:lnTo>
                  <a:lnTo>
                    <a:pt x="4829" y="1116"/>
                  </a:lnTo>
                  <a:lnTo>
                    <a:pt x="4910" y="1092"/>
                  </a:lnTo>
                  <a:lnTo>
                    <a:pt x="4989" y="1066"/>
                  </a:lnTo>
                  <a:lnTo>
                    <a:pt x="5071" y="1037"/>
                  </a:lnTo>
                  <a:lnTo>
                    <a:pt x="5153" y="1011"/>
                  </a:lnTo>
                  <a:lnTo>
                    <a:pt x="5232" y="984"/>
                  </a:lnTo>
                  <a:lnTo>
                    <a:pt x="5311" y="958"/>
                  </a:lnTo>
                  <a:lnTo>
                    <a:pt x="5390" y="934"/>
                  </a:lnTo>
                  <a:lnTo>
                    <a:pt x="5469" y="910"/>
                  </a:lnTo>
                  <a:lnTo>
                    <a:pt x="5546" y="883"/>
                  </a:lnTo>
                  <a:lnTo>
                    <a:pt x="5628" y="857"/>
                  </a:lnTo>
                  <a:lnTo>
                    <a:pt x="5705" y="833"/>
                  </a:lnTo>
                  <a:lnTo>
                    <a:pt x="5781" y="807"/>
                  </a:lnTo>
                  <a:lnTo>
                    <a:pt x="5861" y="780"/>
                  </a:lnTo>
                  <a:lnTo>
                    <a:pt x="5937" y="756"/>
                  </a:lnTo>
                  <a:lnTo>
                    <a:pt x="6017" y="732"/>
                  </a:lnTo>
                  <a:lnTo>
                    <a:pt x="6093" y="706"/>
                  </a:lnTo>
                  <a:lnTo>
                    <a:pt x="6168" y="679"/>
                  </a:lnTo>
                  <a:lnTo>
                    <a:pt x="6247" y="655"/>
                  </a:lnTo>
                  <a:lnTo>
                    <a:pt x="6321" y="629"/>
                  </a:lnTo>
                  <a:lnTo>
                    <a:pt x="6398" y="607"/>
                  </a:lnTo>
                  <a:lnTo>
                    <a:pt x="6475" y="581"/>
                  </a:lnTo>
                  <a:lnTo>
                    <a:pt x="6549" y="555"/>
                  </a:lnTo>
                  <a:lnTo>
                    <a:pt x="6624" y="533"/>
                  </a:lnTo>
                  <a:lnTo>
                    <a:pt x="6701" y="507"/>
                  </a:lnTo>
                  <a:lnTo>
                    <a:pt x="6777" y="483"/>
                  </a:lnTo>
                  <a:lnTo>
                    <a:pt x="6852" y="461"/>
                  </a:lnTo>
                  <a:lnTo>
                    <a:pt x="6924" y="435"/>
                  </a:lnTo>
                  <a:lnTo>
                    <a:pt x="6998" y="411"/>
                  </a:lnTo>
                  <a:lnTo>
                    <a:pt x="7072" y="384"/>
                  </a:lnTo>
                  <a:lnTo>
                    <a:pt x="7144" y="363"/>
                  </a:lnTo>
                  <a:lnTo>
                    <a:pt x="7221" y="339"/>
                  </a:lnTo>
                  <a:lnTo>
                    <a:pt x="7293" y="312"/>
                  </a:lnTo>
                  <a:lnTo>
                    <a:pt x="7365" y="291"/>
                  </a:lnTo>
                  <a:lnTo>
                    <a:pt x="7437" y="267"/>
                  </a:lnTo>
                  <a:lnTo>
                    <a:pt x="7509" y="245"/>
                  </a:lnTo>
                  <a:lnTo>
                    <a:pt x="7586" y="221"/>
                  </a:lnTo>
                  <a:lnTo>
                    <a:pt x="7658" y="195"/>
                  </a:lnTo>
                  <a:lnTo>
                    <a:pt x="7730" y="173"/>
                  </a:lnTo>
                  <a:lnTo>
                    <a:pt x="7802" y="149"/>
                  </a:lnTo>
                  <a:lnTo>
                    <a:pt x="7872" y="125"/>
                  </a:lnTo>
                  <a:lnTo>
                    <a:pt x="7944" y="103"/>
                  </a:lnTo>
                  <a:lnTo>
                    <a:pt x="8016" y="79"/>
                  </a:lnTo>
                  <a:lnTo>
                    <a:pt x="8088" y="58"/>
                  </a:lnTo>
                  <a:lnTo>
                    <a:pt x="8157" y="34"/>
                  </a:lnTo>
                  <a:lnTo>
                    <a:pt x="8229" y="12"/>
                  </a:lnTo>
                  <a:lnTo>
                    <a:pt x="826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5" name="Freeform 275"/>
            <p:cNvSpPr>
              <a:spLocks noChangeAspect="1"/>
            </p:cNvSpPr>
            <p:nvPr/>
          </p:nvSpPr>
          <p:spPr bwMode="auto">
            <a:xfrm>
              <a:off x="1207" y="1619"/>
              <a:ext cx="3519" cy="1143"/>
            </a:xfrm>
            <a:custGeom>
              <a:avLst/>
              <a:gdLst/>
              <a:ahLst/>
              <a:cxnLst>
                <a:cxn ang="0">
                  <a:pos x="50" y="2669"/>
                </a:cxn>
                <a:cxn ang="0">
                  <a:pos x="242" y="2607"/>
                </a:cxn>
                <a:cxn ang="0">
                  <a:pos x="434" y="2544"/>
                </a:cxn>
                <a:cxn ang="0">
                  <a:pos x="626" y="2482"/>
                </a:cxn>
                <a:cxn ang="0">
                  <a:pos x="814" y="2419"/>
                </a:cxn>
                <a:cxn ang="0">
                  <a:pos x="1001" y="2359"/>
                </a:cxn>
                <a:cxn ang="0">
                  <a:pos x="1188" y="2297"/>
                </a:cxn>
                <a:cxn ang="0">
                  <a:pos x="1375" y="2237"/>
                </a:cxn>
                <a:cxn ang="0">
                  <a:pos x="1558" y="2179"/>
                </a:cxn>
                <a:cxn ang="0">
                  <a:pos x="1740" y="2119"/>
                </a:cxn>
                <a:cxn ang="0">
                  <a:pos x="1922" y="2059"/>
                </a:cxn>
                <a:cxn ang="0">
                  <a:pos x="2105" y="2002"/>
                </a:cxn>
                <a:cxn ang="0">
                  <a:pos x="2282" y="1935"/>
                </a:cxn>
                <a:cxn ang="0">
                  <a:pos x="2457" y="1877"/>
                </a:cxn>
                <a:cxn ang="0">
                  <a:pos x="2637" y="1819"/>
                </a:cxn>
                <a:cxn ang="0">
                  <a:pos x="2813" y="1771"/>
                </a:cxn>
                <a:cxn ang="0">
                  <a:pos x="2985" y="1709"/>
                </a:cxn>
                <a:cxn ang="0">
                  <a:pos x="3158" y="1613"/>
                </a:cxn>
                <a:cxn ang="0">
                  <a:pos x="3329" y="1543"/>
                </a:cxn>
                <a:cxn ang="0">
                  <a:pos x="3501" y="1488"/>
                </a:cxn>
                <a:cxn ang="0">
                  <a:pos x="3669" y="1438"/>
                </a:cxn>
                <a:cxn ang="0">
                  <a:pos x="3840" y="1387"/>
                </a:cxn>
                <a:cxn ang="0">
                  <a:pos x="4008" y="1349"/>
                </a:cxn>
                <a:cxn ang="0">
                  <a:pos x="4173" y="1327"/>
                </a:cxn>
                <a:cxn ang="0">
                  <a:pos x="4341" y="1277"/>
                </a:cxn>
                <a:cxn ang="0">
                  <a:pos x="4505" y="1222"/>
                </a:cxn>
                <a:cxn ang="0">
                  <a:pos x="4668" y="1169"/>
                </a:cxn>
                <a:cxn ang="0">
                  <a:pos x="4831" y="1114"/>
                </a:cxn>
                <a:cxn ang="0">
                  <a:pos x="4992" y="1063"/>
                </a:cxn>
                <a:cxn ang="0">
                  <a:pos x="5150" y="1011"/>
                </a:cxn>
                <a:cxn ang="0">
                  <a:pos x="5313" y="960"/>
                </a:cxn>
                <a:cxn ang="0">
                  <a:pos x="5469" y="907"/>
                </a:cxn>
                <a:cxn ang="0">
                  <a:pos x="5625" y="855"/>
                </a:cxn>
                <a:cxn ang="0">
                  <a:pos x="5781" y="807"/>
                </a:cxn>
                <a:cxn ang="0">
                  <a:pos x="5937" y="754"/>
                </a:cxn>
                <a:cxn ang="0">
                  <a:pos x="6093" y="706"/>
                </a:cxn>
                <a:cxn ang="0">
                  <a:pos x="6244" y="658"/>
                </a:cxn>
                <a:cxn ang="0">
                  <a:pos x="6398" y="605"/>
                </a:cxn>
                <a:cxn ang="0">
                  <a:pos x="6549" y="557"/>
                </a:cxn>
                <a:cxn ang="0">
                  <a:pos x="6700" y="507"/>
                </a:cxn>
                <a:cxn ang="0">
                  <a:pos x="6849" y="459"/>
                </a:cxn>
                <a:cxn ang="0">
                  <a:pos x="6998" y="413"/>
                </a:cxn>
                <a:cxn ang="0">
                  <a:pos x="7147" y="363"/>
                </a:cxn>
                <a:cxn ang="0">
                  <a:pos x="7293" y="315"/>
                </a:cxn>
                <a:cxn ang="0">
                  <a:pos x="7437" y="269"/>
                </a:cxn>
                <a:cxn ang="0">
                  <a:pos x="7583" y="221"/>
                </a:cxn>
                <a:cxn ang="0">
                  <a:pos x="7727" y="173"/>
                </a:cxn>
                <a:cxn ang="0">
                  <a:pos x="7871" y="127"/>
                </a:cxn>
                <a:cxn ang="0">
                  <a:pos x="8013" y="82"/>
                </a:cxn>
                <a:cxn ang="0">
                  <a:pos x="8155" y="34"/>
                </a:cxn>
                <a:cxn ang="0">
                  <a:pos x="8260" y="0"/>
                </a:cxn>
              </a:cxnLst>
              <a:rect l="0" t="0" r="r" b="b"/>
              <a:pathLst>
                <a:path w="8260" h="2684">
                  <a:moveTo>
                    <a:pt x="0" y="2684"/>
                  </a:moveTo>
                  <a:lnTo>
                    <a:pt x="50" y="2669"/>
                  </a:lnTo>
                  <a:lnTo>
                    <a:pt x="144" y="2638"/>
                  </a:lnTo>
                  <a:lnTo>
                    <a:pt x="242" y="2607"/>
                  </a:lnTo>
                  <a:lnTo>
                    <a:pt x="338" y="2575"/>
                  </a:lnTo>
                  <a:lnTo>
                    <a:pt x="434" y="2544"/>
                  </a:lnTo>
                  <a:lnTo>
                    <a:pt x="530" y="2513"/>
                  </a:lnTo>
                  <a:lnTo>
                    <a:pt x="626" y="2482"/>
                  </a:lnTo>
                  <a:lnTo>
                    <a:pt x="718" y="2451"/>
                  </a:lnTo>
                  <a:lnTo>
                    <a:pt x="814" y="2419"/>
                  </a:lnTo>
                  <a:lnTo>
                    <a:pt x="910" y="2391"/>
                  </a:lnTo>
                  <a:lnTo>
                    <a:pt x="1001" y="2359"/>
                  </a:lnTo>
                  <a:lnTo>
                    <a:pt x="1097" y="2331"/>
                  </a:lnTo>
                  <a:lnTo>
                    <a:pt x="1188" y="2297"/>
                  </a:lnTo>
                  <a:lnTo>
                    <a:pt x="1279" y="2268"/>
                  </a:lnTo>
                  <a:lnTo>
                    <a:pt x="1375" y="2237"/>
                  </a:lnTo>
                  <a:lnTo>
                    <a:pt x="1469" y="2208"/>
                  </a:lnTo>
                  <a:lnTo>
                    <a:pt x="1558" y="2179"/>
                  </a:lnTo>
                  <a:lnTo>
                    <a:pt x="1649" y="2148"/>
                  </a:lnTo>
                  <a:lnTo>
                    <a:pt x="1740" y="2119"/>
                  </a:lnTo>
                  <a:lnTo>
                    <a:pt x="1829" y="2091"/>
                  </a:lnTo>
                  <a:lnTo>
                    <a:pt x="1922" y="2059"/>
                  </a:lnTo>
                  <a:lnTo>
                    <a:pt x="2011" y="2031"/>
                  </a:lnTo>
                  <a:lnTo>
                    <a:pt x="2105" y="2002"/>
                  </a:lnTo>
                  <a:lnTo>
                    <a:pt x="2194" y="1963"/>
                  </a:lnTo>
                  <a:lnTo>
                    <a:pt x="2282" y="1935"/>
                  </a:lnTo>
                  <a:lnTo>
                    <a:pt x="2371" y="1915"/>
                  </a:lnTo>
                  <a:lnTo>
                    <a:pt x="2457" y="1877"/>
                  </a:lnTo>
                  <a:lnTo>
                    <a:pt x="2549" y="1843"/>
                  </a:lnTo>
                  <a:lnTo>
                    <a:pt x="2637" y="1819"/>
                  </a:lnTo>
                  <a:lnTo>
                    <a:pt x="2721" y="1798"/>
                  </a:lnTo>
                  <a:lnTo>
                    <a:pt x="2813" y="1771"/>
                  </a:lnTo>
                  <a:lnTo>
                    <a:pt x="2899" y="1743"/>
                  </a:lnTo>
                  <a:lnTo>
                    <a:pt x="2985" y="1709"/>
                  </a:lnTo>
                  <a:lnTo>
                    <a:pt x="3072" y="1661"/>
                  </a:lnTo>
                  <a:lnTo>
                    <a:pt x="3158" y="1613"/>
                  </a:lnTo>
                  <a:lnTo>
                    <a:pt x="3245" y="1575"/>
                  </a:lnTo>
                  <a:lnTo>
                    <a:pt x="3329" y="1543"/>
                  </a:lnTo>
                  <a:lnTo>
                    <a:pt x="3415" y="1515"/>
                  </a:lnTo>
                  <a:lnTo>
                    <a:pt x="3501" y="1488"/>
                  </a:lnTo>
                  <a:lnTo>
                    <a:pt x="3585" y="1464"/>
                  </a:lnTo>
                  <a:lnTo>
                    <a:pt x="3669" y="1438"/>
                  </a:lnTo>
                  <a:lnTo>
                    <a:pt x="3753" y="1411"/>
                  </a:lnTo>
                  <a:lnTo>
                    <a:pt x="3840" y="1387"/>
                  </a:lnTo>
                  <a:lnTo>
                    <a:pt x="3924" y="1366"/>
                  </a:lnTo>
                  <a:lnTo>
                    <a:pt x="4008" y="1349"/>
                  </a:lnTo>
                  <a:lnTo>
                    <a:pt x="4089" y="1339"/>
                  </a:lnTo>
                  <a:lnTo>
                    <a:pt x="4173" y="1327"/>
                  </a:lnTo>
                  <a:lnTo>
                    <a:pt x="4257" y="1301"/>
                  </a:lnTo>
                  <a:lnTo>
                    <a:pt x="4341" y="1277"/>
                  </a:lnTo>
                  <a:lnTo>
                    <a:pt x="4423" y="1248"/>
                  </a:lnTo>
                  <a:lnTo>
                    <a:pt x="4505" y="1222"/>
                  </a:lnTo>
                  <a:lnTo>
                    <a:pt x="4586" y="1195"/>
                  </a:lnTo>
                  <a:lnTo>
                    <a:pt x="4668" y="1169"/>
                  </a:lnTo>
                  <a:lnTo>
                    <a:pt x="4749" y="1140"/>
                  </a:lnTo>
                  <a:lnTo>
                    <a:pt x="4831" y="1114"/>
                  </a:lnTo>
                  <a:lnTo>
                    <a:pt x="4912" y="1090"/>
                  </a:lnTo>
                  <a:lnTo>
                    <a:pt x="4992" y="1063"/>
                  </a:lnTo>
                  <a:lnTo>
                    <a:pt x="5073" y="1037"/>
                  </a:lnTo>
                  <a:lnTo>
                    <a:pt x="5150" y="1011"/>
                  </a:lnTo>
                  <a:lnTo>
                    <a:pt x="5232" y="984"/>
                  </a:lnTo>
                  <a:lnTo>
                    <a:pt x="5313" y="960"/>
                  </a:lnTo>
                  <a:lnTo>
                    <a:pt x="5390" y="934"/>
                  </a:lnTo>
                  <a:lnTo>
                    <a:pt x="5469" y="907"/>
                  </a:lnTo>
                  <a:lnTo>
                    <a:pt x="5548" y="881"/>
                  </a:lnTo>
                  <a:lnTo>
                    <a:pt x="5625" y="855"/>
                  </a:lnTo>
                  <a:lnTo>
                    <a:pt x="5704" y="833"/>
                  </a:lnTo>
                  <a:lnTo>
                    <a:pt x="5781" y="807"/>
                  </a:lnTo>
                  <a:lnTo>
                    <a:pt x="5860" y="780"/>
                  </a:lnTo>
                  <a:lnTo>
                    <a:pt x="5937" y="754"/>
                  </a:lnTo>
                  <a:lnTo>
                    <a:pt x="6014" y="732"/>
                  </a:lnTo>
                  <a:lnTo>
                    <a:pt x="6093" y="706"/>
                  </a:lnTo>
                  <a:lnTo>
                    <a:pt x="6170" y="679"/>
                  </a:lnTo>
                  <a:lnTo>
                    <a:pt x="6244" y="658"/>
                  </a:lnTo>
                  <a:lnTo>
                    <a:pt x="6324" y="631"/>
                  </a:lnTo>
                  <a:lnTo>
                    <a:pt x="6398" y="605"/>
                  </a:lnTo>
                  <a:lnTo>
                    <a:pt x="6472" y="581"/>
                  </a:lnTo>
                  <a:lnTo>
                    <a:pt x="6549" y="557"/>
                  </a:lnTo>
                  <a:lnTo>
                    <a:pt x="6626" y="533"/>
                  </a:lnTo>
                  <a:lnTo>
                    <a:pt x="6700" y="507"/>
                  </a:lnTo>
                  <a:lnTo>
                    <a:pt x="6775" y="485"/>
                  </a:lnTo>
                  <a:lnTo>
                    <a:pt x="6849" y="459"/>
                  </a:lnTo>
                  <a:lnTo>
                    <a:pt x="6926" y="435"/>
                  </a:lnTo>
                  <a:lnTo>
                    <a:pt x="6998" y="413"/>
                  </a:lnTo>
                  <a:lnTo>
                    <a:pt x="7072" y="387"/>
                  </a:lnTo>
                  <a:lnTo>
                    <a:pt x="7147" y="363"/>
                  </a:lnTo>
                  <a:lnTo>
                    <a:pt x="7219" y="341"/>
                  </a:lnTo>
                  <a:lnTo>
                    <a:pt x="7293" y="315"/>
                  </a:lnTo>
                  <a:lnTo>
                    <a:pt x="7365" y="291"/>
                  </a:lnTo>
                  <a:lnTo>
                    <a:pt x="7437" y="269"/>
                  </a:lnTo>
                  <a:lnTo>
                    <a:pt x="7511" y="245"/>
                  </a:lnTo>
                  <a:lnTo>
                    <a:pt x="7583" y="221"/>
                  </a:lnTo>
                  <a:lnTo>
                    <a:pt x="7655" y="197"/>
                  </a:lnTo>
                  <a:lnTo>
                    <a:pt x="7727" y="173"/>
                  </a:lnTo>
                  <a:lnTo>
                    <a:pt x="7799" y="149"/>
                  </a:lnTo>
                  <a:lnTo>
                    <a:pt x="7871" y="127"/>
                  </a:lnTo>
                  <a:lnTo>
                    <a:pt x="7941" y="103"/>
                  </a:lnTo>
                  <a:lnTo>
                    <a:pt x="8013" y="82"/>
                  </a:lnTo>
                  <a:lnTo>
                    <a:pt x="8085" y="58"/>
                  </a:lnTo>
                  <a:lnTo>
                    <a:pt x="8155" y="34"/>
                  </a:lnTo>
                  <a:lnTo>
                    <a:pt x="8227" y="12"/>
                  </a:lnTo>
                  <a:lnTo>
                    <a:pt x="826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6" name="Freeform 276"/>
            <p:cNvSpPr>
              <a:spLocks noChangeAspect="1"/>
            </p:cNvSpPr>
            <p:nvPr/>
          </p:nvSpPr>
          <p:spPr bwMode="auto">
            <a:xfrm>
              <a:off x="1200" y="1613"/>
              <a:ext cx="3518" cy="1143"/>
            </a:xfrm>
            <a:custGeom>
              <a:avLst/>
              <a:gdLst/>
              <a:ahLst/>
              <a:cxnLst>
                <a:cxn ang="0">
                  <a:pos x="51" y="2664"/>
                </a:cxn>
                <a:cxn ang="0">
                  <a:pos x="243" y="2604"/>
                </a:cxn>
                <a:cxn ang="0">
                  <a:pos x="435" y="2542"/>
                </a:cxn>
                <a:cxn ang="0">
                  <a:pos x="627" y="2479"/>
                </a:cxn>
                <a:cxn ang="0">
                  <a:pos x="814" y="2417"/>
                </a:cxn>
                <a:cxn ang="0">
                  <a:pos x="1003" y="2357"/>
                </a:cxn>
                <a:cxn ang="0">
                  <a:pos x="1188" y="2297"/>
                </a:cxn>
                <a:cxn ang="0">
                  <a:pos x="1375" y="2235"/>
                </a:cxn>
                <a:cxn ang="0">
                  <a:pos x="1558" y="2175"/>
                </a:cxn>
                <a:cxn ang="0">
                  <a:pos x="1740" y="2117"/>
                </a:cxn>
                <a:cxn ang="0">
                  <a:pos x="1923" y="2057"/>
                </a:cxn>
                <a:cxn ang="0">
                  <a:pos x="2103" y="1999"/>
                </a:cxn>
                <a:cxn ang="0">
                  <a:pos x="2282" y="1937"/>
                </a:cxn>
                <a:cxn ang="0">
                  <a:pos x="2458" y="1882"/>
                </a:cxn>
                <a:cxn ang="0">
                  <a:pos x="2638" y="1822"/>
                </a:cxn>
                <a:cxn ang="0">
                  <a:pos x="2810" y="1769"/>
                </a:cxn>
                <a:cxn ang="0">
                  <a:pos x="2986" y="1709"/>
                </a:cxn>
                <a:cxn ang="0">
                  <a:pos x="3158" y="1608"/>
                </a:cxn>
                <a:cxn ang="0">
                  <a:pos x="3326" y="1541"/>
                </a:cxn>
                <a:cxn ang="0">
                  <a:pos x="3502" y="1486"/>
                </a:cxn>
                <a:cxn ang="0">
                  <a:pos x="3670" y="1435"/>
                </a:cxn>
                <a:cxn ang="0">
                  <a:pos x="3838" y="1390"/>
                </a:cxn>
                <a:cxn ang="0">
                  <a:pos x="4008" y="1344"/>
                </a:cxn>
                <a:cxn ang="0">
                  <a:pos x="4174" y="1325"/>
                </a:cxn>
                <a:cxn ang="0">
                  <a:pos x="4339" y="1272"/>
                </a:cxn>
                <a:cxn ang="0">
                  <a:pos x="4502" y="1219"/>
                </a:cxn>
                <a:cxn ang="0">
                  <a:pos x="4665" y="1167"/>
                </a:cxn>
                <a:cxn ang="0">
                  <a:pos x="4829" y="1116"/>
                </a:cxn>
                <a:cxn ang="0">
                  <a:pos x="4989" y="1063"/>
                </a:cxn>
                <a:cxn ang="0">
                  <a:pos x="5150" y="1008"/>
                </a:cxn>
                <a:cxn ang="0">
                  <a:pos x="5309" y="960"/>
                </a:cxn>
                <a:cxn ang="0">
                  <a:pos x="5467" y="907"/>
                </a:cxn>
                <a:cxn ang="0">
                  <a:pos x="5625" y="857"/>
                </a:cxn>
                <a:cxn ang="0">
                  <a:pos x="5781" y="804"/>
                </a:cxn>
                <a:cxn ang="0">
                  <a:pos x="5937" y="756"/>
                </a:cxn>
                <a:cxn ang="0">
                  <a:pos x="6089" y="706"/>
                </a:cxn>
                <a:cxn ang="0">
                  <a:pos x="6245" y="653"/>
                </a:cxn>
                <a:cxn ang="0">
                  <a:pos x="6393" y="605"/>
                </a:cxn>
                <a:cxn ang="0">
                  <a:pos x="6547" y="557"/>
                </a:cxn>
                <a:cxn ang="0">
                  <a:pos x="6698" y="507"/>
                </a:cxn>
                <a:cxn ang="0">
                  <a:pos x="6847" y="459"/>
                </a:cxn>
                <a:cxn ang="0">
                  <a:pos x="6996" y="408"/>
                </a:cxn>
                <a:cxn ang="0">
                  <a:pos x="7142" y="363"/>
                </a:cxn>
                <a:cxn ang="0">
                  <a:pos x="7291" y="315"/>
                </a:cxn>
                <a:cxn ang="0">
                  <a:pos x="7437" y="269"/>
                </a:cxn>
                <a:cxn ang="0">
                  <a:pos x="7581" y="219"/>
                </a:cxn>
                <a:cxn ang="0">
                  <a:pos x="7725" y="173"/>
                </a:cxn>
                <a:cxn ang="0">
                  <a:pos x="7869" y="127"/>
                </a:cxn>
                <a:cxn ang="0">
                  <a:pos x="8011" y="82"/>
                </a:cxn>
                <a:cxn ang="0">
                  <a:pos x="8150" y="36"/>
                </a:cxn>
                <a:cxn ang="0">
                  <a:pos x="8258" y="0"/>
                </a:cxn>
              </a:cxnLst>
              <a:rect l="0" t="0" r="r" b="b"/>
              <a:pathLst>
                <a:path w="8258" h="2681">
                  <a:moveTo>
                    <a:pt x="0" y="2681"/>
                  </a:moveTo>
                  <a:lnTo>
                    <a:pt x="51" y="2664"/>
                  </a:lnTo>
                  <a:lnTo>
                    <a:pt x="147" y="2633"/>
                  </a:lnTo>
                  <a:lnTo>
                    <a:pt x="243" y="2604"/>
                  </a:lnTo>
                  <a:lnTo>
                    <a:pt x="341" y="2573"/>
                  </a:lnTo>
                  <a:lnTo>
                    <a:pt x="435" y="2542"/>
                  </a:lnTo>
                  <a:lnTo>
                    <a:pt x="531" y="2508"/>
                  </a:lnTo>
                  <a:lnTo>
                    <a:pt x="627" y="2479"/>
                  </a:lnTo>
                  <a:lnTo>
                    <a:pt x="720" y="2448"/>
                  </a:lnTo>
                  <a:lnTo>
                    <a:pt x="814" y="2417"/>
                  </a:lnTo>
                  <a:lnTo>
                    <a:pt x="907" y="2388"/>
                  </a:lnTo>
                  <a:lnTo>
                    <a:pt x="1003" y="2357"/>
                  </a:lnTo>
                  <a:lnTo>
                    <a:pt x="1095" y="2328"/>
                  </a:lnTo>
                  <a:lnTo>
                    <a:pt x="1188" y="2297"/>
                  </a:lnTo>
                  <a:lnTo>
                    <a:pt x="1282" y="2268"/>
                  </a:lnTo>
                  <a:lnTo>
                    <a:pt x="1375" y="2235"/>
                  </a:lnTo>
                  <a:lnTo>
                    <a:pt x="1467" y="2206"/>
                  </a:lnTo>
                  <a:lnTo>
                    <a:pt x="1558" y="2175"/>
                  </a:lnTo>
                  <a:lnTo>
                    <a:pt x="1649" y="2146"/>
                  </a:lnTo>
                  <a:lnTo>
                    <a:pt x="1740" y="2117"/>
                  </a:lnTo>
                  <a:lnTo>
                    <a:pt x="1834" y="2088"/>
                  </a:lnTo>
                  <a:lnTo>
                    <a:pt x="1923" y="2057"/>
                  </a:lnTo>
                  <a:lnTo>
                    <a:pt x="2011" y="2028"/>
                  </a:lnTo>
                  <a:lnTo>
                    <a:pt x="2103" y="1999"/>
                  </a:lnTo>
                  <a:lnTo>
                    <a:pt x="2194" y="1968"/>
                  </a:lnTo>
                  <a:lnTo>
                    <a:pt x="2282" y="1937"/>
                  </a:lnTo>
                  <a:lnTo>
                    <a:pt x="2371" y="1913"/>
                  </a:lnTo>
                  <a:lnTo>
                    <a:pt x="2458" y="1882"/>
                  </a:lnTo>
                  <a:lnTo>
                    <a:pt x="2546" y="1846"/>
                  </a:lnTo>
                  <a:lnTo>
                    <a:pt x="2638" y="1822"/>
                  </a:lnTo>
                  <a:lnTo>
                    <a:pt x="2722" y="1795"/>
                  </a:lnTo>
                  <a:lnTo>
                    <a:pt x="2810" y="1769"/>
                  </a:lnTo>
                  <a:lnTo>
                    <a:pt x="2899" y="1740"/>
                  </a:lnTo>
                  <a:lnTo>
                    <a:pt x="2986" y="1709"/>
                  </a:lnTo>
                  <a:lnTo>
                    <a:pt x="3072" y="1659"/>
                  </a:lnTo>
                  <a:lnTo>
                    <a:pt x="3158" y="1608"/>
                  </a:lnTo>
                  <a:lnTo>
                    <a:pt x="3240" y="1572"/>
                  </a:lnTo>
                  <a:lnTo>
                    <a:pt x="3326" y="1541"/>
                  </a:lnTo>
                  <a:lnTo>
                    <a:pt x="3413" y="1512"/>
                  </a:lnTo>
                  <a:lnTo>
                    <a:pt x="3502" y="1486"/>
                  </a:lnTo>
                  <a:lnTo>
                    <a:pt x="3583" y="1462"/>
                  </a:lnTo>
                  <a:lnTo>
                    <a:pt x="3670" y="1435"/>
                  </a:lnTo>
                  <a:lnTo>
                    <a:pt x="3754" y="1411"/>
                  </a:lnTo>
                  <a:lnTo>
                    <a:pt x="3838" y="1390"/>
                  </a:lnTo>
                  <a:lnTo>
                    <a:pt x="3922" y="1366"/>
                  </a:lnTo>
                  <a:lnTo>
                    <a:pt x="4008" y="1344"/>
                  </a:lnTo>
                  <a:lnTo>
                    <a:pt x="4090" y="1339"/>
                  </a:lnTo>
                  <a:lnTo>
                    <a:pt x="4174" y="1325"/>
                  </a:lnTo>
                  <a:lnTo>
                    <a:pt x="4258" y="1299"/>
                  </a:lnTo>
                  <a:lnTo>
                    <a:pt x="4339" y="1272"/>
                  </a:lnTo>
                  <a:lnTo>
                    <a:pt x="4421" y="1248"/>
                  </a:lnTo>
                  <a:lnTo>
                    <a:pt x="4502" y="1219"/>
                  </a:lnTo>
                  <a:lnTo>
                    <a:pt x="4586" y="1193"/>
                  </a:lnTo>
                  <a:lnTo>
                    <a:pt x="4665" y="1167"/>
                  </a:lnTo>
                  <a:lnTo>
                    <a:pt x="4747" y="1140"/>
                  </a:lnTo>
                  <a:lnTo>
                    <a:pt x="4829" y="1116"/>
                  </a:lnTo>
                  <a:lnTo>
                    <a:pt x="4908" y="1090"/>
                  </a:lnTo>
                  <a:lnTo>
                    <a:pt x="4989" y="1063"/>
                  </a:lnTo>
                  <a:lnTo>
                    <a:pt x="5069" y="1037"/>
                  </a:lnTo>
                  <a:lnTo>
                    <a:pt x="5150" y="1008"/>
                  </a:lnTo>
                  <a:lnTo>
                    <a:pt x="5232" y="984"/>
                  </a:lnTo>
                  <a:lnTo>
                    <a:pt x="5309" y="960"/>
                  </a:lnTo>
                  <a:lnTo>
                    <a:pt x="5390" y="934"/>
                  </a:lnTo>
                  <a:lnTo>
                    <a:pt x="5467" y="907"/>
                  </a:lnTo>
                  <a:lnTo>
                    <a:pt x="5546" y="881"/>
                  </a:lnTo>
                  <a:lnTo>
                    <a:pt x="5625" y="857"/>
                  </a:lnTo>
                  <a:lnTo>
                    <a:pt x="5702" y="831"/>
                  </a:lnTo>
                  <a:lnTo>
                    <a:pt x="5781" y="804"/>
                  </a:lnTo>
                  <a:lnTo>
                    <a:pt x="5858" y="780"/>
                  </a:lnTo>
                  <a:lnTo>
                    <a:pt x="5937" y="756"/>
                  </a:lnTo>
                  <a:lnTo>
                    <a:pt x="6014" y="730"/>
                  </a:lnTo>
                  <a:lnTo>
                    <a:pt x="6089" y="706"/>
                  </a:lnTo>
                  <a:lnTo>
                    <a:pt x="6168" y="679"/>
                  </a:lnTo>
                  <a:lnTo>
                    <a:pt x="6245" y="653"/>
                  </a:lnTo>
                  <a:lnTo>
                    <a:pt x="6319" y="631"/>
                  </a:lnTo>
                  <a:lnTo>
                    <a:pt x="6393" y="605"/>
                  </a:lnTo>
                  <a:lnTo>
                    <a:pt x="6473" y="581"/>
                  </a:lnTo>
                  <a:lnTo>
                    <a:pt x="6547" y="557"/>
                  </a:lnTo>
                  <a:lnTo>
                    <a:pt x="6621" y="533"/>
                  </a:lnTo>
                  <a:lnTo>
                    <a:pt x="6698" y="507"/>
                  </a:lnTo>
                  <a:lnTo>
                    <a:pt x="6773" y="485"/>
                  </a:lnTo>
                  <a:lnTo>
                    <a:pt x="6847" y="459"/>
                  </a:lnTo>
                  <a:lnTo>
                    <a:pt x="6921" y="435"/>
                  </a:lnTo>
                  <a:lnTo>
                    <a:pt x="6996" y="408"/>
                  </a:lnTo>
                  <a:lnTo>
                    <a:pt x="7068" y="387"/>
                  </a:lnTo>
                  <a:lnTo>
                    <a:pt x="7142" y="363"/>
                  </a:lnTo>
                  <a:lnTo>
                    <a:pt x="7219" y="341"/>
                  </a:lnTo>
                  <a:lnTo>
                    <a:pt x="7291" y="315"/>
                  </a:lnTo>
                  <a:lnTo>
                    <a:pt x="7363" y="291"/>
                  </a:lnTo>
                  <a:lnTo>
                    <a:pt x="7437" y="269"/>
                  </a:lnTo>
                  <a:lnTo>
                    <a:pt x="7509" y="245"/>
                  </a:lnTo>
                  <a:lnTo>
                    <a:pt x="7581" y="219"/>
                  </a:lnTo>
                  <a:lnTo>
                    <a:pt x="7653" y="197"/>
                  </a:lnTo>
                  <a:lnTo>
                    <a:pt x="7725" y="173"/>
                  </a:lnTo>
                  <a:lnTo>
                    <a:pt x="7797" y="149"/>
                  </a:lnTo>
                  <a:lnTo>
                    <a:pt x="7869" y="127"/>
                  </a:lnTo>
                  <a:lnTo>
                    <a:pt x="7941" y="103"/>
                  </a:lnTo>
                  <a:lnTo>
                    <a:pt x="8011" y="82"/>
                  </a:lnTo>
                  <a:lnTo>
                    <a:pt x="8083" y="58"/>
                  </a:lnTo>
                  <a:lnTo>
                    <a:pt x="8150" y="36"/>
                  </a:lnTo>
                  <a:lnTo>
                    <a:pt x="8222" y="12"/>
                  </a:lnTo>
                  <a:lnTo>
                    <a:pt x="825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7" name="Freeform 277"/>
            <p:cNvSpPr>
              <a:spLocks noChangeAspect="1"/>
            </p:cNvSpPr>
            <p:nvPr/>
          </p:nvSpPr>
          <p:spPr bwMode="auto">
            <a:xfrm>
              <a:off x="1194" y="1608"/>
              <a:ext cx="3515" cy="1140"/>
            </a:xfrm>
            <a:custGeom>
              <a:avLst/>
              <a:gdLst/>
              <a:ahLst/>
              <a:cxnLst>
                <a:cxn ang="0">
                  <a:pos x="50" y="2662"/>
                </a:cxn>
                <a:cxn ang="0">
                  <a:pos x="242" y="2599"/>
                </a:cxn>
                <a:cxn ang="0">
                  <a:pos x="432" y="2537"/>
                </a:cxn>
                <a:cxn ang="0">
                  <a:pos x="624" y="2475"/>
                </a:cxn>
                <a:cxn ang="0">
                  <a:pos x="813" y="2415"/>
                </a:cxn>
                <a:cxn ang="0">
                  <a:pos x="1001" y="2355"/>
                </a:cxn>
                <a:cxn ang="0">
                  <a:pos x="1188" y="2292"/>
                </a:cxn>
                <a:cxn ang="0">
                  <a:pos x="1373" y="2232"/>
                </a:cxn>
                <a:cxn ang="0">
                  <a:pos x="1555" y="2172"/>
                </a:cxn>
                <a:cxn ang="0">
                  <a:pos x="1737" y="2115"/>
                </a:cxn>
                <a:cxn ang="0">
                  <a:pos x="1920" y="2055"/>
                </a:cxn>
                <a:cxn ang="0">
                  <a:pos x="2100" y="1997"/>
                </a:cxn>
                <a:cxn ang="0">
                  <a:pos x="2280" y="1939"/>
                </a:cxn>
                <a:cxn ang="0">
                  <a:pos x="2455" y="1882"/>
                </a:cxn>
                <a:cxn ang="0">
                  <a:pos x="2632" y="1817"/>
                </a:cxn>
                <a:cxn ang="0">
                  <a:pos x="2808" y="1767"/>
                </a:cxn>
                <a:cxn ang="0">
                  <a:pos x="2980" y="1709"/>
                </a:cxn>
                <a:cxn ang="0">
                  <a:pos x="3151" y="1606"/>
                </a:cxn>
                <a:cxn ang="0">
                  <a:pos x="3324" y="1539"/>
                </a:cxn>
                <a:cxn ang="0">
                  <a:pos x="3494" y="1483"/>
                </a:cxn>
                <a:cxn ang="0">
                  <a:pos x="3664" y="1435"/>
                </a:cxn>
                <a:cxn ang="0">
                  <a:pos x="3832" y="1390"/>
                </a:cxn>
                <a:cxn ang="0">
                  <a:pos x="4000" y="1344"/>
                </a:cxn>
                <a:cxn ang="0">
                  <a:pos x="4171" y="1325"/>
                </a:cxn>
                <a:cxn ang="0">
                  <a:pos x="4336" y="1272"/>
                </a:cxn>
                <a:cxn ang="0">
                  <a:pos x="4500" y="1219"/>
                </a:cxn>
                <a:cxn ang="0">
                  <a:pos x="4663" y="1164"/>
                </a:cxn>
                <a:cxn ang="0">
                  <a:pos x="4823" y="1114"/>
                </a:cxn>
                <a:cxn ang="0">
                  <a:pos x="4987" y="1061"/>
                </a:cxn>
                <a:cxn ang="0">
                  <a:pos x="5145" y="1008"/>
                </a:cxn>
                <a:cxn ang="0">
                  <a:pos x="5306" y="958"/>
                </a:cxn>
                <a:cxn ang="0">
                  <a:pos x="5464" y="905"/>
                </a:cxn>
                <a:cxn ang="0">
                  <a:pos x="5620" y="857"/>
                </a:cxn>
                <a:cxn ang="0">
                  <a:pos x="5776" y="804"/>
                </a:cxn>
                <a:cxn ang="0">
                  <a:pos x="5930" y="756"/>
                </a:cxn>
                <a:cxn ang="0">
                  <a:pos x="6086" y="703"/>
                </a:cxn>
                <a:cxn ang="0">
                  <a:pos x="6239" y="655"/>
                </a:cxn>
                <a:cxn ang="0">
                  <a:pos x="6391" y="605"/>
                </a:cxn>
                <a:cxn ang="0">
                  <a:pos x="6542" y="557"/>
                </a:cxn>
                <a:cxn ang="0">
                  <a:pos x="6695" y="509"/>
                </a:cxn>
                <a:cxn ang="0">
                  <a:pos x="6839" y="459"/>
                </a:cxn>
                <a:cxn ang="0">
                  <a:pos x="6990" y="411"/>
                </a:cxn>
                <a:cxn ang="0">
                  <a:pos x="7137" y="365"/>
                </a:cxn>
                <a:cxn ang="0">
                  <a:pos x="7283" y="315"/>
                </a:cxn>
                <a:cxn ang="0">
                  <a:pos x="7432" y="269"/>
                </a:cxn>
                <a:cxn ang="0">
                  <a:pos x="7576" y="221"/>
                </a:cxn>
                <a:cxn ang="0">
                  <a:pos x="7720" y="173"/>
                </a:cxn>
                <a:cxn ang="0">
                  <a:pos x="7864" y="127"/>
                </a:cxn>
                <a:cxn ang="0">
                  <a:pos x="8003" y="82"/>
                </a:cxn>
                <a:cxn ang="0">
                  <a:pos x="8147" y="36"/>
                </a:cxn>
                <a:cxn ang="0">
                  <a:pos x="8253" y="0"/>
                </a:cxn>
              </a:cxnLst>
              <a:rect l="0" t="0" r="r" b="b"/>
              <a:pathLst>
                <a:path w="8253" h="2676">
                  <a:moveTo>
                    <a:pt x="0" y="2676"/>
                  </a:moveTo>
                  <a:lnTo>
                    <a:pt x="50" y="2662"/>
                  </a:lnTo>
                  <a:lnTo>
                    <a:pt x="144" y="2631"/>
                  </a:lnTo>
                  <a:lnTo>
                    <a:pt x="242" y="2599"/>
                  </a:lnTo>
                  <a:lnTo>
                    <a:pt x="338" y="2568"/>
                  </a:lnTo>
                  <a:lnTo>
                    <a:pt x="432" y="2537"/>
                  </a:lnTo>
                  <a:lnTo>
                    <a:pt x="528" y="2506"/>
                  </a:lnTo>
                  <a:lnTo>
                    <a:pt x="624" y="2475"/>
                  </a:lnTo>
                  <a:lnTo>
                    <a:pt x="717" y="2446"/>
                  </a:lnTo>
                  <a:lnTo>
                    <a:pt x="813" y="2415"/>
                  </a:lnTo>
                  <a:lnTo>
                    <a:pt x="905" y="2383"/>
                  </a:lnTo>
                  <a:lnTo>
                    <a:pt x="1001" y="2355"/>
                  </a:lnTo>
                  <a:lnTo>
                    <a:pt x="1092" y="2321"/>
                  </a:lnTo>
                  <a:lnTo>
                    <a:pt x="1188" y="2292"/>
                  </a:lnTo>
                  <a:lnTo>
                    <a:pt x="1279" y="2261"/>
                  </a:lnTo>
                  <a:lnTo>
                    <a:pt x="1373" y="2232"/>
                  </a:lnTo>
                  <a:lnTo>
                    <a:pt x="1464" y="2203"/>
                  </a:lnTo>
                  <a:lnTo>
                    <a:pt x="1555" y="2172"/>
                  </a:lnTo>
                  <a:lnTo>
                    <a:pt x="1644" y="2143"/>
                  </a:lnTo>
                  <a:lnTo>
                    <a:pt x="1737" y="2115"/>
                  </a:lnTo>
                  <a:lnTo>
                    <a:pt x="1829" y="2086"/>
                  </a:lnTo>
                  <a:lnTo>
                    <a:pt x="1920" y="2055"/>
                  </a:lnTo>
                  <a:lnTo>
                    <a:pt x="2009" y="2026"/>
                  </a:lnTo>
                  <a:lnTo>
                    <a:pt x="2100" y="1997"/>
                  </a:lnTo>
                  <a:lnTo>
                    <a:pt x="2189" y="1968"/>
                  </a:lnTo>
                  <a:lnTo>
                    <a:pt x="2280" y="1939"/>
                  </a:lnTo>
                  <a:lnTo>
                    <a:pt x="2368" y="1911"/>
                  </a:lnTo>
                  <a:lnTo>
                    <a:pt x="2455" y="1882"/>
                  </a:lnTo>
                  <a:lnTo>
                    <a:pt x="2544" y="1853"/>
                  </a:lnTo>
                  <a:lnTo>
                    <a:pt x="2632" y="1817"/>
                  </a:lnTo>
                  <a:lnTo>
                    <a:pt x="2719" y="1788"/>
                  </a:lnTo>
                  <a:lnTo>
                    <a:pt x="2808" y="1767"/>
                  </a:lnTo>
                  <a:lnTo>
                    <a:pt x="2894" y="1738"/>
                  </a:lnTo>
                  <a:lnTo>
                    <a:pt x="2980" y="1709"/>
                  </a:lnTo>
                  <a:lnTo>
                    <a:pt x="3067" y="1661"/>
                  </a:lnTo>
                  <a:lnTo>
                    <a:pt x="3151" y="1606"/>
                  </a:lnTo>
                  <a:lnTo>
                    <a:pt x="3237" y="1567"/>
                  </a:lnTo>
                  <a:lnTo>
                    <a:pt x="3324" y="1539"/>
                  </a:lnTo>
                  <a:lnTo>
                    <a:pt x="3410" y="1510"/>
                  </a:lnTo>
                  <a:lnTo>
                    <a:pt x="3494" y="1483"/>
                  </a:lnTo>
                  <a:lnTo>
                    <a:pt x="3580" y="1462"/>
                  </a:lnTo>
                  <a:lnTo>
                    <a:pt x="3664" y="1435"/>
                  </a:lnTo>
                  <a:lnTo>
                    <a:pt x="3751" y="1411"/>
                  </a:lnTo>
                  <a:lnTo>
                    <a:pt x="3832" y="1390"/>
                  </a:lnTo>
                  <a:lnTo>
                    <a:pt x="3916" y="1363"/>
                  </a:lnTo>
                  <a:lnTo>
                    <a:pt x="4000" y="1344"/>
                  </a:lnTo>
                  <a:lnTo>
                    <a:pt x="4087" y="1337"/>
                  </a:lnTo>
                  <a:lnTo>
                    <a:pt x="4171" y="1325"/>
                  </a:lnTo>
                  <a:lnTo>
                    <a:pt x="4252" y="1301"/>
                  </a:lnTo>
                  <a:lnTo>
                    <a:pt x="4336" y="1272"/>
                  </a:lnTo>
                  <a:lnTo>
                    <a:pt x="4416" y="1246"/>
                  </a:lnTo>
                  <a:lnTo>
                    <a:pt x="4500" y="1219"/>
                  </a:lnTo>
                  <a:lnTo>
                    <a:pt x="4579" y="1193"/>
                  </a:lnTo>
                  <a:lnTo>
                    <a:pt x="4663" y="1164"/>
                  </a:lnTo>
                  <a:lnTo>
                    <a:pt x="4744" y="1138"/>
                  </a:lnTo>
                  <a:lnTo>
                    <a:pt x="4823" y="1114"/>
                  </a:lnTo>
                  <a:lnTo>
                    <a:pt x="4905" y="1087"/>
                  </a:lnTo>
                  <a:lnTo>
                    <a:pt x="4987" y="1061"/>
                  </a:lnTo>
                  <a:lnTo>
                    <a:pt x="5066" y="1035"/>
                  </a:lnTo>
                  <a:lnTo>
                    <a:pt x="5145" y="1008"/>
                  </a:lnTo>
                  <a:lnTo>
                    <a:pt x="5224" y="984"/>
                  </a:lnTo>
                  <a:lnTo>
                    <a:pt x="5306" y="958"/>
                  </a:lnTo>
                  <a:lnTo>
                    <a:pt x="5383" y="931"/>
                  </a:lnTo>
                  <a:lnTo>
                    <a:pt x="5464" y="905"/>
                  </a:lnTo>
                  <a:lnTo>
                    <a:pt x="5541" y="879"/>
                  </a:lnTo>
                  <a:lnTo>
                    <a:pt x="5620" y="857"/>
                  </a:lnTo>
                  <a:lnTo>
                    <a:pt x="5697" y="831"/>
                  </a:lnTo>
                  <a:lnTo>
                    <a:pt x="5776" y="804"/>
                  </a:lnTo>
                  <a:lnTo>
                    <a:pt x="5853" y="778"/>
                  </a:lnTo>
                  <a:lnTo>
                    <a:pt x="5930" y="756"/>
                  </a:lnTo>
                  <a:lnTo>
                    <a:pt x="6009" y="730"/>
                  </a:lnTo>
                  <a:lnTo>
                    <a:pt x="6086" y="703"/>
                  </a:lnTo>
                  <a:lnTo>
                    <a:pt x="6160" y="682"/>
                  </a:lnTo>
                  <a:lnTo>
                    <a:pt x="6239" y="655"/>
                  </a:lnTo>
                  <a:lnTo>
                    <a:pt x="6314" y="629"/>
                  </a:lnTo>
                  <a:lnTo>
                    <a:pt x="6391" y="605"/>
                  </a:lnTo>
                  <a:lnTo>
                    <a:pt x="6467" y="581"/>
                  </a:lnTo>
                  <a:lnTo>
                    <a:pt x="6542" y="557"/>
                  </a:lnTo>
                  <a:lnTo>
                    <a:pt x="6616" y="531"/>
                  </a:lnTo>
                  <a:lnTo>
                    <a:pt x="6695" y="509"/>
                  </a:lnTo>
                  <a:lnTo>
                    <a:pt x="6767" y="483"/>
                  </a:lnTo>
                  <a:lnTo>
                    <a:pt x="6839" y="459"/>
                  </a:lnTo>
                  <a:lnTo>
                    <a:pt x="6916" y="437"/>
                  </a:lnTo>
                  <a:lnTo>
                    <a:pt x="6990" y="411"/>
                  </a:lnTo>
                  <a:lnTo>
                    <a:pt x="7065" y="387"/>
                  </a:lnTo>
                  <a:lnTo>
                    <a:pt x="7137" y="365"/>
                  </a:lnTo>
                  <a:lnTo>
                    <a:pt x="7211" y="339"/>
                  </a:lnTo>
                  <a:lnTo>
                    <a:pt x="7283" y="315"/>
                  </a:lnTo>
                  <a:lnTo>
                    <a:pt x="7360" y="293"/>
                  </a:lnTo>
                  <a:lnTo>
                    <a:pt x="7432" y="269"/>
                  </a:lnTo>
                  <a:lnTo>
                    <a:pt x="7504" y="245"/>
                  </a:lnTo>
                  <a:lnTo>
                    <a:pt x="7576" y="221"/>
                  </a:lnTo>
                  <a:lnTo>
                    <a:pt x="7648" y="197"/>
                  </a:lnTo>
                  <a:lnTo>
                    <a:pt x="7720" y="173"/>
                  </a:lnTo>
                  <a:lnTo>
                    <a:pt x="7792" y="151"/>
                  </a:lnTo>
                  <a:lnTo>
                    <a:pt x="7864" y="127"/>
                  </a:lnTo>
                  <a:lnTo>
                    <a:pt x="7936" y="106"/>
                  </a:lnTo>
                  <a:lnTo>
                    <a:pt x="8003" y="82"/>
                  </a:lnTo>
                  <a:lnTo>
                    <a:pt x="8075" y="58"/>
                  </a:lnTo>
                  <a:lnTo>
                    <a:pt x="8147" y="36"/>
                  </a:lnTo>
                  <a:lnTo>
                    <a:pt x="8217" y="12"/>
                  </a:lnTo>
                  <a:lnTo>
                    <a:pt x="825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8" name="Freeform 278"/>
            <p:cNvSpPr>
              <a:spLocks noChangeAspect="1"/>
            </p:cNvSpPr>
            <p:nvPr/>
          </p:nvSpPr>
          <p:spPr bwMode="auto">
            <a:xfrm>
              <a:off x="1187" y="1603"/>
              <a:ext cx="3514" cy="1139"/>
            </a:xfrm>
            <a:custGeom>
              <a:avLst/>
              <a:gdLst/>
              <a:ahLst/>
              <a:cxnLst>
                <a:cxn ang="0">
                  <a:pos x="48" y="2659"/>
                </a:cxn>
                <a:cxn ang="0">
                  <a:pos x="242" y="2597"/>
                </a:cxn>
                <a:cxn ang="0">
                  <a:pos x="432" y="2532"/>
                </a:cxn>
                <a:cxn ang="0">
                  <a:pos x="622" y="2472"/>
                </a:cxn>
                <a:cxn ang="0">
                  <a:pos x="814" y="2412"/>
                </a:cxn>
                <a:cxn ang="0">
                  <a:pos x="1001" y="2352"/>
                </a:cxn>
                <a:cxn ang="0">
                  <a:pos x="1186" y="2292"/>
                </a:cxn>
                <a:cxn ang="0">
                  <a:pos x="1373" y="2230"/>
                </a:cxn>
                <a:cxn ang="0">
                  <a:pos x="1555" y="2170"/>
                </a:cxn>
                <a:cxn ang="0">
                  <a:pos x="1738" y="2112"/>
                </a:cxn>
                <a:cxn ang="0">
                  <a:pos x="1918" y="2052"/>
                </a:cxn>
                <a:cxn ang="0">
                  <a:pos x="2100" y="1995"/>
                </a:cxn>
                <a:cxn ang="0">
                  <a:pos x="2277" y="1937"/>
                </a:cxn>
                <a:cxn ang="0">
                  <a:pos x="2455" y="1879"/>
                </a:cxn>
                <a:cxn ang="0">
                  <a:pos x="2633" y="1819"/>
                </a:cxn>
                <a:cxn ang="0">
                  <a:pos x="2808" y="1764"/>
                </a:cxn>
                <a:cxn ang="0">
                  <a:pos x="2981" y="1707"/>
                </a:cxn>
                <a:cxn ang="0">
                  <a:pos x="3151" y="1606"/>
                </a:cxn>
                <a:cxn ang="0">
                  <a:pos x="3324" y="1534"/>
                </a:cxn>
                <a:cxn ang="0">
                  <a:pos x="3494" y="1486"/>
                </a:cxn>
                <a:cxn ang="0">
                  <a:pos x="3665" y="1435"/>
                </a:cxn>
                <a:cxn ang="0">
                  <a:pos x="3833" y="1390"/>
                </a:cxn>
                <a:cxn ang="0">
                  <a:pos x="4001" y="1342"/>
                </a:cxn>
                <a:cxn ang="0">
                  <a:pos x="4169" y="1320"/>
                </a:cxn>
                <a:cxn ang="0">
                  <a:pos x="4334" y="1272"/>
                </a:cxn>
                <a:cxn ang="0">
                  <a:pos x="4497" y="1217"/>
                </a:cxn>
                <a:cxn ang="0">
                  <a:pos x="4660" y="1164"/>
                </a:cxn>
                <a:cxn ang="0">
                  <a:pos x="4824" y="1114"/>
                </a:cxn>
                <a:cxn ang="0">
                  <a:pos x="4982" y="1061"/>
                </a:cxn>
                <a:cxn ang="0">
                  <a:pos x="5145" y="1008"/>
                </a:cxn>
                <a:cxn ang="0">
                  <a:pos x="5301" y="958"/>
                </a:cxn>
                <a:cxn ang="0">
                  <a:pos x="5460" y="905"/>
                </a:cxn>
                <a:cxn ang="0">
                  <a:pos x="5620" y="855"/>
                </a:cxn>
                <a:cxn ang="0">
                  <a:pos x="5774" y="804"/>
                </a:cxn>
                <a:cxn ang="0">
                  <a:pos x="5930" y="754"/>
                </a:cxn>
                <a:cxn ang="0">
                  <a:pos x="6084" y="703"/>
                </a:cxn>
                <a:cxn ang="0">
                  <a:pos x="6235" y="655"/>
                </a:cxn>
                <a:cxn ang="0">
                  <a:pos x="6388" y="605"/>
                </a:cxn>
                <a:cxn ang="0">
                  <a:pos x="6542" y="557"/>
                </a:cxn>
                <a:cxn ang="0">
                  <a:pos x="6691" y="509"/>
                </a:cxn>
                <a:cxn ang="0">
                  <a:pos x="6840" y="459"/>
                </a:cxn>
                <a:cxn ang="0">
                  <a:pos x="6988" y="411"/>
                </a:cxn>
                <a:cxn ang="0">
                  <a:pos x="7137" y="365"/>
                </a:cxn>
                <a:cxn ang="0">
                  <a:pos x="7281" y="315"/>
                </a:cxn>
                <a:cxn ang="0">
                  <a:pos x="7427" y="269"/>
                </a:cxn>
                <a:cxn ang="0">
                  <a:pos x="7571" y="221"/>
                </a:cxn>
                <a:cxn ang="0">
                  <a:pos x="7715" y="173"/>
                </a:cxn>
                <a:cxn ang="0">
                  <a:pos x="7859" y="127"/>
                </a:cxn>
                <a:cxn ang="0">
                  <a:pos x="8003" y="82"/>
                </a:cxn>
                <a:cxn ang="0">
                  <a:pos x="8145" y="36"/>
                </a:cxn>
                <a:cxn ang="0">
                  <a:pos x="8248" y="0"/>
                </a:cxn>
              </a:cxnLst>
              <a:rect l="0" t="0" r="r" b="b"/>
              <a:pathLst>
                <a:path w="8248" h="2674">
                  <a:moveTo>
                    <a:pt x="0" y="2674"/>
                  </a:moveTo>
                  <a:lnTo>
                    <a:pt x="48" y="2659"/>
                  </a:lnTo>
                  <a:lnTo>
                    <a:pt x="146" y="2628"/>
                  </a:lnTo>
                  <a:lnTo>
                    <a:pt x="242" y="2597"/>
                  </a:lnTo>
                  <a:lnTo>
                    <a:pt x="338" y="2566"/>
                  </a:lnTo>
                  <a:lnTo>
                    <a:pt x="432" y="2532"/>
                  </a:lnTo>
                  <a:lnTo>
                    <a:pt x="528" y="2503"/>
                  </a:lnTo>
                  <a:lnTo>
                    <a:pt x="622" y="2472"/>
                  </a:lnTo>
                  <a:lnTo>
                    <a:pt x="718" y="2441"/>
                  </a:lnTo>
                  <a:lnTo>
                    <a:pt x="814" y="2412"/>
                  </a:lnTo>
                  <a:lnTo>
                    <a:pt x="907" y="2381"/>
                  </a:lnTo>
                  <a:lnTo>
                    <a:pt x="1001" y="2352"/>
                  </a:lnTo>
                  <a:lnTo>
                    <a:pt x="1094" y="2321"/>
                  </a:lnTo>
                  <a:lnTo>
                    <a:pt x="1186" y="2292"/>
                  </a:lnTo>
                  <a:lnTo>
                    <a:pt x="1279" y="2259"/>
                  </a:lnTo>
                  <a:lnTo>
                    <a:pt x="1373" y="2230"/>
                  </a:lnTo>
                  <a:lnTo>
                    <a:pt x="1464" y="2201"/>
                  </a:lnTo>
                  <a:lnTo>
                    <a:pt x="1555" y="2170"/>
                  </a:lnTo>
                  <a:lnTo>
                    <a:pt x="1649" y="2141"/>
                  </a:lnTo>
                  <a:lnTo>
                    <a:pt x="1738" y="2112"/>
                  </a:lnTo>
                  <a:lnTo>
                    <a:pt x="1829" y="2083"/>
                  </a:lnTo>
                  <a:lnTo>
                    <a:pt x="1918" y="2052"/>
                  </a:lnTo>
                  <a:lnTo>
                    <a:pt x="2009" y="2023"/>
                  </a:lnTo>
                  <a:lnTo>
                    <a:pt x="2100" y="1995"/>
                  </a:lnTo>
                  <a:lnTo>
                    <a:pt x="2189" y="1966"/>
                  </a:lnTo>
                  <a:lnTo>
                    <a:pt x="2277" y="1937"/>
                  </a:lnTo>
                  <a:lnTo>
                    <a:pt x="2369" y="1908"/>
                  </a:lnTo>
                  <a:lnTo>
                    <a:pt x="2455" y="1879"/>
                  </a:lnTo>
                  <a:lnTo>
                    <a:pt x="2544" y="1851"/>
                  </a:lnTo>
                  <a:lnTo>
                    <a:pt x="2633" y="1819"/>
                  </a:lnTo>
                  <a:lnTo>
                    <a:pt x="2719" y="1791"/>
                  </a:lnTo>
                  <a:lnTo>
                    <a:pt x="2808" y="1764"/>
                  </a:lnTo>
                  <a:lnTo>
                    <a:pt x="2894" y="1738"/>
                  </a:lnTo>
                  <a:lnTo>
                    <a:pt x="2981" y="1707"/>
                  </a:lnTo>
                  <a:lnTo>
                    <a:pt x="3067" y="1663"/>
                  </a:lnTo>
                  <a:lnTo>
                    <a:pt x="3151" y="1606"/>
                  </a:lnTo>
                  <a:lnTo>
                    <a:pt x="3237" y="1563"/>
                  </a:lnTo>
                  <a:lnTo>
                    <a:pt x="3324" y="1534"/>
                  </a:lnTo>
                  <a:lnTo>
                    <a:pt x="3408" y="1507"/>
                  </a:lnTo>
                  <a:lnTo>
                    <a:pt x="3494" y="1486"/>
                  </a:lnTo>
                  <a:lnTo>
                    <a:pt x="3581" y="1459"/>
                  </a:lnTo>
                  <a:lnTo>
                    <a:pt x="3665" y="1435"/>
                  </a:lnTo>
                  <a:lnTo>
                    <a:pt x="3749" y="1409"/>
                  </a:lnTo>
                  <a:lnTo>
                    <a:pt x="3833" y="1390"/>
                  </a:lnTo>
                  <a:lnTo>
                    <a:pt x="3917" y="1363"/>
                  </a:lnTo>
                  <a:lnTo>
                    <a:pt x="4001" y="1342"/>
                  </a:lnTo>
                  <a:lnTo>
                    <a:pt x="4085" y="1332"/>
                  </a:lnTo>
                  <a:lnTo>
                    <a:pt x="4169" y="1320"/>
                  </a:lnTo>
                  <a:lnTo>
                    <a:pt x="4253" y="1296"/>
                  </a:lnTo>
                  <a:lnTo>
                    <a:pt x="4334" y="1272"/>
                  </a:lnTo>
                  <a:lnTo>
                    <a:pt x="4416" y="1246"/>
                  </a:lnTo>
                  <a:lnTo>
                    <a:pt x="4497" y="1217"/>
                  </a:lnTo>
                  <a:lnTo>
                    <a:pt x="4579" y="1191"/>
                  </a:lnTo>
                  <a:lnTo>
                    <a:pt x="4660" y="1164"/>
                  </a:lnTo>
                  <a:lnTo>
                    <a:pt x="4740" y="1140"/>
                  </a:lnTo>
                  <a:lnTo>
                    <a:pt x="4824" y="1114"/>
                  </a:lnTo>
                  <a:lnTo>
                    <a:pt x="4905" y="1087"/>
                  </a:lnTo>
                  <a:lnTo>
                    <a:pt x="4982" y="1061"/>
                  </a:lnTo>
                  <a:lnTo>
                    <a:pt x="5064" y="1035"/>
                  </a:lnTo>
                  <a:lnTo>
                    <a:pt x="5145" y="1008"/>
                  </a:lnTo>
                  <a:lnTo>
                    <a:pt x="5224" y="984"/>
                  </a:lnTo>
                  <a:lnTo>
                    <a:pt x="5301" y="958"/>
                  </a:lnTo>
                  <a:lnTo>
                    <a:pt x="5383" y="931"/>
                  </a:lnTo>
                  <a:lnTo>
                    <a:pt x="5460" y="905"/>
                  </a:lnTo>
                  <a:lnTo>
                    <a:pt x="5539" y="881"/>
                  </a:lnTo>
                  <a:lnTo>
                    <a:pt x="5620" y="855"/>
                  </a:lnTo>
                  <a:lnTo>
                    <a:pt x="5697" y="831"/>
                  </a:lnTo>
                  <a:lnTo>
                    <a:pt x="5774" y="804"/>
                  </a:lnTo>
                  <a:lnTo>
                    <a:pt x="5853" y="780"/>
                  </a:lnTo>
                  <a:lnTo>
                    <a:pt x="5930" y="754"/>
                  </a:lnTo>
                  <a:lnTo>
                    <a:pt x="6004" y="730"/>
                  </a:lnTo>
                  <a:lnTo>
                    <a:pt x="6084" y="703"/>
                  </a:lnTo>
                  <a:lnTo>
                    <a:pt x="6160" y="677"/>
                  </a:lnTo>
                  <a:lnTo>
                    <a:pt x="6235" y="655"/>
                  </a:lnTo>
                  <a:lnTo>
                    <a:pt x="6314" y="629"/>
                  </a:lnTo>
                  <a:lnTo>
                    <a:pt x="6388" y="605"/>
                  </a:lnTo>
                  <a:lnTo>
                    <a:pt x="6463" y="581"/>
                  </a:lnTo>
                  <a:lnTo>
                    <a:pt x="6542" y="557"/>
                  </a:lnTo>
                  <a:lnTo>
                    <a:pt x="6616" y="531"/>
                  </a:lnTo>
                  <a:lnTo>
                    <a:pt x="6691" y="509"/>
                  </a:lnTo>
                  <a:lnTo>
                    <a:pt x="6765" y="483"/>
                  </a:lnTo>
                  <a:lnTo>
                    <a:pt x="6840" y="459"/>
                  </a:lnTo>
                  <a:lnTo>
                    <a:pt x="6916" y="437"/>
                  </a:lnTo>
                  <a:lnTo>
                    <a:pt x="6988" y="411"/>
                  </a:lnTo>
                  <a:lnTo>
                    <a:pt x="7063" y="387"/>
                  </a:lnTo>
                  <a:lnTo>
                    <a:pt x="7137" y="365"/>
                  </a:lnTo>
                  <a:lnTo>
                    <a:pt x="7209" y="339"/>
                  </a:lnTo>
                  <a:lnTo>
                    <a:pt x="7281" y="315"/>
                  </a:lnTo>
                  <a:lnTo>
                    <a:pt x="7355" y="293"/>
                  </a:lnTo>
                  <a:lnTo>
                    <a:pt x="7427" y="269"/>
                  </a:lnTo>
                  <a:lnTo>
                    <a:pt x="7499" y="245"/>
                  </a:lnTo>
                  <a:lnTo>
                    <a:pt x="7571" y="221"/>
                  </a:lnTo>
                  <a:lnTo>
                    <a:pt x="7643" y="197"/>
                  </a:lnTo>
                  <a:lnTo>
                    <a:pt x="7715" y="173"/>
                  </a:lnTo>
                  <a:lnTo>
                    <a:pt x="7787" y="151"/>
                  </a:lnTo>
                  <a:lnTo>
                    <a:pt x="7859" y="127"/>
                  </a:lnTo>
                  <a:lnTo>
                    <a:pt x="7931" y="106"/>
                  </a:lnTo>
                  <a:lnTo>
                    <a:pt x="8003" y="82"/>
                  </a:lnTo>
                  <a:lnTo>
                    <a:pt x="8073" y="60"/>
                  </a:lnTo>
                  <a:lnTo>
                    <a:pt x="8145" y="36"/>
                  </a:lnTo>
                  <a:lnTo>
                    <a:pt x="8215" y="12"/>
                  </a:lnTo>
                  <a:lnTo>
                    <a:pt x="824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4999" name="Freeform 279"/>
            <p:cNvSpPr>
              <a:spLocks noChangeAspect="1"/>
            </p:cNvSpPr>
            <p:nvPr/>
          </p:nvSpPr>
          <p:spPr bwMode="auto">
            <a:xfrm>
              <a:off x="1181" y="1599"/>
              <a:ext cx="3513" cy="1137"/>
            </a:xfrm>
            <a:custGeom>
              <a:avLst/>
              <a:gdLst/>
              <a:ahLst/>
              <a:cxnLst>
                <a:cxn ang="0">
                  <a:pos x="45" y="2653"/>
                </a:cxn>
                <a:cxn ang="0">
                  <a:pos x="240" y="2593"/>
                </a:cxn>
                <a:cxn ang="0">
                  <a:pos x="432" y="2528"/>
                </a:cxn>
                <a:cxn ang="0">
                  <a:pos x="621" y="2468"/>
                </a:cxn>
                <a:cxn ang="0">
                  <a:pos x="808" y="2408"/>
                </a:cxn>
                <a:cxn ang="0">
                  <a:pos x="996" y="2343"/>
                </a:cxn>
                <a:cxn ang="0">
                  <a:pos x="1183" y="2288"/>
                </a:cxn>
                <a:cxn ang="0">
                  <a:pos x="1368" y="2225"/>
                </a:cxn>
                <a:cxn ang="0">
                  <a:pos x="1552" y="2165"/>
                </a:cxn>
                <a:cxn ang="0">
                  <a:pos x="1735" y="2108"/>
                </a:cxn>
                <a:cxn ang="0">
                  <a:pos x="1915" y="2048"/>
                </a:cxn>
                <a:cxn ang="0">
                  <a:pos x="2097" y="1990"/>
                </a:cxn>
                <a:cxn ang="0">
                  <a:pos x="2275" y="1933"/>
                </a:cxn>
                <a:cxn ang="0">
                  <a:pos x="2450" y="1875"/>
                </a:cxn>
                <a:cxn ang="0">
                  <a:pos x="2630" y="1817"/>
                </a:cxn>
                <a:cxn ang="0">
                  <a:pos x="2803" y="1762"/>
                </a:cxn>
                <a:cxn ang="0">
                  <a:pos x="2978" y="1705"/>
                </a:cxn>
                <a:cxn ang="0">
                  <a:pos x="3148" y="1604"/>
                </a:cxn>
                <a:cxn ang="0">
                  <a:pos x="3319" y="1529"/>
                </a:cxn>
                <a:cxn ang="0">
                  <a:pos x="3491" y="1479"/>
                </a:cxn>
                <a:cxn ang="0">
                  <a:pos x="3659" y="1431"/>
                </a:cxn>
                <a:cxn ang="0">
                  <a:pos x="3830" y="1388"/>
                </a:cxn>
                <a:cxn ang="0">
                  <a:pos x="3998" y="1335"/>
                </a:cxn>
                <a:cxn ang="0">
                  <a:pos x="4163" y="1313"/>
                </a:cxn>
                <a:cxn ang="0">
                  <a:pos x="4329" y="1268"/>
                </a:cxn>
                <a:cxn ang="0">
                  <a:pos x="4492" y="1215"/>
                </a:cxn>
                <a:cxn ang="0">
                  <a:pos x="4658" y="1160"/>
                </a:cxn>
                <a:cxn ang="0">
                  <a:pos x="4818" y="1109"/>
                </a:cxn>
                <a:cxn ang="0">
                  <a:pos x="4979" y="1057"/>
                </a:cxn>
                <a:cxn ang="0">
                  <a:pos x="5140" y="1006"/>
                </a:cxn>
                <a:cxn ang="0">
                  <a:pos x="5298" y="953"/>
                </a:cxn>
                <a:cxn ang="0">
                  <a:pos x="5457" y="903"/>
                </a:cxn>
                <a:cxn ang="0">
                  <a:pos x="5613" y="853"/>
                </a:cxn>
                <a:cxn ang="0">
                  <a:pos x="5769" y="800"/>
                </a:cxn>
                <a:cxn ang="0">
                  <a:pos x="5925" y="752"/>
                </a:cxn>
                <a:cxn ang="0">
                  <a:pos x="6078" y="704"/>
                </a:cxn>
                <a:cxn ang="0">
                  <a:pos x="6232" y="653"/>
                </a:cxn>
                <a:cxn ang="0">
                  <a:pos x="6386" y="603"/>
                </a:cxn>
                <a:cxn ang="0">
                  <a:pos x="6534" y="553"/>
                </a:cxn>
                <a:cxn ang="0">
                  <a:pos x="6683" y="507"/>
                </a:cxn>
                <a:cxn ang="0">
                  <a:pos x="6834" y="459"/>
                </a:cxn>
                <a:cxn ang="0">
                  <a:pos x="6983" y="409"/>
                </a:cxn>
                <a:cxn ang="0">
                  <a:pos x="7132" y="363"/>
                </a:cxn>
                <a:cxn ang="0">
                  <a:pos x="7278" y="315"/>
                </a:cxn>
                <a:cxn ang="0">
                  <a:pos x="7422" y="267"/>
                </a:cxn>
                <a:cxn ang="0">
                  <a:pos x="7569" y="219"/>
                </a:cxn>
                <a:cxn ang="0">
                  <a:pos x="7713" y="173"/>
                </a:cxn>
                <a:cxn ang="0">
                  <a:pos x="7854" y="128"/>
                </a:cxn>
                <a:cxn ang="0">
                  <a:pos x="7998" y="80"/>
                </a:cxn>
                <a:cxn ang="0">
                  <a:pos x="8140" y="34"/>
                </a:cxn>
                <a:cxn ang="0">
                  <a:pos x="8245" y="0"/>
                </a:cxn>
              </a:cxnLst>
              <a:rect l="0" t="0" r="r" b="b"/>
              <a:pathLst>
                <a:path w="8245" h="2669">
                  <a:moveTo>
                    <a:pt x="0" y="2669"/>
                  </a:moveTo>
                  <a:lnTo>
                    <a:pt x="45" y="2653"/>
                  </a:lnTo>
                  <a:lnTo>
                    <a:pt x="144" y="2621"/>
                  </a:lnTo>
                  <a:lnTo>
                    <a:pt x="240" y="2593"/>
                  </a:lnTo>
                  <a:lnTo>
                    <a:pt x="336" y="2559"/>
                  </a:lnTo>
                  <a:lnTo>
                    <a:pt x="432" y="2528"/>
                  </a:lnTo>
                  <a:lnTo>
                    <a:pt x="528" y="2497"/>
                  </a:lnTo>
                  <a:lnTo>
                    <a:pt x="621" y="2468"/>
                  </a:lnTo>
                  <a:lnTo>
                    <a:pt x="717" y="2437"/>
                  </a:lnTo>
                  <a:lnTo>
                    <a:pt x="808" y="2408"/>
                  </a:lnTo>
                  <a:lnTo>
                    <a:pt x="904" y="2377"/>
                  </a:lnTo>
                  <a:lnTo>
                    <a:pt x="996" y="2343"/>
                  </a:lnTo>
                  <a:lnTo>
                    <a:pt x="1092" y="2314"/>
                  </a:lnTo>
                  <a:lnTo>
                    <a:pt x="1183" y="2288"/>
                  </a:lnTo>
                  <a:lnTo>
                    <a:pt x="1276" y="2254"/>
                  </a:lnTo>
                  <a:lnTo>
                    <a:pt x="1368" y="2225"/>
                  </a:lnTo>
                  <a:lnTo>
                    <a:pt x="1459" y="2194"/>
                  </a:lnTo>
                  <a:lnTo>
                    <a:pt x="1552" y="2165"/>
                  </a:lnTo>
                  <a:lnTo>
                    <a:pt x="1644" y="2137"/>
                  </a:lnTo>
                  <a:lnTo>
                    <a:pt x="1735" y="2108"/>
                  </a:lnTo>
                  <a:lnTo>
                    <a:pt x="1826" y="2077"/>
                  </a:lnTo>
                  <a:lnTo>
                    <a:pt x="1915" y="2048"/>
                  </a:lnTo>
                  <a:lnTo>
                    <a:pt x="2004" y="2019"/>
                  </a:lnTo>
                  <a:lnTo>
                    <a:pt x="2097" y="1990"/>
                  </a:lnTo>
                  <a:lnTo>
                    <a:pt x="2186" y="1961"/>
                  </a:lnTo>
                  <a:lnTo>
                    <a:pt x="2275" y="1933"/>
                  </a:lnTo>
                  <a:lnTo>
                    <a:pt x="2363" y="1904"/>
                  </a:lnTo>
                  <a:lnTo>
                    <a:pt x="2450" y="1875"/>
                  </a:lnTo>
                  <a:lnTo>
                    <a:pt x="2541" y="1846"/>
                  </a:lnTo>
                  <a:lnTo>
                    <a:pt x="2630" y="1817"/>
                  </a:lnTo>
                  <a:lnTo>
                    <a:pt x="2716" y="1789"/>
                  </a:lnTo>
                  <a:lnTo>
                    <a:pt x="2803" y="1762"/>
                  </a:lnTo>
                  <a:lnTo>
                    <a:pt x="2891" y="1733"/>
                  </a:lnTo>
                  <a:lnTo>
                    <a:pt x="2978" y="1705"/>
                  </a:lnTo>
                  <a:lnTo>
                    <a:pt x="3064" y="1661"/>
                  </a:lnTo>
                  <a:lnTo>
                    <a:pt x="3148" y="1604"/>
                  </a:lnTo>
                  <a:lnTo>
                    <a:pt x="3235" y="1558"/>
                  </a:lnTo>
                  <a:lnTo>
                    <a:pt x="3319" y="1529"/>
                  </a:lnTo>
                  <a:lnTo>
                    <a:pt x="3405" y="1505"/>
                  </a:lnTo>
                  <a:lnTo>
                    <a:pt x="3491" y="1479"/>
                  </a:lnTo>
                  <a:lnTo>
                    <a:pt x="3575" y="1457"/>
                  </a:lnTo>
                  <a:lnTo>
                    <a:pt x="3659" y="1431"/>
                  </a:lnTo>
                  <a:lnTo>
                    <a:pt x="3743" y="1407"/>
                  </a:lnTo>
                  <a:lnTo>
                    <a:pt x="3830" y="1388"/>
                  </a:lnTo>
                  <a:lnTo>
                    <a:pt x="3914" y="1366"/>
                  </a:lnTo>
                  <a:lnTo>
                    <a:pt x="3998" y="1335"/>
                  </a:lnTo>
                  <a:lnTo>
                    <a:pt x="4079" y="1323"/>
                  </a:lnTo>
                  <a:lnTo>
                    <a:pt x="4163" y="1313"/>
                  </a:lnTo>
                  <a:lnTo>
                    <a:pt x="4247" y="1294"/>
                  </a:lnTo>
                  <a:lnTo>
                    <a:pt x="4329" y="1268"/>
                  </a:lnTo>
                  <a:lnTo>
                    <a:pt x="4413" y="1241"/>
                  </a:lnTo>
                  <a:lnTo>
                    <a:pt x="4492" y="1215"/>
                  </a:lnTo>
                  <a:lnTo>
                    <a:pt x="4576" y="1189"/>
                  </a:lnTo>
                  <a:lnTo>
                    <a:pt x="4658" y="1160"/>
                  </a:lnTo>
                  <a:lnTo>
                    <a:pt x="4737" y="1136"/>
                  </a:lnTo>
                  <a:lnTo>
                    <a:pt x="4818" y="1109"/>
                  </a:lnTo>
                  <a:lnTo>
                    <a:pt x="4898" y="1083"/>
                  </a:lnTo>
                  <a:lnTo>
                    <a:pt x="4979" y="1057"/>
                  </a:lnTo>
                  <a:lnTo>
                    <a:pt x="5061" y="1030"/>
                  </a:lnTo>
                  <a:lnTo>
                    <a:pt x="5140" y="1006"/>
                  </a:lnTo>
                  <a:lnTo>
                    <a:pt x="5219" y="980"/>
                  </a:lnTo>
                  <a:lnTo>
                    <a:pt x="5298" y="953"/>
                  </a:lnTo>
                  <a:lnTo>
                    <a:pt x="5378" y="927"/>
                  </a:lnTo>
                  <a:lnTo>
                    <a:pt x="5457" y="903"/>
                  </a:lnTo>
                  <a:lnTo>
                    <a:pt x="5536" y="879"/>
                  </a:lnTo>
                  <a:lnTo>
                    <a:pt x="5613" y="853"/>
                  </a:lnTo>
                  <a:lnTo>
                    <a:pt x="5692" y="826"/>
                  </a:lnTo>
                  <a:lnTo>
                    <a:pt x="5769" y="800"/>
                  </a:lnTo>
                  <a:lnTo>
                    <a:pt x="5846" y="778"/>
                  </a:lnTo>
                  <a:lnTo>
                    <a:pt x="5925" y="752"/>
                  </a:lnTo>
                  <a:lnTo>
                    <a:pt x="6002" y="725"/>
                  </a:lnTo>
                  <a:lnTo>
                    <a:pt x="6078" y="704"/>
                  </a:lnTo>
                  <a:lnTo>
                    <a:pt x="6155" y="677"/>
                  </a:lnTo>
                  <a:lnTo>
                    <a:pt x="6232" y="653"/>
                  </a:lnTo>
                  <a:lnTo>
                    <a:pt x="6306" y="627"/>
                  </a:lnTo>
                  <a:lnTo>
                    <a:pt x="6386" y="603"/>
                  </a:lnTo>
                  <a:lnTo>
                    <a:pt x="6460" y="579"/>
                  </a:lnTo>
                  <a:lnTo>
                    <a:pt x="6534" y="553"/>
                  </a:lnTo>
                  <a:lnTo>
                    <a:pt x="6609" y="531"/>
                  </a:lnTo>
                  <a:lnTo>
                    <a:pt x="6683" y="507"/>
                  </a:lnTo>
                  <a:lnTo>
                    <a:pt x="6760" y="481"/>
                  </a:lnTo>
                  <a:lnTo>
                    <a:pt x="6834" y="459"/>
                  </a:lnTo>
                  <a:lnTo>
                    <a:pt x="6909" y="433"/>
                  </a:lnTo>
                  <a:lnTo>
                    <a:pt x="6983" y="409"/>
                  </a:lnTo>
                  <a:lnTo>
                    <a:pt x="7055" y="387"/>
                  </a:lnTo>
                  <a:lnTo>
                    <a:pt x="7132" y="363"/>
                  </a:lnTo>
                  <a:lnTo>
                    <a:pt x="7204" y="337"/>
                  </a:lnTo>
                  <a:lnTo>
                    <a:pt x="7278" y="315"/>
                  </a:lnTo>
                  <a:lnTo>
                    <a:pt x="7350" y="291"/>
                  </a:lnTo>
                  <a:lnTo>
                    <a:pt x="7422" y="267"/>
                  </a:lnTo>
                  <a:lnTo>
                    <a:pt x="7497" y="245"/>
                  </a:lnTo>
                  <a:lnTo>
                    <a:pt x="7569" y="219"/>
                  </a:lnTo>
                  <a:lnTo>
                    <a:pt x="7641" y="195"/>
                  </a:lnTo>
                  <a:lnTo>
                    <a:pt x="7713" y="173"/>
                  </a:lnTo>
                  <a:lnTo>
                    <a:pt x="7785" y="149"/>
                  </a:lnTo>
                  <a:lnTo>
                    <a:pt x="7854" y="128"/>
                  </a:lnTo>
                  <a:lnTo>
                    <a:pt x="7926" y="104"/>
                  </a:lnTo>
                  <a:lnTo>
                    <a:pt x="7998" y="80"/>
                  </a:lnTo>
                  <a:lnTo>
                    <a:pt x="8068" y="58"/>
                  </a:lnTo>
                  <a:lnTo>
                    <a:pt x="8140" y="34"/>
                  </a:lnTo>
                  <a:lnTo>
                    <a:pt x="8207" y="10"/>
                  </a:lnTo>
                  <a:lnTo>
                    <a:pt x="824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0" name="Freeform 280"/>
            <p:cNvSpPr>
              <a:spLocks noChangeAspect="1"/>
            </p:cNvSpPr>
            <p:nvPr/>
          </p:nvSpPr>
          <p:spPr bwMode="auto">
            <a:xfrm>
              <a:off x="1174" y="1595"/>
              <a:ext cx="3512" cy="1134"/>
            </a:xfrm>
            <a:custGeom>
              <a:avLst/>
              <a:gdLst/>
              <a:ahLst/>
              <a:cxnLst>
                <a:cxn ang="0">
                  <a:pos x="48" y="2647"/>
                </a:cxn>
                <a:cxn ang="0">
                  <a:pos x="242" y="2585"/>
                </a:cxn>
                <a:cxn ang="0">
                  <a:pos x="432" y="2522"/>
                </a:cxn>
                <a:cxn ang="0">
                  <a:pos x="621" y="2460"/>
                </a:cxn>
                <a:cxn ang="0">
                  <a:pos x="811" y="2400"/>
                </a:cxn>
                <a:cxn ang="0">
                  <a:pos x="998" y="2340"/>
                </a:cxn>
                <a:cxn ang="0">
                  <a:pos x="1183" y="2278"/>
                </a:cxn>
                <a:cxn ang="0">
                  <a:pos x="1368" y="2220"/>
                </a:cxn>
                <a:cxn ang="0">
                  <a:pos x="1553" y="2160"/>
                </a:cxn>
                <a:cxn ang="0">
                  <a:pos x="1733" y="2102"/>
                </a:cxn>
                <a:cxn ang="0">
                  <a:pos x="1915" y="2042"/>
                </a:cxn>
                <a:cxn ang="0">
                  <a:pos x="2097" y="1985"/>
                </a:cxn>
                <a:cxn ang="0">
                  <a:pos x="2275" y="1927"/>
                </a:cxn>
                <a:cxn ang="0">
                  <a:pos x="2450" y="1870"/>
                </a:cxn>
                <a:cxn ang="0">
                  <a:pos x="2630" y="1812"/>
                </a:cxn>
                <a:cxn ang="0">
                  <a:pos x="2800" y="1757"/>
                </a:cxn>
                <a:cxn ang="0">
                  <a:pos x="2978" y="1699"/>
                </a:cxn>
                <a:cxn ang="0">
                  <a:pos x="3148" y="1601"/>
                </a:cxn>
                <a:cxn ang="0">
                  <a:pos x="3316" y="1522"/>
                </a:cxn>
                <a:cxn ang="0">
                  <a:pos x="3492" y="1478"/>
                </a:cxn>
                <a:cxn ang="0">
                  <a:pos x="3660" y="1428"/>
                </a:cxn>
                <a:cxn ang="0">
                  <a:pos x="3828" y="1385"/>
                </a:cxn>
                <a:cxn ang="0">
                  <a:pos x="3996" y="1332"/>
                </a:cxn>
                <a:cxn ang="0">
                  <a:pos x="4164" y="1308"/>
                </a:cxn>
                <a:cxn ang="0">
                  <a:pos x="4329" y="1265"/>
                </a:cxn>
                <a:cxn ang="0">
                  <a:pos x="4492" y="1210"/>
                </a:cxn>
                <a:cxn ang="0">
                  <a:pos x="4653" y="1159"/>
                </a:cxn>
                <a:cxn ang="0">
                  <a:pos x="4819" y="1106"/>
                </a:cxn>
                <a:cxn ang="0">
                  <a:pos x="4979" y="1054"/>
                </a:cxn>
                <a:cxn ang="0">
                  <a:pos x="5138" y="1003"/>
                </a:cxn>
                <a:cxn ang="0">
                  <a:pos x="5296" y="950"/>
                </a:cxn>
                <a:cxn ang="0">
                  <a:pos x="5455" y="900"/>
                </a:cxn>
                <a:cxn ang="0">
                  <a:pos x="5613" y="850"/>
                </a:cxn>
                <a:cxn ang="0">
                  <a:pos x="5769" y="799"/>
                </a:cxn>
                <a:cxn ang="0">
                  <a:pos x="5925" y="749"/>
                </a:cxn>
                <a:cxn ang="0">
                  <a:pos x="6076" y="696"/>
                </a:cxn>
                <a:cxn ang="0">
                  <a:pos x="6230" y="648"/>
                </a:cxn>
                <a:cxn ang="0">
                  <a:pos x="6381" y="600"/>
                </a:cxn>
                <a:cxn ang="0">
                  <a:pos x="6532" y="550"/>
                </a:cxn>
                <a:cxn ang="0">
                  <a:pos x="6683" y="502"/>
                </a:cxn>
                <a:cxn ang="0">
                  <a:pos x="6832" y="456"/>
                </a:cxn>
                <a:cxn ang="0">
                  <a:pos x="6981" y="406"/>
                </a:cxn>
                <a:cxn ang="0">
                  <a:pos x="7127" y="358"/>
                </a:cxn>
                <a:cxn ang="0">
                  <a:pos x="7274" y="312"/>
                </a:cxn>
                <a:cxn ang="0">
                  <a:pos x="7420" y="264"/>
                </a:cxn>
                <a:cxn ang="0">
                  <a:pos x="7564" y="216"/>
                </a:cxn>
                <a:cxn ang="0">
                  <a:pos x="7708" y="170"/>
                </a:cxn>
                <a:cxn ang="0">
                  <a:pos x="7852" y="125"/>
                </a:cxn>
                <a:cxn ang="0">
                  <a:pos x="7994" y="79"/>
                </a:cxn>
                <a:cxn ang="0">
                  <a:pos x="8135" y="31"/>
                </a:cxn>
                <a:cxn ang="0">
                  <a:pos x="8243" y="0"/>
                </a:cxn>
              </a:cxnLst>
              <a:rect l="0" t="0" r="r" b="b"/>
              <a:pathLst>
                <a:path w="8243" h="2662">
                  <a:moveTo>
                    <a:pt x="0" y="2662"/>
                  </a:moveTo>
                  <a:lnTo>
                    <a:pt x="48" y="2647"/>
                  </a:lnTo>
                  <a:lnTo>
                    <a:pt x="144" y="2616"/>
                  </a:lnTo>
                  <a:lnTo>
                    <a:pt x="242" y="2585"/>
                  </a:lnTo>
                  <a:lnTo>
                    <a:pt x="336" y="2556"/>
                  </a:lnTo>
                  <a:lnTo>
                    <a:pt x="432" y="2522"/>
                  </a:lnTo>
                  <a:lnTo>
                    <a:pt x="528" y="2491"/>
                  </a:lnTo>
                  <a:lnTo>
                    <a:pt x="621" y="2460"/>
                  </a:lnTo>
                  <a:lnTo>
                    <a:pt x="717" y="2431"/>
                  </a:lnTo>
                  <a:lnTo>
                    <a:pt x="811" y="2400"/>
                  </a:lnTo>
                  <a:lnTo>
                    <a:pt x="905" y="2371"/>
                  </a:lnTo>
                  <a:lnTo>
                    <a:pt x="998" y="2340"/>
                  </a:lnTo>
                  <a:lnTo>
                    <a:pt x="1092" y="2311"/>
                  </a:lnTo>
                  <a:lnTo>
                    <a:pt x="1183" y="2278"/>
                  </a:lnTo>
                  <a:lnTo>
                    <a:pt x="1277" y="2249"/>
                  </a:lnTo>
                  <a:lnTo>
                    <a:pt x="1368" y="2220"/>
                  </a:lnTo>
                  <a:lnTo>
                    <a:pt x="1459" y="2189"/>
                  </a:lnTo>
                  <a:lnTo>
                    <a:pt x="1553" y="2160"/>
                  </a:lnTo>
                  <a:lnTo>
                    <a:pt x="1644" y="2131"/>
                  </a:lnTo>
                  <a:lnTo>
                    <a:pt x="1733" y="2102"/>
                  </a:lnTo>
                  <a:lnTo>
                    <a:pt x="1826" y="2071"/>
                  </a:lnTo>
                  <a:lnTo>
                    <a:pt x="1915" y="2042"/>
                  </a:lnTo>
                  <a:lnTo>
                    <a:pt x="2006" y="2014"/>
                  </a:lnTo>
                  <a:lnTo>
                    <a:pt x="2097" y="1985"/>
                  </a:lnTo>
                  <a:lnTo>
                    <a:pt x="2186" y="1956"/>
                  </a:lnTo>
                  <a:lnTo>
                    <a:pt x="2275" y="1927"/>
                  </a:lnTo>
                  <a:lnTo>
                    <a:pt x="2364" y="1898"/>
                  </a:lnTo>
                  <a:lnTo>
                    <a:pt x="2450" y="1870"/>
                  </a:lnTo>
                  <a:lnTo>
                    <a:pt x="2539" y="1841"/>
                  </a:lnTo>
                  <a:lnTo>
                    <a:pt x="2630" y="1812"/>
                  </a:lnTo>
                  <a:lnTo>
                    <a:pt x="2716" y="1786"/>
                  </a:lnTo>
                  <a:lnTo>
                    <a:pt x="2800" y="1757"/>
                  </a:lnTo>
                  <a:lnTo>
                    <a:pt x="2892" y="1728"/>
                  </a:lnTo>
                  <a:lnTo>
                    <a:pt x="2978" y="1699"/>
                  </a:lnTo>
                  <a:lnTo>
                    <a:pt x="3064" y="1658"/>
                  </a:lnTo>
                  <a:lnTo>
                    <a:pt x="3148" y="1601"/>
                  </a:lnTo>
                  <a:lnTo>
                    <a:pt x="3232" y="1553"/>
                  </a:lnTo>
                  <a:lnTo>
                    <a:pt x="3316" y="1522"/>
                  </a:lnTo>
                  <a:lnTo>
                    <a:pt x="3403" y="1500"/>
                  </a:lnTo>
                  <a:lnTo>
                    <a:pt x="3492" y="1478"/>
                  </a:lnTo>
                  <a:lnTo>
                    <a:pt x="3573" y="1452"/>
                  </a:lnTo>
                  <a:lnTo>
                    <a:pt x="3660" y="1428"/>
                  </a:lnTo>
                  <a:lnTo>
                    <a:pt x="3744" y="1406"/>
                  </a:lnTo>
                  <a:lnTo>
                    <a:pt x="3828" y="1385"/>
                  </a:lnTo>
                  <a:lnTo>
                    <a:pt x="3914" y="1363"/>
                  </a:lnTo>
                  <a:lnTo>
                    <a:pt x="3996" y="1332"/>
                  </a:lnTo>
                  <a:lnTo>
                    <a:pt x="4077" y="1310"/>
                  </a:lnTo>
                  <a:lnTo>
                    <a:pt x="4164" y="1308"/>
                  </a:lnTo>
                  <a:lnTo>
                    <a:pt x="4245" y="1291"/>
                  </a:lnTo>
                  <a:lnTo>
                    <a:pt x="4329" y="1265"/>
                  </a:lnTo>
                  <a:lnTo>
                    <a:pt x="4408" y="1236"/>
                  </a:lnTo>
                  <a:lnTo>
                    <a:pt x="4492" y="1210"/>
                  </a:lnTo>
                  <a:lnTo>
                    <a:pt x="4574" y="1183"/>
                  </a:lnTo>
                  <a:lnTo>
                    <a:pt x="4653" y="1159"/>
                  </a:lnTo>
                  <a:lnTo>
                    <a:pt x="4737" y="1133"/>
                  </a:lnTo>
                  <a:lnTo>
                    <a:pt x="4819" y="1106"/>
                  </a:lnTo>
                  <a:lnTo>
                    <a:pt x="4898" y="1080"/>
                  </a:lnTo>
                  <a:lnTo>
                    <a:pt x="4979" y="1054"/>
                  </a:lnTo>
                  <a:lnTo>
                    <a:pt x="5056" y="1027"/>
                  </a:lnTo>
                  <a:lnTo>
                    <a:pt x="5138" y="1003"/>
                  </a:lnTo>
                  <a:lnTo>
                    <a:pt x="5219" y="977"/>
                  </a:lnTo>
                  <a:lnTo>
                    <a:pt x="5296" y="950"/>
                  </a:lnTo>
                  <a:lnTo>
                    <a:pt x="5375" y="924"/>
                  </a:lnTo>
                  <a:lnTo>
                    <a:pt x="5455" y="900"/>
                  </a:lnTo>
                  <a:lnTo>
                    <a:pt x="5531" y="874"/>
                  </a:lnTo>
                  <a:lnTo>
                    <a:pt x="5613" y="850"/>
                  </a:lnTo>
                  <a:lnTo>
                    <a:pt x="5690" y="823"/>
                  </a:lnTo>
                  <a:lnTo>
                    <a:pt x="5769" y="799"/>
                  </a:lnTo>
                  <a:lnTo>
                    <a:pt x="5846" y="773"/>
                  </a:lnTo>
                  <a:lnTo>
                    <a:pt x="5925" y="749"/>
                  </a:lnTo>
                  <a:lnTo>
                    <a:pt x="5999" y="722"/>
                  </a:lnTo>
                  <a:lnTo>
                    <a:pt x="6076" y="696"/>
                  </a:lnTo>
                  <a:lnTo>
                    <a:pt x="6155" y="674"/>
                  </a:lnTo>
                  <a:lnTo>
                    <a:pt x="6230" y="648"/>
                  </a:lnTo>
                  <a:lnTo>
                    <a:pt x="6307" y="624"/>
                  </a:lnTo>
                  <a:lnTo>
                    <a:pt x="6381" y="600"/>
                  </a:lnTo>
                  <a:lnTo>
                    <a:pt x="6455" y="576"/>
                  </a:lnTo>
                  <a:lnTo>
                    <a:pt x="6532" y="550"/>
                  </a:lnTo>
                  <a:lnTo>
                    <a:pt x="6609" y="528"/>
                  </a:lnTo>
                  <a:lnTo>
                    <a:pt x="6683" y="502"/>
                  </a:lnTo>
                  <a:lnTo>
                    <a:pt x="6760" y="478"/>
                  </a:lnTo>
                  <a:lnTo>
                    <a:pt x="6832" y="456"/>
                  </a:lnTo>
                  <a:lnTo>
                    <a:pt x="6907" y="430"/>
                  </a:lnTo>
                  <a:lnTo>
                    <a:pt x="6981" y="406"/>
                  </a:lnTo>
                  <a:lnTo>
                    <a:pt x="7055" y="384"/>
                  </a:lnTo>
                  <a:lnTo>
                    <a:pt x="7127" y="358"/>
                  </a:lnTo>
                  <a:lnTo>
                    <a:pt x="7202" y="334"/>
                  </a:lnTo>
                  <a:lnTo>
                    <a:pt x="7274" y="312"/>
                  </a:lnTo>
                  <a:lnTo>
                    <a:pt x="7346" y="288"/>
                  </a:lnTo>
                  <a:lnTo>
                    <a:pt x="7420" y="264"/>
                  </a:lnTo>
                  <a:lnTo>
                    <a:pt x="7492" y="242"/>
                  </a:lnTo>
                  <a:lnTo>
                    <a:pt x="7564" y="216"/>
                  </a:lnTo>
                  <a:lnTo>
                    <a:pt x="7636" y="192"/>
                  </a:lnTo>
                  <a:lnTo>
                    <a:pt x="7708" y="170"/>
                  </a:lnTo>
                  <a:lnTo>
                    <a:pt x="7780" y="146"/>
                  </a:lnTo>
                  <a:lnTo>
                    <a:pt x="7852" y="125"/>
                  </a:lnTo>
                  <a:lnTo>
                    <a:pt x="7922" y="101"/>
                  </a:lnTo>
                  <a:lnTo>
                    <a:pt x="7994" y="79"/>
                  </a:lnTo>
                  <a:lnTo>
                    <a:pt x="8066" y="55"/>
                  </a:lnTo>
                  <a:lnTo>
                    <a:pt x="8135" y="31"/>
                  </a:lnTo>
                  <a:lnTo>
                    <a:pt x="8205" y="9"/>
                  </a:lnTo>
                  <a:lnTo>
                    <a:pt x="824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1" name="Freeform 281"/>
            <p:cNvSpPr>
              <a:spLocks noChangeAspect="1"/>
            </p:cNvSpPr>
            <p:nvPr/>
          </p:nvSpPr>
          <p:spPr bwMode="auto">
            <a:xfrm>
              <a:off x="1167" y="1590"/>
              <a:ext cx="3510" cy="1133"/>
            </a:xfrm>
            <a:custGeom>
              <a:avLst/>
              <a:gdLst/>
              <a:ahLst/>
              <a:cxnLst>
                <a:cxn ang="0">
                  <a:pos x="46" y="2645"/>
                </a:cxn>
                <a:cxn ang="0">
                  <a:pos x="238" y="2580"/>
                </a:cxn>
                <a:cxn ang="0">
                  <a:pos x="430" y="2520"/>
                </a:cxn>
                <a:cxn ang="0">
                  <a:pos x="620" y="2458"/>
                </a:cxn>
                <a:cxn ang="0">
                  <a:pos x="809" y="2398"/>
                </a:cxn>
                <a:cxn ang="0">
                  <a:pos x="996" y="2335"/>
                </a:cxn>
                <a:cxn ang="0">
                  <a:pos x="1181" y="2275"/>
                </a:cxn>
                <a:cxn ang="0">
                  <a:pos x="1368" y="2218"/>
                </a:cxn>
                <a:cxn ang="0">
                  <a:pos x="1551" y="2158"/>
                </a:cxn>
                <a:cxn ang="0">
                  <a:pos x="1733" y="2100"/>
                </a:cxn>
                <a:cxn ang="0">
                  <a:pos x="1913" y="2040"/>
                </a:cxn>
                <a:cxn ang="0">
                  <a:pos x="2093" y="1982"/>
                </a:cxn>
                <a:cxn ang="0">
                  <a:pos x="2273" y="1922"/>
                </a:cxn>
                <a:cxn ang="0">
                  <a:pos x="2448" y="1867"/>
                </a:cxn>
                <a:cxn ang="0">
                  <a:pos x="2626" y="1812"/>
                </a:cxn>
                <a:cxn ang="0">
                  <a:pos x="2799" y="1754"/>
                </a:cxn>
                <a:cxn ang="0">
                  <a:pos x="2976" y="1697"/>
                </a:cxn>
                <a:cxn ang="0">
                  <a:pos x="3147" y="1606"/>
                </a:cxn>
                <a:cxn ang="0">
                  <a:pos x="3315" y="1522"/>
                </a:cxn>
                <a:cxn ang="0">
                  <a:pos x="3487" y="1478"/>
                </a:cxn>
                <a:cxn ang="0">
                  <a:pos x="3658" y="1428"/>
                </a:cxn>
                <a:cxn ang="0">
                  <a:pos x="3823" y="1387"/>
                </a:cxn>
                <a:cxn ang="0">
                  <a:pos x="3991" y="1325"/>
                </a:cxn>
                <a:cxn ang="0">
                  <a:pos x="4159" y="1303"/>
                </a:cxn>
                <a:cxn ang="0">
                  <a:pos x="4327" y="1262"/>
                </a:cxn>
                <a:cxn ang="0">
                  <a:pos x="4491" y="1210"/>
                </a:cxn>
                <a:cxn ang="0">
                  <a:pos x="4651" y="1157"/>
                </a:cxn>
                <a:cxn ang="0">
                  <a:pos x="4812" y="1104"/>
                </a:cxn>
                <a:cxn ang="0">
                  <a:pos x="4975" y="1051"/>
                </a:cxn>
                <a:cxn ang="0">
                  <a:pos x="5136" y="1001"/>
                </a:cxn>
                <a:cxn ang="0">
                  <a:pos x="5294" y="950"/>
                </a:cxn>
                <a:cxn ang="0">
                  <a:pos x="5453" y="900"/>
                </a:cxn>
                <a:cxn ang="0">
                  <a:pos x="5606" y="847"/>
                </a:cxn>
                <a:cxn ang="0">
                  <a:pos x="5762" y="799"/>
                </a:cxn>
                <a:cxn ang="0">
                  <a:pos x="5918" y="746"/>
                </a:cxn>
                <a:cxn ang="0">
                  <a:pos x="6072" y="698"/>
                </a:cxn>
                <a:cxn ang="0">
                  <a:pos x="6228" y="648"/>
                </a:cxn>
                <a:cxn ang="0">
                  <a:pos x="6377" y="600"/>
                </a:cxn>
                <a:cxn ang="0">
                  <a:pos x="6530" y="552"/>
                </a:cxn>
                <a:cxn ang="0">
                  <a:pos x="6679" y="502"/>
                </a:cxn>
                <a:cxn ang="0">
                  <a:pos x="6830" y="456"/>
                </a:cxn>
                <a:cxn ang="0">
                  <a:pos x="6974" y="408"/>
                </a:cxn>
                <a:cxn ang="0">
                  <a:pos x="7123" y="358"/>
                </a:cxn>
                <a:cxn ang="0">
                  <a:pos x="7269" y="312"/>
                </a:cxn>
                <a:cxn ang="0">
                  <a:pos x="7416" y="266"/>
                </a:cxn>
                <a:cxn ang="0">
                  <a:pos x="7560" y="216"/>
                </a:cxn>
                <a:cxn ang="0">
                  <a:pos x="7704" y="170"/>
                </a:cxn>
                <a:cxn ang="0">
                  <a:pos x="7848" y="125"/>
                </a:cxn>
                <a:cxn ang="0">
                  <a:pos x="7989" y="79"/>
                </a:cxn>
                <a:cxn ang="0">
                  <a:pos x="8131" y="31"/>
                </a:cxn>
                <a:cxn ang="0">
                  <a:pos x="8237" y="0"/>
                </a:cxn>
              </a:cxnLst>
              <a:rect l="0" t="0" r="r" b="b"/>
              <a:pathLst>
                <a:path w="8237" h="2659">
                  <a:moveTo>
                    <a:pt x="0" y="2659"/>
                  </a:moveTo>
                  <a:lnTo>
                    <a:pt x="46" y="2645"/>
                  </a:lnTo>
                  <a:lnTo>
                    <a:pt x="144" y="2614"/>
                  </a:lnTo>
                  <a:lnTo>
                    <a:pt x="238" y="2580"/>
                  </a:lnTo>
                  <a:lnTo>
                    <a:pt x="334" y="2549"/>
                  </a:lnTo>
                  <a:lnTo>
                    <a:pt x="430" y="2520"/>
                  </a:lnTo>
                  <a:lnTo>
                    <a:pt x="524" y="2489"/>
                  </a:lnTo>
                  <a:lnTo>
                    <a:pt x="620" y="2458"/>
                  </a:lnTo>
                  <a:lnTo>
                    <a:pt x="716" y="2429"/>
                  </a:lnTo>
                  <a:lnTo>
                    <a:pt x="809" y="2398"/>
                  </a:lnTo>
                  <a:lnTo>
                    <a:pt x="903" y="2369"/>
                  </a:lnTo>
                  <a:lnTo>
                    <a:pt x="996" y="2335"/>
                  </a:lnTo>
                  <a:lnTo>
                    <a:pt x="1088" y="2309"/>
                  </a:lnTo>
                  <a:lnTo>
                    <a:pt x="1181" y="2275"/>
                  </a:lnTo>
                  <a:lnTo>
                    <a:pt x="1275" y="2246"/>
                  </a:lnTo>
                  <a:lnTo>
                    <a:pt x="1368" y="2218"/>
                  </a:lnTo>
                  <a:lnTo>
                    <a:pt x="1457" y="2186"/>
                  </a:lnTo>
                  <a:lnTo>
                    <a:pt x="1551" y="2158"/>
                  </a:lnTo>
                  <a:lnTo>
                    <a:pt x="1642" y="2129"/>
                  </a:lnTo>
                  <a:lnTo>
                    <a:pt x="1733" y="2100"/>
                  </a:lnTo>
                  <a:lnTo>
                    <a:pt x="1824" y="2069"/>
                  </a:lnTo>
                  <a:lnTo>
                    <a:pt x="1913" y="2040"/>
                  </a:lnTo>
                  <a:lnTo>
                    <a:pt x="2004" y="2011"/>
                  </a:lnTo>
                  <a:lnTo>
                    <a:pt x="2093" y="1982"/>
                  </a:lnTo>
                  <a:lnTo>
                    <a:pt x="2184" y="1954"/>
                  </a:lnTo>
                  <a:lnTo>
                    <a:pt x="2273" y="1922"/>
                  </a:lnTo>
                  <a:lnTo>
                    <a:pt x="2362" y="1894"/>
                  </a:lnTo>
                  <a:lnTo>
                    <a:pt x="2448" y="1867"/>
                  </a:lnTo>
                  <a:lnTo>
                    <a:pt x="2537" y="1838"/>
                  </a:lnTo>
                  <a:lnTo>
                    <a:pt x="2626" y="1812"/>
                  </a:lnTo>
                  <a:lnTo>
                    <a:pt x="2715" y="1783"/>
                  </a:lnTo>
                  <a:lnTo>
                    <a:pt x="2799" y="1754"/>
                  </a:lnTo>
                  <a:lnTo>
                    <a:pt x="2887" y="1726"/>
                  </a:lnTo>
                  <a:lnTo>
                    <a:pt x="2976" y="1697"/>
                  </a:lnTo>
                  <a:lnTo>
                    <a:pt x="3063" y="1661"/>
                  </a:lnTo>
                  <a:lnTo>
                    <a:pt x="3147" y="1606"/>
                  </a:lnTo>
                  <a:lnTo>
                    <a:pt x="3228" y="1550"/>
                  </a:lnTo>
                  <a:lnTo>
                    <a:pt x="3315" y="1522"/>
                  </a:lnTo>
                  <a:lnTo>
                    <a:pt x="3401" y="1500"/>
                  </a:lnTo>
                  <a:lnTo>
                    <a:pt x="3487" y="1478"/>
                  </a:lnTo>
                  <a:lnTo>
                    <a:pt x="3571" y="1452"/>
                  </a:lnTo>
                  <a:lnTo>
                    <a:pt x="3658" y="1428"/>
                  </a:lnTo>
                  <a:lnTo>
                    <a:pt x="3742" y="1406"/>
                  </a:lnTo>
                  <a:lnTo>
                    <a:pt x="3823" y="1387"/>
                  </a:lnTo>
                  <a:lnTo>
                    <a:pt x="3907" y="1363"/>
                  </a:lnTo>
                  <a:lnTo>
                    <a:pt x="3991" y="1325"/>
                  </a:lnTo>
                  <a:lnTo>
                    <a:pt x="4075" y="1303"/>
                  </a:lnTo>
                  <a:lnTo>
                    <a:pt x="4159" y="1303"/>
                  </a:lnTo>
                  <a:lnTo>
                    <a:pt x="4243" y="1289"/>
                  </a:lnTo>
                  <a:lnTo>
                    <a:pt x="4327" y="1262"/>
                  </a:lnTo>
                  <a:lnTo>
                    <a:pt x="4407" y="1236"/>
                  </a:lnTo>
                  <a:lnTo>
                    <a:pt x="4491" y="1210"/>
                  </a:lnTo>
                  <a:lnTo>
                    <a:pt x="4570" y="1183"/>
                  </a:lnTo>
                  <a:lnTo>
                    <a:pt x="4651" y="1157"/>
                  </a:lnTo>
                  <a:lnTo>
                    <a:pt x="4733" y="1130"/>
                  </a:lnTo>
                  <a:lnTo>
                    <a:pt x="4812" y="1104"/>
                  </a:lnTo>
                  <a:lnTo>
                    <a:pt x="4894" y="1078"/>
                  </a:lnTo>
                  <a:lnTo>
                    <a:pt x="4975" y="1051"/>
                  </a:lnTo>
                  <a:lnTo>
                    <a:pt x="5054" y="1027"/>
                  </a:lnTo>
                  <a:lnTo>
                    <a:pt x="5136" y="1001"/>
                  </a:lnTo>
                  <a:lnTo>
                    <a:pt x="5213" y="974"/>
                  </a:lnTo>
                  <a:lnTo>
                    <a:pt x="5294" y="950"/>
                  </a:lnTo>
                  <a:lnTo>
                    <a:pt x="5371" y="924"/>
                  </a:lnTo>
                  <a:lnTo>
                    <a:pt x="5453" y="900"/>
                  </a:lnTo>
                  <a:lnTo>
                    <a:pt x="5530" y="874"/>
                  </a:lnTo>
                  <a:lnTo>
                    <a:pt x="5606" y="847"/>
                  </a:lnTo>
                  <a:lnTo>
                    <a:pt x="5686" y="823"/>
                  </a:lnTo>
                  <a:lnTo>
                    <a:pt x="5762" y="799"/>
                  </a:lnTo>
                  <a:lnTo>
                    <a:pt x="5842" y="773"/>
                  </a:lnTo>
                  <a:lnTo>
                    <a:pt x="5918" y="746"/>
                  </a:lnTo>
                  <a:lnTo>
                    <a:pt x="5995" y="725"/>
                  </a:lnTo>
                  <a:lnTo>
                    <a:pt x="6072" y="698"/>
                  </a:lnTo>
                  <a:lnTo>
                    <a:pt x="6149" y="674"/>
                  </a:lnTo>
                  <a:lnTo>
                    <a:pt x="6228" y="648"/>
                  </a:lnTo>
                  <a:lnTo>
                    <a:pt x="6302" y="626"/>
                  </a:lnTo>
                  <a:lnTo>
                    <a:pt x="6377" y="600"/>
                  </a:lnTo>
                  <a:lnTo>
                    <a:pt x="6454" y="576"/>
                  </a:lnTo>
                  <a:lnTo>
                    <a:pt x="6530" y="552"/>
                  </a:lnTo>
                  <a:lnTo>
                    <a:pt x="6605" y="528"/>
                  </a:lnTo>
                  <a:lnTo>
                    <a:pt x="6679" y="502"/>
                  </a:lnTo>
                  <a:lnTo>
                    <a:pt x="6754" y="480"/>
                  </a:lnTo>
                  <a:lnTo>
                    <a:pt x="6830" y="456"/>
                  </a:lnTo>
                  <a:lnTo>
                    <a:pt x="6902" y="430"/>
                  </a:lnTo>
                  <a:lnTo>
                    <a:pt x="6974" y="408"/>
                  </a:lnTo>
                  <a:lnTo>
                    <a:pt x="7051" y="384"/>
                  </a:lnTo>
                  <a:lnTo>
                    <a:pt x="7123" y="358"/>
                  </a:lnTo>
                  <a:lnTo>
                    <a:pt x="7197" y="336"/>
                  </a:lnTo>
                  <a:lnTo>
                    <a:pt x="7269" y="312"/>
                  </a:lnTo>
                  <a:lnTo>
                    <a:pt x="7344" y="288"/>
                  </a:lnTo>
                  <a:lnTo>
                    <a:pt x="7416" y="266"/>
                  </a:lnTo>
                  <a:lnTo>
                    <a:pt x="7488" y="242"/>
                  </a:lnTo>
                  <a:lnTo>
                    <a:pt x="7560" y="216"/>
                  </a:lnTo>
                  <a:lnTo>
                    <a:pt x="7632" y="194"/>
                  </a:lnTo>
                  <a:lnTo>
                    <a:pt x="7704" y="170"/>
                  </a:lnTo>
                  <a:lnTo>
                    <a:pt x="7776" y="149"/>
                  </a:lnTo>
                  <a:lnTo>
                    <a:pt x="7848" y="125"/>
                  </a:lnTo>
                  <a:lnTo>
                    <a:pt x="7920" y="101"/>
                  </a:lnTo>
                  <a:lnTo>
                    <a:pt x="7989" y="79"/>
                  </a:lnTo>
                  <a:lnTo>
                    <a:pt x="8061" y="55"/>
                  </a:lnTo>
                  <a:lnTo>
                    <a:pt x="8131" y="31"/>
                  </a:lnTo>
                  <a:lnTo>
                    <a:pt x="8203" y="12"/>
                  </a:lnTo>
                  <a:lnTo>
                    <a:pt x="823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2" name="Freeform 282"/>
            <p:cNvSpPr>
              <a:spLocks noChangeAspect="1"/>
            </p:cNvSpPr>
            <p:nvPr/>
          </p:nvSpPr>
          <p:spPr bwMode="auto">
            <a:xfrm>
              <a:off x="1160" y="1585"/>
              <a:ext cx="3509" cy="1132"/>
            </a:xfrm>
            <a:custGeom>
              <a:avLst/>
              <a:gdLst/>
              <a:ahLst/>
              <a:cxnLst>
                <a:cxn ang="0">
                  <a:pos x="48" y="2640"/>
                </a:cxn>
                <a:cxn ang="0">
                  <a:pos x="240" y="2580"/>
                </a:cxn>
                <a:cxn ang="0">
                  <a:pos x="432" y="2515"/>
                </a:cxn>
                <a:cxn ang="0">
                  <a:pos x="621" y="2455"/>
                </a:cxn>
                <a:cxn ang="0">
                  <a:pos x="808" y="2395"/>
                </a:cxn>
                <a:cxn ang="0">
                  <a:pos x="996" y="2335"/>
                </a:cxn>
                <a:cxn ang="0">
                  <a:pos x="1183" y="2273"/>
                </a:cxn>
                <a:cxn ang="0">
                  <a:pos x="1368" y="2215"/>
                </a:cxn>
                <a:cxn ang="0">
                  <a:pos x="1548" y="2155"/>
                </a:cxn>
                <a:cxn ang="0">
                  <a:pos x="1732" y="2098"/>
                </a:cxn>
                <a:cxn ang="0">
                  <a:pos x="1912" y="2038"/>
                </a:cxn>
                <a:cxn ang="0">
                  <a:pos x="2092" y="1980"/>
                </a:cxn>
                <a:cxn ang="0">
                  <a:pos x="2272" y="1920"/>
                </a:cxn>
                <a:cxn ang="0">
                  <a:pos x="2447" y="1865"/>
                </a:cxn>
                <a:cxn ang="0">
                  <a:pos x="2625" y="1810"/>
                </a:cxn>
                <a:cxn ang="0">
                  <a:pos x="2798" y="1752"/>
                </a:cxn>
                <a:cxn ang="0">
                  <a:pos x="2973" y="1697"/>
                </a:cxn>
                <a:cxn ang="0">
                  <a:pos x="3143" y="1606"/>
                </a:cxn>
                <a:cxn ang="0">
                  <a:pos x="3314" y="1522"/>
                </a:cxn>
                <a:cxn ang="0">
                  <a:pos x="3484" y="1476"/>
                </a:cxn>
                <a:cxn ang="0">
                  <a:pos x="3655" y="1430"/>
                </a:cxn>
                <a:cxn ang="0">
                  <a:pos x="3823" y="1385"/>
                </a:cxn>
                <a:cxn ang="0">
                  <a:pos x="3991" y="1322"/>
                </a:cxn>
                <a:cxn ang="0">
                  <a:pos x="4159" y="1296"/>
                </a:cxn>
                <a:cxn ang="0">
                  <a:pos x="4322" y="1262"/>
                </a:cxn>
                <a:cxn ang="0">
                  <a:pos x="4487" y="1207"/>
                </a:cxn>
                <a:cxn ang="0">
                  <a:pos x="4651" y="1157"/>
                </a:cxn>
                <a:cxn ang="0">
                  <a:pos x="4811" y="1104"/>
                </a:cxn>
                <a:cxn ang="0">
                  <a:pos x="4972" y="1051"/>
                </a:cxn>
                <a:cxn ang="0">
                  <a:pos x="5130" y="1001"/>
                </a:cxn>
                <a:cxn ang="0">
                  <a:pos x="5289" y="948"/>
                </a:cxn>
                <a:cxn ang="0">
                  <a:pos x="5447" y="900"/>
                </a:cxn>
                <a:cxn ang="0">
                  <a:pos x="5606" y="847"/>
                </a:cxn>
                <a:cxn ang="0">
                  <a:pos x="5762" y="799"/>
                </a:cxn>
                <a:cxn ang="0">
                  <a:pos x="5915" y="746"/>
                </a:cxn>
                <a:cxn ang="0">
                  <a:pos x="6071" y="698"/>
                </a:cxn>
                <a:cxn ang="0">
                  <a:pos x="6222" y="648"/>
                </a:cxn>
                <a:cxn ang="0">
                  <a:pos x="6376" y="600"/>
                </a:cxn>
                <a:cxn ang="0">
                  <a:pos x="6525" y="552"/>
                </a:cxn>
                <a:cxn ang="0">
                  <a:pos x="6676" y="502"/>
                </a:cxn>
                <a:cxn ang="0">
                  <a:pos x="6825" y="454"/>
                </a:cxn>
                <a:cxn ang="0">
                  <a:pos x="6974" y="408"/>
                </a:cxn>
                <a:cxn ang="0">
                  <a:pos x="7122" y="358"/>
                </a:cxn>
                <a:cxn ang="0">
                  <a:pos x="7269" y="312"/>
                </a:cxn>
                <a:cxn ang="0">
                  <a:pos x="7413" y="266"/>
                </a:cxn>
                <a:cxn ang="0">
                  <a:pos x="7557" y="216"/>
                </a:cxn>
                <a:cxn ang="0">
                  <a:pos x="7701" y="170"/>
                </a:cxn>
                <a:cxn ang="0">
                  <a:pos x="7845" y="125"/>
                </a:cxn>
                <a:cxn ang="0">
                  <a:pos x="7986" y="79"/>
                </a:cxn>
                <a:cxn ang="0">
                  <a:pos x="8125" y="36"/>
                </a:cxn>
                <a:cxn ang="0">
                  <a:pos x="8233" y="0"/>
                </a:cxn>
              </a:cxnLst>
              <a:rect l="0" t="0" r="r" b="b"/>
              <a:pathLst>
                <a:path w="8233" h="2657">
                  <a:moveTo>
                    <a:pt x="0" y="2657"/>
                  </a:moveTo>
                  <a:lnTo>
                    <a:pt x="48" y="2640"/>
                  </a:lnTo>
                  <a:lnTo>
                    <a:pt x="144" y="2609"/>
                  </a:lnTo>
                  <a:lnTo>
                    <a:pt x="240" y="2580"/>
                  </a:lnTo>
                  <a:lnTo>
                    <a:pt x="336" y="2546"/>
                  </a:lnTo>
                  <a:lnTo>
                    <a:pt x="432" y="2515"/>
                  </a:lnTo>
                  <a:lnTo>
                    <a:pt x="525" y="2486"/>
                  </a:lnTo>
                  <a:lnTo>
                    <a:pt x="621" y="2455"/>
                  </a:lnTo>
                  <a:lnTo>
                    <a:pt x="715" y="2424"/>
                  </a:lnTo>
                  <a:lnTo>
                    <a:pt x="808" y="2395"/>
                  </a:lnTo>
                  <a:lnTo>
                    <a:pt x="904" y="2364"/>
                  </a:lnTo>
                  <a:lnTo>
                    <a:pt x="996" y="2335"/>
                  </a:lnTo>
                  <a:lnTo>
                    <a:pt x="1087" y="2304"/>
                  </a:lnTo>
                  <a:lnTo>
                    <a:pt x="1183" y="2273"/>
                  </a:lnTo>
                  <a:lnTo>
                    <a:pt x="1274" y="2244"/>
                  </a:lnTo>
                  <a:lnTo>
                    <a:pt x="1368" y="2215"/>
                  </a:lnTo>
                  <a:lnTo>
                    <a:pt x="1459" y="2184"/>
                  </a:lnTo>
                  <a:lnTo>
                    <a:pt x="1548" y="2155"/>
                  </a:lnTo>
                  <a:lnTo>
                    <a:pt x="1641" y="2126"/>
                  </a:lnTo>
                  <a:lnTo>
                    <a:pt x="1732" y="2098"/>
                  </a:lnTo>
                  <a:lnTo>
                    <a:pt x="1821" y="2066"/>
                  </a:lnTo>
                  <a:lnTo>
                    <a:pt x="1912" y="2038"/>
                  </a:lnTo>
                  <a:lnTo>
                    <a:pt x="2004" y="2009"/>
                  </a:lnTo>
                  <a:lnTo>
                    <a:pt x="2092" y="1980"/>
                  </a:lnTo>
                  <a:lnTo>
                    <a:pt x="2181" y="1951"/>
                  </a:lnTo>
                  <a:lnTo>
                    <a:pt x="2272" y="1920"/>
                  </a:lnTo>
                  <a:lnTo>
                    <a:pt x="2361" y="1891"/>
                  </a:lnTo>
                  <a:lnTo>
                    <a:pt x="2447" y="1865"/>
                  </a:lnTo>
                  <a:lnTo>
                    <a:pt x="2536" y="1838"/>
                  </a:lnTo>
                  <a:lnTo>
                    <a:pt x="2625" y="1810"/>
                  </a:lnTo>
                  <a:lnTo>
                    <a:pt x="2711" y="1781"/>
                  </a:lnTo>
                  <a:lnTo>
                    <a:pt x="2798" y="1752"/>
                  </a:lnTo>
                  <a:lnTo>
                    <a:pt x="2884" y="1723"/>
                  </a:lnTo>
                  <a:lnTo>
                    <a:pt x="2973" y="1697"/>
                  </a:lnTo>
                  <a:lnTo>
                    <a:pt x="3057" y="1663"/>
                  </a:lnTo>
                  <a:lnTo>
                    <a:pt x="3143" y="1606"/>
                  </a:lnTo>
                  <a:lnTo>
                    <a:pt x="3227" y="1550"/>
                  </a:lnTo>
                  <a:lnTo>
                    <a:pt x="3314" y="1522"/>
                  </a:lnTo>
                  <a:lnTo>
                    <a:pt x="3400" y="1502"/>
                  </a:lnTo>
                  <a:lnTo>
                    <a:pt x="3484" y="1476"/>
                  </a:lnTo>
                  <a:lnTo>
                    <a:pt x="3571" y="1452"/>
                  </a:lnTo>
                  <a:lnTo>
                    <a:pt x="3655" y="1430"/>
                  </a:lnTo>
                  <a:lnTo>
                    <a:pt x="3741" y="1406"/>
                  </a:lnTo>
                  <a:lnTo>
                    <a:pt x="3823" y="1385"/>
                  </a:lnTo>
                  <a:lnTo>
                    <a:pt x="3907" y="1361"/>
                  </a:lnTo>
                  <a:lnTo>
                    <a:pt x="3991" y="1322"/>
                  </a:lnTo>
                  <a:lnTo>
                    <a:pt x="4075" y="1294"/>
                  </a:lnTo>
                  <a:lnTo>
                    <a:pt x="4159" y="1296"/>
                  </a:lnTo>
                  <a:lnTo>
                    <a:pt x="4243" y="1289"/>
                  </a:lnTo>
                  <a:lnTo>
                    <a:pt x="4322" y="1262"/>
                  </a:lnTo>
                  <a:lnTo>
                    <a:pt x="4406" y="1234"/>
                  </a:lnTo>
                  <a:lnTo>
                    <a:pt x="4487" y="1207"/>
                  </a:lnTo>
                  <a:lnTo>
                    <a:pt x="4569" y="1183"/>
                  </a:lnTo>
                  <a:lnTo>
                    <a:pt x="4651" y="1157"/>
                  </a:lnTo>
                  <a:lnTo>
                    <a:pt x="4730" y="1130"/>
                  </a:lnTo>
                  <a:lnTo>
                    <a:pt x="4811" y="1104"/>
                  </a:lnTo>
                  <a:lnTo>
                    <a:pt x="4893" y="1078"/>
                  </a:lnTo>
                  <a:lnTo>
                    <a:pt x="4972" y="1051"/>
                  </a:lnTo>
                  <a:lnTo>
                    <a:pt x="5054" y="1027"/>
                  </a:lnTo>
                  <a:lnTo>
                    <a:pt x="5130" y="1001"/>
                  </a:lnTo>
                  <a:lnTo>
                    <a:pt x="5212" y="974"/>
                  </a:lnTo>
                  <a:lnTo>
                    <a:pt x="5289" y="948"/>
                  </a:lnTo>
                  <a:lnTo>
                    <a:pt x="5370" y="924"/>
                  </a:lnTo>
                  <a:lnTo>
                    <a:pt x="5447" y="900"/>
                  </a:lnTo>
                  <a:lnTo>
                    <a:pt x="5526" y="874"/>
                  </a:lnTo>
                  <a:lnTo>
                    <a:pt x="5606" y="847"/>
                  </a:lnTo>
                  <a:lnTo>
                    <a:pt x="5685" y="823"/>
                  </a:lnTo>
                  <a:lnTo>
                    <a:pt x="5762" y="799"/>
                  </a:lnTo>
                  <a:lnTo>
                    <a:pt x="5838" y="773"/>
                  </a:lnTo>
                  <a:lnTo>
                    <a:pt x="5915" y="746"/>
                  </a:lnTo>
                  <a:lnTo>
                    <a:pt x="5992" y="725"/>
                  </a:lnTo>
                  <a:lnTo>
                    <a:pt x="6071" y="698"/>
                  </a:lnTo>
                  <a:lnTo>
                    <a:pt x="6146" y="672"/>
                  </a:lnTo>
                  <a:lnTo>
                    <a:pt x="6222" y="648"/>
                  </a:lnTo>
                  <a:lnTo>
                    <a:pt x="6297" y="624"/>
                  </a:lnTo>
                  <a:lnTo>
                    <a:pt x="6376" y="600"/>
                  </a:lnTo>
                  <a:lnTo>
                    <a:pt x="6450" y="574"/>
                  </a:lnTo>
                  <a:lnTo>
                    <a:pt x="6525" y="552"/>
                  </a:lnTo>
                  <a:lnTo>
                    <a:pt x="6599" y="528"/>
                  </a:lnTo>
                  <a:lnTo>
                    <a:pt x="6676" y="502"/>
                  </a:lnTo>
                  <a:lnTo>
                    <a:pt x="6750" y="480"/>
                  </a:lnTo>
                  <a:lnTo>
                    <a:pt x="6825" y="454"/>
                  </a:lnTo>
                  <a:lnTo>
                    <a:pt x="6899" y="430"/>
                  </a:lnTo>
                  <a:lnTo>
                    <a:pt x="6974" y="408"/>
                  </a:lnTo>
                  <a:lnTo>
                    <a:pt x="7045" y="384"/>
                  </a:lnTo>
                  <a:lnTo>
                    <a:pt x="7122" y="358"/>
                  </a:lnTo>
                  <a:lnTo>
                    <a:pt x="7194" y="336"/>
                  </a:lnTo>
                  <a:lnTo>
                    <a:pt x="7269" y="312"/>
                  </a:lnTo>
                  <a:lnTo>
                    <a:pt x="7341" y="288"/>
                  </a:lnTo>
                  <a:lnTo>
                    <a:pt x="7413" y="266"/>
                  </a:lnTo>
                  <a:lnTo>
                    <a:pt x="7485" y="242"/>
                  </a:lnTo>
                  <a:lnTo>
                    <a:pt x="7557" y="216"/>
                  </a:lnTo>
                  <a:lnTo>
                    <a:pt x="7629" y="194"/>
                  </a:lnTo>
                  <a:lnTo>
                    <a:pt x="7701" y="170"/>
                  </a:lnTo>
                  <a:lnTo>
                    <a:pt x="7773" y="149"/>
                  </a:lnTo>
                  <a:lnTo>
                    <a:pt x="7845" y="125"/>
                  </a:lnTo>
                  <a:lnTo>
                    <a:pt x="7917" y="103"/>
                  </a:lnTo>
                  <a:lnTo>
                    <a:pt x="7986" y="79"/>
                  </a:lnTo>
                  <a:lnTo>
                    <a:pt x="8058" y="55"/>
                  </a:lnTo>
                  <a:lnTo>
                    <a:pt x="8125" y="36"/>
                  </a:lnTo>
                  <a:lnTo>
                    <a:pt x="8197" y="12"/>
                  </a:lnTo>
                  <a:lnTo>
                    <a:pt x="823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3" name="Freeform 283"/>
            <p:cNvSpPr>
              <a:spLocks noChangeAspect="1"/>
            </p:cNvSpPr>
            <p:nvPr/>
          </p:nvSpPr>
          <p:spPr bwMode="auto">
            <a:xfrm>
              <a:off x="1153" y="1581"/>
              <a:ext cx="3506" cy="1129"/>
            </a:xfrm>
            <a:custGeom>
              <a:avLst/>
              <a:gdLst/>
              <a:ahLst/>
              <a:cxnLst>
                <a:cxn ang="0">
                  <a:pos x="48" y="2636"/>
                </a:cxn>
                <a:cxn ang="0">
                  <a:pos x="240" y="2571"/>
                </a:cxn>
                <a:cxn ang="0">
                  <a:pos x="432" y="2511"/>
                </a:cxn>
                <a:cxn ang="0">
                  <a:pos x="621" y="2451"/>
                </a:cxn>
                <a:cxn ang="0">
                  <a:pos x="809" y="2391"/>
                </a:cxn>
                <a:cxn ang="0">
                  <a:pos x="996" y="2331"/>
                </a:cxn>
                <a:cxn ang="0">
                  <a:pos x="1183" y="2268"/>
                </a:cxn>
                <a:cxn ang="0">
                  <a:pos x="1368" y="2208"/>
                </a:cxn>
                <a:cxn ang="0">
                  <a:pos x="1550" y="2151"/>
                </a:cxn>
                <a:cxn ang="0">
                  <a:pos x="1733" y="2093"/>
                </a:cxn>
                <a:cxn ang="0">
                  <a:pos x="1913" y="2033"/>
                </a:cxn>
                <a:cxn ang="0">
                  <a:pos x="2093" y="1976"/>
                </a:cxn>
                <a:cxn ang="0">
                  <a:pos x="2270" y="1913"/>
                </a:cxn>
                <a:cxn ang="0">
                  <a:pos x="2448" y="1863"/>
                </a:cxn>
                <a:cxn ang="0">
                  <a:pos x="2623" y="1805"/>
                </a:cxn>
                <a:cxn ang="0">
                  <a:pos x="2798" y="1748"/>
                </a:cxn>
                <a:cxn ang="0">
                  <a:pos x="2973" y="1692"/>
                </a:cxn>
                <a:cxn ang="0">
                  <a:pos x="3144" y="1606"/>
                </a:cxn>
                <a:cxn ang="0">
                  <a:pos x="3314" y="1520"/>
                </a:cxn>
                <a:cxn ang="0">
                  <a:pos x="3484" y="1474"/>
                </a:cxn>
                <a:cxn ang="0">
                  <a:pos x="3652" y="1428"/>
                </a:cxn>
                <a:cxn ang="0">
                  <a:pos x="3823" y="1383"/>
                </a:cxn>
                <a:cxn ang="0">
                  <a:pos x="3991" y="1318"/>
                </a:cxn>
                <a:cxn ang="0">
                  <a:pos x="4156" y="1294"/>
                </a:cxn>
                <a:cxn ang="0">
                  <a:pos x="4322" y="1258"/>
                </a:cxn>
                <a:cxn ang="0">
                  <a:pos x="4485" y="1205"/>
                </a:cxn>
                <a:cxn ang="0">
                  <a:pos x="4648" y="1152"/>
                </a:cxn>
                <a:cxn ang="0">
                  <a:pos x="4811" y="1100"/>
                </a:cxn>
                <a:cxn ang="0">
                  <a:pos x="4970" y="1049"/>
                </a:cxn>
                <a:cxn ang="0">
                  <a:pos x="5131" y="999"/>
                </a:cxn>
                <a:cxn ang="0">
                  <a:pos x="5289" y="946"/>
                </a:cxn>
                <a:cxn ang="0">
                  <a:pos x="5447" y="896"/>
                </a:cxn>
                <a:cxn ang="0">
                  <a:pos x="5603" y="845"/>
                </a:cxn>
                <a:cxn ang="0">
                  <a:pos x="5759" y="795"/>
                </a:cxn>
                <a:cxn ang="0">
                  <a:pos x="5915" y="747"/>
                </a:cxn>
                <a:cxn ang="0">
                  <a:pos x="6067" y="696"/>
                </a:cxn>
                <a:cxn ang="0">
                  <a:pos x="6220" y="648"/>
                </a:cxn>
                <a:cxn ang="0">
                  <a:pos x="6371" y="598"/>
                </a:cxn>
                <a:cxn ang="0">
                  <a:pos x="6525" y="550"/>
                </a:cxn>
                <a:cxn ang="0">
                  <a:pos x="6674" y="502"/>
                </a:cxn>
                <a:cxn ang="0">
                  <a:pos x="6820" y="452"/>
                </a:cxn>
                <a:cxn ang="0">
                  <a:pos x="6971" y="406"/>
                </a:cxn>
                <a:cxn ang="0">
                  <a:pos x="7118" y="358"/>
                </a:cxn>
                <a:cxn ang="0">
                  <a:pos x="7264" y="310"/>
                </a:cxn>
                <a:cxn ang="0">
                  <a:pos x="7408" y="264"/>
                </a:cxn>
                <a:cxn ang="0">
                  <a:pos x="7557" y="216"/>
                </a:cxn>
                <a:cxn ang="0">
                  <a:pos x="7701" y="171"/>
                </a:cxn>
                <a:cxn ang="0">
                  <a:pos x="7840" y="123"/>
                </a:cxn>
                <a:cxn ang="0">
                  <a:pos x="7984" y="77"/>
                </a:cxn>
                <a:cxn ang="0">
                  <a:pos x="8126" y="34"/>
                </a:cxn>
                <a:cxn ang="0">
                  <a:pos x="8231" y="0"/>
                </a:cxn>
              </a:cxnLst>
              <a:rect l="0" t="0" r="r" b="b"/>
              <a:pathLst>
                <a:path w="8231" h="2650">
                  <a:moveTo>
                    <a:pt x="0" y="2650"/>
                  </a:moveTo>
                  <a:lnTo>
                    <a:pt x="48" y="2636"/>
                  </a:lnTo>
                  <a:lnTo>
                    <a:pt x="146" y="2602"/>
                  </a:lnTo>
                  <a:lnTo>
                    <a:pt x="240" y="2571"/>
                  </a:lnTo>
                  <a:lnTo>
                    <a:pt x="336" y="2542"/>
                  </a:lnTo>
                  <a:lnTo>
                    <a:pt x="432" y="2511"/>
                  </a:lnTo>
                  <a:lnTo>
                    <a:pt x="525" y="2480"/>
                  </a:lnTo>
                  <a:lnTo>
                    <a:pt x="621" y="2451"/>
                  </a:lnTo>
                  <a:lnTo>
                    <a:pt x="715" y="2420"/>
                  </a:lnTo>
                  <a:lnTo>
                    <a:pt x="809" y="2391"/>
                  </a:lnTo>
                  <a:lnTo>
                    <a:pt x="902" y="2357"/>
                  </a:lnTo>
                  <a:lnTo>
                    <a:pt x="996" y="2331"/>
                  </a:lnTo>
                  <a:lnTo>
                    <a:pt x="1089" y="2297"/>
                  </a:lnTo>
                  <a:lnTo>
                    <a:pt x="1183" y="2268"/>
                  </a:lnTo>
                  <a:lnTo>
                    <a:pt x="1274" y="2240"/>
                  </a:lnTo>
                  <a:lnTo>
                    <a:pt x="1368" y="2208"/>
                  </a:lnTo>
                  <a:lnTo>
                    <a:pt x="1459" y="2180"/>
                  </a:lnTo>
                  <a:lnTo>
                    <a:pt x="1550" y="2151"/>
                  </a:lnTo>
                  <a:lnTo>
                    <a:pt x="1641" y="2122"/>
                  </a:lnTo>
                  <a:lnTo>
                    <a:pt x="1733" y="2093"/>
                  </a:lnTo>
                  <a:lnTo>
                    <a:pt x="1821" y="2062"/>
                  </a:lnTo>
                  <a:lnTo>
                    <a:pt x="1913" y="2033"/>
                  </a:lnTo>
                  <a:lnTo>
                    <a:pt x="2004" y="2004"/>
                  </a:lnTo>
                  <a:lnTo>
                    <a:pt x="2093" y="1976"/>
                  </a:lnTo>
                  <a:lnTo>
                    <a:pt x="2181" y="1947"/>
                  </a:lnTo>
                  <a:lnTo>
                    <a:pt x="2270" y="1913"/>
                  </a:lnTo>
                  <a:lnTo>
                    <a:pt x="2361" y="1882"/>
                  </a:lnTo>
                  <a:lnTo>
                    <a:pt x="2448" y="1863"/>
                  </a:lnTo>
                  <a:lnTo>
                    <a:pt x="2536" y="1834"/>
                  </a:lnTo>
                  <a:lnTo>
                    <a:pt x="2623" y="1805"/>
                  </a:lnTo>
                  <a:lnTo>
                    <a:pt x="2712" y="1776"/>
                  </a:lnTo>
                  <a:lnTo>
                    <a:pt x="2798" y="1748"/>
                  </a:lnTo>
                  <a:lnTo>
                    <a:pt x="2884" y="1721"/>
                  </a:lnTo>
                  <a:lnTo>
                    <a:pt x="2973" y="1692"/>
                  </a:lnTo>
                  <a:lnTo>
                    <a:pt x="3057" y="1661"/>
                  </a:lnTo>
                  <a:lnTo>
                    <a:pt x="3144" y="1606"/>
                  </a:lnTo>
                  <a:lnTo>
                    <a:pt x="3228" y="1548"/>
                  </a:lnTo>
                  <a:lnTo>
                    <a:pt x="3314" y="1520"/>
                  </a:lnTo>
                  <a:lnTo>
                    <a:pt x="3400" y="1500"/>
                  </a:lnTo>
                  <a:lnTo>
                    <a:pt x="3484" y="1474"/>
                  </a:lnTo>
                  <a:lnTo>
                    <a:pt x="3568" y="1450"/>
                  </a:lnTo>
                  <a:lnTo>
                    <a:pt x="3652" y="1428"/>
                  </a:lnTo>
                  <a:lnTo>
                    <a:pt x="3736" y="1404"/>
                  </a:lnTo>
                  <a:lnTo>
                    <a:pt x="3823" y="1383"/>
                  </a:lnTo>
                  <a:lnTo>
                    <a:pt x="3907" y="1359"/>
                  </a:lnTo>
                  <a:lnTo>
                    <a:pt x="3991" y="1318"/>
                  </a:lnTo>
                  <a:lnTo>
                    <a:pt x="4072" y="1287"/>
                  </a:lnTo>
                  <a:lnTo>
                    <a:pt x="4156" y="1294"/>
                  </a:lnTo>
                  <a:lnTo>
                    <a:pt x="4238" y="1284"/>
                  </a:lnTo>
                  <a:lnTo>
                    <a:pt x="4322" y="1258"/>
                  </a:lnTo>
                  <a:lnTo>
                    <a:pt x="4406" y="1232"/>
                  </a:lnTo>
                  <a:lnTo>
                    <a:pt x="4485" y="1205"/>
                  </a:lnTo>
                  <a:lnTo>
                    <a:pt x="4567" y="1181"/>
                  </a:lnTo>
                  <a:lnTo>
                    <a:pt x="4648" y="1152"/>
                  </a:lnTo>
                  <a:lnTo>
                    <a:pt x="4730" y="1126"/>
                  </a:lnTo>
                  <a:lnTo>
                    <a:pt x="4811" y="1100"/>
                  </a:lnTo>
                  <a:lnTo>
                    <a:pt x="4891" y="1073"/>
                  </a:lnTo>
                  <a:lnTo>
                    <a:pt x="4970" y="1049"/>
                  </a:lnTo>
                  <a:lnTo>
                    <a:pt x="5051" y="1023"/>
                  </a:lnTo>
                  <a:lnTo>
                    <a:pt x="5131" y="999"/>
                  </a:lnTo>
                  <a:lnTo>
                    <a:pt x="5207" y="972"/>
                  </a:lnTo>
                  <a:lnTo>
                    <a:pt x="5289" y="946"/>
                  </a:lnTo>
                  <a:lnTo>
                    <a:pt x="5368" y="922"/>
                  </a:lnTo>
                  <a:lnTo>
                    <a:pt x="5447" y="896"/>
                  </a:lnTo>
                  <a:lnTo>
                    <a:pt x="5524" y="869"/>
                  </a:lnTo>
                  <a:lnTo>
                    <a:pt x="5603" y="845"/>
                  </a:lnTo>
                  <a:lnTo>
                    <a:pt x="5680" y="821"/>
                  </a:lnTo>
                  <a:lnTo>
                    <a:pt x="5759" y="795"/>
                  </a:lnTo>
                  <a:lnTo>
                    <a:pt x="5836" y="771"/>
                  </a:lnTo>
                  <a:lnTo>
                    <a:pt x="5915" y="747"/>
                  </a:lnTo>
                  <a:lnTo>
                    <a:pt x="5992" y="720"/>
                  </a:lnTo>
                  <a:lnTo>
                    <a:pt x="6067" y="696"/>
                  </a:lnTo>
                  <a:lnTo>
                    <a:pt x="6143" y="670"/>
                  </a:lnTo>
                  <a:lnTo>
                    <a:pt x="6220" y="648"/>
                  </a:lnTo>
                  <a:lnTo>
                    <a:pt x="6297" y="622"/>
                  </a:lnTo>
                  <a:lnTo>
                    <a:pt x="6371" y="598"/>
                  </a:lnTo>
                  <a:lnTo>
                    <a:pt x="6448" y="574"/>
                  </a:lnTo>
                  <a:lnTo>
                    <a:pt x="6525" y="550"/>
                  </a:lnTo>
                  <a:lnTo>
                    <a:pt x="6599" y="524"/>
                  </a:lnTo>
                  <a:lnTo>
                    <a:pt x="6674" y="502"/>
                  </a:lnTo>
                  <a:lnTo>
                    <a:pt x="6748" y="478"/>
                  </a:lnTo>
                  <a:lnTo>
                    <a:pt x="6820" y="452"/>
                  </a:lnTo>
                  <a:lnTo>
                    <a:pt x="6897" y="430"/>
                  </a:lnTo>
                  <a:lnTo>
                    <a:pt x="6971" y="406"/>
                  </a:lnTo>
                  <a:lnTo>
                    <a:pt x="7046" y="380"/>
                  </a:lnTo>
                  <a:lnTo>
                    <a:pt x="7118" y="358"/>
                  </a:lnTo>
                  <a:lnTo>
                    <a:pt x="7192" y="334"/>
                  </a:lnTo>
                  <a:lnTo>
                    <a:pt x="7264" y="310"/>
                  </a:lnTo>
                  <a:lnTo>
                    <a:pt x="7336" y="288"/>
                  </a:lnTo>
                  <a:lnTo>
                    <a:pt x="7408" y="264"/>
                  </a:lnTo>
                  <a:lnTo>
                    <a:pt x="7485" y="243"/>
                  </a:lnTo>
                  <a:lnTo>
                    <a:pt x="7557" y="216"/>
                  </a:lnTo>
                  <a:lnTo>
                    <a:pt x="7629" y="192"/>
                  </a:lnTo>
                  <a:lnTo>
                    <a:pt x="7701" y="171"/>
                  </a:lnTo>
                  <a:lnTo>
                    <a:pt x="7768" y="147"/>
                  </a:lnTo>
                  <a:lnTo>
                    <a:pt x="7840" y="123"/>
                  </a:lnTo>
                  <a:lnTo>
                    <a:pt x="7912" y="101"/>
                  </a:lnTo>
                  <a:lnTo>
                    <a:pt x="7984" y="77"/>
                  </a:lnTo>
                  <a:lnTo>
                    <a:pt x="8054" y="58"/>
                  </a:lnTo>
                  <a:lnTo>
                    <a:pt x="8126" y="34"/>
                  </a:lnTo>
                  <a:lnTo>
                    <a:pt x="8195" y="10"/>
                  </a:lnTo>
                  <a:lnTo>
                    <a:pt x="823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4" name="Freeform 284"/>
            <p:cNvSpPr>
              <a:spLocks noChangeAspect="1"/>
            </p:cNvSpPr>
            <p:nvPr/>
          </p:nvSpPr>
          <p:spPr bwMode="auto">
            <a:xfrm>
              <a:off x="1146" y="1576"/>
              <a:ext cx="3505" cy="1128"/>
            </a:xfrm>
            <a:custGeom>
              <a:avLst/>
              <a:gdLst/>
              <a:ahLst/>
              <a:cxnLst>
                <a:cxn ang="0">
                  <a:pos x="50" y="2633"/>
                </a:cxn>
                <a:cxn ang="0">
                  <a:pos x="240" y="2568"/>
                </a:cxn>
                <a:cxn ang="0">
                  <a:pos x="434" y="2508"/>
                </a:cxn>
                <a:cxn ang="0">
                  <a:pos x="622" y="2448"/>
                </a:cxn>
                <a:cxn ang="0">
                  <a:pos x="811" y="2388"/>
                </a:cxn>
                <a:cxn ang="0">
                  <a:pos x="998" y="2326"/>
                </a:cxn>
                <a:cxn ang="0">
                  <a:pos x="1181" y="2266"/>
                </a:cxn>
                <a:cxn ang="0">
                  <a:pos x="1366" y="2206"/>
                </a:cxn>
                <a:cxn ang="0">
                  <a:pos x="1550" y="2148"/>
                </a:cxn>
                <a:cxn ang="0">
                  <a:pos x="1733" y="2091"/>
                </a:cxn>
                <a:cxn ang="0">
                  <a:pos x="1913" y="2031"/>
                </a:cxn>
                <a:cxn ang="0">
                  <a:pos x="2093" y="1973"/>
                </a:cxn>
                <a:cxn ang="0">
                  <a:pos x="2270" y="1911"/>
                </a:cxn>
                <a:cxn ang="0">
                  <a:pos x="2445" y="1860"/>
                </a:cxn>
                <a:cxn ang="0">
                  <a:pos x="2623" y="1803"/>
                </a:cxn>
                <a:cxn ang="0">
                  <a:pos x="2798" y="1745"/>
                </a:cxn>
                <a:cxn ang="0">
                  <a:pos x="2971" y="1690"/>
                </a:cxn>
                <a:cxn ang="0">
                  <a:pos x="3144" y="1606"/>
                </a:cxn>
                <a:cxn ang="0">
                  <a:pos x="3314" y="1522"/>
                </a:cxn>
                <a:cxn ang="0">
                  <a:pos x="3485" y="1474"/>
                </a:cxn>
                <a:cxn ang="0">
                  <a:pos x="3653" y="1426"/>
                </a:cxn>
                <a:cxn ang="0">
                  <a:pos x="3821" y="1380"/>
                </a:cxn>
                <a:cxn ang="0">
                  <a:pos x="3989" y="1313"/>
                </a:cxn>
                <a:cxn ang="0">
                  <a:pos x="4154" y="1294"/>
                </a:cxn>
                <a:cxn ang="0">
                  <a:pos x="4322" y="1256"/>
                </a:cxn>
                <a:cxn ang="0">
                  <a:pos x="4485" y="1205"/>
                </a:cxn>
                <a:cxn ang="0">
                  <a:pos x="4646" y="1152"/>
                </a:cxn>
                <a:cxn ang="0">
                  <a:pos x="4809" y="1100"/>
                </a:cxn>
                <a:cxn ang="0">
                  <a:pos x="4970" y="1049"/>
                </a:cxn>
                <a:cxn ang="0">
                  <a:pos x="5128" y="996"/>
                </a:cxn>
                <a:cxn ang="0">
                  <a:pos x="5289" y="946"/>
                </a:cxn>
                <a:cxn ang="0">
                  <a:pos x="5445" y="896"/>
                </a:cxn>
                <a:cxn ang="0">
                  <a:pos x="5604" y="845"/>
                </a:cxn>
                <a:cxn ang="0">
                  <a:pos x="5757" y="795"/>
                </a:cxn>
                <a:cxn ang="0">
                  <a:pos x="5911" y="747"/>
                </a:cxn>
                <a:cxn ang="0">
                  <a:pos x="6067" y="694"/>
                </a:cxn>
                <a:cxn ang="0">
                  <a:pos x="6220" y="646"/>
                </a:cxn>
                <a:cxn ang="0">
                  <a:pos x="6372" y="596"/>
                </a:cxn>
                <a:cxn ang="0">
                  <a:pos x="6520" y="550"/>
                </a:cxn>
                <a:cxn ang="0">
                  <a:pos x="6672" y="502"/>
                </a:cxn>
                <a:cxn ang="0">
                  <a:pos x="6820" y="452"/>
                </a:cxn>
                <a:cxn ang="0">
                  <a:pos x="6969" y="406"/>
                </a:cxn>
                <a:cxn ang="0">
                  <a:pos x="7115" y="358"/>
                </a:cxn>
                <a:cxn ang="0">
                  <a:pos x="7262" y="310"/>
                </a:cxn>
                <a:cxn ang="0">
                  <a:pos x="7408" y="264"/>
                </a:cxn>
                <a:cxn ang="0">
                  <a:pos x="7552" y="216"/>
                </a:cxn>
                <a:cxn ang="0">
                  <a:pos x="7696" y="171"/>
                </a:cxn>
                <a:cxn ang="0">
                  <a:pos x="7840" y="125"/>
                </a:cxn>
                <a:cxn ang="0">
                  <a:pos x="7982" y="82"/>
                </a:cxn>
                <a:cxn ang="0">
                  <a:pos x="8123" y="34"/>
                </a:cxn>
                <a:cxn ang="0">
                  <a:pos x="8227" y="0"/>
                </a:cxn>
              </a:cxnLst>
              <a:rect l="0" t="0" r="r" b="b"/>
              <a:pathLst>
                <a:path w="8227" h="2648">
                  <a:moveTo>
                    <a:pt x="0" y="2648"/>
                  </a:moveTo>
                  <a:lnTo>
                    <a:pt x="50" y="2633"/>
                  </a:lnTo>
                  <a:lnTo>
                    <a:pt x="144" y="2602"/>
                  </a:lnTo>
                  <a:lnTo>
                    <a:pt x="240" y="2568"/>
                  </a:lnTo>
                  <a:lnTo>
                    <a:pt x="338" y="2537"/>
                  </a:lnTo>
                  <a:lnTo>
                    <a:pt x="434" y="2508"/>
                  </a:lnTo>
                  <a:lnTo>
                    <a:pt x="528" y="2477"/>
                  </a:lnTo>
                  <a:lnTo>
                    <a:pt x="622" y="2448"/>
                  </a:lnTo>
                  <a:lnTo>
                    <a:pt x="715" y="2417"/>
                  </a:lnTo>
                  <a:lnTo>
                    <a:pt x="811" y="2388"/>
                  </a:lnTo>
                  <a:lnTo>
                    <a:pt x="902" y="2357"/>
                  </a:lnTo>
                  <a:lnTo>
                    <a:pt x="998" y="2326"/>
                  </a:lnTo>
                  <a:lnTo>
                    <a:pt x="1090" y="2295"/>
                  </a:lnTo>
                  <a:lnTo>
                    <a:pt x="1181" y="2266"/>
                  </a:lnTo>
                  <a:lnTo>
                    <a:pt x="1274" y="2237"/>
                  </a:lnTo>
                  <a:lnTo>
                    <a:pt x="1366" y="2206"/>
                  </a:lnTo>
                  <a:lnTo>
                    <a:pt x="1459" y="2177"/>
                  </a:lnTo>
                  <a:lnTo>
                    <a:pt x="1550" y="2148"/>
                  </a:lnTo>
                  <a:lnTo>
                    <a:pt x="1639" y="2120"/>
                  </a:lnTo>
                  <a:lnTo>
                    <a:pt x="1733" y="2091"/>
                  </a:lnTo>
                  <a:lnTo>
                    <a:pt x="1822" y="2060"/>
                  </a:lnTo>
                  <a:lnTo>
                    <a:pt x="1913" y="2031"/>
                  </a:lnTo>
                  <a:lnTo>
                    <a:pt x="2002" y="2002"/>
                  </a:lnTo>
                  <a:lnTo>
                    <a:pt x="2093" y="1973"/>
                  </a:lnTo>
                  <a:lnTo>
                    <a:pt x="2182" y="1944"/>
                  </a:lnTo>
                  <a:lnTo>
                    <a:pt x="2270" y="1911"/>
                  </a:lnTo>
                  <a:lnTo>
                    <a:pt x="2359" y="1882"/>
                  </a:lnTo>
                  <a:lnTo>
                    <a:pt x="2445" y="1860"/>
                  </a:lnTo>
                  <a:lnTo>
                    <a:pt x="2537" y="1832"/>
                  </a:lnTo>
                  <a:lnTo>
                    <a:pt x="2623" y="1803"/>
                  </a:lnTo>
                  <a:lnTo>
                    <a:pt x="2712" y="1774"/>
                  </a:lnTo>
                  <a:lnTo>
                    <a:pt x="2798" y="1745"/>
                  </a:lnTo>
                  <a:lnTo>
                    <a:pt x="2885" y="1719"/>
                  </a:lnTo>
                  <a:lnTo>
                    <a:pt x="2971" y="1690"/>
                  </a:lnTo>
                  <a:lnTo>
                    <a:pt x="3057" y="1661"/>
                  </a:lnTo>
                  <a:lnTo>
                    <a:pt x="3144" y="1606"/>
                  </a:lnTo>
                  <a:lnTo>
                    <a:pt x="3225" y="1551"/>
                  </a:lnTo>
                  <a:lnTo>
                    <a:pt x="3314" y="1522"/>
                  </a:lnTo>
                  <a:lnTo>
                    <a:pt x="3401" y="1500"/>
                  </a:lnTo>
                  <a:lnTo>
                    <a:pt x="3485" y="1474"/>
                  </a:lnTo>
                  <a:lnTo>
                    <a:pt x="3569" y="1450"/>
                  </a:lnTo>
                  <a:lnTo>
                    <a:pt x="3653" y="1426"/>
                  </a:lnTo>
                  <a:lnTo>
                    <a:pt x="3737" y="1402"/>
                  </a:lnTo>
                  <a:lnTo>
                    <a:pt x="3821" y="1380"/>
                  </a:lnTo>
                  <a:lnTo>
                    <a:pt x="3907" y="1356"/>
                  </a:lnTo>
                  <a:lnTo>
                    <a:pt x="3989" y="1313"/>
                  </a:lnTo>
                  <a:lnTo>
                    <a:pt x="4070" y="1287"/>
                  </a:lnTo>
                  <a:lnTo>
                    <a:pt x="4154" y="1294"/>
                  </a:lnTo>
                  <a:lnTo>
                    <a:pt x="4238" y="1284"/>
                  </a:lnTo>
                  <a:lnTo>
                    <a:pt x="4322" y="1256"/>
                  </a:lnTo>
                  <a:lnTo>
                    <a:pt x="4401" y="1229"/>
                  </a:lnTo>
                  <a:lnTo>
                    <a:pt x="4485" y="1205"/>
                  </a:lnTo>
                  <a:lnTo>
                    <a:pt x="4567" y="1179"/>
                  </a:lnTo>
                  <a:lnTo>
                    <a:pt x="4646" y="1152"/>
                  </a:lnTo>
                  <a:lnTo>
                    <a:pt x="4728" y="1126"/>
                  </a:lnTo>
                  <a:lnTo>
                    <a:pt x="4809" y="1100"/>
                  </a:lnTo>
                  <a:lnTo>
                    <a:pt x="4888" y="1073"/>
                  </a:lnTo>
                  <a:lnTo>
                    <a:pt x="4970" y="1049"/>
                  </a:lnTo>
                  <a:lnTo>
                    <a:pt x="5049" y="1023"/>
                  </a:lnTo>
                  <a:lnTo>
                    <a:pt x="5128" y="996"/>
                  </a:lnTo>
                  <a:lnTo>
                    <a:pt x="5208" y="970"/>
                  </a:lnTo>
                  <a:lnTo>
                    <a:pt x="5289" y="946"/>
                  </a:lnTo>
                  <a:lnTo>
                    <a:pt x="5366" y="922"/>
                  </a:lnTo>
                  <a:lnTo>
                    <a:pt x="5445" y="896"/>
                  </a:lnTo>
                  <a:lnTo>
                    <a:pt x="5524" y="869"/>
                  </a:lnTo>
                  <a:lnTo>
                    <a:pt x="5604" y="845"/>
                  </a:lnTo>
                  <a:lnTo>
                    <a:pt x="5680" y="821"/>
                  </a:lnTo>
                  <a:lnTo>
                    <a:pt x="5757" y="795"/>
                  </a:lnTo>
                  <a:lnTo>
                    <a:pt x="5836" y="768"/>
                  </a:lnTo>
                  <a:lnTo>
                    <a:pt x="5911" y="747"/>
                  </a:lnTo>
                  <a:lnTo>
                    <a:pt x="5990" y="720"/>
                  </a:lnTo>
                  <a:lnTo>
                    <a:pt x="6067" y="694"/>
                  </a:lnTo>
                  <a:lnTo>
                    <a:pt x="6141" y="670"/>
                  </a:lnTo>
                  <a:lnTo>
                    <a:pt x="6220" y="646"/>
                  </a:lnTo>
                  <a:lnTo>
                    <a:pt x="6295" y="622"/>
                  </a:lnTo>
                  <a:lnTo>
                    <a:pt x="6372" y="596"/>
                  </a:lnTo>
                  <a:lnTo>
                    <a:pt x="6446" y="574"/>
                  </a:lnTo>
                  <a:lnTo>
                    <a:pt x="6520" y="550"/>
                  </a:lnTo>
                  <a:lnTo>
                    <a:pt x="6597" y="524"/>
                  </a:lnTo>
                  <a:lnTo>
                    <a:pt x="6672" y="502"/>
                  </a:lnTo>
                  <a:lnTo>
                    <a:pt x="6746" y="478"/>
                  </a:lnTo>
                  <a:lnTo>
                    <a:pt x="6820" y="452"/>
                  </a:lnTo>
                  <a:lnTo>
                    <a:pt x="6897" y="430"/>
                  </a:lnTo>
                  <a:lnTo>
                    <a:pt x="6969" y="406"/>
                  </a:lnTo>
                  <a:lnTo>
                    <a:pt x="7044" y="380"/>
                  </a:lnTo>
                  <a:lnTo>
                    <a:pt x="7115" y="358"/>
                  </a:lnTo>
                  <a:lnTo>
                    <a:pt x="7190" y="334"/>
                  </a:lnTo>
                  <a:lnTo>
                    <a:pt x="7262" y="310"/>
                  </a:lnTo>
                  <a:lnTo>
                    <a:pt x="7336" y="288"/>
                  </a:lnTo>
                  <a:lnTo>
                    <a:pt x="7408" y="264"/>
                  </a:lnTo>
                  <a:lnTo>
                    <a:pt x="7480" y="243"/>
                  </a:lnTo>
                  <a:lnTo>
                    <a:pt x="7552" y="216"/>
                  </a:lnTo>
                  <a:lnTo>
                    <a:pt x="7624" y="192"/>
                  </a:lnTo>
                  <a:lnTo>
                    <a:pt x="7696" y="171"/>
                  </a:lnTo>
                  <a:lnTo>
                    <a:pt x="7768" y="147"/>
                  </a:lnTo>
                  <a:lnTo>
                    <a:pt x="7840" y="125"/>
                  </a:lnTo>
                  <a:lnTo>
                    <a:pt x="7910" y="101"/>
                  </a:lnTo>
                  <a:lnTo>
                    <a:pt x="7982" y="82"/>
                  </a:lnTo>
                  <a:lnTo>
                    <a:pt x="8051" y="58"/>
                  </a:lnTo>
                  <a:lnTo>
                    <a:pt x="8123" y="34"/>
                  </a:lnTo>
                  <a:lnTo>
                    <a:pt x="8193" y="12"/>
                  </a:lnTo>
                  <a:lnTo>
                    <a:pt x="822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5" name="Freeform 285"/>
            <p:cNvSpPr>
              <a:spLocks noChangeAspect="1"/>
            </p:cNvSpPr>
            <p:nvPr/>
          </p:nvSpPr>
          <p:spPr bwMode="auto">
            <a:xfrm>
              <a:off x="1139" y="1570"/>
              <a:ext cx="3505" cy="1127"/>
            </a:xfrm>
            <a:custGeom>
              <a:avLst/>
              <a:gdLst/>
              <a:ahLst/>
              <a:cxnLst>
                <a:cxn ang="0">
                  <a:pos x="51" y="2626"/>
                </a:cxn>
                <a:cxn ang="0">
                  <a:pos x="243" y="2566"/>
                </a:cxn>
                <a:cxn ang="0">
                  <a:pos x="432" y="2504"/>
                </a:cxn>
                <a:cxn ang="0">
                  <a:pos x="622" y="2444"/>
                </a:cxn>
                <a:cxn ang="0">
                  <a:pos x="811" y="2381"/>
                </a:cxn>
                <a:cxn ang="0">
                  <a:pos x="999" y="2326"/>
                </a:cxn>
                <a:cxn ang="0">
                  <a:pos x="1181" y="2264"/>
                </a:cxn>
                <a:cxn ang="0">
                  <a:pos x="1366" y="2204"/>
                </a:cxn>
                <a:cxn ang="0">
                  <a:pos x="1551" y="2146"/>
                </a:cxn>
                <a:cxn ang="0">
                  <a:pos x="1731" y="2088"/>
                </a:cxn>
                <a:cxn ang="0">
                  <a:pos x="1913" y="2028"/>
                </a:cxn>
                <a:cxn ang="0">
                  <a:pos x="2091" y="1971"/>
                </a:cxn>
                <a:cxn ang="0">
                  <a:pos x="2271" y="1906"/>
                </a:cxn>
                <a:cxn ang="0">
                  <a:pos x="2446" y="1858"/>
                </a:cxn>
                <a:cxn ang="0">
                  <a:pos x="2626" y="1800"/>
                </a:cxn>
                <a:cxn ang="0">
                  <a:pos x="2798" y="1745"/>
                </a:cxn>
                <a:cxn ang="0">
                  <a:pos x="2971" y="1688"/>
                </a:cxn>
                <a:cxn ang="0">
                  <a:pos x="3144" y="1611"/>
                </a:cxn>
                <a:cxn ang="0">
                  <a:pos x="3312" y="1522"/>
                </a:cxn>
                <a:cxn ang="0">
                  <a:pos x="3482" y="1474"/>
                </a:cxn>
                <a:cxn ang="0">
                  <a:pos x="3653" y="1426"/>
                </a:cxn>
                <a:cxn ang="0">
                  <a:pos x="3818" y="1378"/>
                </a:cxn>
                <a:cxn ang="0">
                  <a:pos x="3986" y="1311"/>
                </a:cxn>
                <a:cxn ang="0">
                  <a:pos x="4154" y="1294"/>
                </a:cxn>
                <a:cxn ang="0">
                  <a:pos x="4322" y="1256"/>
                </a:cxn>
                <a:cxn ang="0">
                  <a:pos x="4483" y="1205"/>
                </a:cxn>
                <a:cxn ang="0">
                  <a:pos x="4646" y="1152"/>
                </a:cxn>
                <a:cxn ang="0">
                  <a:pos x="4807" y="1097"/>
                </a:cxn>
                <a:cxn ang="0">
                  <a:pos x="4970" y="1049"/>
                </a:cxn>
                <a:cxn ang="0">
                  <a:pos x="5126" y="996"/>
                </a:cxn>
                <a:cxn ang="0">
                  <a:pos x="5285" y="946"/>
                </a:cxn>
                <a:cxn ang="0">
                  <a:pos x="5445" y="893"/>
                </a:cxn>
                <a:cxn ang="0">
                  <a:pos x="5599" y="845"/>
                </a:cxn>
                <a:cxn ang="0">
                  <a:pos x="5755" y="795"/>
                </a:cxn>
                <a:cxn ang="0">
                  <a:pos x="5911" y="744"/>
                </a:cxn>
                <a:cxn ang="0">
                  <a:pos x="6062" y="694"/>
                </a:cxn>
                <a:cxn ang="0">
                  <a:pos x="6216" y="646"/>
                </a:cxn>
                <a:cxn ang="0">
                  <a:pos x="6369" y="598"/>
                </a:cxn>
                <a:cxn ang="0">
                  <a:pos x="6518" y="548"/>
                </a:cxn>
                <a:cxn ang="0">
                  <a:pos x="6669" y="502"/>
                </a:cxn>
                <a:cxn ang="0">
                  <a:pos x="6818" y="454"/>
                </a:cxn>
                <a:cxn ang="0">
                  <a:pos x="6969" y="406"/>
                </a:cxn>
                <a:cxn ang="0">
                  <a:pos x="7113" y="358"/>
                </a:cxn>
                <a:cxn ang="0">
                  <a:pos x="7262" y="312"/>
                </a:cxn>
                <a:cxn ang="0">
                  <a:pos x="7406" y="267"/>
                </a:cxn>
                <a:cxn ang="0">
                  <a:pos x="7550" y="216"/>
                </a:cxn>
                <a:cxn ang="0">
                  <a:pos x="7694" y="171"/>
                </a:cxn>
                <a:cxn ang="0">
                  <a:pos x="7838" y="127"/>
                </a:cxn>
                <a:cxn ang="0">
                  <a:pos x="7980" y="82"/>
                </a:cxn>
                <a:cxn ang="0">
                  <a:pos x="8121" y="34"/>
                </a:cxn>
                <a:cxn ang="0">
                  <a:pos x="8227" y="0"/>
                </a:cxn>
              </a:cxnLst>
              <a:rect l="0" t="0" r="r" b="b"/>
              <a:pathLst>
                <a:path w="8227" h="2645">
                  <a:moveTo>
                    <a:pt x="0" y="2645"/>
                  </a:moveTo>
                  <a:lnTo>
                    <a:pt x="51" y="2626"/>
                  </a:lnTo>
                  <a:lnTo>
                    <a:pt x="147" y="2595"/>
                  </a:lnTo>
                  <a:lnTo>
                    <a:pt x="243" y="2566"/>
                  </a:lnTo>
                  <a:lnTo>
                    <a:pt x="339" y="2535"/>
                  </a:lnTo>
                  <a:lnTo>
                    <a:pt x="432" y="2504"/>
                  </a:lnTo>
                  <a:lnTo>
                    <a:pt x="528" y="2475"/>
                  </a:lnTo>
                  <a:lnTo>
                    <a:pt x="622" y="2444"/>
                  </a:lnTo>
                  <a:lnTo>
                    <a:pt x="718" y="2415"/>
                  </a:lnTo>
                  <a:lnTo>
                    <a:pt x="811" y="2381"/>
                  </a:lnTo>
                  <a:lnTo>
                    <a:pt x="905" y="2355"/>
                  </a:lnTo>
                  <a:lnTo>
                    <a:pt x="999" y="2326"/>
                  </a:lnTo>
                  <a:lnTo>
                    <a:pt x="1090" y="2292"/>
                  </a:lnTo>
                  <a:lnTo>
                    <a:pt x="1181" y="2264"/>
                  </a:lnTo>
                  <a:lnTo>
                    <a:pt x="1275" y="2235"/>
                  </a:lnTo>
                  <a:lnTo>
                    <a:pt x="1366" y="2204"/>
                  </a:lnTo>
                  <a:lnTo>
                    <a:pt x="1459" y="2175"/>
                  </a:lnTo>
                  <a:lnTo>
                    <a:pt x="1551" y="2146"/>
                  </a:lnTo>
                  <a:lnTo>
                    <a:pt x="1642" y="2117"/>
                  </a:lnTo>
                  <a:lnTo>
                    <a:pt x="1731" y="2088"/>
                  </a:lnTo>
                  <a:lnTo>
                    <a:pt x="1824" y="2057"/>
                  </a:lnTo>
                  <a:lnTo>
                    <a:pt x="1913" y="2028"/>
                  </a:lnTo>
                  <a:lnTo>
                    <a:pt x="2002" y="2000"/>
                  </a:lnTo>
                  <a:lnTo>
                    <a:pt x="2091" y="1971"/>
                  </a:lnTo>
                  <a:lnTo>
                    <a:pt x="2182" y="1942"/>
                  </a:lnTo>
                  <a:lnTo>
                    <a:pt x="2271" y="1906"/>
                  </a:lnTo>
                  <a:lnTo>
                    <a:pt x="2359" y="1877"/>
                  </a:lnTo>
                  <a:lnTo>
                    <a:pt x="2446" y="1858"/>
                  </a:lnTo>
                  <a:lnTo>
                    <a:pt x="2534" y="1829"/>
                  </a:lnTo>
                  <a:lnTo>
                    <a:pt x="2626" y="1800"/>
                  </a:lnTo>
                  <a:lnTo>
                    <a:pt x="2712" y="1772"/>
                  </a:lnTo>
                  <a:lnTo>
                    <a:pt x="2798" y="1745"/>
                  </a:lnTo>
                  <a:lnTo>
                    <a:pt x="2882" y="1716"/>
                  </a:lnTo>
                  <a:lnTo>
                    <a:pt x="2971" y="1688"/>
                  </a:lnTo>
                  <a:lnTo>
                    <a:pt x="3058" y="1659"/>
                  </a:lnTo>
                  <a:lnTo>
                    <a:pt x="3144" y="1611"/>
                  </a:lnTo>
                  <a:lnTo>
                    <a:pt x="3226" y="1551"/>
                  </a:lnTo>
                  <a:lnTo>
                    <a:pt x="3312" y="1522"/>
                  </a:lnTo>
                  <a:lnTo>
                    <a:pt x="3396" y="1500"/>
                  </a:lnTo>
                  <a:lnTo>
                    <a:pt x="3482" y="1474"/>
                  </a:lnTo>
                  <a:lnTo>
                    <a:pt x="3566" y="1450"/>
                  </a:lnTo>
                  <a:lnTo>
                    <a:pt x="3653" y="1426"/>
                  </a:lnTo>
                  <a:lnTo>
                    <a:pt x="3737" y="1400"/>
                  </a:lnTo>
                  <a:lnTo>
                    <a:pt x="3818" y="1378"/>
                  </a:lnTo>
                  <a:lnTo>
                    <a:pt x="3902" y="1352"/>
                  </a:lnTo>
                  <a:lnTo>
                    <a:pt x="3986" y="1311"/>
                  </a:lnTo>
                  <a:lnTo>
                    <a:pt x="4070" y="1284"/>
                  </a:lnTo>
                  <a:lnTo>
                    <a:pt x="4154" y="1294"/>
                  </a:lnTo>
                  <a:lnTo>
                    <a:pt x="4238" y="1282"/>
                  </a:lnTo>
                  <a:lnTo>
                    <a:pt x="4322" y="1256"/>
                  </a:lnTo>
                  <a:lnTo>
                    <a:pt x="4402" y="1229"/>
                  </a:lnTo>
                  <a:lnTo>
                    <a:pt x="4483" y="1205"/>
                  </a:lnTo>
                  <a:lnTo>
                    <a:pt x="4565" y="1179"/>
                  </a:lnTo>
                  <a:lnTo>
                    <a:pt x="4646" y="1152"/>
                  </a:lnTo>
                  <a:lnTo>
                    <a:pt x="4728" y="1124"/>
                  </a:lnTo>
                  <a:lnTo>
                    <a:pt x="4807" y="1097"/>
                  </a:lnTo>
                  <a:lnTo>
                    <a:pt x="4889" y="1076"/>
                  </a:lnTo>
                  <a:lnTo>
                    <a:pt x="4970" y="1049"/>
                  </a:lnTo>
                  <a:lnTo>
                    <a:pt x="5047" y="1023"/>
                  </a:lnTo>
                  <a:lnTo>
                    <a:pt x="5126" y="996"/>
                  </a:lnTo>
                  <a:lnTo>
                    <a:pt x="5208" y="970"/>
                  </a:lnTo>
                  <a:lnTo>
                    <a:pt x="5285" y="946"/>
                  </a:lnTo>
                  <a:lnTo>
                    <a:pt x="5366" y="920"/>
                  </a:lnTo>
                  <a:lnTo>
                    <a:pt x="5445" y="893"/>
                  </a:lnTo>
                  <a:lnTo>
                    <a:pt x="5522" y="869"/>
                  </a:lnTo>
                  <a:lnTo>
                    <a:pt x="5599" y="845"/>
                  </a:lnTo>
                  <a:lnTo>
                    <a:pt x="5678" y="819"/>
                  </a:lnTo>
                  <a:lnTo>
                    <a:pt x="5755" y="795"/>
                  </a:lnTo>
                  <a:lnTo>
                    <a:pt x="5834" y="771"/>
                  </a:lnTo>
                  <a:lnTo>
                    <a:pt x="5911" y="744"/>
                  </a:lnTo>
                  <a:lnTo>
                    <a:pt x="5988" y="720"/>
                  </a:lnTo>
                  <a:lnTo>
                    <a:pt x="6062" y="694"/>
                  </a:lnTo>
                  <a:lnTo>
                    <a:pt x="6141" y="672"/>
                  </a:lnTo>
                  <a:lnTo>
                    <a:pt x="6216" y="646"/>
                  </a:lnTo>
                  <a:lnTo>
                    <a:pt x="6295" y="622"/>
                  </a:lnTo>
                  <a:lnTo>
                    <a:pt x="6369" y="598"/>
                  </a:lnTo>
                  <a:lnTo>
                    <a:pt x="6444" y="574"/>
                  </a:lnTo>
                  <a:lnTo>
                    <a:pt x="6518" y="548"/>
                  </a:lnTo>
                  <a:lnTo>
                    <a:pt x="6593" y="526"/>
                  </a:lnTo>
                  <a:lnTo>
                    <a:pt x="6669" y="502"/>
                  </a:lnTo>
                  <a:lnTo>
                    <a:pt x="6744" y="476"/>
                  </a:lnTo>
                  <a:lnTo>
                    <a:pt x="6818" y="454"/>
                  </a:lnTo>
                  <a:lnTo>
                    <a:pt x="6893" y="430"/>
                  </a:lnTo>
                  <a:lnTo>
                    <a:pt x="6969" y="406"/>
                  </a:lnTo>
                  <a:lnTo>
                    <a:pt x="7041" y="382"/>
                  </a:lnTo>
                  <a:lnTo>
                    <a:pt x="7113" y="358"/>
                  </a:lnTo>
                  <a:lnTo>
                    <a:pt x="7185" y="334"/>
                  </a:lnTo>
                  <a:lnTo>
                    <a:pt x="7262" y="312"/>
                  </a:lnTo>
                  <a:lnTo>
                    <a:pt x="7334" y="288"/>
                  </a:lnTo>
                  <a:lnTo>
                    <a:pt x="7406" y="267"/>
                  </a:lnTo>
                  <a:lnTo>
                    <a:pt x="7478" y="243"/>
                  </a:lnTo>
                  <a:lnTo>
                    <a:pt x="7550" y="216"/>
                  </a:lnTo>
                  <a:lnTo>
                    <a:pt x="7622" y="195"/>
                  </a:lnTo>
                  <a:lnTo>
                    <a:pt x="7694" y="171"/>
                  </a:lnTo>
                  <a:lnTo>
                    <a:pt x="7766" y="147"/>
                  </a:lnTo>
                  <a:lnTo>
                    <a:pt x="7838" y="127"/>
                  </a:lnTo>
                  <a:lnTo>
                    <a:pt x="7908" y="103"/>
                  </a:lnTo>
                  <a:lnTo>
                    <a:pt x="7980" y="82"/>
                  </a:lnTo>
                  <a:lnTo>
                    <a:pt x="8052" y="58"/>
                  </a:lnTo>
                  <a:lnTo>
                    <a:pt x="8121" y="34"/>
                  </a:lnTo>
                  <a:lnTo>
                    <a:pt x="8188" y="12"/>
                  </a:lnTo>
                  <a:lnTo>
                    <a:pt x="822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6" name="Freeform 286"/>
            <p:cNvSpPr>
              <a:spLocks noChangeAspect="1"/>
            </p:cNvSpPr>
            <p:nvPr/>
          </p:nvSpPr>
          <p:spPr bwMode="auto">
            <a:xfrm>
              <a:off x="1133" y="1565"/>
              <a:ext cx="3502" cy="1124"/>
            </a:xfrm>
            <a:custGeom>
              <a:avLst/>
              <a:gdLst/>
              <a:ahLst/>
              <a:cxnLst>
                <a:cxn ang="0">
                  <a:pos x="50" y="2626"/>
                </a:cxn>
                <a:cxn ang="0">
                  <a:pos x="240" y="2564"/>
                </a:cxn>
                <a:cxn ang="0">
                  <a:pos x="429" y="2501"/>
                </a:cxn>
                <a:cxn ang="0">
                  <a:pos x="619" y="2441"/>
                </a:cxn>
                <a:cxn ang="0">
                  <a:pos x="806" y="2381"/>
                </a:cxn>
                <a:cxn ang="0">
                  <a:pos x="993" y="2319"/>
                </a:cxn>
                <a:cxn ang="0">
                  <a:pos x="1181" y="2261"/>
                </a:cxn>
                <a:cxn ang="0">
                  <a:pos x="1365" y="2201"/>
                </a:cxn>
                <a:cxn ang="0">
                  <a:pos x="1548" y="2144"/>
                </a:cxn>
                <a:cxn ang="0">
                  <a:pos x="1728" y="2086"/>
                </a:cxn>
                <a:cxn ang="0">
                  <a:pos x="1910" y="2026"/>
                </a:cxn>
                <a:cxn ang="0">
                  <a:pos x="2088" y="1968"/>
                </a:cxn>
                <a:cxn ang="0">
                  <a:pos x="2268" y="1901"/>
                </a:cxn>
                <a:cxn ang="0">
                  <a:pos x="2443" y="1856"/>
                </a:cxn>
                <a:cxn ang="0">
                  <a:pos x="2620" y="1798"/>
                </a:cxn>
                <a:cxn ang="0">
                  <a:pos x="2796" y="1743"/>
                </a:cxn>
                <a:cxn ang="0">
                  <a:pos x="2966" y="1690"/>
                </a:cxn>
                <a:cxn ang="0">
                  <a:pos x="3139" y="1611"/>
                </a:cxn>
                <a:cxn ang="0">
                  <a:pos x="3309" y="1520"/>
                </a:cxn>
                <a:cxn ang="0">
                  <a:pos x="3480" y="1476"/>
                </a:cxn>
                <a:cxn ang="0">
                  <a:pos x="3650" y="1424"/>
                </a:cxn>
                <a:cxn ang="0">
                  <a:pos x="3816" y="1376"/>
                </a:cxn>
                <a:cxn ang="0">
                  <a:pos x="3984" y="1306"/>
                </a:cxn>
                <a:cxn ang="0">
                  <a:pos x="4152" y="1294"/>
                </a:cxn>
                <a:cxn ang="0">
                  <a:pos x="4315" y="1253"/>
                </a:cxn>
                <a:cxn ang="0">
                  <a:pos x="4480" y="1203"/>
                </a:cxn>
                <a:cxn ang="0">
                  <a:pos x="4644" y="1150"/>
                </a:cxn>
                <a:cxn ang="0">
                  <a:pos x="4804" y="1097"/>
                </a:cxn>
                <a:cxn ang="0">
                  <a:pos x="4963" y="1047"/>
                </a:cxn>
                <a:cxn ang="0">
                  <a:pos x="5123" y="994"/>
                </a:cxn>
                <a:cxn ang="0">
                  <a:pos x="5282" y="946"/>
                </a:cxn>
                <a:cxn ang="0">
                  <a:pos x="5438" y="893"/>
                </a:cxn>
                <a:cxn ang="0">
                  <a:pos x="5596" y="845"/>
                </a:cxn>
                <a:cxn ang="0">
                  <a:pos x="5752" y="792"/>
                </a:cxn>
                <a:cxn ang="0">
                  <a:pos x="5903" y="744"/>
                </a:cxn>
                <a:cxn ang="0">
                  <a:pos x="6059" y="694"/>
                </a:cxn>
                <a:cxn ang="0">
                  <a:pos x="6213" y="646"/>
                </a:cxn>
                <a:cxn ang="0">
                  <a:pos x="6362" y="598"/>
                </a:cxn>
                <a:cxn ang="0">
                  <a:pos x="6515" y="548"/>
                </a:cxn>
                <a:cxn ang="0">
                  <a:pos x="6664" y="502"/>
                </a:cxn>
                <a:cxn ang="0">
                  <a:pos x="6815" y="454"/>
                </a:cxn>
                <a:cxn ang="0">
                  <a:pos x="6962" y="406"/>
                </a:cxn>
                <a:cxn ang="0">
                  <a:pos x="7108" y="358"/>
                </a:cxn>
                <a:cxn ang="0">
                  <a:pos x="7254" y="312"/>
                </a:cxn>
                <a:cxn ang="0">
                  <a:pos x="7398" y="267"/>
                </a:cxn>
                <a:cxn ang="0">
                  <a:pos x="7547" y="221"/>
                </a:cxn>
                <a:cxn ang="0">
                  <a:pos x="7686" y="171"/>
                </a:cxn>
                <a:cxn ang="0">
                  <a:pos x="7830" y="127"/>
                </a:cxn>
                <a:cxn ang="0">
                  <a:pos x="7972" y="82"/>
                </a:cxn>
                <a:cxn ang="0">
                  <a:pos x="8114" y="36"/>
                </a:cxn>
                <a:cxn ang="0">
                  <a:pos x="8219" y="0"/>
                </a:cxn>
              </a:cxnLst>
              <a:rect l="0" t="0" r="r" b="b"/>
              <a:pathLst>
                <a:path w="8219" h="2638">
                  <a:moveTo>
                    <a:pt x="0" y="2638"/>
                  </a:moveTo>
                  <a:lnTo>
                    <a:pt x="50" y="2626"/>
                  </a:lnTo>
                  <a:lnTo>
                    <a:pt x="144" y="2592"/>
                  </a:lnTo>
                  <a:lnTo>
                    <a:pt x="240" y="2564"/>
                  </a:lnTo>
                  <a:lnTo>
                    <a:pt x="336" y="2532"/>
                  </a:lnTo>
                  <a:lnTo>
                    <a:pt x="429" y="2501"/>
                  </a:lnTo>
                  <a:lnTo>
                    <a:pt x="525" y="2472"/>
                  </a:lnTo>
                  <a:lnTo>
                    <a:pt x="619" y="2441"/>
                  </a:lnTo>
                  <a:lnTo>
                    <a:pt x="715" y="2412"/>
                  </a:lnTo>
                  <a:lnTo>
                    <a:pt x="806" y="2381"/>
                  </a:lnTo>
                  <a:lnTo>
                    <a:pt x="902" y="2350"/>
                  </a:lnTo>
                  <a:lnTo>
                    <a:pt x="993" y="2319"/>
                  </a:lnTo>
                  <a:lnTo>
                    <a:pt x="1089" y="2290"/>
                  </a:lnTo>
                  <a:lnTo>
                    <a:pt x="1181" y="2261"/>
                  </a:lnTo>
                  <a:lnTo>
                    <a:pt x="1274" y="2230"/>
                  </a:lnTo>
                  <a:lnTo>
                    <a:pt x="1365" y="2201"/>
                  </a:lnTo>
                  <a:lnTo>
                    <a:pt x="1454" y="2172"/>
                  </a:lnTo>
                  <a:lnTo>
                    <a:pt x="1548" y="2144"/>
                  </a:lnTo>
                  <a:lnTo>
                    <a:pt x="1639" y="2115"/>
                  </a:lnTo>
                  <a:lnTo>
                    <a:pt x="1728" y="2086"/>
                  </a:lnTo>
                  <a:lnTo>
                    <a:pt x="1821" y="2057"/>
                  </a:lnTo>
                  <a:lnTo>
                    <a:pt x="1910" y="2026"/>
                  </a:lnTo>
                  <a:lnTo>
                    <a:pt x="1999" y="1997"/>
                  </a:lnTo>
                  <a:lnTo>
                    <a:pt x="2088" y="1968"/>
                  </a:lnTo>
                  <a:lnTo>
                    <a:pt x="2177" y="1942"/>
                  </a:lnTo>
                  <a:lnTo>
                    <a:pt x="2268" y="1901"/>
                  </a:lnTo>
                  <a:lnTo>
                    <a:pt x="2357" y="1877"/>
                  </a:lnTo>
                  <a:lnTo>
                    <a:pt x="2443" y="1856"/>
                  </a:lnTo>
                  <a:lnTo>
                    <a:pt x="2532" y="1827"/>
                  </a:lnTo>
                  <a:lnTo>
                    <a:pt x="2620" y="1798"/>
                  </a:lnTo>
                  <a:lnTo>
                    <a:pt x="2707" y="1772"/>
                  </a:lnTo>
                  <a:lnTo>
                    <a:pt x="2796" y="1743"/>
                  </a:lnTo>
                  <a:lnTo>
                    <a:pt x="2880" y="1714"/>
                  </a:lnTo>
                  <a:lnTo>
                    <a:pt x="2966" y="1690"/>
                  </a:lnTo>
                  <a:lnTo>
                    <a:pt x="3052" y="1661"/>
                  </a:lnTo>
                  <a:lnTo>
                    <a:pt x="3139" y="1611"/>
                  </a:lnTo>
                  <a:lnTo>
                    <a:pt x="3223" y="1553"/>
                  </a:lnTo>
                  <a:lnTo>
                    <a:pt x="3309" y="1520"/>
                  </a:lnTo>
                  <a:lnTo>
                    <a:pt x="3393" y="1503"/>
                  </a:lnTo>
                  <a:lnTo>
                    <a:pt x="3480" y="1476"/>
                  </a:lnTo>
                  <a:lnTo>
                    <a:pt x="3564" y="1450"/>
                  </a:lnTo>
                  <a:lnTo>
                    <a:pt x="3650" y="1424"/>
                  </a:lnTo>
                  <a:lnTo>
                    <a:pt x="3734" y="1402"/>
                  </a:lnTo>
                  <a:lnTo>
                    <a:pt x="3816" y="1376"/>
                  </a:lnTo>
                  <a:lnTo>
                    <a:pt x="3900" y="1349"/>
                  </a:lnTo>
                  <a:lnTo>
                    <a:pt x="3984" y="1306"/>
                  </a:lnTo>
                  <a:lnTo>
                    <a:pt x="4068" y="1287"/>
                  </a:lnTo>
                  <a:lnTo>
                    <a:pt x="4152" y="1294"/>
                  </a:lnTo>
                  <a:lnTo>
                    <a:pt x="4236" y="1282"/>
                  </a:lnTo>
                  <a:lnTo>
                    <a:pt x="4315" y="1253"/>
                  </a:lnTo>
                  <a:lnTo>
                    <a:pt x="4399" y="1229"/>
                  </a:lnTo>
                  <a:lnTo>
                    <a:pt x="4480" y="1203"/>
                  </a:lnTo>
                  <a:lnTo>
                    <a:pt x="4560" y="1176"/>
                  </a:lnTo>
                  <a:lnTo>
                    <a:pt x="4644" y="1150"/>
                  </a:lnTo>
                  <a:lnTo>
                    <a:pt x="4723" y="1124"/>
                  </a:lnTo>
                  <a:lnTo>
                    <a:pt x="4804" y="1097"/>
                  </a:lnTo>
                  <a:lnTo>
                    <a:pt x="4886" y="1073"/>
                  </a:lnTo>
                  <a:lnTo>
                    <a:pt x="4963" y="1047"/>
                  </a:lnTo>
                  <a:lnTo>
                    <a:pt x="5044" y="1020"/>
                  </a:lnTo>
                  <a:lnTo>
                    <a:pt x="5123" y="994"/>
                  </a:lnTo>
                  <a:lnTo>
                    <a:pt x="5203" y="972"/>
                  </a:lnTo>
                  <a:lnTo>
                    <a:pt x="5282" y="946"/>
                  </a:lnTo>
                  <a:lnTo>
                    <a:pt x="5361" y="920"/>
                  </a:lnTo>
                  <a:lnTo>
                    <a:pt x="5438" y="893"/>
                  </a:lnTo>
                  <a:lnTo>
                    <a:pt x="5519" y="869"/>
                  </a:lnTo>
                  <a:lnTo>
                    <a:pt x="5596" y="845"/>
                  </a:lnTo>
                  <a:lnTo>
                    <a:pt x="5675" y="819"/>
                  </a:lnTo>
                  <a:lnTo>
                    <a:pt x="5752" y="792"/>
                  </a:lnTo>
                  <a:lnTo>
                    <a:pt x="5829" y="771"/>
                  </a:lnTo>
                  <a:lnTo>
                    <a:pt x="5903" y="744"/>
                  </a:lnTo>
                  <a:lnTo>
                    <a:pt x="5983" y="720"/>
                  </a:lnTo>
                  <a:lnTo>
                    <a:pt x="6059" y="694"/>
                  </a:lnTo>
                  <a:lnTo>
                    <a:pt x="6136" y="672"/>
                  </a:lnTo>
                  <a:lnTo>
                    <a:pt x="6213" y="646"/>
                  </a:lnTo>
                  <a:lnTo>
                    <a:pt x="6287" y="622"/>
                  </a:lnTo>
                  <a:lnTo>
                    <a:pt x="6362" y="598"/>
                  </a:lnTo>
                  <a:lnTo>
                    <a:pt x="6441" y="574"/>
                  </a:lnTo>
                  <a:lnTo>
                    <a:pt x="6515" y="548"/>
                  </a:lnTo>
                  <a:lnTo>
                    <a:pt x="6590" y="526"/>
                  </a:lnTo>
                  <a:lnTo>
                    <a:pt x="6664" y="502"/>
                  </a:lnTo>
                  <a:lnTo>
                    <a:pt x="6741" y="476"/>
                  </a:lnTo>
                  <a:lnTo>
                    <a:pt x="6815" y="454"/>
                  </a:lnTo>
                  <a:lnTo>
                    <a:pt x="6887" y="430"/>
                  </a:lnTo>
                  <a:lnTo>
                    <a:pt x="6962" y="406"/>
                  </a:lnTo>
                  <a:lnTo>
                    <a:pt x="7036" y="382"/>
                  </a:lnTo>
                  <a:lnTo>
                    <a:pt x="7108" y="358"/>
                  </a:lnTo>
                  <a:lnTo>
                    <a:pt x="7182" y="334"/>
                  </a:lnTo>
                  <a:lnTo>
                    <a:pt x="7254" y="312"/>
                  </a:lnTo>
                  <a:lnTo>
                    <a:pt x="7326" y="288"/>
                  </a:lnTo>
                  <a:lnTo>
                    <a:pt x="7398" y="267"/>
                  </a:lnTo>
                  <a:lnTo>
                    <a:pt x="7475" y="243"/>
                  </a:lnTo>
                  <a:lnTo>
                    <a:pt x="7547" y="221"/>
                  </a:lnTo>
                  <a:lnTo>
                    <a:pt x="7619" y="195"/>
                  </a:lnTo>
                  <a:lnTo>
                    <a:pt x="7686" y="171"/>
                  </a:lnTo>
                  <a:lnTo>
                    <a:pt x="7758" y="151"/>
                  </a:lnTo>
                  <a:lnTo>
                    <a:pt x="7830" y="127"/>
                  </a:lnTo>
                  <a:lnTo>
                    <a:pt x="7902" y="106"/>
                  </a:lnTo>
                  <a:lnTo>
                    <a:pt x="7972" y="82"/>
                  </a:lnTo>
                  <a:lnTo>
                    <a:pt x="8044" y="58"/>
                  </a:lnTo>
                  <a:lnTo>
                    <a:pt x="8114" y="36"/>
                  </a:lnTo>
                  <a:lnTo>
                    <a:pt x="8186" y="12"/>
                  </a:lnTo>
                  <a:lnTo>
                    <a:pt x="821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7" name="Freeform 287"/>
            <p:cNvSpPr>
              <a:spLocks noChangeAspect="1"/>
            </p:cNvSpPr>
            <p:nvPr/>
          </p:nvSpPr>
          <p:spPr bwMode="auto">
            <a:xfrm>
              <a:off x="1125" y="1561"/>
              <a:ext cx="3501" cy="1123"/>
            </a:xfrm>
            <a:custGeom>
              <a:avLst/>
              <a:gdLst/>
              <a:ahLst/>
              <a:cxnLst>
                <a:cxn ang="0">
                  <a:pos x="48" y="2618"/>
                </a:cxn>
                <a:cxn ang="0">
                  <a:pos x="242" y="2556"/>
                </a:cxn>
                <a:cxn ang="0">
                  <a:pos x="432" y="2496"/>
                </a:cxn>
                <a:cxn ang="0">
                  <a:pos x="622" y="2436"/>
                </a:cxn>
                <a:cxn ang="0">
                  <a:pos x="809" y="2376"/>
                </a:cxn>
                <a:cxn ang="0">
                  <a:pos x="996" y="2313"/>
                </a:cxn>
                <a:cxn ang="0">
                  <a:pos x="1181" y="2256"/>
                </a:cxn>
                <a:cxn ang="0">
                  <a:pos x="1366" y="2196"/>
                </a:cxn>
                <a:cxn ang="0">
                  <a:pos x="1546" y="2138"/>
                </a:cxn>
                <a:cxn ang="0">
                  <a:pos x="1728" y="2081"/>
                </a:cxn>
                <a:cxn ang="0">
                  <a:pos x="1910" y="2023"/>
                </a:cxn>
                <a:cxn ang="0">
                  <a:pos x="2088" y="1965"/>
                </a:cxn>
                <a:cxn ang="0">
                  <a:pos x="2266" y="1896"/>
                </a:cxn>
                <a:cxn ang="0">
                  <a:pos x="2445" y="1850"/>
                </a:cxn>
                <a:cxn ang="0">
                  <a:pos x="2621" y="1795"/>
                </a:cxn>
                <a:cxn ang="0">
                  <a:pos x="2793" y="1737"/>
                </a:cxn>
                <a:cxn ang="0">
                  <a:pos x="2966" y="1682"/>
                </a:cxn>
                <a:cxn ang="0">
                  <a:pos x="3139" y="1610"/>
                </a:cxn>
                <a:cxn ang="0">
                  <a:pos x="3309" y="1517"/>
                </a:cxn>
                <a:cxn ang="0">
                  <a:pos x="3480" y="1473"/>
                </a:cxn>
                <a:cxn ang="0">
                  <a:pos x="3650" y="1421"/>
                </a:cxn>
                <a:cxn ang="0">
                  <a:pos x="3816" y="1370"/>
                </a:cxn>
                <a:cxn ang="0">
                  <a:pos x="3984" y="1301"/>
                </a:cxn>
                <a:cxn ang="0">
                  <a:pos x="4149" y="1291"/>
                </a:cxn>
                <a:cxn ang="0">
                  <a:pos x="4315" y="1250"/>
                </a:cxn>
                <a:cxn ang="0">
                  <a:pos x="4478" y="1200"/>
                </a:cxn>
                <a:cxn ang="0">
                  <a:pos x="4641" y="1147"/>
                </a:cxn>
                <a:cxn ang="0">
                  <a:pos x="4802" y="1097"/>
                </a:cxn>
                <a:cxn ang="0">
                  <a:pos x="4963" y="1044"/>
                </a:cxn>
                <a:cxn ang="0">
                  <a:pos x="5121" y="991"/>
                </a:cxn>
                <a:cxn ang="0">
                  <a:pos x="5280" y="941"/>
                </a:cxn>
                <a:cxn ang="0">
                  <a:pos x="5438" y="890"/>
                </a:cxn>
                <a:cxn ang="0">
                  <a:pos x="5594" y="840"/>
                </a:cxn>
                <a:cxn ang="0">
                  <a:pos x="5750" y="792"/>
                </a:cxn>
                <a:cxn ang="0">
                  <a:pos x="5904" y="741"/>
                </a:cxn>
                <a:cxn ang="0">
                  <a:pos x="6057" y="693"/>
                </a:cxn>
                <a:cxn ang="0">
                  <a:pos x="6208" y="643"/>
                </a:cxn>
                <a:cxn ang="0">
                  <a:pos x="6362" y="595"/>
                </a:cxn>
                <a:cxn ang="0">
                  <a:pos x="6513" y="547"/>
                </a:cxn>
                <a:cxn ang="0">
                  <a:pos x="6662" y="499"/>
                </a:cxn>
                <a:cxn ang="0">
                  <a:pos x="6811" y="451"/>
                </a:cxn>
                <a:cxn ang="0">
                  <a:pos x="6957" y="403"/>
                </a:cxn>
                <a:cxn ang="0">
                  <a:pos x="7106" y="355"/>
                </a:cxn>
                <a:cxn ang="0">
                  <a:pos x="7252" y="309"/>
                </a:cxn>
                <a:cxn ang="0">
                  <a:pos x="7399" y="264"/>
                </a:cxn>
                <a:cxn ang="0">
                  <a:pos x="7543" y="218"/>
                </a:cxn>
                <a:cxn ang="0">
                  <a:pos x="7687" y="170"/>
                </a:cxn>
                <a:cxn ang="0">
                  <a:pos x="7828" y="124"/>
                </a:cxn>
                <a:cxn ang="0">
                  <a:pos x="7972" y="79"/>
                </a:cxn>
                <a:cxn ang="0">
                  <a:pos x="8114" y="33"/>
                </a:cxn>
                <a:cxn ang="0">
                  <a:pos x="8217" y="0"/>
                </a:cxn>
              </a:cxnLst>
              <a:rect l="0" t="0" r="r" b="b"/>
              <a:pathLst>
                <a:path w="8217" h="2635">
                  <a:moveTo>
                    <a:pt x="0" y="2635"/>
                  </a:moveTo>
                  <a:lnTo>
                    <a:pt x="48" y="2618"/>
                  </a:lnTo>
                  <a:lnTo>
                    <a:pt x="146" y="2587"/>
                  </a:lnTo>
                  <a:lnTo>
                    <a:pt x="242" y="2556"/>
                  </a:lnTo>
                  <a:lnTo>
                    <a:pt x="336" y="2527"/>
                  </a:lnTo>
                  <a:lnTo>
                    <a:pt x="432" y="2496"/>
                  </a:lnTo>
                  <a:lnTo>
                    <a:pt x="528" y="2465"/>
                  </a:lnTo>
                  <a:lnTo>
                    <a:pt x="622" y="2436"/>
                  </a:lnTo>
                  <a:lnTo>
                    <a:pt x="715" y="2402"/>
                  </a:lnTo>
                  <a:lnTo>
                    <a:pt x="809" y="2376"/>
                  </a:lnTo>
                  <a:lnTo>
                    <a:pt x="902" y="2347"/>
                  </a:lnTo>
                  <a:lnTo>
                    <a:pt x="996" y="2313"/>
                  </a:lnTo>
                  <a:lnTo>
                    <a:pt x="1090" y="2285"/>
                  </a:lnTo>
                  <a:lnTo>
                    <a:pt x="1181" y="2256"/>
                  </a:lnTo>
                  <a:lnTo>
                    <a:pt x="1274" y="2225"/>
                  </a:lnTo>
                  <a:lnTo>
                    <a:pt x="1366" y="2196"/>
                  </a:lnTo>
                  <a:lnTo>
                    <a:pt x="1457" y="2167"/>
                  </a:lnTo>
                  <a:lnTo>
                    <a:pt x="1546" y="2138"/>
                  </a:lnTo>
                  <a:lnTo>
                    <a:pt x="1639" y="2109"/>
                  </a:lnTo>
                  <a:lnTo>
                    <a:pt x="1728" y="2081"/>
                  </a:lnTo>
                  <a:lnTo>
                    <a:pt x="1822" y="2052"/>
                  </a:lnTo>
                  <a:lnTo>
                    <a:pt x="1910" y="2023"/>
                  </a:lnTo>
                  <a:lnTo>
                    <a:pt x="1999" y="1994"/>
                  </a:lnTo>
                  <a:lnTo>
                    <a:pt x="2088" y="1965"/>
                  </a:lnTo>
                  <a:lnTo>
                    <a:pt x="2177" y="1937"/>
                  </a:lnTo>
                  <a:lnTo>
                    <a:pt x="2266" y="1896"/>
                  </a:lnTo>
                  <a:lnTo>
                    <a:pt x="2357" y="1867"/>
                  </a:lnTo>
                  <a:lnTo>
                    <a:pt x="2445" y="1850"/>
                  </a:lnTo>
                  <a:lnTo>
                    <a:pt x="2532" y="1821"/>
                  </a:lnTo>
                  <a:lnTo>
                    <a:pt x="2621" y="1795"/>
                  </a:lnTo>
                  <a:lnTo>
                    <a:pt x="2707" y="1766"/>
                  </a:lnTo>
                  <a:lnTo>
                    <a:pt x="2793" y="1737"/>
                  </a:lnTo>
                  <a:lnTo>
                    <a:pt x="2880" y="1709"/>
                  </a:lnTo>
                  <a:lnTo>
                    <a:pt x="2966" y="1682"/>
                  </a:lnTo>
                  <a:lnTo>
                    <a:pt x="3053" y="1656"/>
                  </a:lnTo>
                  <a:lnTo>
                    <a:pt x="3139" y="1610"/>
                  </a:lnTo>
                  <a:lnTo>
                    <a:pt x="3223" y="1550"/>
                  </a:lnTo>
                  <a:lnTo>
                    <a:pt x="3309" y="1517"/>
                  </a:lnTo>
                  <a:lnTo>
                    <a:pt x="3393" y="1495"/>
                  </a:lnTo>
                  <a:lnTo>
                    <a:pt x="3480" y="1473"/>
                  </a:lnTo>
                  <a:lnTo>
                    <a:pt x="3561" y="1447"/>
                  </a:lnTo>
                  <a:lnTo>
                    <a:pt x="3650" y="1421"/>
                  </a:lnTo>
                  <a:lnTo>
                    <a:pt x="3732" y="1394"/>
                  </a:lnTo>
                  <a:lnTo>
                    <a:pt x="3816" y="1370"/>
                  </a:lnTo>
                  <a:lnTo>
                    <a:pt x="3900" y="1341"/>
                  </a:lnTo>
                  <a:lnTo>
                    <a:pt x="3984" y="1301"/>
                  </a:lnTo>
                  <a:lnTo>
                    <a:pt x="4065" y="1284"/>
                  </a:lnTo>
                  <a:lnTo>
                    <a:pt x="4149" y="1291"/>
                  </a:lnTo>
                  <a:lnTo>
                    <a:pt x="4231" y="1277"/>
                  </a:lnTo>
                  <a:lnTo>
                    <a:pt x="4315" y="1250"/>
                  </a:lnTo>
                  <a:lnTo>
                    <a:pt x="4397" y="1226"/>
                  </a:lnTo>
                  <a:lnTo>
                    <a:pt x="4478" y="1200"/>
                  </a:lnTo>
                  <a:lnTo>
                    <a:pt x="4560" y="1173"/>
                  </a:lnTo>
                  <a:lnTo>
                    <a:pt x="4641" y="1147"/>
                  </a:lnTo>
                  <a:lnTo>
                    <a:pt x="4721" y="1123"/>
                  </a:lnTo>
                  <a:lnTo>
                    <a:pt x="4802" y="1097"/>
                  </a:lnTo>
                  <a:lnTo>
                    <a:pt x="4881" y="1070"/>
                  </a:lnTo>
                  <a:lnTo>
                    <a:pt x="4963" y="1044"/>
                  </a:lnTo>
                  <a:lnTo>
                    <a:pt x="5044" y="1017"/>
                  </a:lnTo>
                  <a:lnTo>
                    <a:pt x="5121" y="991"/>
                  </a:lnTo>
                  <a:lnTo>
                    <a:pt x="5200" y="967"/>
                  </a:lnTo>
                  <a:lnTo>
                    <a:pt x="5280" y="941"/>
                  </a:lnTo>
                  <a:lnTo>
                    <a:pt x="5361" y="917"/>
                  </a:lnTo>
                  <a:lnTo>
                    <a:pt x="5438" y="890"/>
                  </a:lnTo>
                  <a:lnTo>
                    <a:pt x="5515" y="866"/>
                  </a:lnTo>
                  <a:lnTo>
                    <a:pt x="5594" y="840"/>
                  </a:lnTo>
                  <a:lnTo>
                    <a:pt x="5671" y="816"/>
                  </a:lnTo>
                  <a:lnTo>
                    <a:pt x="5750" y="792"/>
                  </a:lnTo>
                  <a:lnTo>
                    <a:pt x="5827" y="768"/>
                  </a:lnTo>
                  <a:lnTo>
                    <a:pt x="5904" y="741"/>
                  </a:lnTo>
                  <a:lnTo>
                    <a:pt x="5983" y="715"/>
                  </a:lnTo>
                  <a:lnTo>
                    <a:pt x="6057" y="693"/>
                  </a:lnTo>
                  <a:lnTo>
                    <a:pt x="6134" y="667"/>
                  </a:lnTo>
                  <a:lnTo>
                    <a:pt x="6208" y="643"/>
                  </a:lnTo>
                  <a:lnTo>
                    <a:pt x="6288" y="619"/>
                  </a:lnTo>
                  <a:lnTo>
                    <a:pt x="6362" y="595"/>
                  </a:lnTo>
                  <a:lnTo>
                    <a:pt x="6436" y="571"/>
                  </a:lnTo>
                  <a:lnTo>
                    <a:pt x="6513" y="547"/>
                  </a:lnTo>
                  <a:lnTo>
                    <a:pt x="6588" y="523"/>
                  </a:lnTo>
                  <a:lnTo>
                    <a:pt x="6662" y="499"/>
                  </a:lnTo>
                  <a:lnTo>
                    <a:pt x="6736" y="475"/>
                  </a:lnTo>
                  <a:lnTo>
                    <a:pt x="6811" y="451"/>
                  </a:lnTo>
                  <a:lnTo>
                    <a:pt x="6885" y="427"/>
                  </a:lnTo>
                  <a:lnTo>
                    <a:pt x="6957" y="403"/>
                  </a:lnTo>
                  <a:lnTo>
                    <a:pt x="7034" y="379"/>
                  </a:lnTo>
                  <a:lnTo>
                    <a:pt x="7106" y="355"/>
                  </a:lnTo>
                  <a:lnTo>
                    <a:pt x="7180" y="333"/>
                  </a:lnTo>
                  <a:lnTo>
                    <a:pt x="7252" y="309"/>
                  </a:lnTo>
                  <a:lnTo>
                    <a:pt x="7327" y="288"/>
                  </a:lnTo>
                  <a:lnTo>
                    <a:pt x="7399" y="264"/>
                  </a:lnTo>
                  <a:lnTo>
                    <a:pt x="7471" y="240"/>
                  </a:lnTo>
                  <a:lnTo>
                    <a:pt x="7543" y="218"/>
                  </a:lnTo>
                  <a:lnTo>
                    <a:pt x="7615" y="194"/>
                  </a:lnTo>
                  <a:lnTo>
                    <a:pt x="7687" y="170"/>
                  </a:lnTo>
                  <a:lnTo>
                    <a:pt x="7759" y="148"/>
                  </a:lnTo>
                  <a:lnTo>
                    <a:pt x="7828" y="124"/>
                  </a:lnTo>
                  <a:lnTo>
                    <a:pt x="7900" y="103"/>
                  </a:lnTo>
                  <a:lnTo>
                    <a:pt x="7972" y="79"/>
                  </a:lnTo>
                  <a:lnTo>
                    <a:pt x="8042" y="55"/>
                  </a:lnTo>
                  <a:lnTo>
                    <a:pt x="8114" y="33"/>
                  </a:lnTo>
                  <a:lnTo>
                    <a:pt x="8181" y="9"/>
                  </a:lnTo>
                  <a:lnTo>
                    <a:pt x="821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8" name="Freeform 288"/>
            <p:cNvSpPr>
              <a:spLocks noChangeAspect="1"/>
            </p:cNvSpPr>
            <p:nvPr/>
          </p:nvSpPr>
          <p:spPr bwMode="auto">
            <a:xfrm>
              <a:off x="1119" y="1557"/>
              <a:ext cx="3500" cy="1120"/>
            </a:xfrm>
            <a:custGeom>
              <a:avLst/>
              <a:gdLst/>
              <a:ahLst/>
              <a:cxnLst>
                <a:cxn ang="0">
                  <a:pos x="48" y="2611"/>
                </a:cxn>
                <a:cxn ang="0">
                  <a:pos x="240" y="2551"/>
                </a:cxn>
                <a:cxn ang="0">
                  <a:pos x="429" y="2491"/>
                </a:cxn>
                <a:cxn ang="0">
                  <a:pos x="619" y="2431"/>
                </a:cxn>
                <a:cxn ang="0">
                  <a:pos x="806" y="2369"/>
                </a:cxn>
                <a:cxn ang="0">
                  <a:pos x="993" y="2309"/>
                </a:cxn>
                <a:cxn ang="0">
                  <a:pos x="1178" y="2251"/>
                </a:cxn>
                <a:cxn ang="0">
                  <a:pos x="1363" y="2191"/>
                </a:cxn>
                <a:cxn ang="0">
                  <a:pos x="1548" y="2134"/>
                </a:cxn>
                <a:cxn ang="0">
                  <a:pos x="1728" y="2076"/>
                </a:cxn>
                <a:cxn ang="0">
                  <a:pos x="1908" y="2019"/>
                </a:cxn>
                <a:cxn ang="0">
                  <a:pos x="2085" y="1961"/>
                </a:cxn>
                <a:cxn ang="0">
                  <a:pos x="2263" y="1891"/>
                </a:cxn>
                <a:cxn ang="0">
                  <a:pos x="2443" y="1846"/>
                </a:cxn>
                <a:cxn ang="0">
                  <a:pos x="2618" y="1791"/>
                </a:cxn>
                <a:cxn ang="0">
                  <a:pos x="2791" y="1733"/>
                </a:cxn>
                <a:cxn ang="0">
                  <a:pos x="2963" y="1680"/>
                </a:cxn>
                <a:cxn ang="0">
                  <a:pos x="3136" y="1611"/>
                </a:cxn>
                <a:cxn ang="0">
                  <a:pos x="3304" y="1512"/>
                </a:cxn>
                <a:cxn ang="0">
                  <a:pos x="3477" y="1469"/>
                </a:cxn>
                <a:cxn ang="0">
                  <a:pos x="3643" y="1416"/>
                </a:cxn>
                <a:cxn ang="0">
                  <a:pos x="3813" y="1361"/>
                </a:cxn>
                <a:cxn ang="0">
                  <a:pos x="3979" y="1294"/>
                </a:cxn>
                <a:cxn ang="0">
                  <a:pos x="4147" y="1289"/>
                </a:cxn>
                <a:cxn ang="0">
                  <a:pos x="4312" y="1248"/>
                </a:cxn>
                <a:cxn ang="0">
                  <a:pos x="4475" y="1195"/>
                </a:cxn>
                <a:cxn ang="0">
                  <a:pos x="4636" y="1143"/>
                </a:cxn>
                <a:cxn ang="0">
                  <a:pos x="4799" y="1092"/>
                </a:cxn>
                <a:cxn ang="0">
                  <a:pos x="4960" y="1039"/>
                </a:cxn>
                <a:cxn ang="0">
                  <a:pos x="5118" y="991"/>
                </a:cxn>
                <a:cxn ang="0">
                  <a:pos x="5277" y="939"/>
                </a:cxn>
                <a:cxn ang="0">
                  <a:pos x="5435" y="891"/>
                </a:cxn>
                <a:cxn ang="0">
                  <a:pos x="5591" y="838"/>
                </a:cxn>
                <a:cxn ang="0">
                  <a:pos x="5745" y="790"/>
                </a:cxn>
                <a:cxn ang="0">
                  <a:pos x="5901" y="739"/>
                </a:cxn>
                <a:cxn ang="0">
                  <a:pos x="6054" y="691"/>
                </a:cxn>
                <a:cxn ang="0">
                  <a:pos x="6206" y="641"/>
                </a:cxn>
                <a:cxn ang="0">
                  <a:pos x="6357" y="593"/>
                </a:cxn>
                <a:cxn ang="0">
                  <a:pos x="6508" y="545"/>
                </a:cxn>
                <a:cxn ang="0">
                  <a:pos x="6659" y="495"/>
                </a:cxn>
                <a:cxn ang="0">
                  <a:pos x="6806" y="449"/>
                </a:cxn>
                <a:cxn ang="0">
                  <a:pos x="6954" y="401"/>
                </a:cxn>
                <a:cxn ang="0">
                  <a:pos x="7103" y="353"/>
                </a:cxn>
                <a:cxn ang="0">
                  <a:pos x="7249" y="307"/>
                </a:cxn>
                <a:cxn ang="0">
                  <a:pos x="7393" y="262"/>
                </a:cxn>
                <a:cxn ang="0">
                  <a:pos x="7537" y="216"/>
                </a:cxn>
                <a:cxn ang="0">
                  <a:pos x="7681" y="170"/>
                </a:cxn>
                <a:cxn ang="0">
                  <a:pos x="7825" y="125"/>
                </a:cxn>
                <a:cxn ang="0">
                  <a:pos x="7967" y="77"/>
                </a:cxn>
                <a:cxn ang="0">
                  <a:pos x="8106" y="31"/>
                </a:cxn>
                <a:cxn ang="0">
                  <a:pos x="8212" y="0"/>
                </a:cxn>
              </a:cxnLst>
              <a:rect l="0" t="0" r="r" b="b"/>
              <a:pathLst>
                <a:path w="8212" h="2628">
                  <a:moveTo>
                    <a:pt x="0" y="2628"/>
                  </a:moveTo>
                  <a:lnTo>
                    <a:pt x="48" y="2611"/>
                  </a:lnTo>
                  <a:lnTo>
                    <a:pt x="144" y="2583"/>
                  </a:lnTo>
                  <a:lnTo>
                    <a:pt x="240" y="2551"/>
                  </a:lnTo>
                  <a:lnTo>
                    <a:pt x="333" y="2520"/>
                  </a:lnTo>
                  <a:lnTo>
                    <a:pt x="429" y="2491"/>
                  </a:lnTo>
                  <a:lnTo>
                    <a:pt x="523" y="2460"/>
                  </a:lnTo>
                  <a:lnTo>
                    <a:pt x="619" y="2431"/>
                  </a:lnTo>
                  <a:lnTo>
                    <a:pt x="715" y="2400"/>
                  </a:lnTo>
                  <a:lnTo>
                    <a:pt x="806" y="2369"/>
                  </a:lnTo>
                  <a:lnTo>
                    <a:pt x="902" y="2340"/>
                  </a:lnTo>
                  <a:lnTo>
                    <a:pt x="993" y="2309"/>
                  </a:lnTo>
                  <a:lnTo>
                    <a:pt x="1087" y="2280"/>
                  </a:lnTo>
                  <a:lnTo>
                    <a:pt x="1178" y="2251"/>
                  </a:lnTo>
                  <a:lnTo>
                    <a:pt x="1269" y="2220"/>
                  </a:lnTo>
                  <a:lnTo>
                    <a:pt x="1363" y="2191"/>
                  </a:lnTo>
                  <a:lnTo>
                    <a:pt x="1454" y="2163"/>
                  </a:lnTo>
                  <a:lnTo>
                    <a:pt x="1548" y="2134"/>
                  </a:lnTo>
                  <a:lnTo>
                    <a:pt x="1636" y="2105"/>
                  </a:lnTo>
                  <a:lnTo>
                    <a:pt x="1728" y="2076"/>
                  </a:lnTo>
                  <a:lnTo>
                    <a:pt x="1819" y="2047"/>
                  </a:lnTo>
                  <a:lnTo>
                    <a:pt x="1908" y="2019"/>
                  </a:lnTo>
                  <a:lnTo>
                    <a:pt x="1996" y="1990"/>
                  </a:lnTo>
                  <a:lnTo>
                    <a:pt x="2085" y="1961"/>
                  </a:lnTo>
                  <a:lnTo>
                    <a:pt x="2174" y="1932"/>
                  </a:lnTo>
                  <a:lnTo>
                    <a:pt x="2263" y="1891"/>
                  </a:lnTo>
                  <a:lnTo>
                    <a:pt x="2352" y="1863"/>
                  </a:lnTo>
                  <a:lnTo>
                    <a:pt x="2443" y="1846"/>
                  </a:lnTo>
                  <a:lnTo>
                    <a:pt x="2529" y="1817"/>
                  </a:lnTo>
                  <a:lnTo>
                    <a:pt x="2618" y="1791"/>
                  </a:lnTo>
                  <a:lnTo>
                    <a:pt x="2704" y="1762"/>
                  </a:lnTo>
                  <a:lnTo>
                    <a:pt x="2791" y="1733"/>
                  </a:lnTo>
                  <a:lnTo>
                    <a:pt x="2877" y="1709"/>
                  </a:lnTo>
                  <a:lnTo>
                    <a:pt x="2963" y="1680"/>
                  </a:lnTo>
                  <a:lnTo>
                    <a:pt x="3050" y="1649"/>
                  </a:lnTo>
                  <a:lnTo>
                    <a:pt x="3136" y="1611"/>
                  </a:lnTo>
                  <a:lnTo>
                    <a:pt x="3220" y="1553"/>
                  </a:lnTo>
                  <a:lnTo>
                    <a:pt x="3304" y="1512"/>
                  </a:lnTo>
                  <a:lnTo>
                    <a:pt x="3391" y="1495"/>
                  </a:lnTo>
                  <a:lnTo>
                    <a:pt x="3477" y="1469"/>
                  </a:lnTo>
                  <a:lnTo>
                    <a:pt x="3559" y="1443"/>
                  </a:lnTo>
                  <a:lnTo>
                    <a:pt x="3643" y="1416"/>
                  </a:lnTo>
                  <a:lnTo>
                    <a:pt x="3729" y="1387"/>
                  </a:lnTo>
                  <a:lnTo>
                    <a:pt x="3813" y="1361"/>
                  </a:lnTo>
                  <a:lnTo>
                    <a:pt x="3897" y="1332"/>
                  </a:lnTo>
                  <a:lnTo>
                    <a:pt x="3979" y="1294"/>
                  </a:lnTo>
                  <a:lnTo>
                    <a:pt x="4060" y="1282"/>
                  </a:lnTo>
                  <a:lnTo>
                    <a:pt x="4147" y="1289"/>
                  </a:lnTo>
                  <a:lnTo>
                    <a:pt x="4228" y="1272"/>
                  </a:lnTo>
                  <a:lnTo>
                    <a:pt x="4312" y="1248"/>
                  </a:lnTo>
                  <a:lnTo>
                    <a:pt x="4391" y="1222"/>
                  </a:lnTo>
                  <a:lnTo>
                    <a:pt x="4475" y="1195"/>
                  </a:lnTo>
                  <a:lnTo>
                    <a:pt x="4557" y="1169"/>
                  </a:lnTo>
                  <a:lnTo>
                    <a:pt x="4636" y="1143"/>
                  </a:lnTo>
                  <a:lnTo>
                    <a:pt x="4718" y="1116"/>
                  </a:lnTo>
                  <a:lnTo>
                    <a:pt x="4799" y="1092"/>
                  </a:lnTo>
                  <a:lnTo>
                    <a:pt x="4878" y="1066"/>
                  </a:lnTo>
                  <a:lnTo>
                    <a:pt x="4960" y="1039"/>
                  </a:lnTo>
                  <a:lnTo>
                    <a:pt x="5037" y="1013"/>
                  </a:lnTo>
                  <a:lnTo>
                    <a:pt x="5118" y="991"/>
                  </a:lnTo>
                  <a:lnTo>
                    <a:pt x="5198" y="965"/>
                  </a:lnTo>
                  <a:lnTo>
                    <a:pt x="5277" y="939"/>
                  </a:lnTo>
                  <a:lnTo>
                    <a:pt x="5354" y="912"/>
                  </a:lnTo>
                  <a:lnTo>
                    <a:pt x="5435" y="891"/>
                  </a:lnTo>
                  <a:lnTo>
                    <a:pt x="5512" y="864"/>
                  </a:lnTo>
                  <a:lnTo>
                    <a:pt x="5591" y="838"/>
                  </a:lnTo>
                  <a:lnTo>
                    <a:pt x="5668" y="811"/>
                  </a:lnTo>
                  <a:lnTo>
                    <a:pt x="5745" y="790"/>
                  </a:lnTo>
                  <a:lnTo>
                    <a:pt x="5824" y="763"/>
                  </a:lnTo>
                  <a:lnTo>
                    <a:pt x="5901" y="739"/>
                  </a:lnTo>
                  <a:lnTo>
                    <a:pt x="5975" y="713"/>
                  </a:lnTo>
                  <a:lnTo>
                    <a:pt x="6054" y="691"/>
                  </a:lnTo>
                  <a:lnTo>
                    <a:pt x="6129" y="665"/>
                  </a:lnTo>
                  <a:lnTo>
                    <a:pt x="6206" y="641"/>
                  </a:lnTo>
                  <a:lnTo>
                    <a:pt x="6282" y="617"/>
                  </a:lnTo>
                  <a:lnTo>
                    <a:pt x="6357" y="593"/>
                  </a:lnTo>
                  <a:lnTo>
                    <a:pt x="6434" y="567"/>
                  </a:lnTo>
                  <a:lnTo>
                    <a:pt x="6508" y="545"/>
                  </a:lnTo>
                  <a:lnTo>
                    <a:pt x="6582" y="521"/>
                  </a:lnTo>
                  <a:lnTo>
                    <a:pt x="6659" y="495"/>
                  </a:lnTo>
                  <a:lnTo>
                    <a:pt x="6734" y="473"/>
                  </a:lnTo>
                  <a:lnTo>
                    <a:pt x="6806" y="449"/>
                  </a:lnTo>
                  <a:lnTo>
                    <a:pt x="6880" y="425"/>
                  </a:lnTo>
                  <a:lnTo>
                    <a:pt x="6954" y="401"/>
                  </a:lnTo>
                  <a:lnTo>
                    <a:pt x="7026" y="377"/>
                  </a:lnTo>
                  <a:lnTo>
                    <a:pt x="7103" y="353"/>
                  </a:lnTo>
                  <a:lnTo>
                    <a:pt x="7175" y="331"/>
                  </a:lnTo>
                  <a:lnTo>
                    <a:pt x="7249" y="307"/>
                  </a:lnTo>
                  <a:lnTo>
                    <a:pt x="7321" y="286"/>
                  </a:lnTo>
                  <a:lnTo>
                    <a:pt x="7393" y="262"/>
                  </a:lnTo>
                  <a:lnTo>
                    <a:pt x="7465" y="240"/>
                  </a:lnTo>
                  <a:lnTo>
                    <a:pt x="7537" y="216"/>
                  </a:lnTo>
                  <a:lnTo>
                    <a:pt x="7609" y="192"/>
                  </a:lnTo>
                  <a:lnTo>
                    <a:pt x="7681" y="170"/>
                  </a:lnTo>
                  <a:lnTo>
                    <a:pt x="7753" y="146"/>
                  </a:lnTo>
                  <a:lnTo>
                    <a:pt x="7825" y="125"/>
                  </a:lnTo>
                  <a:lnTo>
                    <a:pt x="7895" y="101"/>
                  </a:lnTo>
                  <a:lnTo>
                    <a:pt x="7967" y="77"/>
                  </a:lnTo>
                  <a:lnTo>
                    <a:pt x="8034" y="55"/>
                  </a:lnTo>
                  <a:lnTo>
                    <a:pt x="8106" y="31"/>
                  </a:lnTo>
                  <a:lnTo>
                    <a:pt x="8176" y="10"/>
                  </a:lnTo>
                  <a:lnTo>
                    <a:pt x="821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09" name="Freeform 289"/>
            <p:cNvSpPr>
              <a:spLocks noChangeAspect="1"/>
            </p:cNvSpPr>
            <p:nvPr/>
          </p:nvSpPr>
          <p:spPr bwMode="auto">
            <a:xfrm>
              <a:off x="1112" y="1552"/>
              <a:ext cx="3498" cy="1118"/>
            </a:xfrm>
            <a:custGeom>
              <a:avLst/>
              <a:gdLst/>
              <a:ahLst/>
              <a:cxnLst>
                <a:cxn ang="0">
                  <a:pos x="48" y="2609"/>
                </a:cxn>
                <a:cxn ang="0">
                  <a:pos x="242" y="2549"/>
                </a:cxn>
                <a:cxn ang="0">
                  <a:pos x="432" y="2489"/>
                </a:cxn>
                <a:cxn ang="0">
                  <a:pos x="619" y="2429"/>
                </a:cxn>
                <a:cxn ang="0">
                  <a:pos x="809" y="2369"/>
                </a:cxn>
                <a:cxn ang="0">
                  <a:pos x="993" y="2307"/>
                </a:cxn>
                <a:cxn ang="0">
                  <a:pos x="1181" y="2249"/>
                </a:cxn>
                <a:cxn ang="0">
                  <a:pos x="1361" y="2189"/>
                </a:cxn>
                <a:cxn ang="0">
                  <a:pos x="1548" y="2131"/>
                </a:cxn>
                <a:cxn ang="0">
                  <a:pos x="1728" y="2074"/>
                </a:cxn>
                <a:cxn ang="0">
                  <a:pos x="1908" y="2016"/>
                </a:cxn>
                <a:cxn ang="0">
                  <a:pos x="2088" y="1959"/>
                </a:cxn>
                <a:cxn ang="0">
                  <a:pos x="2263" y="1889"/>
                </a:cxn>
                <a:cxn ang="0">
                  <a:pos x="2441" y="1843"/>
                </a:cxn>
                <a:cxn ang="0">
                  <a:pos x="2618" y="1788"/>
                </a:cxn>
                <a:cxn ang="0">
                  <a:pos x="2791" y="1733"/>
                </a:cxn>
                <a:cxn ang="0">
                  <a:pos x="2964" y="1678"/>
                </a:cxn>
                <a:cxn ang="0">
                  <a:pos x="3136" y="1613"/>
                </a:cxn>
                <a:cxn ang="0">
                  <a:pos x="3302" y="1512"/>
                </a:cxn>
                <a:cxn ang="0">
                  <a:pos x="3475" y="1467"/>
                </a:cxn>
                <a:cxn ang="0">
                  <a:pos x="3643" y="1414"/>
                </a:cxn>
                <a:cxn ang="0">
                  <a:pos x="3813" y="1361"/>
                </a:cxn>
                <a:cxn ang="0">
                  <a:pos x="3976" y="1291"/>
                </a:cxn>
                <a:cxn ang="0">
                  <a:pos x="4144" y="1291"/>
                </a:cxn>
                <a:cxn ang="0">
                  <a:pos x="4312" y="1248"/>
                </a:cxn>
                <a:cxn ang="0">
                  <a:pos x="4473" y="1195"/>
                </a:cxn>
                <a:cxn ang="0">
                  <a:pos x="4636" y="1145"/>
                </a:cxn>
                <a:cxn ang="0">
                  <a:pos x="4797" y="1092"/>
                </a:cxn>
                <a:cxn ang="0">
                  <a:pos x="4955" y="1039"/>
                </a:cxn>
                <a:cxn ang="0">
                  <a:pos x="5116" y="989"/>
                </a:cxn>
                <a:cxn ang="0">
                  <a:pos x="5275" y="939"/>
                </a:cxn>
                <a:cxn ang="0">
                  <a:pos x="5431" y="888"/>
                </a:cxn>
                <a:cxn ang="0">
                  <a:pos x="5589" y="838"/>
                </a:cxn>
                <a:cxn ang="0">
                  <a:pos x="5743" y="790"/>
                </a:cxn>
                <a:cxn ang="0">
                  <a:pos x="5899" y="737"/>
                </a:cxn>
                <a:cxn ang="0">
                  <a:pos x="6050" y="689"/>
                </a:cxn>
                <a:cxn ang="0">
                  <a:pos x="6203" y="641"/>
                </a:cxn>
                <a:cxn ang="0">
                  <a:pos x="6357" y="593"/>
                </a:cxn>
                <a:cxn ang="0">
                  <a:pos x="6506" y="545"/>
                </a:cxn>
                <a:cxn ang="0">
                  <a:pos x="6655" y="497"/>
                </a:cxn>
                <a:cxn ang="0">
                  <a:pos x="6806" y="449"/>
                </a:cxn>
                <a:cxn ang="0">
                  <a:pos x="6952" y="401"/>
                </a:cxn>
                <a:cxn ang="0">
                  <a:pos x="7099" y="355"/>
                </a:cxn>
                <a:cxn ang="0">
                  <a:pos x="7247" y="310"/>
                </a:cxn>
                <a:cxn ang="0">
                  <a:pos x="7391" y="262"/>
                </a:cxn>
                <a:cxn ang="0">
                  <a:pos x="7535" y="216"/>
                </a:cxn>
                <a:cxn ang="0">
                  <a:pos x="7679" y="170"/>
                </a:cxn>
                <a:cxn ang="0">
                  <a:pos x="7823" y="125"/>
                </a:cxn>
                <a:cxn ang="0">
                  <a:pos x="7962" y="77"/>
                </a:cxn>
                <a:cxn ang="0">
                  <a:pos x="8104" y="31"/>
                </a:cxn>
                <a:cxn ang="0">
                  <a:pos x="8210" y="0"/>
                </a:cxn>
              </a:cxnLst>
              <a:rect l="0" t="0" r="r" b="b"/>
              <a:pathLst>
                <a:path w="8210" h="2623">
                  <a:moveTo>
                    <a:pt x="0" y="2623"/>
                  </a:moveTo>
                  <a:lnTo>
                    <a:pt x="48" y="2609"/>
                  </a:lnTo>
                  <a:lnTo>
                    <a:pt x="146" y="2578"/>
                  </a:lnTo>
                  <a:lnTo>
                    <a:pt x="242" y="2549"/>
                  </a:lnTo>
                  <a:lnTo>
                    <a:pt x="336" y="2518"/>
                  </a:lnTo>
                  <a:lnTo>
                    <a:pt x="432" y="2489"/>
                  </a:lnTo>
                  <a:lnTo>
                    <a:pt x="528" y="2458"/>
                  </a:lnTo>
                  <a:lnTo>
                    <a:pt x="619" y="2429"/>
                  </a:lnTo>
                  <a:lnTo>
                    <a:pt x="713" y="2398"/>
                  </a:lnTo>
                  <a:lnTo>
                    <a:pt x="809" y="2369"/>
                  </a:lnTo>
                  <a:lnTo>
                    <a:pt x="900" y="2335"/>
                  </a:lnTo>
                  <a:lnTo>
                    <a:pt x="993" y="2307"/>
                  </a:lnTo>
                  <a:lnTo>
                    <a:pt x="1089" y="2278"/>
                  </a:lnTo>
                  <a:lnTo>
                    <a:pt x="1181" y="2249"/>
                  </a:lnTo>
                  <a:lnTo>
                    <a:pt x="1272" y="2218"/>
                  </a:lnTo>
                  <a:lnTo>
                    <a:pt x="1361" y="2189"/>
                  </a:lnTo>
                  <a:lnTo>
                    <a:pt x="1454" y="2160"/>
                  </a:lnTo>
                  <a:lnTo>
                    <a:pt x="1548" y="2131"/>
                  </a:lnTo>
                  <a:lnTo>
                    <a:pt x="1637" y="2103"/>
                  </a:lnTo>
                  <a:lnTo>
                    <a:pt x="1728" y="2074"/>
                  </a:lnTo>
                  <a:lnTo>
                    <a:pt x="1817" y="2045"/>
                  </a:lnTo>
                  <a:lnTo>
                    <a:pt x="1908" y="2016"/>
                  </a:lnTo>
                  <a:lnTo>
                    <a:pt x="1999" y="1987"/>
                  </a:lnTo>
                  <a:lnTo>
                    <a:pt x="2088" y="1959"/>
                  </a:lnTo>
                  <a:lnTo>
                    <a:pt x="2177" y="1930"/>
                  </a:lnTo>
                  <a:lnTo>
                    <a:pt x="2263" y="1889"/>
                  </a:lnTo>
                  <a:lnTo>
                    <a:pt x="2352" y="1865"/>
                  </a:lnTo>
                  <a:lnTo>
                    <a:pt x="2441" y="1843"/>
                  </a:lnTo>
                  <a:lnTo>
                    <a:pt x="2529" y="1817"/>
                  </a:lnTo>
                  <a:lnTo>
                    <a:pt x="2618" y="1788"/>
                  </a:lnTo>
                  <a:lnTo>
                    <a:pt x="2704" y="1759"/>
                  </a:lnTo>
                  <a:lnTo>
                    <a:pt x="2791" y="1733"/>
                  </a:lnTo>
                  <a:lnTo>
                    <a:pt x="2877" y="1704"/>
                  </a:lnTo>
                  <a:lnTo>
                    <a:pt x="2964" y="1678"/>
                  </a:lnTo>
                  <a:lnTo>
                    <a:pt x="3050" y="1651"/>
                  </a:lnTo>
                  <a:lnTo>
                    <a:pt x="3136" y="1613"/>
                  </a:lnTo>
                  <a:lnTo>
                    <a:pt x="3220" y="1555"/>
                  </a:lnTo>
                  <a:lnTo>
                    <a:pt x="3302" y="1512"/>
                  </a:lnTo>
                  <a:lnTo>
                    <a:pt x="3388" y="1493"/>
                  </a:lnTo>
                  <a:lnTo>
                    <a:pt x="3475" y="1467"/>
                  </a:lnTo>
                  <a:lnTo>
                    <a:pt x="3559" y="1440"/>
                  </a:lnTo>
                  <a:lnTo>
                    <a:pt x="3643" y="1414"/>
                  </a:lnTo>
                  <a:lnTo>
                    <a:pt x="3727" y="1385"/>
                  </a:lnTo>
                  <a:lnTo>
                    <a:pt x="3813" y="1361"/>
                  </a:lnTo>
                  <a:lnTo>
                    <a:pt x="3892" y="1327"/>
                  </a:lnTo>
                  <a:lnTo>
                    <a:pt x="3976" y="1291"/>
                  </a:lnTo>
                  <a:lnTo>
                    <a:pt x="4060" y="1282"/>
                  </a:lnTo>
                  <a:lnTo>
                    <a:pt x="4144" y="1291"/>
                  </a:lnTo>
                  <a:lnTo>
                    <a:pt x="4228" y="1272"/>
                  </a:lnTo>
                  <a:lnTo>
                    <a:pt x="4312" y="1248"/>
                  </a:lnTo>
                  <a:lnTo>
                    <a:pt x="4392" y="1222"/>
                  </a:lnTo>
                  <a:lnTo>
                    <a:pt x="4473" y="1195"/>
                  </a:lnTo>
                  <a:lnTo>
                    <a:pt x="4555" y="1169"/>
                  </a:lnTo>
                  <a:lnTo>
                    <a:pt x="4636" y="1145"/>
                  </a:lnTo>
                  <a:lnTo>
                    <a:pt x="4718" y="1119"/>
                  </a:lnTo>
                  <a:lnTo>
                    <a:pt x="4797" y="1092"/>
                  </a:lnTo>
                  <a:lnTo>
                    <a:pt x="4879" y="1066"/>
                  </a:lnTo>
                  <a:lnTo>
                    <a:pt x="4955" y="1039"/>
                  </a:lnTo>
                  <a:lnTo>
                    <a:pt x="5037" y="1013"/>
                  </a:lnTo>
                  <a:lnTo>
                    <a:pt x="5116" y="989"/>
                  </a:lnTo>
                  <a:lnTo>
                    <a:pt x="5195" y="963"/>
                  </a:lnTo>
                  <a:lnTo>
                    <a:pt x="5275" y="939"/>
                  </a:lnTo>
                  <a:lnTo>
                    <a:pt x="5354" y="912"/>
                  </a:lnTo>
                  <a:lnTo>
                    <a:pt x="5431" y="888"/>
                  </a:lnTo>
                  <a:lnTo>
                    <a:pt x="5510" y="864"/>
                  </a:lnTo>
                  <a:lnTo>
                    <a:pt x="5589" y="838"/>
                  </a:lnTo>
                  <a:lnTo>
                    <a:pt x="5668" y="814"/>
                  </a:lnTo>
                  <a:lnTo>
                    <a:pt x="5743" y="790"/>
                  </a:lnTo>
                  <a:lnTo>
                    <a:pt x="5819" y="763"/>
                  </a:lnTo>
                  <a:lnTo>
                    <a:pt x="5899" y="737"/>
                  </a:lnTo>
                  <a:lnTo>
                    <a:pt x="5975" y="715"/>
                  </a:lnTo>
                  <a:lnTo>
                    <a:pt x="6050" y="689"/>
                  </a:lnTo>
                  <a:lnTo>
                    <a:pt x="6129" y="665"/>
                  </a:lnTo>
                  <a:lnTo>
                    <a:pt x="6203" y="641"/>
                  </a:lnTo>
                  <a:lnTo>
                    <a:pt x="6280" y="617"/>
                  </a:lnTo>
                  <a:lnTo>
                    <a:pt x="6357" y="593"/>
                  </a:lnTo>
                  <a:lnTo>
                    <a:pt x="6431" y="569"/>
                  </a:lnTo>
                  <a:lnTo>
                    <a:pt x="6506" y="545"/>
                  </a:lnTo>
                  <a:lnTo>
                    <a:pt x="6580" y="521"/>
                  </a:lnTo>
                  <a:lnTo>
                    <a:pt x="6655" y="497"/>
                  </a:lnTo>
                  <a:lnTo>
                    <a:pt x="6731" y="473"/>
                  </a:lnTo>
                  <a:lnTo>
                    <a:pt x="6806" y="449"/>
                  </a:lnTo>
                  <a:lnTo>
                    <a:pt x="6880" y="427"/>
                  </a:lnTo>
                  <a:lnTo>
                    <a:pt x="6952" y="401"/>
                  </a:lnTo>
                  <a:lnTo>
                    <a:pt x="7027" y="377"/>
                  </a:lnTo>
                  <a:lnTo>
                    <a:pt x="7099" y="355"/>
                  </a:lnTo>
                  <a:lnTo>
                    <a:pt x="7175" y="331"/>
                  </a:lnTo>
                  <a:lnTo>
                    <a:pt x="7247" y="310"/>
                  </a:lnTo>
                  <a:lnTo>
                    <a:pt x="7319" y="286"/>
                  </a:lnTo>
                  <a:lnTo>
                    <a:pt x="7391" y="262"/>
                  </a:lnTo>
                  <a:lnTo>
                    <a:pt x="7463" y="240"/>
                  </a:lnTo>
                  <a:lnTo>
                    <a:pt x="7535" y="216"/>
                  </a:lnTo>
                  <a:lnTo>
                    <a:pt x="7607" y="192"/>
                  </a:lnTo>
                  <a:lnTo>
                    <a:pt x="7679" y="170"/>
                  </a:lnTo>
                  <a:lnTo>
                    <a:pt x="7751" y="146"/>
                  </a:lnTo>
                  <a:lnTo>
                    <a:pt x="7823" y="125"/>
                  </a:lnTo>
                  <a:lnTo>
                    <a:pt x="7895" y="101"/>
                  </a:lnTo>
                  <a:lnTo>
                    <a:pt x="7962" y="77"/>
                  </a:lnTo>
                  <a:lnTo>
                    <a:pt x="8034" y="55"/>
                  </a:lnTo>
                  <a:lnTo>
                    <a:pt x="8104" y="31"/>
                  </a:lnTo>
                  <a:lnTo>
                    <a:pt x="8174" y="12"/>
                  </a:lnTo>
                  <a:lnTo>
                    <a:pt x="821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0" name="Freeform 290"/>
            <p:cNvSpPr>
              <a:spLocks noChangeAspect="1"/>
            </p:cNvSpPr>
            <p:nvPr/>
          </p:nvSpPr>
          <p:spPr bwMode="auto">
            <a:xfrm>
              <a:off x="1106" y="1547"/>
              <a:ext cx="3497" cy="1117"/>
            </a:xfrm>
            <a:custGeom>
              <a:avLst/>
              <a:gdLst/>
              <a:ahLst/>
              <a:cxnLst>
                <a:cxn ang="0">
                  <a:pos x="48" y="2607"/>
                </a:cxn>
                <a:cxn ang="0">
                  <a:pos x="237" y="2547"/>
                </a:cxn>
                <a:cxn ang="0">
                  <a:pos x="429" y="2484"/>
                </a:cxn>
                <a:cxn ang="0">
                  <a:pos x="619" y="2424"/>
                </a:cxn>
                <a:cxn ang="0">
                  <a:pos x="806" y="2364"/>
                </a:cxn>
                <a:cxn ang="0">
                  <a:pos x="993" y="2304"/>
                </a:cxn>
                <a:cxn ang="0">
                  <a:pos x="1178" y="2244"/>
                </a:cxn>
                <a:cxn ang="0">
                  <a:pos x="1363" y="2187"/>
                </a:cxn>
                <a:cxn ang="0">
                  <a:pos x="1543" y="2129"/>
                </a:cxn>
                <a:cxn ang="0">
                  <a:pos x="1725" y="2071"/>
                </a:cxn>
                <a:cxn ang="0">
                  <a:pos x="1905" y="2014"/>
                </a:cxn>
                <a:cxn ang="0">
                  <a:pos x="2085" y="1956"/>
                </a:cxn>
                <a:cxn ang="0">
                  <a:pos x="2260" y="1894"/>
                </a:cxn>
                <a:cxn ang="0">
                  <a:pos x="2438" y="1843"/>
                </a:cxn>
                <a:cxn ang="0">
                  <a:pos x="2615" y="1786"/>
                </a:cxn>
                <a:cxn ang="0">
                  <a:pos x="2788" y="1733"/>
                </a:cxn>
                <a:cxn ang="0">
                  <a:pos x="2958" y="1678"/>
                </a:cxn>
                <a:cxn ang="0">
                  <a:pos x="3134" y="1618"/>
                </a:cxn>
                <a:cxn ang="0">
                  <a:pos x="3299" y="1510"/>
                </a:cxn>
                <a:cxn ang="0">
                  <a:pos x="3470" y="1462"/>
                </a:cxn>
                <a:cxn ang="0">
                  <a:pos x="3640" y="1411"/>
                </a:cxn>
                <a:cxn ang="0">
                  <a:pos x="3806" y="1356"/>
                </a:cxn>
                <a:cxn ang="0">
                  <a:pos x="3974" y="1284"/>
                </a:cxn>
                <a:cxn ang="0">
                  <a:pos x="4142" y="1291"/>
                </a:cxn>
                <a:cxn ang="0">
                  <a:pos x="4305" y="1246"/>
                </a:cxn>
                <a:cxn ang="0">
                  <a:pos x="4470" y="1193"/>
                </a:cxn>
                <a:cxn ang="0">
                  <a:pos x="4631" y="1140"/>
                </a:cxn>
                <a:cxn ang="0">
                  <a:pos x="4792" y="1090"/>
                </a:cxn>
                <a:cxn ang="0">
                  <a:pos x="4953" y="1042"/>
                </a:cxn>
                <a:cxn ang="0">
                  <a:pos x="5111" y="989"/>
                </a:cxn>
                <a:cxn ang="0">
                  <a:pos x="5269" y="936"/>
                </a:cxn>
                <a:cxn ang="0">
                  <a:pos x="5428" y="888"/>
                </a:cxn>
                <a:cxn ang="0">
                  <a:pos x="5584" y="840"/>
                </a:cxn>
                <a:cxn ang="0">
                  <a:pos x="5740" y="787"/>
                </a:cxn>
                <a:cxn ang="0">
                  <a:pos x="5893" y="737"/>
                </a:cxn>
                <a:cxn ang="0">
                  <a:pos x="6047" y="689"/>
                </a:cxn>
                <a:cxn ang="0">
                  <a:pos x="6201" y="641"/>
                </a:cxn>
                <a:cxn ang="0">
                  <a:pos x="6349" y="593"/>
                </a:cxn>
                <a:cxn ang="0">
                  <a:pos x="6503" y="545"/>
                </a:cxn>
                <a:cxn ang="0">
                  <a:pos x="6652" y="497"/>
                </a:cxn>
                <a:cxn ang="0">
                  <a:pos x="6798" y="449"/>
                </a:cxn>
                <a:cxn ang="0">
                  <a:pos x="6949" y="401"/>
                </a:cxn>
                <a:cxn ang="0">
                  <a:pos x="7096" y="355"/>
                </a:cxn>
                <a:cxn ang="0">
                  <a:pos x="7240" y="310"/>
                </a:cxn>
                <a:cxn ang="0">
                  <a:pos x="7386" y="264"/>
                </a:cxn>
                <a:cxn ang="0">
                  <a:pos x="7530" y="216"/>
                </a:cxn>
                <a:cxn ang="0">
                  <a:pos x="7674" y="170"/>
                </a:cxn>
                <a:cxn ang="0">
                  <a:pos x="7816" y="125"/>
                </a:cxn>
                <a:cxn ang="0">
                  <a:pos x="7957" y="79"/>
                </a:cxn>
                <a:cxn ang="0">
                  <a:pos x="8099" y="36"/>
                </a:cxn>
                <a:cxn ang="0">
                  <a:pos x="8204" y="0"/>
                </a:cxn>
              </a:cxnLst>
              <a:rect l="0" t="0" r="r" b="b"/>
              <a:pathLst>
                <a:path w="8204" h="2621">
                  <a:moveTo>
                    <a:pt x="0" y="2621"/>
                  </a:moveTo>
                  <a:lnTo>
                    <a:pt x="48" y="2607"/>
                  </a:lnTo>
                  <a:lnTo>
                    <a:pt x="143" y="2575"/>
                  </a:lnTo>
                  <a:lnTo>
                    <a:pt x="237" y="2547"/>
                  </a:lnTo>
                  <a:lnTo>
                    <a:pt x="333" y="2515"/>
                  </a:lnTo>
                  <a:lnTo>
                    <a:pt x="429" y="2484"/>
                  </a:lnTo>
                  <a:lnTo>
                    <a:pt x="523" y="2455"/>
                  </a:lnTo>
                  <a:lnTo>
                    <a:pt x="619" y="2424"/>
                  </a:lnTo>
                  <a:lnTo>
                    <a:pt x="710" y="2393"/>
                  </a:lnTo>
                  <a:lnTo>
                    <a:pt x="806" y="2364"/>
                  </a:lnTo>
                  <a:lnTo>
                    <a:pt x="897" y="2333"/>
                  </a:lnTo>
                  <a:lnTo>
                    <a:pt x="993" y="2304"/>
                  </a:lnTo>
                  <a:lnTo>
                    <a:pt x="1084" y="2275"/>
                  </a:lnTo>
                  <a:lnTo>
                    <a:pt x="1178" y="2244"/>
                  </a:lnTo>
                  <a:lnTo>
                    <a:pt x="1269" y="2215"/>
                  </a:lnTo>
                  <a:lnTo>
                    <a:pt x="1363" y="2187"/>
                  </a:lnTo>
                  <a:lnTo>
                    <a:pt x="1451" y="2158"/>
                  </a:lnTo>
                  <a:lnTo>
                    <a:pt x="1543" y="2129"/>
                  </a:lnTo>
                  <a:lnTo>
                    <a:pt x="1634" y="2100"/>
                  </a:lnTo>
                  <a:lnTo>
                    <a:pt x="1725" y="2071"/>
                  </a:lnTo>
                  <a:lnTo>
                    <a:pt x="1814" y="2043"/>
                  </a:lnTo>
                  <a:lnTo>
                    <a:pt x="1905" y="2014"/>
                  </a:lnTo>
                  <a:lnTo>
                    <a:pt x="1994" y="1985"/>
                  </a:lnTo>
                  <a:lnTo>
                    <a:pt x="2085" y="1956"/>
                  </a:lnTo>
                  <a:lnTo>
                    <a:pt x="2174" y="1927"/>
                  </a:lnTo>
                  <a:lnTo>
                    <a:pt x="2260" y="1894"/>
                  </a:lnTo>
                  <a:lnTo>
                    <a:pt x="2349" y="1865"/>
                  </a:lnTo>
                  <a:lnTo>
                    <a:pt x="2438" y="1843"/>
                  </a:lnTo>
                  <a:lnTo>
                    <a:pt x="2524" y="1815"/>
                  </a:lnTo>
                  <a:lnTo>
                    <a:pt x="2615" y="1786"/>
                  </a:lnTo>
                  <a:lnTo>
                    <a:pt x="2702" y="1757"/>
                  </a:lnTo>
                  <a:lnTo>
                    <a:pt x="2788" y="1733"/>
                  </a:lnTo>
                  <a:lnTo>
                    <a:pt x="2874" y="1704"/>
                  </a:lnTo>
                  <a:lnTo>
                    <a:pt x="2958" y="1678"/>
                  </a:lnTo>
                  <a:lnTo>
                    <a:pt x="3047" y="1649"/>
                  </a:lnTo>
                  <a:lnTo>
                    <a:pt x="3134" y="1618"/>
                  </a:lnTo>
                  <a:lnTo>
                    <a:pt x="3218" y="1560"/>
                  </a:lnTo>
                  <a:lnTo>
                    <a:pt x="3299" y="1510"/>
                  </a:lnTo>
                  <a:lnTo>
                    <a:pt x="3386" y="1488"/>
                  </a:lnTo>
                  <a:lnTo>
                    <a:pt x="3470" y="1462"/>
                  </a:lnTo>
                  <a:lnTo>
                    <a:pt x="3556" y="1435"/>
                  </a:lnTo>
                  <a:lnTo>
                    <a:pt x="3640" y="1411"/>
                  </a:lnTo>
                  <a:lnTo>
                    <a:pt x="3724" y="1385"/>
                  </a:lnTo>
                  <a:lnTo>
                    <a:pt x="3806" y="1356"/>
                  </a:lnTo>
                  <a:lnTo>
                    <a:pt x="3890" y="1325"/>
                  </a:lnTo>
                  <a:lnTo>
                    <a:pt x="3974" y="1284"/>
                  </a:lnTo>
                  <a:lnTo>
                    <a:pt x="4058" y="1279"/>
                  </a:lnTo>
                  <a:lnTo>
                    <a:pt x="4142" y="1291"/>
                  </a:lnTo>
                  <a:lnTo>
                    <a:pt x="4226" y="1272"/>
                  </a:lnTo>
                  <a:lnTo>
                    <a:pt x="4305" y="1246"/>
                  </a:lnTo>
                  <a:lnTo>
                    <a:pt x="4389" y="1219"/>
                  </a:lnTo>
                  <a:lnTo>
                    <a:pt x="4470" y="1193"/>
                  </a:lnTo>
                  <a:lnTo>
                    <a:pt x="4550" y="1167"/>
                  </a:lnTo>
                  <a:lnTo>
                    <a:pt x="4631" y="1140"/>
                  </a:lnTo>
                  <a:lnTo>
                    <a:pt x="4710" y="1116"/>
                  </a:lnTo>
                  <a:lnTo>
                    <a:pt x="4792" y="1090"/>
                  </a:lnTo>
                  <a:lnTo>
                    <a:pt x="4873" y="1063"/>
                  </a:lnTo>
                  <a:lnTo>
                    <a:pt x="4953" y="1042"/>
                  </a:lnTo>
                  <a:lnTo>
                    <a:pt x="5034" y="1015"/>
                  </a:lnTo>
                  <a:lnTo>
                    <a:pt x="5111" y="989"/>
                  </a:lnTo>
                  <a:lnTo>
                    <a:pt x="5193" y="963"/>
                  </a:lnTo>
                  <a:lnTo>
                    <a:pt x="5269" y="936"/>
                  </a:lnTo>
                  <a:lnTo>
                    <a:pt x="5351" y="915"/>
                  </a:lnTo>
                  <a:lnTo>
                    <a:pt x="5428" y="888"/>
                  </a:lnTo>
                  <a:lnTo>
                    <a:pt x="5505" y="862"/>
                  </a:lnTo>
                  <a:lnTo>
                    <a:pt x="5584" y="840"/>
                  </a:lnTo>
                  <a:lnTo>
                    <a:pt x="5661" y="814"/>
                  </a:lnTo>
                  <a:lnTo>
                    <a:pt x="5740" y="787"/>
                  </a:lnTo>
                  <a:lnTo>
                    <a:pt x="5817" y="763"/>
                  </a:lnTo>
                  <a:lnTo>
                    <a:pt x="5893" y="737"/>
                  </a:lnTo>
                  <a:lnTo>
                    <a:pt x="5970" y="715"/>
                  </a:lnTo>
                  <a:lnTo>
                    <a:pt x="6047" y="689"/>
                  </a:lnTo>
                  <a:lnTo>
                    <a:pt x="6121" y="665"/>
                  </a:lnTo>
                  <a:lnTo>
                    <a:pt x="6201" y="641"/>
                  </a:lnTo>
                  <a:lnTo>
                    <a:pt x="6275" y="617"/>
                  </a:lnTo>
                  <a:lnTo>
                    <a:pt x="6349" y="593"/>
                  </a:lnTo>
                  <a:lnTo>
                    <a:pt x="6426" y="569"/>
                  </a:lnTo>
                  <a:lnTo>
                    <a:pt x="6503" y="545"/>
                  </a:lnTo>
                  <a:lnTo>
                    <a:pt x="6577" y="519"/>
                  </a:lnTo>
                  <a:lnTo>
                    <a:pt x="6652" y="497"/>
                  </a:lnTo>
                  <a:lnTo>
                    <a:pt x="6726" y="473"/>
                  </a:lnTo>
                  <a:lnTo>
                    <a:pt x="6798" y="449"/>
                  </a:lnTo>
                  <a:lnTo>
                    <a:pt x="6875" y="425"/>
                  </a:lnTo>
                  <a:lnTo>
                    <a:pt x="6949" y="401"/>
                  </a:lnTo>
                  <a:lnTo>
                    <a:pt x="7021" y="377"/>
                  </a:lnTo>
                  <a:lnTo>
                    <a:pt x="7096" y="355"/>
                  </a:lnTo>
                  <a:lnTo>
                    <a:pt x="7168" y="331"/>
                  </a:lnTo>
                  <a:lnTo>
                    <a:pt x="7240" y="310"/>
                  </a:lnTo>
                  <a:lnTo>
                    <a:pt x="7314" y="286"/>
                  </a:lnTo>
                  <a:lnTo>
                    <a:pt x="7386" y="264"/>
                  </a:lnTo>
                  <a:lnTo>
                    <a:pt x="7458" y="240"/>
                  </a:lnTo>
                  <a:lnTo>
                    <a:pt x="7530" y="216"/>
                  </a:lnTo>
                  <a:lnTo>
                    <a:pt x="7602" y="194"/>
                  </a:lnTo>
                  <a:lnTo>
                    <a:pt x="7674" y="170"/>
                  </a:lnTo>
                  <a:lnTo>
                    <a:pt x="7746" y="149"/>
                  </a:lnTo>
                  <a:lnTo>
                    <a:pt x="7816" y="125"/>
                  </a:lnTo>
                  <a:lnTo>
                    <a:pt x="7888" y="101"/>
                  </a:lnTo>
                  <a:lnTo>
                    <a:pt x="7957" y="79"/>
                  </a:lnTo>
                  <a:lnTo>
                    <a:pt x="8029" y="55"/>
                  </a:lnTo>
                  <a:lnTo>
                    <a:pt x="8099" y="36"/>
                  </a:lnTo>
                  <a:lnTo>
                    <a:pt x="8171" y="12"/>
                  </a:lnTo>
                  <a:lnTo>
                    <a:pt x="820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1" name="Freeform 291"/>
            <p:cNvSpPr>
              <a:spLocks noChangeAspect="1"/>
            </p:cNvSpPr>
            <p:nvPr/>
          </p:nvSpPr>
          <p:spPr bwMode="auto">
            <a:xfrm>
              <a:off x="1100" y="1542"/>
              <a:ext cx="3493" cy="1116"/>
            </a:xfrm>
            <a:custGeom>
              <a:avLst/>
              <a:gdLst/>
              <a:ahLst/>
              <a:cxnLst>
                <a:cxn ang="0">
                  <a:pos x="46" y="2602"/>
                </a:cxn>
                <a:cxn ang="0">
                  <a:pos x="238" y="2542"/>
                </a:cxn>
                <a:cxn ang="0">
                  <a:pos x="430" y="2482"/>
                </a:cxn>
                <a:cxn ang="0">
                  <a:pos x="617" y="2422"/>
                </a:cxn>
                <a:cxn ang="0">
                  <a:pos x="804" y="2364"/>
                </a:cxn>
                <a:cxn ang="0">
                  <a:pos x="991" y="2302"/>
                </a:cxn>
                <a:cxn ang="0">
                  <a:pos x="1174" y="2242"/>
                </a:cxn>
                <a:cxn ang="0">
                  <a:pos x="1361" y="2184"/>
                </a:cxn>
                <a:cxn ang="0">
                  <a:pos x="1541" y="2127"/>
                </a:cxn>
                <a:cxn ang="0">
                  <a:pos x="1721" y="2069"/>
                </a:cxn>
                <a:cxn ang="0">
                  <a:pos x="1903" y="2011"/>
                </a:cxn>
                <a:cxn ang="0">
                  <a:pos x="2081" y="1954"/>
                </a:cxn>
                <a:cxn ang="0">
                  <a:pos x="2261" y="1894"/>
                </a:cxn>
                <a:cxn ang="0">
                  <a:pos x="2436" y="1841"/>
                </a:cxn>
                <a:cxn ang="0">
                  <a:pos x="2611" y="1783"/>
                </a:cxn>
                <a:cxn ang="0">
                  <a:pos x="2784" y="1728"/>
                </a:cxn>
                <a:cxn ang="0">
                  <a:pos x="2957" y="1675"/>
                </a:cxn>
                <a:cxn ang="0">
                  <a:pos x="3129" y="1618"/>
                </a:cxn>
                <a:cxn ang="0">
                  <a:pos x="3297" y="1507"/>
                </a:cxn>
                <a:cxn ang="0">
                  <a:pos x="3468" y="1457"/>
                </a:cxn>
                <a:cxn ang="0">
                  <a:pos x="3638" y="1409"/>
                </a:cxn>
                <a:cxn ang="0">
                  <a:pos x="3804" y="1356"/>
                </a:cxn>
                <a:cxn ang="0">
                  <a:pos x="3972" y="1279"/>
                </a:cxn>
                <a:cxn ang="0">
                  <a:pos x="4137" y="1291"/>
                </a:cxn>
                <a:cxn ang="0">
                  <a:pos x="4303" y="1246"/>
                </a:cxn>
                <a:cxn ang="0">
                  <a:pos x="4466" y="1193"/>
                </a:cxn>
                <a:cxn ang="0">
                  <a:pos x="4629" y="1143"/>
                </a:cxn>
                <a:cxn ang="0">
                  <a:pos x="4790" y="1090"/>
                </a:cxn>
                <a:cxn ang="0">
                  <a:pos x="4951" y="1037"/>
                </a:cxn>
                <a:cxn ang="0">
                  <a:pos x="5109" y="989"/>
                </a:cxn>
                <a:cxn ang="0">
                  <a:pos x="5268" y="936"/>
                </a:cxn>
                <a:cxn ang="0">
                  <a:pos x="5424" y="888"/>
                </a:cxn>
                <a:cxn ang="0">
                  <a:pos x="5582" y="838"/>
                </a:cxn>
                <a:cxn ang="0">
                  <a:pos x="5738" y="787"/>
                </a:cxn>
                <a:cxn ang="0">
                  <a:pos x="5889" y="739"/>
                </a:cxn>
                <a:cxn ang="0">
                  <a:pos x="6043" y="689"/>
                </a:cxn>
                <a:cxn ang="0">
                  <a:pos x="6194" y="641"/>
                </a:cxn>
                <a:cxn ang="0">
                  <a:pos x="6348" y="593"/>
                </a:cxn>
                <a:cxn ang="0">
                  <a:pos x="6496" y="545"/>
                </a:cxn>
                <a:cxn ang="0">
                  <a:pos x="6648" y="497"/>
                </a:cxn>
                <a:cxn ang="0">
                  <a:pos x="6796" y="451"/>
                </a:cxn>
                <a:cxn ang="0">
                  <a:pos x="6943" y="401"/>
                </a:cxn>
                <a:cxn ang="0">
                  <a:pos x="7089" y="355"/>
                </a:cxn>
                <a:cxn ang="0">
                  <a:pos x="7238" y="310"/>
                </a:cxn>
                <a:cxn ang="0">
                  <a:pos x="7382" y="264"/>
                </a:cxn>
                <a:cxn ang="0">
                  <a:pos x="7526" y="216"/>
                </a:cxn>
                <a:cxn ang="0">
                  <a:pos x="7670" y="170"/>
                </a:cxn>
                <a:cxn ang="0">
                  <a:pos x="7814" y="125"/>
                </a:cxn>
                <a:cxn ang="0">
                  <a:pos x="7953" y="79"/>
                </a:cxn>
                <a:cxn ang="0">
                  <a:pos x="8095" y="36"/>
                </a:cxn>
                <a:cxn ang="0">
                  <a:pos x="8200" y="0"/>
                </a:cxn>
              </a:cxnLst>
              <a:rect l="0" t="0" r="r" b="b"/>
              <a:pathLst>
                <a:path w="8200" h="2619">
                  <a:moveTo>
                    <a:pt x="0" y="2619"/>
                  </a:moveTo>
                  <a:lnTo>
                    <a:pt x="46" y="2602"/>
                  </a:lnTo>
                  <a:lnTo>
                    <a:pt x="144" y="2573"/>
                  </a:lnTo>
                  <a:lnTo>
                    <a:pt x="238" y="2542"/>
                  </a:lnTo>
                  <a:lnTo>
                    <a:pt x="334" y="2513"/>
                  </a:lnTo>
                  <a:lnTo>
                    <a:pt x="430" y="2482"/>
                  </a:lnTo>
                  <a:lnTo>
                    <a:pt x="523" y="2453"/>
                  </a:lnTo>
                  <a:lnTo>
                    <a:pt x="617" y="2422"/>
                  </a:lnTo>
                  <a:lnTo>
                    <a:pt x="710" y="2393"/>
                  </a:lnTo>
                  <a:lnTo>
                    <a:pt x="804" y="2364"/>
                  </a:lnTo>
                  <a:lnTo>
                    <a:pt x="898" y="2331"/>
                  </a:lnTo>
                  <a:lnTo>
                    <a:pt x="991" y="2302"/>
                  </a:lnTo>
                  <a:lnTo>
                    <a:pt x="1082" y="2273"/>
                  </a:lnTo>
                  <a:lnTo>
                    <a:pt x="1174" y="2242"/>
                  </a:lnTo>
                  <a:lnTo>
                    <a:pt x="1267" y="2213"/>
                  </a:lnTo>
                  <a:lnTo>
                    <a:pt x="1361" y="2184"/>
                  </a:lnTo>
                  <a:lnTo>
                    <a:pt x="1452" y="2155"/>
                  </a:lnTo>
                  <a:lnTo>
                    <a:pt x="1541" y="2127"/>
                  </a:lnTo>
                  <a:lnTo>
                    <a:pt x="1632" y="2098"/>
                  </a:lnTo>
                  <a:lnTo>
                    <a:pt x="1721" y="2069"/>
                  </a:lnTo>
                  <a:lnTo>
                    <a:pt x="1814" y="2040"/>
                  </a:lnTo>
                  <a:lnTo>
                    <a:pt x="1903" y="2011"/>
                  </a:lnTo>
                  <a:lnTo>
                    <a:pt x="1992" y="1983"/>
                  </a:lnTo>
                  <a:lnTo>
                    <a:pt x="2081" y="1954"/>
                  </a:lnTo>
                  <a:lnTo>
                    <a:pt x="2172" y="1925"/>
                  </a:lnTo>
                  <a:lnTo>
                    <a:pt x="2261" y="1894"/>
                  </a:lnTo>
                  <a:lnTo>
                    <a:pt x="2347" y="1867"/>
                  </a:lnTo>
                  <a:lnTo>
                    <a:pt x="2436" y="1841"/>
                  </a:lnTo>
                  <a:lnTo>
                    <a:pt x="2522" y="1812"/>
                  </a:lnTo>
                  <a:lnTo>
                    <a:pt x="2611" y="1783"/>
                  </a:lnTo>
                  <a:lnTo>
                    <a:pt x="2697" y="1757"/>
                  </a:lnTo>
                  <a:lnTo>
                    <a:pt x="2784" y="1728"/>
                  </a:lnTo>
                  <a:lnTo>
                    <a:pt x="2873" y="1702"/>
                  </a:lnTo>
                  <a:lnTo>
                    <a:pt x="2957" y="1675"/>
                  </a:lnTo>
                  <a:lnTo>
                    <a:pt x="3043" y="1647"/>
                  </a:lnTo>
                  <a:lnTo>
                    <a:pt x="3129" y="1618"/>
                  </a:lnTo>
                  <a:lnTo>
                    <a:pt x="3213" y="1560"/>
                  </a:lnTo>
                  <a:lnTo>
                    <a:pt x="3297" y="1507"/>
                  </a:lnTo>
                  <a:lnTo>
                    <a:pt x="3384" y="1481"/>
                  </a:lnTo>
                  <a:lnTo>
                    <a:pt x="3468" y="1457"/>
                  </a:lnTo>
                  <a:lnTo>
                    <a:pt x="3554" y="1433"/>
                  </a:lnTo>
                  <a:lnTo>
                    <a:pt x="3638" y="1409"/>
                  </a:lnTo>
                  <a:lnTo>
                    <a:pt x="3720" y="1385"/>
                  </a:lnTo>
                  <a:lnTo>
                    <a:pt x="3804" y="1356"/>
                  </a:lnTo>
                  <a:lnTo>
                    <a:pt x="3888" y="1320"/>
                  </a:lnTo>
                  <a:lnTo>
                    <a:pt x="3972" y="1279"/>
                  </a:lnTo>
                  <a:lnTo>
                    <a:pt x="4053" y="1279"/>
                  </a:lnTo>
                  <a:lnTo>
                    <a:pt x="4137" y="1291"/>
                  </a:lnTo>
                  <a:lnTo>
                    <a:pt x="4221" y="1272"/>
                  </a:lnTo>
                  <a:lnTo>
                    <a:pt x="4303" y="1246"/>
                  </a:lnTo>
                  <a:lnTo>
                    <a:pt x="4387" y="1219"/>
                  </a:lnTo>
                  <a:lnTo>
                    <a:pt x="4466" y="1193"/>
                  </a:lnTo>
                  <a:lnTo>
                    <a:pt x="4548" y="1169"/>
                  </a:lnTo>
                  <a:lnTo>
                    <a:pt x="4629" y="1143"/>
                  </a:lnTo>
                  <a:lnTo>
                    <a:pt x="4709" y="1116"/>
                  </a:lnTo>
                  <a:lnTo>
                    <a:pt x="4790" y="1090"/>
                  </a:lnTo>
                  <a:lnTo>
                    <a:pt x="4869" y="1063"/>
                  </a:lnTo>
                  <a:lnTo>
                    <a:pt x="4951" y="1037"/>
                  </a:lnTo>
                  <a:lnTo>
                    <a:pt x="5028" y="1013"/>
                  </a:lnTo>
                  <a:lnTo>
                    <a:pt x="5109" y="989"/>
                  </a:lnTo>
                  <a:lnTo>
                    <a:pt x="5186" y="963"/>
                  </a:lnTo>
                  <a:lnTo>
                    <a:pt x="5268" y="936"/>
                  </a:lnTo>
                  <a:lnTo>
                    <a:pt x="5344" y="912"/>
                  </a:lnTo>
                  <a:lnTo>
                    <a:pt x="5424" y="888"/>
                  </a:lnTo>
                  <a:lnTo>
                    <a:pt x="5503" y="862"/>
                  </a:lnTo>
                  <a:lnTo>
                    <a:pt x="5582" y="838"/>
                  </a:lnTo>
                  <a:lnTo>
                    <a:pt x="5659" y="814"/>
                  </a:lnTo>
                  <a:lnTo>
                    <a:pt x="5738" y="787"/>
                  </a:lnTo>
                  <a:lnTo>
                    <a:pt x="5812" y="766"/>
                  </a:lnTo>
                  <a:lnTo>
                    <a:pt x="5889" y="739"/>
                  </a:lnTo>
                  <a:lnTo>
                    <a:pt x="5968" y="715"/>
                  </a:lnTo>
                  <a:lnTo>
                    <a:pt x="6043" y="689"/>
                  </a:lnTo>
                  <a:lnTo>
                    <a:pt x="6120" y="667"/>
                  </a:lnTo>
                  <a:lnTo>
                    <a:pt x="6194" y="641"/>
                  </a:lnTo>
                  <a:lnTo>
                    <a:pt x="6273" y="617"/>
                  </a:lnTo>
                  <a:lnTo>
                    <a:pt x="6348" y="593"/>
                  </a:lnTo>
                  <a:lnTo>
                    <a:pt x="6422" y="569"/>
                  </a:lnTo>
                  <a:lnTo>
                    <a:pt x="6496" y="545"/>
                  </a:lnTo>
                  <a:lnTo>
                    <a:pt x="6573" y="521"/>
                  </a:lnTo>
                  <a:lnTo>
                    <a:pt x="6648" y="497"/>
                  </a:lnTo>
                  <a:lnTo>
                    <a:pt x="6722" y="473"/>
                  </a:lnTo>
                  <a:lnTo>
                    <a:pt x="6796" y="451"/>
                  </a:lnTo>
                  <a:lnTo>
                    <a:pt x="6868" y="425"/>
                  </a:lnTo>
                  <a:lnTo>
                    <a:pt x="6943" y="401"/>
                  </a:lnTo>
                  <a:lnTo>
                    <a:pt x="7017" y="379"/>
                  </a:lnTo>
                  <a:lnTo>
                    <a:pt x="7089" y="355"/>
                  </a:lnTo>
                  <a:lnTo>
                    <a:pt x="7161" y="334"/>
                  </a:lnTo>
                  <a:lnTo>
                    <a:pt x="7238" y="310"/>
                  </a:lnTo>
                  <a:lnTo>
                    <a:pt x="7310" y="286"/>
                  </a:lnTo>
                  <a:lnTo>
                    <a:pt x="7382" y="264"/>
                  </a:lnTo>
                  <a:lnTo>
                    <a:pt x="7454" y="240"/>
                  </a:lnTo>
                  <a:lnTo>
                    <a:pt x="7526" y="216"/>
                  </a:lnTo>
                  <a:lnTo>
                    <a:pt x="7598" y="194"/>
                  </a:lnTo>
                  <a:lnTo>
                    <a:pt x="7670" y="170"/>
                  </a:lnTo>
                  <a:lnTo>
                    <a:pt x="7742" y="149"/>
                  </a:lnTo>
                  <a:lnTo>
                    <a:pt x="7814" y="125"/>
                  </a:lnTo>
                  <a:lnTo>
                    <a:pt x="7881" y="101"/>
                  </a:lnTo>
                  <a:lnTo>
                    <a:pt x="7953" y="79"/>
                  </a:lnTo>
                  <a:lnTo>
                    <a:pt x="8023" y="60"/>
                  </a:lnTo>
                  <a:lnTo>
                    <a:pt x="8095" y="36"/>
                  </a:lnTo>
                  <a:lnTo>
                    <a:pt x="8164" y="12"/>
                  </a:lnTo>
                  <a:lnTo>
                    <a:pt x="820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2" name="Freeform 292"/>
            <p:cNvSpPr>
              <a:spLocks noChangeAspect="1"/>
            </p:cNvSpPr>
            <p:nvPr/>
          </p:nvSpPr>
          <p:spPr bwMode="auto">
            <a:xfrm>
              <a:off x="1093" y="1538"/>
              <a:ext cx="3492" cy="1113"/>
            </a:xfrm>
            <a:custGeom>
              <a:avLst/>
              <a:gdLst/>
              <a:ahLst/>
              <a:cxnLst>
                <a:cxn ang="0">
                  <a:pos x="48" y="2597"/>
                </a:cxn>
                <a:cxn ang="0">
                  <a:pos x="238" y="2537"/>
                </a:cxn>
                <a:cxn ang="0">
                  <a:pos x="430" y="2477"/>
                </a:cxn>
                <a:cxn ang="0">
                  <a:pos x="619" y="2415"/>
                </a:cxn>
                <a:cxn ang="0">
                  <a:pos x="807" y="2355"/>
                </a:cxn>
                <a:cxn ang="0">
                  <a:pos x="991" y="2297"/>
                </a:cxn>
                <a:cxn ang="0">
                  <a:pos x="1179" y="2237"/>
                </a:cxn>
                <a:cxn ang="0">
                  <a:pos x="1359" y="2180"/>
                </a:cxn>
                <a:cxn ang="0">
                  <a:pos x="1543" y="2122"/>
                </a:cxn>
                <a:cxn ang="0">
                  <a:pos x="1726" y="2065"/>
                </a:cxn>
                <a:cxn ang="0">
                  <a:pos x="1903" y="2007"/>
                </a:cxn>
                <a:cxn ang="0">
                  <a:pos x="2081" y="1949"/>
                </a:cxn>
                <a:cxn ang="0">
                  <a:pos x="2261" y="1892"/>
                </a:cxn>
                <a:cxn ang="0">
                  <a:pos x="2436" y="1837"/>
                </a:cxn>
                <a:cxn ang="0">
                  <a:pos x="2611" y="1784"/>
                </a:cxn>
                <a:cxn ang="0">
                  <a:pos x="2784" y="1726"/>
                </a:cxn>
                <a:cxn ang="0">
                  <a:pos x="2957" y="1671"/>
                </a:cxn>
                <a:cxn ang="0">
                  <a:pos x="3130" y="1616"/>
                </a:cxn>
                <a:cxn ang="0">
                  <a:pos x="3298" y="1503"/>
                </a:cxn>
                <a:cxn ang="0">
                  <a:pos x="3468" y="1448"/>
                </a:cxn>
                <a:cxn ang="0">
                  <a:pos x="3638" y="1405"/>
                </a:cxn>
                <a:cxn ang="0">
                  <a:pos x="3804" y="1352"/>
                </a:cxn>
                <a:cxn ang="0">
                  <a:pos x="3972" y="1275"/>
                </a:cxn>
                <a:cxn ang="0">
                  <a:pos x="4138" y="1289"/>
                </a:cxn>
                <a:cxn ang="0">
                  <a:pos x="4303" y="1241"/>
                </a:cxn>
                <a:cxn ang="0">
                  <a:pos x="4466" y="1189"/>
                </a:cxn>
                <a:cxn ang="0">
                  <a:pos x="4627" y="1138"/>
                </a:cxn>
                <a:cxn ang="0">
                  <a:pos x="4790" y="1088"/>
                </a:cxn>
                <a:cxn ang="0">
                  <a:pos x="4946" y="1037"/>
                </a:cxn>
                <a:cxn ang="0">
                  <a:pos x="5109" y="985"/>
                </a:cxn>
                <a:cxn ang="0">
                  <a:pos x="5268" y="937"/>
                </a:cxn>
                <a:cxn ang="0">
                  <a:pos x="5421" y="884"/>
                </a:cxn>
                <a:cxn ang="0">
                  <a:pos x="5577" y="836"/>
                </a:cxn>
                <a:cxn ang="0">
                  <a:pos x="5733" y="785"/>
                </a:cxn>
                <a:cxn ang="0">
                  <a:pos x="5889" y="737"/>
                </a:cxn>
                <a:cxn ang="0">
                  <a:pos x="6043" y="687"/>
                </a:cxn>
                <a:cxn ang="0">
                  <a:pos x="6194" y="639"/>
                </a:cxn>
                <a:cxn ang="0">
                  <a:pos x="6345" y="591"/>
                </a:cxn>
                <a:cxn ang="0">
                  <a:pos x="6497" y="543"/>
                </a:cxn>
                <a:cxn ang="0">
                  <a:pos x="6645" y="495"/>
                </a:cxn>
                <a:cxn ang="0">
                  <a:pos x="6794" y="449"/>
                </a:cxn>
                <a:cxn ang="0">
                  <a:pos x="6943" y="399"/>
                </a:cxn>
                <a:cxn ang="0">
                  <a:pos x="7087" y="353"/>
                </a:cxn>
                <a:cxn ang="0">
                  <a:pos x="7233" y="308"/>
                </a:cxn>
                <a:cxn ang="0">
                  <a:pos x="7382" y="262"/>
                </a:cxn>
                <a:cxn ang="0">
                  <a:pos x="7526" y="216"/>
                </a:cxn>
                <a:cxn ang="0">
                  <a:pos x="7665" y="171"/>
                </a:cxn>
                <a:cxn ang="0">
                  <a:pos x="7809" y="123"/>
                </a:cxn>
                <a:cxn ang="0">
                  <a:pos x="7951" y="77"/>
                </a:cxn>
                <a:cxn ang="0">
                  <a:pos x="8092" y="34"/>
                </a:cxn>
                <a:cxn ang="0">
                  <a:pos x="8196" y="0"/>
                </a:cxn>
              </a:cxnLst>
              <a:rect l="0" t="0" r="r" b="b"/>
              <a:pathLst>
                <a:path w="8196" h="2614">
                  <a:moveTo>
                    <a:pt x="0" y="2614"/>
                  </a:moveTo>
                  <a:lnTo>
                    <a:pt x="48" y="2597"/>
                  </a:lnTo>
                  <a:lnTo>
                    <a:pt x="144" y="2569"/>
                  </a:lnTo>
                  <a:lnTo>
                    <a:pt x="238" y="2537"/>
                  </a:lnTo>
                  <a:lnTo>
                    <a:pt x="334" y="2509"/>
                  </a:lnTo>
                  <a:lnTo>
                    <a:pt x="430" y="2477"/>
                  </a:lnTo>
                  <a:lnTo>
                    <a:pt x="523" y="2449"/>
                  </a:lnTo>
                  <a:lnTo>
                    <a:pt x="619" y="2415"/>
                  </a:lnTo>
                  <a:lnTo>
                    <a:pt x="711" y="2386"/>
                  </a:lnTo>
                  <a:lnTo>
                    <a:pt x="807" y="2355"/>
                  </a:lnTo>
                  <a:lnTo>
                    <a:pt x="898" y="2326"/>
                  </a:lnTo>
                  <a:lnTo>
                    <a:pt x="991" y="2297"/>
                  </a:lnTo>
                  <a:lnTo>
                    <a:pt x="1085" y="2269"/>
                  </a:lnTo>
                  <a:lnTo>
                    <a:pt x="1179" y="2237"/>
                  </a:lnTo>
                  <a:lnTo>
                    <a:pt x="1270" y="2209"/>
                  </a:lnTo>
                  <a:lnTo>
                    <a:pt x="1359" y="2180"/>
                  </a:lnTo>
                  <a:lnTo>
                    <a:pt x="1450" y="2151"/>
                  </a:lnTo>
                  <a:lnTo>
                    <a:pt x="1543" y="2122"/>
                  </a:lnTo>
                  <a:lnTo>
                    <a:pt x="1632" y="2093"/>
                  </a:lnTo>
                  <a:lnTo>
                    <a:pt x="1726" y="2065"/>
                  </a:lnTo>
                  <a:lnTo>
                    <a:pt x="1815" y="2036"/>
                  </a:lnTo>
                  <a:lnTo>
                    <a:pt x="1903" y="2007"/>
                  </a:lnTo>
                  <a:lnTo>
                    <a:pt x="1992" y="1978"/>
                  </a:lnTo>
                  <a:lnTo>
                    <a:pt x="2081" y="1949"/>
                  </a:lnTo>
                  <a:lnTo>
                    <a:pt x="2170" y="1921"/>
                  </a:lnTo>
                  <a:lnTo>
                    <a:pt x="2261" y="1892"/>
                  </a:lnTo>
                  <a:lnTo>
                    <a:pt x="2347" y="1865"/>
                  </a:lnTo>
                  <a:lnTo>
                    <a:pt x="2436" y="1837"/>
                  </a:lnTo>
                  <a:lnTo>
                    <a:pt x="2522" y="1808"/>
                  </a:lnTo>
                  <a:lnTo>
                    <a:pt x="2611" y="1784"/>
                  </a:lnTo>
                  <a:lnTo>
                    <a:pt x="2698" y="1755"/>
                  </a:lnTo>
                  <a:lnTo>
                    <a:pt x="2784" y="1726"/>
                  </a:lnTo>
                  <a:lnTo>
                    <a:pt x="2870" y="1700"/>
                  </a:lnTo>
                  <a:lnTo>
                    <a:pt x="2957" y="1671"/>
                  </a:lnTo>
                  <a:lnTo>
                    <a:pt x="3043" y="1645"/>
                  </a:lnTo>
                  <a:lnTo>
                    <a:pt x="3130" y="1616"/>
                  </a:lnTo>
                  <a:lnTo>
                    <a:pt x="3214" y="1561"/>
                  </a:lnTo>
                  <a:lnTo>
                    <a:pt x="3298" y="1503"/>
                  </a:lnTo>
                  <a:lnTo>
                    <a:pt x="3384" y="1472"/>
                  </a:lnTo>
                  <a:lnTo>
                    <a:pt x="3468" y="1448"/>
                  </a:lnTo>
                  <a:lnTo>
                    <a:pt x="3554" y="1426"/>
                  </a:lnTo>
                  <a:lnTo>
                    <a:pt x="3638" y="1405"/>
                  </a:lnTo>
                  <a:lnTo>
                    <a:pt x="3720" y="1378"/>
                  </a:lnTo>
                  <a:lnTo>
                    <a:pt x="3804" y="1352"/>
                  </a:lnTo>
                  <a:lnTo>
                    <a:pt x="3888" y="1316"/>
                  </a:lnTo>
                  <a:lnTo>
                    <a:pt x="3972" y="1275"/>
                  </a:lnTo>
                  <a:lnTo>
                    <a:pt x="4054" y="1275"/>
                  </a:lnTo>
                  <a:lnTo>
                    <a:pt x="4138" y="1289"/>
                  </a:lnTo>
                  <a:lnTo>
                    <a:pt x="4219" y="1268"/>
                  </a:lnTo>
                  <a:lnTo>
                    <a:pt x="4303" y="1241"/>
                  </a:lnTo>
                  <a:lnTo>
                    <a:pt x="4382" y="1215"/>
                  </a:lnTo>
                  <a:lnTo>
                    <a:pt x="4466" y="1189"/>
                  </a:lnTo>
                  <a:lnTo>
                    <a:pt x="4548" y="1162"/>
                  </a:lnTo>
                  <a:lnTo>
                    <a:pt x="4627" y="1138"/>
                  </a:lnTo>
                  <a:lnTo>
                    <a:pt x="4709" y="1112"/>
                  </a:lnTo>
                  <a:lnTo>
                    <a:pt x="4790" y="1088"/>
                  </a:lnTo>
                  <a:lnTo>
                    <a:pt x="4869" y="1064"/>
                  </a:lnTo>
                  <a:lnTo>
                    <a:pt x="4946" y="1037"/>
                  </a:lnTo>
                  <a:lnTo>
                    <a:pt x="5028" y="1011"/>
                  </a:lnTo>
                  <a:lnTo>
                    <a:pt x="5109" y="985"/>
                  </a:lnTo>
                  <a:lnTo>
                    <a:pt x="5186" y="958"/>
                  </a:lnTo>
                  <a:lnTo>
                    <a:pt x="5268" y="937"/>
                  </a:lnTo>
                  <a:lnTo>
                    <a:pt x="5345" y="910"/>
                  </a:lnTo>
                  <a:lnTo>
                    <a:pt x="5421" y="884"/>
                  </a:lnTo>
                  <a:lnTo>
                    <a:pt x="5501" y="862"/>
                  </a:lnTo>
                  <a:lnTo>
                    <a:pt x="5577" y="836"/>
                  </a:lnTo>
                  <a:lnTo>
                    <a:pt x="5657" y="809"/>
                  </a:lnTo>
                  <a:lnTo>
                    <a:pt x="5733" y="785"/>
                  </a:lnTo>
                  <a:lnTo>
                    <a:pt x="5810" y="759"/>
                  </a:lnTo>
                  <a:lnTo>
                    <a:pt x="5889" y="737"/>
                  </a:lnTo>
                  <a:lnTo>
                    <a:pt x="5964" y="711"/>
                  </a:lnTo>
                  <a:lnTo>
                    <a:pt x="6043" y="687"/>
                  </a:lnTo>
                  <a:lnTo>
                    <a:pt x="6117" y="663"/>
                  </a:lnTo>
                  <a:lnTo>
                    <a:pt x="6194" y="639"/>
                  </a:lnTo>
                  <a:lnTo>
                    <a:pt x="6269" y="615"/>
                  </a:lnTo>
                  <a:lnTo>
                    <a:pt x="6345" y="591"/>
                  </a:lnTo>
                  <a:lnTo>
                    <a:pt x="6422" y="567"/>
                  </a:lnTo>
                  <a:lnTo>
                    <a:pt x="6497" y="543"/>
                  </a:lnTo>
                  <a:lnTo>
                    <a:pt x="6571" y="519"/>
                  </a:lnTo>
                  <a:lnTo>
                    <a:pt x="6645" y="495"/>
                  </a:lnTo>
                  <a:lnTo>
                    <a:pt x="6717" y="471"/>
                  </a:lnTo>
                  <a:lnTo>
                    <a:pt x="6794" y="449"/>
                  </a:lnTo>
                  <a:lnTo>
                    <a:pt x="6869" y="423"/>
                  </a:lnTo>
                  <a:lnTo>
                    <a:pt x="6943" y="399"/>
                  </a:lnTo>
                  <a:lnTo>
                    <a:pt x="7015" y="377"/>
                  </a:lnTo>
                  <a:lnTo>
                    <a:pt x="7087" y="353"/>
                  </a:lnTo>
                  <a:lnTo>
                    <a:pt x="7161" y="332"/>
                  </a:lnTo>
                  <a:lnTo>
                    <a:pt x="7233" y="308"/>
                  </a:lnTo>
                  <a:lnTo>
                    <a:pt x="7305" y="286"/>
                  </a:lnTo>
                  <a:lnTo>
                    <a:pt x="7382" y="262"/>
                  </a:lnTo>
                  <a:lnTo>
                    <a:pt x="7454" y="238"/>
                  </a:lnTo>
                  <a:lnTo>
                    <a:pt x="7526" y="216"/>
                  </a:lnTo>
                  <a:lnTo>
                    <a:pt x="7598" y="192"/>
                  </a:lnTo>
                  <a:lnTo>
                    <a:pt x="7665" y="171"/>
                  </a:lnTo>
                  <a:lnTo>
                    <a:pt x="7737" y="147"/>
                  </a:lnTo>
                  <a:lnTo>
                    <a:pt x="7809" y="123"/>
                  </a:lnTo>
                  <a:lnTo>
                    <a:pt x="7881" y="101"/>
                  </a:lnTo>
                  <a:lnTo>
                    <a:pt x="7951" y="77"/>
                  </a:lnTo>
                  <a:lnTo>
                    <a:pt x="8023" y="58"/>
                  </a:lnTo>
                  <a:lnTo>
                    <a:pt x="8092" y="34"/>
                  </a:lnTo>
                  <a:lnTo>
                    <a:pt x="8162" y="10"/>
                  </a:lnTo>
                  <a:lnTo>
                    <a:pt x="819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3" name="Freeform 293"/>
            <p:cNvSpPr>
              <a:spLocks noChangeAspect="1"/>
            </p:cNvSpPr>
            <p:nvPr/>
          </p:nvSpPr>
          <p:spPr bwMode="auto">
            <a:xfrm>
              <a:off x="1087" y="1533"/>
              <a:ext cx="3490" cy="1111"/>
            </a:xfrm>
            <a:custGeom>
              <a:avLst/>
              <a:gdLst/>
              <a:ahLst/>
              <a:cxnLst>
                <a:cxn ang="0">
                  <a:pos x="46" y="2595"/>
                </a:cxn>
                <a:cxn ang="0">
                  <a:pos x="237" y="2535"/>
                </a:cxn>
                <a:cxn ang="0">
                  <a:pos x="427" y="2475"/>
                </a:cxn>
                <a:cxn ang="0">
                  <a:pos x="617" y="2415"/>
                </a:cxn>
                <a:cxn ang="0">
                  <a:pos x="804" y="2353"/>
                </a:cxn>
                <a:cxn ang="0">
                  <a:pos x="989" y="2295"/>
                </a:cxn>
                <a:cxn ang="0">
                  <a:pos x="1173" y="2235"/>
                </a:cxn>
                <a:cxn ang="0">
                  <a:pos x="1358" y="2177"/>
                </a:cxn>
                <a:cxn ang="0">
                  <a:pos x="1541" y="2120"/>
                </a:cxn>
                <a:cxn ang="0">
                  <a:pos x="1721" y="2062"/>
                </a:cxn>
                <a:cxn ang="0">
                  <a:pos x="1901" y="2005"/>
                </a:cxn>
                <a:cxn ang="0">
                  <a:pos x="2078" y="1947"/>
                </a:cxn>
                <a:cxn ang="0">
                  <a:pos x="2256" y="1892"/>
                </a:cxn>
                <a:cxn ang="0">
                  <a:pos x="2433" y="1834"/>
                </a:cxn>
                <a:cxn ang="0">
                  <a:pos x="2608" y="1779"/>
                </a:cxn>
                <a:cxn ang="0">
                  <a:pos x="2781" y="1726"/>
                </a:cxn>
                <a:cxn ang="0">
                  <a:pos x="2954" y="1669"/>
                </a:cxn>
                <a:cxn ang="0">
                  <a:pos x="3127" y="1613"/>
                </a:cxn>
                <a:cxn ang="0">
                  <a:pos x="3292" y="1501"/>
                </a:cxn>
                <a:cxn ang="0">
                  <a:pos x="3463" y="1441"/>
                </a:cxn>
                <a:cxn ang="0">
                  <a:pos x="3633" y="1402"/>
                </a:cxn>
                <a:cxn ang="0">
                  <a:pos x="3801" y="1347"/>
                </a:cxn>
                <a:cxn ang="0">
                  <a:pos x="3964" y="1275"/>
                </a:cxn>
                <a:cxn ang="0">
                  <a:pos x="4135" y="1292"/>
                </a:cxn>
                <a:cxn ang="0">
                  <a:pos x="4300" y="1241"/>
                </a:cxn>
                <a:cxn ang="0">
                  <a:pos x="4461" y="1191"/>
                </a:cxn>
                <a:cxn ang="0">
                  <a:pos x="4624" y="1138"/>
                </a:cxn>
                <a:cxn ang="0">
                  <a:pos x="4785" y="1085"/>
                </a:cxn>
                <a:cxn ang="0">
                  <a:pos x="4943" y="1035"/>
                </a:cxn>
                <a:cxn ang="0">
                  <a:pos x="5102" y="985"/>
                </a:cxn>
                <a:cxn ang="0">
                  <a:pos x="5260" y="934"/>
                </a:cxn>
                <a:cxn ang="0">
                  <a:pos x="5419" y="884"/>
                </a:cxn>
                <a:cxn ang="0">
                  <a:pos x="5575" y="836"/>
                </a:cxn>
                <a:cxn ang="0">
                  <a:pos x="5731" y="788"/>
                </a:cxn>
                <a:cxn ang="0">
                  <a:pos x="5884" y="737"/>
                </a:cxn>
                <a:cxn ang="0">
                  <a:pos x="6038" y="689"/>
                </a:cxn>
                <a:cxn ang="0">
                  <a:pos x="6189" y="639"/>
                </a:cxn>
                <a:cxn ang="0">
                  <a:pos x="6340" y="591"/>
                </a:cxn>
                <a:cxn ang="0">
                  <a:pos x="6491" y="543"/>
                </a:cxn>
                <a:cxn ang="0">
                  <a:pos x="6640" y="495"/>
                </a:cxn>
                <a:cxn ang="0">
                  <a:pos x="6791" y="449"/>
                </a:cxn>
                <a:cxn ang="0">
                  <a:pos x="6938" y="401"/>
                </a:cxn>
                <a:cxn ang="0">
                  <a:pos x="7084" y="356"/>
                </a:cxn>
                <a:cxn ang="0">
                  <a:pos x="7230" y="308"/>
                </a:cxn>
                <a:cxn ang="0">
                  <a:pos x="7374" y="262"/>
                </a:cxn>
                <a:cxn ang="0">
                  <a:pos x="7518" y="216"/>
                </a:cxn>
                <a:cxn ang="0">
                  <a:pos x="7662" y="171"/>
                </a:cxn>
                <a:cxn ang="0">
                  <a:pos x="7804" y="123"/>
                </a:cxn>
                <a:cxn ang="0">
                  <a:pos x="7946" y="82"/>
                </a:cxn>
                <a:cxn ang="0">
                  <a:pos x="8087" y="34"/>
                </a:cxn>
                <a:cxn ang="0">
                  <a:pos x="8193" y="0"/>
                </a:cxn>
              </a:cxnLst>
              <a:rect l="0" t="0" r="r" b="b"/>
              <a:pathLst>
                <a:path w="8193" h="2609">
                  <a:moveTo>
                    <a:pt x="0" y="2609"/>
                  </a:moveTo>
                  <a:lnTo>
                    <a:pt x="46" y="2595"/>
                  </a:lnTo>
                  <a:lnTo>
                    <a:pt x="144" y="2564"/>
                  </a:lnTo>
                  <a:lnTo>
                    <a:pt x="237" y="2535"/>
                  </a:lnTo>
                  <a:lnTo>
                    <a:pt x="333" y="2504"/>
                  </a:lnTo>
                  <a:lnTo>
                    <a:pt x="427" y="2475"/>
                  </a:lnTo>
                  <a:lnTo>
                    <a:pt x="521" y="2444"/>
                  </a:lnTo>
                  <a:lnTo>
                    <a:pt x="617" y="2415"/>
                  </a:lnTo>
                  <a:lnTo>
                    <a:pt x="710" y="2386"/>
                  </a:lnTo>
                  <a:lnTo>
                    <a:pt x="804" y="2353"/>
                  </a:lnTo>
                  <a:lnTo>
                    <a:pt x="897" y="2324"/>
                  </a:lnTo>
                  <a:lnTo>
                    <a:pt x="989" y="2295"/>
                  </a:lnTo>
                  <a:lnTo>
                    <a:pt x="1082" y="2266"/>
                  </a:lnTo>
                  <a:lnTo>
                    <a:pt x="1173" y="2235"/>
                  </a:lnTo>
                  <a:lnTo>
                    <a:pt x="1267" y="2206"/>
                  </a:lnTo>
                  <a:lnTo>
                    <a:pt x="1358" y="2177"/>
                  </a:lnTo>
                  <a:lnTo>
                    <a:pt x="1447" y="2149"/>
                  </a:lnTo>
                  <a:lnTo>
                    <a:pt x="1541" y="2120"/>
                  </a:lnTo>
                  <a:lnTo>
                    <a:pt x="1629" y="2091"/>
                  </a:lnTo>
                  <a:lnTo>
                    <a:pt x="1721" y="2062"/>
                  </a:lnTo>
                  <a:lnTo>
                    <a:pt x="1812" y="2033"/>
                  </a:lnTo>
                  <a:lnTo>
                    <a:pt x="1901" y="2005"/>
                  </a:lnTo>
                  <a:lnTo>
                    <a:pt x="1989" y="1976"/>
                  </a:lnTo>
                  <a:lnTo>
                    <a:pt x="2078" y="1947"/>
                  </a:lnTo>
                  <a:lnTo>
                    <a:pt x="2167" y="1918"/>
                  </a:lnTo>
                  <a:lnTo>
                    <a:pt x="2256" y="1892"/>
                  </a:lnTo>
                  <a:lnTo>
                    <a:pt x="2347" y="1863"/>
                  </a:lnTo>
                  <a:lnTo>
                    <a:pt x="2433" y="1834"/>
                  </a:lnTo>
                  <a:lnTo>
                    <a:pt x="2522" y="1805"/>
                  </a:lnTo>
                  <a:lnTo>
                    <a:pt x="2608" y="1779"/>
                  </a:lnTo>
                  <a:lnTo>
                    <a:pt x="2695" y="1750"/>
                  </a:lnTo>
                  <a:lnTo>
                    <a:pt x="2781" y="1726"/>
                  </a:lnTo>
                  <a:lnTo>
                    <a:pt x="2868" y="1697"/>
                  </a:lnTo>
                  <a:lnTo>
                    <a:pt x="2954" y="1669"/>
                  </a:lnTo>
                  <a:lnTo>
                    <a:pt x="3040" y="1642"/>
                  </a:lnTo>
                  <a:lnTo>
                    <a:pt x="3127" y="1613"/>
                  </a:lnTo>
                  <a:lnTo>
                    <a:pt x="3211" y="1563"/>
                  </a:lnTo>
                  <a:lnTo>
                    <a:pt x="3292" y="1501"/>
                  </a:lnTo>
                  <a:lnTo>
                    <a:pt x="3376" y="1460"/>
                  </a:lnTo>
                  <a:lnTo>
                    <a:pt x="3463" y="1441"/>
                  </a:lnTo>
                  <a:lnTo>
                    <a:pt x="3547" y="1424"/>
                  </a:lnTo>
                  <a:lnTo>
                    <a:pt x="3633" y="1402"/>
                  </a:lnTo>
                  <a:lnTo>
                    <a:pt x="3717" y="1381"/>
                  </a:lnTo>
                  <a:lnTo>
                    <a:pt x="3801" y="1347"/>
                  </a:lnTo>
                  <a:lnTo>
                    <a:pt x="3885" y="1316"/>
                  </a:lnTo>
                  <a:lnTo>
                    <a:pt x="3964" y="1275"/>
                  </a:lnTo>
                  <a:lnTo>
                    <a:pt x="4051" y="1280"/>
                  </a:lnTo>
                  <a:lnTo>
                    <a:pt x="4135" y="1292"/>
                  </a:lnTo>
                  <a:lnTo>
                    <a:pt x="4216" y="1268"/>
                  </a:lnTo>
                  <a:lnTo>
                    <a:pt x="4300" y="1241"/>
                  </a:lnTo>
                  <a:lnTo>
                    <a:pt x="4380" y="1215"/>
                  </a:lnTo>
                  <a:lnTo>
                    <a:pt x="4461" y="1191"/>
                  </a:lnTo>
                  <a:lnTo>
                    <a:pt x="4543" y="1165"/>
                  </a:lnTo>
                  <a:lnTo>
                    <a:pt x="4624" y="1138"/>
                  </a:lnTo>
                  <a:lnTo>
                    <a:pt x="4706" y="1112"/>
                  </a:lnTo>
                  <a:lnTo>
                    <a:pt x="4785" y="1085"/>
                  </a:lnTo>
                  <a:lnTo>
                    <a:pt x="4864" y="1059"/>
                  </a:lnTo>
                  <a:lnTo>
                    <a:pt x="4943" y="1035"/>
                  </a:lnTo>
                  <a:lnTo>
                    <a:pt x="5025" y="1011"/>
                  </a:lnTo>
                  <a:lnTo>
                    <a:pt x="5102" y="985"/>
                  </a:lnTo>
                  <a:lnTo>
                    <a:pt x="5183" y="958"/>
                  </a:lnTo>
                  <a:lnTo>
                    <a:pt x="5260" y="934"/>
                  </a:lnTo>
                  <a:lnTo>
                    <a:pt x="5342" y="910"/>
                  </a:lnTo>
                  <a:lnTo>
                    <a:pt x="5419" y="884"/>
                  </a:lnTo>
                  <a:lnTo>
                    <a:pt x="5498" y="860"/>
                  </a:lnTo>
                  <a:lnTo>
                    <a:pt x="5575" y="836"/>
                  </a:lnTo>
                  <a:lnTo>
                    <a:pt x="5651" y="809"/>
                  </a:lnTo>
                  <a:lnTo>
                    <a:pt x="5731" y="788"/>
                  </a:lnTo>
                  <a:lnTo>
                    <a:pt x="5807" y="761"/>
                  </a:lnTo>
                  <a:lnTo>
                    <a:pt x="5884" y="737"/>
                  </a:lnTo>
                  <a:lnTo>
                    <a:pt x="5961" y="711"/>
                  </a:lnTo>
                  <a:lnTo>
                    <a:pt x="6038" y="689"/>
                  </a:lnTo>
                  <a:lnTo>
                    <a:pt x="6112" y="663"/>
                  </a:lnTo>
                  <a:lnTo>
                    <a:pt x="6189" y="639"/>
                  </a:lnTo>
                  <a:lnTo>
                    <a:pt x="6266" y="615"/>
                  </a:lnTo>
                  <a:lnTo>
                    <a:pt x="6340" y="591"/>
                  </a:lnTo>
                  <a:lnTo>
                    <a:pt x="6417" y="567"/>
                  </a:lnTo>
                  <a:lnTo>
                    <a:pt x="6491" y="543"/>
                  </a:lnTo>
                  <a:lnTo>
                    <a:pt x="6566" y="519"/>
                  </a:lnTo>
                  <a:lnTo>
                    <a:pt x="6640" y="495"/>
                  </a:lnTo>
                  <a:lnTo>
                    <a:pt x="6715" y="473"/>
                  </a:lnTo>
                  <a:lnTo>
                    <a:pt x="6791" y="449"/>
                  </a:lnTo>
                  <a:lnTo>
                    <a:pt x="6863" y="423"/>
                  </a:lnTo>
                  <a:lnTo>
                    <a:pt x="6938" y="401"/>
                  </a:lnTo>
                  <a:lnTo>
                    <a:pt x="7010" y="377"/>
                  </a:lnTo>
                  <a:lnTo>
                    <a:pt x="7084" y="356"/>
                  </a:lnTo>
                  <a:lnTo>
                    <a:pt x="7156" y="332"/>
                  </a:lnTo>
                  <a:lnTo>
                    <a:pt x="7230" y="308"/>
                  </a:lnTo>
                  <a:lnTo>
                    <a:pt x="7302" y="286"/>
                  </a:lnTo>
                  <a:lnTo>
                    <a:pt x="7374" y="262"/>
                  </a:lnTo>
                  <a:lnTo>
                    <a:pt x="7446" y="238"/>
                  </a:lnTo>
                  <a:lnTo>
                    <a:pt x="7518" y="216"/>
                  </a:lnTo>
                  <a:lnTo>
                    <a:pt x="7590" y="192"/>
                  </a:lnTo>
                  <a:lnTo>
                    <a:pt x="7662" y="171"/>
                  </a:lnTo>
                  <a:lnTo>
                    <a:pt x="7734" y="147"/>
                  </a:lnTo>
                  <a:lnTo>
                    <a:pt x="7804" y="123"/>
                  </a:lnTo>
                  <a:lnTo>
                    <a:pt x="7876" y="101"/>
                  </a:lnTo>
                  <a:lnTo>
                    <a:pt x="7946" y="82"/>
                  </a:lnTo>
                  <a:lnTo>
                    <a:pt x="8018" y="58"/>
                  </a:lnTo>
                  <a:lnTo>
                    <a:pt x="8087" y="34"/>
                  </a:lnTo>
                  <a:lnTo>
                    <a:pt x="8159" y="12"/>
                  </a:lnTo>
                  <a:lnTo>
                    <a:pt x="819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4" name="Freeform 294"/>
            <p:cNvSpPr>
              <a:spLocks noChangeAspect="1"/>
            </p:cNvSpPr>
            <p:nvPr/>
          </p:nvSpPr>
          <p:spPr bwMode="auto">
            <a:xfrm>
              <a:off x="1079" y="1529"/>
              <a:ext cx="3490" cy="1109"/>
            </a:xfrm>
            <a:custGeom>
              <a:avLst/>
              <a:gdLst/>
              <a:ahLst/>
              <a:cxnLst>
                <a:cxn ang="0">
                  <a:pos x="50" y="2590"/>
                </a:cxn>
                <a:cxn ang="0">
                  <a:pos x="240" y="2530"/>
                </a:cxn>
                <a:cxn ang="0">
                  <a:pos x="429" y="2470"/>
                </a:cxn>
                <a:cxn ang="0">
                  <a:pos x="619" y="2407"/>
                </a:cxn>
                <a:cxn ang="0">
                  <a:pos x="808" y="2347"/>
                </a:cxn>
                <a:cxn ang="0">
                  <a:pos x="991" y="2290"/>
                </a:cxn>
                <a:cxn ang="0">
                  <a:pos x="1176" y="2230"/>
                </a:cxn>
                <a:cxn ang="0">
                  <a:pos x="1360" y="2172"/>
                </a:cxn>
                <a:cxn ang="0">
                  <a:pos x="1543" y="2114"/>
                </a:cxn>
                <a:cxn ang="0">
                  <a:pos x="1723" y="2057"/>
                </a:cxn>
                <a:cxn ang="0">
                  <a:pos x="1903" y="1999"/>
                </a:cxn>
                <a:cxn ang="0">
                  <a:pos x="2080" y="1942"/>
                </a:cxn>
                <a:cxn ang="0">
                  <a:pos x="2258" y="1886"/>
                </a:cxn>
                <a:cxn ang="0">
                  <a:pos x="2436" y="1829"/>
                </a:cxn>
                <a:cxn ang="0">
                  <a:pos x="2611" y="1776"/>
                </a:cxn>
                <a:cxn ang="0">
                  <a:pos x="2783" y="1721"/>
                </a:cxn>
                <a:cxn ang="0">
                  <a:pos x="2956" y="1666"/>
                </a:cxn>
                <a:cxn ang="0">
                  <a:pos x="3129" y="1610"/>
                </a:cxn>
                <a:cxn ang="0">
                  <a:pos x="3295" y="1495"/>
                </a:cxn>
                <a:cxn ang="0">
                  <a:pos x="3465" y="1428"/>
                </a:cxn>
                <a:cxn ang="0">
                  <a:pos x="3635" y="1397"/>
                </a:cxn>
                <a:cxn ang="0">
                  <a:pos x="3803" y="1344"/>
                </a:cxn>
                <a:cxn ang="0">
                  <a:pos x="3967" y="1277"/>
                </a:cxn>
                <a:cxn ang="0">
                  <a:pos x="4137" y="1284"/>
                </a:cxn>
                <a:cxn ang="0">
                  <a:pos x="4300" y="1236"/>
                </a:cxn>
                <a:cxn ang="0">
                  <a:pos x="4463" y="1183"/>
                </a:cxn>
                <a:cxn ang="0">
                  <a:pos x="4624" y="1135"/>
                </a:cxn>
                <a:cxn ang="0">
                  <a:pos x="4785" y="1085"/>
                </a:cxn>
                <a:cxn ang="0">
                  <a:pos x="4946" y="1032"/>
                </a:cxn>
                <a:cxn ang="0">
                  <a:pos x="5104" y="984"/>
                </a:cxn>
                <a:cxn ang="0">
                  <a:pos x="5262" y="931"/>
                </a:cxn>
                <a:cxn ang="0">
                  <a:pos x="5418" y="883"/>
                </a:cxn>
                <a:cxn ang="0">
                  <a:pos x="5577" y="833"/>
                </a:cxn>
                <a:cxn ang="0">
                  <a:pos x="5730" y="780"/>
                </a:cxn>
                <a:cxn ang="0">
                  <a:pos x="5884" y="732"/>
                </a:cxn>
                <a:cxn ang="0">
                  <a:pos x="6038" y="686"/>
                </a:cxn>
                <a:cxn ang="0">
                  <a:pos x="6191" y="636"/>
                </a:cxn>
                <a:cxn ang="0">
                  <a:pos x="6340" y="588"/>
                </a:cxn>
                <a:cxn ang="0">
                  <a:pos x="6491" y="540"/>
                </a:cxn>
                <a:cxn ang="0">
                  <a:pos x="6642" y="492"/>
                </a:cxn>
                <a:cxn ang="0">
                  <a:pos x="6789" y="444"/>
                </a:cxn>
                <a:cxn ang="0">
                  <a:pos x="6935" y="398"/>
                </a:cxn>
                <a:cxn ang="0">
                  <a:pos x="7084" y="353"/>
                </a:cxn>
                <a:cxn ang="0">
                  <a:pos x="7230" y="307"/>
                </a:cxn>
                <a:cxn ang="0">
                  <a:pos x="7374" y="259"/>
                </a:cxn>
                <a:cxn ang="0">
                  <a:pos x="7518" y="213"/>
                </a:cxn>
                <a:cxn ang="0">
                  <a:pos x="7662" y="168"/>
                </a:cxn>
                <a:cxn ang="0">
                  <a:pos x="7806" y="122"/>
                </a:cxn>
                <a:cxn ang="0">
                  <a:pos x="7948" y="79"/>
                </a:cxn>
                <a:cxn ang="0">
                  <a:pos x="8087" y="31"/>
                </a:cxn>
                <a:cxn ang="0">
                  <a:pos x="8193" y="0"/>
                </a:cxn>
              </a:cxnLst>
              <a:rect l="0" t="0" r="r" b="b"/>
              <a:pathLst>
                <a:path w="8193" h="2604">
                  <a:moveTo>
                    <a:pt x="0" y="2604"/>
                  </a:moveTo>
                  <a:lnTo>
                    <a:pt x="50" y="2590"/>
                  </a:lnTo>
                  <a:lnTo>
                    <a:pt x="144" y="2558"/>
                  </a:lnTo>
                  <a:lnTo>
                    <a:pt x="240" y="2530"/>
                  </a:lnTo>
                  <a:lnTo>
                    <a:pt x="336" y="2498"/>
                  </a:lnTo>
                  <a:lnTo>
                    <a:pt x="429" y="2470"/>
                  </a:lnTo>
                  <a:lnTo>
                    <a:pt x="525" y="2436"/>
                  </a:lnTo>
                  <a:lnTo>
                    <a:pt x="619" y="2407"/>
                  </a:lnTo>
                  <a:lnTo>
                    <a:pt x="712" y="2381"/>
                  </a:lnTo>
                  <a:lnTo>
                    <a:pt x="808" y="2347"/>
                  </a:lnTo>
                  <a:lnTo>
                    <a:pt x="900" y="2318"/>
                  </a:lnTo>
                  <a:lnTo>
                    <a:pt x="991" y="2290"/>
                  </a:lnTo>
                  <a:lnTo>
                    <a:pt x="1084" y="2258"/>
                  </a:lnTo>
                  <a:lnTo>
                    <a:pt x="1176" y="2230"/>
                  </a:lnTo>
                  <a:lnTo>
                    <a:pt x="1267" y="2201"/>
                  </a:lnTo>
                  <a:lnTo>
                    <a:pt x="1360" y="2172"/>
                  </a:lnTo>
                  <a:lnTo>
                    <a:pt x="1452" y="2143"/>
                  </a:lnTo>
                  <a:lnTo>
                    <a:pt x="1543" y="2114"/>
                  </a:lnTo>
                  <a:lnTo>
                    <a:pt x="1634" y="2086"/>
                  </a:lnTo>
                  <a:lnTo>
                    <a:pt x="1723" y="2057"/>
                  </a:lnTo>
                  <a:lnTo>
                    <a:pt x="1812" y="2028"/>
                  </a:lnTo>
                  <a:lnTo>
                    <a:pt x="1903" y="1999"/>
                  </a:lnTo>
                  <a:lnTo>
                    <a:pt x="1994" y="1970"/>
                  </a:lnTo>
                  <a:lnTo>
                    <a:pt x="2080" y="1942"/>
                  </a:lnTo>
                  <a:lnTo>
                    <a:pt x="2169" y="1915"/>
                  </a:lnTo>
                  <a:lnTo>
                    <a:pt x="2258" y="1886"/>
                  </a:lnTo>
                  <a:lnTo>
                    <a:pt x="2347" y="1858"/>
                  </a:lnTo>
                  <a:lnTo>
                    <a:pt x="2436" y="1829"/>
                  </a:lnTo>
                  <a:lnTo>
                    <a:pt x="2524" y="1805"/>
                  </a:lnTo>
                  <a:lnTo>
                    <a:pt x="2611" y="1776"/>
                  </a:lnTo>
                  <a:lnTo>
                    <a:pt x="2697" y="1747"/>
                  </a:lnTo>
                  <a:lnTo>
                    <a:pt x="2783" y="1721"/>
                  </a:lnTo>
                  <a:lnTo>
                    <a:pt x="2870" y="1692"/>
                  </a:lnTo>
                  <a:lnTo>
                    <a:pt x="2956" y="1666"/>
                  </a:lnTo>
                  <a:lnTo>
                    <a:pt x="3043" y="1637"/>
                  </a:lnTo>
                  <a:lnTo>
                    <a:pt x="3129" y="1610"/>
                  </a:lnTo>
                  <a:lnTo>
                    <a:pt x="3213" y="1565"/>
                  </a:lnTo>
                  <a:lnTo>
                    <a:pt x="3295" y="1495"/>
                  </a:lnTo>
                  <a:lnTo>
                    <a:pt x="3379" y="1445"/>
                  </a:lnTo>
                  <a:lnTo>
                    <a:pt x="3465" y="1428"/>
                  </a:lnTo>
                  <a:lnTo>
                    <a:pt x="3549" y="1418"/>
                  </a:lnTo>
                  <a:lnTo>
                    <a:pt x="3635" y="1397"/>
                  </a:lnTo>
                  <a:lnTo>
                    <a:pt x="3719" y="1375"/>
                  </a:lnTo>
                  <a:lnTo>
                    <a:pt x="3803" y="1344"/>
                  </a:lnTo>
                  <a:lnTo>
                    <a:pt x="3887" y="1310"/>
                  </a:lnTo>
                  <a:lnTo>
                    <a:pt x="3967" y="1277"/>
                  </a:lnTo>
                  <a:lnTo>
                    <a:pt x="4051" y="1277"/>
                  </a:lnTo>
                  <a:lnTo>
                    <a:pt x="4137" y="1284"/>
                  </a:lnTo>
                  <a:lnTo>
                    <a:pt x="4219" y="1265"/>
                  </a:lnTo>
                  <a:lnTo>
                    <a:pt x="4300" y="1236"/>
                  </a:lnTo>
                  <a:lnTo>
                    <a:pt x="4382" y="1210"/>
                  </a:lnTo>
                  <a:lnTo>
                    <a:pt x="4463" y="1183"/>
                  </a:lnTo>
                  <a:lnTo>
                    <a:pt x="4543" y="1159"/>
                  </a:lnTo>
                  <a:lnTo>
                    <a:pt x="4624" y="1135"/>
                  </a:lnTo>
                  <a:lnTo>
                    <a:pt x="4703" y="1109"/>
                  </a:lnTo>
                  <a:lnTo>
                    <a:pt x="4785" y="1085"/>
                  </a:lnTo>
                  <a:lnTo>
                    <a:pt x="4867" y="1058"/>
                  </a:lnTo>
                  <a:lnTo>
                    <a:pt x="4946" y="1032"/>
                  </a:lnTo>
                  <a:lnTo>
                    <a:pt x="5022" y="1006"/>
                  </a:lnTo>
                  <a:lnTo>
                    <a:pt x="5104" y="984"/>
                  </a:lnTo>
                  <a:lnTo>
                    <a:pt x="5186" y="958"/>
                  </a:lnTo>
                  <a:lnTo>
                    <a:pt x="5262" y="931"/>
                  </a:lnTo>
                  <a:lnTo>
                    <a:pt x="5339" y="905"/>
                  </a:lnTo>
                  <a:lnTo>
                    <a:pt x="5418" y="883"/>
                  </a:lnTo>
                  <a:lnTo>
                    <a:pt x="5498" y="857"/>
                  </a:lnTo>
                  <a:lnTo>
                    <a:pt x="5577" y="833"/>
                  </a:lnTo>
                  <a:lnTo>
                    <a:pt x="5654" y="806"/>
                  </a:lnTo>
                  <a:lnTo>
                    <a:pt x="5730" y="780"/>
                  </a:lnTo>
                  <a:lnTo>
                    <a:pt x="5807" y="758"/>
                  </a:lnTo>
                  <a:lnTo>
                    <a:pt x="5884" y="732"/>
                  </a:lnTo>
                  <a:lnTo>
                    <a:pt x="5963" y="708"/>
                  </a:lnTo>
                  <a:lnTo>
                    <a:pt x="6038" y="686"/>
                  </a:lnTo>
                  <a:lnTo>
                    <a:pt x="6114" y="660"/>
                  </a:lnTo>
                  <a:lnTo>
                    <a:pt x="6191" y="636"/>
                  </a:lnTo>
                  <a:lnTo>
                    <a:pt x="6266" y="612"/>
                  </a:lnTo>
                  <a:lnTo>
                    <a:pt x="6340" y="588"/>
                  </a:lnTo>
                  <a:lnTo>
                    <a:pt x="6417" y="564"/>
                  </a:lnTo>
                  <a:lnTo>
                    <a:pt x="6491" y="540"/>
                  </a:lnTo>
                  <a:lnTo>
                    <a:pt x="6568" y="516"/>
                  </a:lnTo>
                  <a:lnTo>
                    <a:pt x="6642" y="492"/>
                  </a:lnTo>
                  <a:lnTo>
                    <a:pt x="6714" y="470"/>
                  </a:lnTo>
                  <a:lnTo>
                    <a:pt x="6789" y="444"/>
                  </a:lnTo>
                  <a:lnTo>
                    <a:pt x="6863" y="420"/>
                  </a:lnTo>
                  <a:lnTo>
                    <a:pt x="6935" y="398"/>
                  </a:lnTo>
                  <a:lnTo>
                    <a:pt x="7012" y="374"/>
                  </a:lnTo>
                  <a:lnTo>
                    <a:pt x="7084" y="353"/>
                  </a:lnTo>
                  <a:lnTo>
                    <a:pt x="7158" y="329"/>
                  </a:lnTo>
                  <a:lnTo>
                    <a:pt x="7230" y="307"/>
                  </a:lnTo>
                  <a:lnTo>
                    <a:pt x="7302" y="283"/>
                  </a:lnTo>
                  <a:lnTo>
                    <a:pt x="7374" y="259"/>
                  </a:lnTo>
                  <a:lnTo>
                    <a:pt x="7446" y="237"/>
                  </a:lnTo>
                  <a:lnTo>
                    <a:pt x="7518" y="213"/>
                  </a:lnTo>
                  <a:lnTo>
                    <a:pt x="7590" y="192"/>
                  </a:lnTo>
                  <a:lnTo>
                    <a:pt x="7662" y="168"/>
                  </a:lnTo>
                  <a:lnTo>
                    <a:pt x="7734" y="144"/>
                  </a:lnTo>
                  <a:lnTo>
                    <a:pt x="7806" y="122"/>
                  </a:lnTo>
                  <a:lnTo>
                    <a:pt x="7876" y="101"/>
                  </a:lnTo>
                  <a:lnTo>
                    <a:pt x="7948" y="79"/>
                  </a:lnTo>
                  <a:lnTo>
                    <a:pt x="8015" y="55"/>
                  </a:lnTo>
                  <a:lnTo>
                    <a:pt x="8087" y="31"/>
                  </a:lnTo>
                  <a:lnTo>
                    <a:pt x="8157" y="9"/>
                  </a:lnTo>
                  <a:lnTo>
                    <a:pt x="819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5" name="Freeform 295"/>
            <p:cNvSpPr>
              <a:spLocks noChangeAspect="1"/>
            </p:cNvSpPr>
            <p:nvPr/>
          </p:nvSpPr>
          <p:spPr bwMode="auto">
            <a:xfrm>
              <a:off x="1073" y="1524"/>
              <a:ext cx="3487" cy="1108"/>
            </a:xfrm>
            <a:custGeom>
              <a:avLst/>
              <a:gdLst/>
              <a:ahLst/>
              <a:cxnLst>
                <a:cxn ang="0">
                  <a:pos x="48" y="2587"/>
                </a:cxn>
                <a:cxn ang="0">
                  <a:pos x="237" y="2525"/>
                </a:cxn>
                <a:cxn ang="0">
                  <a:pos x="427" y="2467"/>
                </a:cxn>
                <a:cxn ang="0">
                  <a:pos x="614" y="2407"/>
                </a:cxn>
                <a:cxn ang="0">
                  <a:pos x="801" y="2345"/>
                </a:cxn>
                <a:cxn ang="0">
                  <a:pos x="988" y="2287"/>
                </a:cxn>
                <a:cxn ang="0">
                  <a:pos x="1173" y="2227"/>
                </a:cxn>
                <a:cxn ang="0">
                  <a:pos x="1356" y="2170"/>
                </a:cxn>
                <a:cxn ang="0">
                  <a:pos x="1536" y="2112"/>
                </a:cxn>
                <a:cxn ang="0">
                  <a:pos x="1718" y="2054"/>
                </a:cxn>
                <a:cxn ang="0">
                  <a:pos x="1900" y="1997"/>
                </a:cxn>
                <a:cxn ang="0">
                  <a:pos x="2078" y="1942"/>
                </a:cxn>
                <a:cxn ang="0">
                  <a:pos x="2253" y="1884"/>
                </a:cxn>
                <a:cxn ang="0">
                  <a:pos x="2431" y="1826"/>
                </a:cxn>
                <a:cxn ang="0">
                  <a:pos x="2603" y="1771"/>
                </a:cxn>
                <a:cxn ang="0">
                  <a:pos x="2779" y="1718"/>
                </a:cxn>
                <a:cxn ang="0">
                  <a:pos x="2951" y="1663"/>
                </a:cxn>
                <a:cxn ang="0">
                  <a:pos x="3124" y="1608"/>
                </a:cxn>
                <a:cxn ang="0">
                  <a:pos x="3290" y="1495"/>
                </a:cxn>
                <a:cxn ang="0">
                  <a:pos x="3460" y="1421"/>
                </a:cxn>
                <a:cxn ang="0">
                  <a:pos x="3631" y="1399"/>
                </a:cxn>
                <a:cxn ang="0">
                  <a:pos x="3799" y="1344"/>
                </a:cxn>
                <a:cxn ang="0">
                  <a:pos x="3962" y="1277"/>
                </a:cxn>
                <a:cxn ang="0">
                  <a:pos x="4127" y="1286"/>
                </a:cxn>
                <a:cxn ang="0">
                  <a:pos x="4293" y="1236"/>
                </a:cxn>
                <a:cxn ang="0">
                  <a:pos x="4456" y="1186"/>
                </a:cxn>
                <a:cxn ang="0">
                  <a:pos x="4619" y="1133"/>
                </a:cxn>
                <a:cxn ang="0">
                  <a:pos x="4780" y="1080"/>
                </a:cxn>
                <a:cxn ang="0">
                  <a:pos x="4941" y="1032"/>
                </a:cxn>
                <a:cxn ang="0">
                  <a:pos x="5099" y="979"/>
                </a:cxn>
                <a:cxn ang="0">
                  <a:pos x="5258" y="931"/>
                </a:cxn>
                <a:cxn ang="0">
                  <a:pos x="5414" y="883"/>
                </a:cxn>
                <a:cxn ang="0">
                  <a:pos x="5567" y="830"/>
                </a:cxn>
                <a:cxn ang="0">
                  <a:pos x="5723" y="782"/>
                </a:cxn>
                <a:cxn ang="0">
                  <a:pos x="5879" y="732"/>
                </a:cxn>
                <a:cxn ang="0">
                  <a:pos x="6033" y="684"/>
                </a:cxn>
                <a:cxn ang="0">
                  <a:pos x="6184" y="638"/>
                </a:cxn>
                <a:cxn ang="0">
                  <a:pos x="6335" y="588"/>
                </a:cxn>
                <a:cxn ang="0">
                  <a:pos x="6484" y="540"/>
                </a:cxn>
                <a:cxn ang="0">
                  <a:pos x="6635" y="494"/>
                </a:cxn>
                <a:cxn ang="0">
                  <a:pos x="6784" y="444"/>
                </a:cxn>
                <a:cxn ang="0">
                  <a:pos x="6930" y="398"/>
                </a:cxn>
                <a:cxn ang="0">
                  <a:pos x="7077" y="353"/>
                </a:cxn>
                <a:cxn ang="0">
                  <a:pos x="7221" y="307"/>
                </a:cxn>
                <a:cxn ang="0">
                  <a:pos x="7367" y="259"/>
                </a:cxn>
                <a:cxn ang="0">
                  <a:pos x="7511" y="213"/>
                </a:cxn>
                <a:cxn ang="0">
                  <a:pos x="7655" y="168"/>
                </a:cxn>
                <a:cxn ang="0">
                  <a:pos x="7797" y="125"/>
                </a:cxn>
                <a:cxn ang="0">
                  <a:pos x="7938" y="79"/>
                </a:cxn>
                <a:cxn ang="0">
                  <a:pos x="8080" y="33"/>
                </a:cxn>
                <a:cxn ang="0">
                  <a:pos x="8183" y="0"/>
                </a:cxn>
              </a:cxnLst>
              <a:rect l="0" t="0" r="r" b="b"/>
              <a:pathLst>
                <a:path w="8183" h="2602">
                  <a:moveTo>
                    <a:pt x="0" y="2602"/>
                  </a:moveTo>
                  <a:lnTo>
                    <a:pt x="48" y="2587"/>
                  </a:lnTo>
                  <a:lnTo>
                    <a:pt x="144" y="2556"/>
                  </a:lnTo>
                  <a:lnTo>
                    <a:pt x="237" y="2525"/>
                  </a:lnTo>
                  <a:lnTo>
                    <a:pt x="333" y="2496"/>
                  </a:lnTo>
                  <a:lnTo>
                    <a:pt x="427" y="2467"/>
                  </a:lnTo>
                  <a:lnTo>
                    <a:pt x="520" y="2436"/>
                  </a:lnTo>
                  <a:lnTo>
                    <a:pt x="614" y="2407"/>
                  </a:lnTo>
                  <a:lnTo>
                    <a:pt x="710" y="2374"/>
                  </a:lnTo>
                  <a:lnTo>
                    <a:pt x="801" y="2345"/>
                  </a:lnTo>
                  <a:lnTo>
                    <a:pt x="895" y="2316"/>
                  </a:lnTo>
                  <a:lnTo>
                    <a:pt x="988" y="2287"/>
                  </a:lnTo>
                  <a:lnTo>
                    <a:pt x="1082" y="2256"/>
                  </a:lnTo>
                  <a:lnTo>
                    <a:pt x="1173" y="2227"/>
                  </a:lnTo>
                  <a:lnTo>
                    <a:pt x="1267" y="2198"/>
                  </a:lnTo>
                  <a:lnTo>
                    <a:pt x="1356" y="2170"/>
                  </a:lnTo>
                  <a:lnTo>
                    <a:pt x="1447" y="2141"/>
                  </a:lnTo>
                  <a:lnTo>
                    <a:pt x="1536" y="2112"/>
                  </a:lnTo>
                  <a:lnTo>
                    <a:pt x="1629" y="2083"/>
                  </a:lnTo>
                  <a:lnTo>
                    <a:pt x="1718" y="2054"/>
                  </a:lnTo>
                  <a:lnTo>
                    <a:pt x="1809" y="2026"/>
                  </a:lnTo>
                  <a:lnTo>
                    <a:pt x="1900" y="1997"/>
                  </a:lnTo>
                  <a:lnTo>
                    <a:pt x="1989" y="1968"/>
                  </a:lnTo>
                  <a:lnTo>
                    <a:pt x="2078" y="1942"/>
                  </a:lnTo>
                  <a:lnTo>
                    <a:pt x="2164" y="1913"/>
                  </a:lnTo>
                  <a:lnTo>
                    <a:pt x="2253" y="1884"/>
                  </a:lnTo>
                  <a:lnTo>
                    <a:pt x="2342" y="1855"/>
                  </a:lnTo>
                  <a:lnTo>
                    <a:pt x="2431" y="1826"/>
                  </a:lnTo>
                  <a:lnTo>
                    <a:pt x="2520" y="1800"/>
                  </a:lnTo>
                  <a:lnTo>
                    <a:pt x="2603" y="1771"/>
                  </a:lnTo>
                  <a:lnTo>
                    <a:pt x="2692" y="1747"/>
                  </a:lnTo>
                  <a:lnTo>
                    <a:pt x="2779" y="1718"/>
                  </a:lnTo>
                  <a:lnTo>
                    <a:pt x="2867" y="1692"/>
                  </a:lnTo>
                  <a:lnTo>
                    <a:pt x="2951" y="1663"/>
                  </a:lnTo>
                  <a:lnTo>
                    <a:pt x="3035" y="1637"/>
                  </a:lnTo>
                  <a:lnTo>
                    <a:pt x="3124" y="1608"/>
                  </a:lnTo>
                  <a:lnTo>
                    <a:pt x="3206" y="1567"/>
                  </a:lnTo>
                  <a:lnTo>
                    <a:pt x="3290" y="1495"/>
                  </a:lnTo>
                  <a:lnTo>
                    <a:pt x="3374" y="1433"/>
                  </a:lnTo>
                  <a:lnTo>
                    <a:pt x="3460" y="1421"/>
                  </a:lnTo>
                  <a:lnTo>
                    <a:pt x="3544" y="1411"/>
                  </a:lnTo>
                  <a:lnTo>
                    <a:pt x="3631" y="1399"/>
                  </a:lnTo>
                  <a:lnTo>
                    <a:pt x="3715" y="1373"/>
                  </a:lnTo>
                  <a:lnTo>
                    <a:pt x="3799" y="1344"/>
                  </a:lnTo>
                  <a:lnTo>
                    <a:pt x="3880" y="1308"/>
                  </a:lnTo>
                  <a:lnTo>
                    <a:pt x="3962" y="1277"/>
                  </a:lnTo>
                  <a:lnTo>
                    <a:pt x="4043" y="1279"/>
                  </a:lnTo>
                  <a:lnTo>
                    <a:pt x="4127" y="1286"/>
                  </a:lnTo>
                  <a:lnTo>
                    <a:pt x="4211" y="1262"/>
                  </a:lnTo>
                  <a:lnTo>
                    <a:pt x="4293" y="1236"/>
                  </a:lnTo>
                  <a:lnTo>
                    <a:pt x="4377" y="1212"/>
                  </a:lnTo>
                  <a:lnTo>
                    <a:pt x="4456" y="1186"/>
                  </a:lnTo>
                  <a:lnTo>
                    <a:pt x="4538" y="1159"/>
                  </a:lnTo>
                  <a:lnTo>
                    <a:pt x="4619" y="1133"/>
                  </a:lnTo>
                  <a:lnTo>
                    <a:pt x="4699" y="1106"/>
                  </a:lnTo>
                  <a:lnTo>
                    <a:pt x="4780" y="1080"/>
                  </a:lnTo>
                  <a:lnTo>
                    <a:pt x="4859" y="1058"/>
                  </a:lnTo>
                  <a:lnTo>
                    <a:pt x="4941" y="1032"/>
                  </a:lnTo>
                  <a:lnTo>
                    <a:pt x="5018" y="1006"/>
                  </a:lnTo>
                  <a:lnTo>
                    <a:pt x="5099" y="979"/>
                  </a:lnTo>
                  <a:lnTo>
                    <a:pt x="5176" y="958"/>
                  </a:lnTo>
                  <a:lnTo>
                    <a:pt x="5258" y="931"/>
                  </a:lnTo>
                  <a:lnTo>
                    <a:pt x="5334" y="905"/>
                  </a:lnTo>
                  <a:lnTo>
                    <a:pt x="5414" y="883"/>
                  </a:lnTo>
                  <a:lnTo>
                    <a:pt x="5490" y="857"/>
                  </a:lnTo>
                  <a:lnTo>
                    <a:pt x="5567" y="830"/>
                  </a:lnTo>
                  <a:lnTo>
                    <a:pt x="5646" y="809"/>
                  </a:lnTo>
                  <a:lnTo>
                    <a:pt x="5723" y="782"/>
                  </a:lnTo>
                  <a:lnTo>
                    <a:pt x="5802" y="758"/>
                  </a:lnTo>
                  <a:lnTo>
                    <a:pt x="5879" y="732"/>
                  </a:lnTo>
                  <a:lnTo>
                    <a:pt x="5954" y="710"/>
                  </a:lnTo>
                  <a:lnTo>
                    <a:pt x="6033" y="684"/>
                  </a:lnTo>
                  <a:lnTo>
                    <a:pt x="6107" y="660"/>
                  </a:lnTo>
                  <a:lnTo>
                    <a:pt x="6184" y="638"/>
                  </a:lnTo>
                  <a:lnTo>
                    <a:pt x="6258" y="612"/>
                  </a:lnTo>
                  <a:lnTo>
                    <a:pt x="6335" y="588"/>
                  </a:lnTo>
                  <a:lnTo>
                    <a:pt x="6410" y="566"/>
                  </a:lnTo>
                  <a:lnTo>
                    <a:pt x="6484" y="540"/>
                  </a:lnTo>
                  <a:lnTo>
                    <a:pt x="6558" y="516"/>
                  </a:lnTo>
                  <a:lnTo>
                    <a:pt x="6635" y="494"/>
                  </a:lnTo>
                  <a:lnTo>
                    <a:pt x="6710" y="470"/>
                  </a:lnTo>
                  <a:lnTo>
                    <a:pt x="6784" y="444"/>
                  </a:lnTo>
                  <a:lnTo>
                    <a:pt x="6856" y="422"/>
                  </a:lnTo>
                  <a:lnTo>
                    <a:pt x="6930" y="398"/>
                  </a:lnTo>
                  <a:lnTo>
                    <a:pt x="7002" y="377"/>
                  </a:lnTo>
                  <a:lnTo>
                    <a:pt x="7077" y="353"/>
                  </a:lnTo>
                  <a:lnTo>
                    <a:pt x="7149" y="329"/>
                  </a:lnTo>
                  <a:lnTo>
                    <a:pt x="7221" y="307"/>
                  </a:lnTo>
                  <a:lnTo>
                    <a:pt x="7295" y="283"/>
                  </a:lnTo>
                  <a:lnTo>
                    <a:pt x="7367" y="259"/>
                  </a:lnTo>
                  <a:lnTo>
                    <a:pt x="7439" y="237"/>
                  </a:lnTo>
                  <a:lnTo>
                    <a:pt x="7511" y="213"/>
                  </a:lnTo>
                  <a:lnTo>
                    <a:pt x="7583" y="192"/>
                  </a:lnTo>
                  <a:lnTo>
                    <a:pt x="7655" y="168"/>
                  </a:lnTo>
                  <a:lnTo>
                    <a:pt x="7725" y="144"/>
                  </a:lnTo>
                  <a:lnTo>
                    <a:pt x="7797" y="125"/>
                  </a:lnTo>
                  <a:lnTo>
                    <a:pt x="7869" y="103"/>
                  </a:lnTo>
                  <a:lnTo>
                    <a:pt x="7938" y="79"/>
                  </a:lnTo>
                  <a:lnTo>
                    <a:pt x="8010" y="55"/>
                  </a:lnTo>
                  <a:lnTo>
                    <a:pt x="8080" y="33"/>
                  </a:lnTo>
                  <a:lnTo>
                    <a:pt x="8149" y="12"/>
                  </a:lnTo>
                  <a:lnTo>
                    <a:pt x="818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6" name="Freeform 296"/>
            <p:cNvSpPr>
              <a:spLocks noChangeAspect="1"/>
            </p:cNvSpPr>
            <p:nvPr/>
          </p:nvSpPr>
          <p:spPr bwMode="auto">
            <a:xfrm>
              <a:off x="1066" y="2063"/>
              <a:ext cx="1724" cy="563"/>
            </a:xfrm>
            <a:custGeom>
              <a:avLst/>
              <a:gdLst/>
              <a:ahLst/>
              <a:cxnLst>
                <a:cxn ang="0">
                  <a:pos x="0" y="1320"/>
                </a:cxn>
                <a:cxn ang="0">
                  <a:pos x="50" y="1303"/>
                </a:cxn>
                <a:cxn ang="0">
                  <a:pos x="144" y="1275"/>
                </a:cxn>
                <a:cxn ang="0">
                  <a:pos x="239" y="1243"/>
                </a:cxn>
                <a:cxn ang="0">
                  <a:pos x="333" y="1215"/>
                </a:cxn>
                <a:cxn ang="0">
                  <a:pos x="429" y="1181"/>
                </a:cxn>
                <a:cxn ang="0">
                  <a:pos x="525" y="1152"/>
                </a:cxn>
                <a:cxn ang="0">
                  <a:pos x="619" y="1126"/>
                </a:cxn>
                <a:cxn ang="0">
                  <a:pos x="712" y="1092"/>
                </a:cxn>
                <a:cxn ang="0">
                  <a:pos x="803" y="1063"/>
                </a:cxn>
                <a:cxn ang="0">
                  <a:pos x="899" y="1035"/>
                </a:cxn>
                <a:cxn ang="0">
                  <a:pos x="991" y="1006"/>
                </a:cxn>
                <a:cxn ang="0">
                  <a:pos x="1082" y="975"/>
                </a:cxn>
                <a:cxn ang="0">
                  <a:pos x="1175" y="946"/>
                </a:cxn>
                <a:cxn ang="0">
                  <a:pos x="1267" y="917"/>
                </a:cxn>
                <a:cxn ang="0">
                  <a:pos x="1360" y="888"/>
                </a:cxn>
                <a:cxn ang="0">
                  <a:pos x="1449" y="859"/>
                </a:cxn>
                <a:cxn ang="0">
                  <a:pos x="1540" y="831"/>
                </a:cxn>
                <a:cxn ang="0">
                  <a:pos x="1631" y="802"/>
                </a:cxn>
                <a:cxn ang="0">
                  <a:pos x="1723" y="773"/>
                </a:cxn>
                <a:cxn ang="0">
                  <a:pos x="1811" y="744"/>
                </a:cxn>
                <a:cxn ang="0">
                  <a:pos x="1900" y="715"/>
                </a:cxn>
                <a:cxn ang="0">
                  <a:pos x="1991" y="687"/>
                </a:cxn>
                <a:cxn ang="0">
                  <a:pos x="2080" y="660"/>
                </a:cxn>
                <a:cxn ang="0">
                  <a:pos x="2169" y="631"/>
                </a:cxn>
                <a:cxn ang="0">
                  <a:pos x="2255" y="603"/>
                </a:cxn>
                <a:cxn ang="0">
                  <a:pos x="2344" y="574"/>
                </a:cxn>
                <a:cxn ang="0">
                  <a:pos x="2431" y="545"/>
                </a:cxn>
                <a:cxn ang="0">
                  <a:pos x="2522" y="521"/>
                </a:cxn>
                <a:cxn ang="0">
                  <a:pos x="2606" y="492"/>
                </a:cxn>
                <a:cxn ang="0">
                  <a:pos x="2692" y="466"/>
                </a:cxn>
                <a:cxn ang="0">
                  <a:pos x="2783" y="437"/>
                </a:cxn>
                <a:cxn ang="0">
                  <a:pos x="2870" y="411"/>
                </a:cxn>
                <a:cxn ang="0">
                  <a:pos x="2954" y="382"/>
                </a:cxn>
                <a:cxn ang="0">
                  <a:pos x="3038" y="355"/>
                </a:cxn>
                <a:cxn ang="0">
                  <a:pos x="3124" y="327"/>
                </a:cxn>
                <a:cxn ang="0">
                  <a:pos x="3210" y="295"/>
                </a:cxn>
                <a:cxn ang="0">
                  <a:pos x="3292" y="221"/>
                </a:cxn>
                <a:cxn ang="0">
                  <a:pos x="3376" y="149"/>
                </a:cxn>
                <a:cxn ang="0">
                  <a:pos x="3460" y="135"/>
                </a:cxn>
                <a:cxn ang="0">
                  <a:pos x="3546" y="132"/>
                </a:cxn>
                <a:cxn ang="0">
                  <a:pos x="3630" y="118"/>
                </a:cxn>
                <a:cxn ang="0">
                  <a:pos x="3714" y="94"/>
                </a:cxn>
                <a:cxn ang="0">
                  <a:pos x="3798" y="65"/>
                </a:cxn>
                <a:cxn ang="0">
                  <a:pos x="3880" y="29"/>
                </a:cxn>
                <a:cxn ang="0">
                  <a:pos x="3964" y="0"/>
                </a:cxn>
                <a:cxn ang="0">
                  <a:pos x="4046" y="5"/>
                </a:cxn>
              </a:cxnLst>
              <a:rect l="0" t="0" r="r" b="b"/>
              <a:pathLst>
                <a:path w="4046" h="1320">
                  <a:moveTo>
                    <a:pt x="0" y="1320"/>
                  </a:moveTo>
                  <a:lnTo>
                    <a:pt x="50" y="1303"/>
                  </a:lnTo>
                  <a:lnTo>
                    <a:pt x="144" y="1275"/>
                  </a:lnTo>
                  <a:lnTo>
                    <a:pt x="239" y="1243"/>
                  </a:lnTo>
                  <a:lnTo>
                    <a:pt x="333" y="1215"/>
                  </a:lnTo>
                  <a:lnTo>
                    <a:pt x="429" y="1181"/>
                  </a:lnTo>
                  <a:lnTo>
                    <a:pt x="525" y="1152"/>
                  </a:lnTo>
                  <a:lnTo>
                    <a:pt x="619" y="1126"/>
                  </a:lnTo>
                  <a:lnTo>
                    <a:pt x="712" y="1092"/>
                  </a:lnTo>
                  <a:lnTo>
                    <a:pt x="803" y="1063"/>
                  </a:lnTo>
                  <a:lnTo>
                    <a:pt x="899" y="1035"/>
                  </a:lnTo>
                  <a:lnTo>
                    <a:pt x="991" y="1006"/>
                  </a:lnTo>
                  <a:lnTo>
                    <a:pt x="1082" y="975"/>
                  </a:lnTo>
                  <a:lnTo>
                    <a:pt x="1175" y="946"/>
                  </a:lnTo>
                  <a:lnTo>
                    <a:pt x="1267" y="917"/>
                  </a:lnTo>
                  <a:lnTo>
                    <a:pt x="1360" y="888"/>
                  </a:lnTo>
                  <a:lnTo>
                    <a:pt x="1449" y="859"/>
                  </a:lnTo>
                  <a:lnTo>
                    <a:pt x="1540" y="831"/>
                  </a:lnTo>
                  <a:lnTo>
                    <a:pt x="1631" y="802"/>
                  </a:lnTo>
                  <a:lnTo>
                    <a:pt x="1723" y="773"/>
                  </a:lnTo>
                  <a:lnTo>
                    <a:pt x="1811" y="744"/>
                  </a:lnTo>
                  <a:lnTo>
                    <a:pt x="1900" y="715"/>
                  </a:lnTo>
                  <a:lnTo>
                    <a:pt x="1991" y="687"/>
                  </a:lnTo>
                  <a:lnTo>
                    <a:pt x="2080" y="660"/>
                  </a:lnTo>
                  <a:lnTo>
                    <a:pt x="2169" y="631"/>
                  </a:lnTo>
                  <a:lnTo>
                    <a:pt x="2255" y="603"/>
                  </a:lnTo>
                  <a:lnTo>
                    <a:pt x="2344" y="574"/>
                  </a:lnTo>
                  <a:lnTo>
                    <a:pt x="2431" y="545"/>
                  </a:lnTo>
                  <a:lnTo>
                    <a:pt x="2522" y="521"/>
                  </a:lnTo>
                  <a:lnTo>
                    <a:pt x="2606" y="492"/>
                  </a:lnTo>
                  <a:lnTo>
                    <a:pt x="2692" y="466"/>
                  </a:lnTo>
                  <a:lnTo>
                    <a:pt x="2783" y="437"/>
                  </a:lnTo>
                  <a:lnTo>
                    <a:pt x="2870" y="411"/>
                  </a:lnTo>
                  <a:lnTo>
                    <a:pt x="2954" y="382"/>
                  </a:lnTo>
                  <a:lnTo>
                    <a:pt x="3038" y="355"/>
                  </a:lnTo>
                  <a:lnTo>
                    <a:pt x="3124" y="327"/>
                  </a:lnTo>
                  <a:lnTo>
                    <a:pt x="3210" y="295"/>
                  </a:lnTo>
                  <a:lnTo>
                    <a:pt x="3292" y="221"/>
                  </a:lnTo>
                  <a:lnTo>
                    <a:pt x="3376" y="149"/>
                  </a:lnTo>
                  <a:lnTo>
                    <a:pt x="3460" y="135"/>
                  </a:lnTo>
                  <a:lnTo>
                    <a:pt x="3546" y="132"/>
                  </a:lnTo>
                  <a:lnTo>
                    <a:pt x="3630" y="118"/>
                  </a:lnTo>
                  <a:lnTo>
                    <a:pt x="3714" y="94"/>
                  </a:lnTo>
                  <a:lnTo>
                    <a:pt x="3798" y="65"/>
                  </a:lnTo>
                  <a:lnTo>
                    <a:pt x="3880" y="29"/>
                  </a:lnTo>
                  <a:lnTo>
                    <a:pt x="3964" y="0"/>
                  </a:lnTo>
                  <a:lnTo>
                    <a:pt x="4046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7" name="Freeform 297"/>
            <p:cNvSpPr>
              <a:spLocks noChangeAspect="1"/>
            </p:cNvSpPr>
            <p:nvPr/>
          </p:nvSpPr>
          <p:spPr bwMode="auto">
            <a:xfrm>
              <a:off x="2825" y="1519"/>
              <a:ext cx="1728" cy="547"/>
            </a:xfrm>
            <a:custGeom>
              <a:avLst/>
              <a:gdLst/>
              <a:ahLst/>
              <a:cxnLst>
                <a:cxn ang="0">
                  <a:pos x="0" y="1284"/>
                </a:cxn>
                <a:cxn ang="0">
                  <a:pos x="84" y="1260"/>
                </a:cxn>
                <a:cxn ang="0">
                  <a:pos x="165" y="1234"/>
                </a:cxn>
                <a:cxn ang="0">
                  <a:pos x="247" y="1210"/>
                </a:cxn>
                <a:cxn ang="0">
                  <a:pos x="328" y="1184"/>
                </a:cxn>
                <a:cxn ang="0">
                  <a:pos x="410" y="1157"/>
                </a:cxn>
                <a:cxn ang="0">
                  <a:pos x="489" y="1131"/>
                </a:cxn>
                <a:cxn ang="0">
                  <a:pos x="571" y="1107"/>
                </a:cxn>
                <a:cxn ang="0">
                  <a:pos x="652" y="1080"/>
                </a:cxn>
                <a:cxn ang="0">
                  <a:pos x="732" y="1054"/>
                </a:cxn>
                <a:cxn ang="0">
                  <a:pos x="808" y="1028"/>
                </a:cxn>
                <a:cxn ang="0">
                  <a:pos x="890" y="1006"/>
                </a:cxn>
                <a:cxn ang="0">
                  <a:pos x="967" y="980"/>
                </a:cxn>
                <a:cxn ang="0">
                  <a:pos x="1048" y="953"/>
                </a:cxn>
                <a:cxn ang="0">
                  <a:pos x="1127" y="929"/>
                </a:cxn>
                <a:cxn ang="0">
                  <a:pos x="1207" y="905"/>
                </a:cxn>
                <a:cxn ang="0">
                  <a:pos x="1283" y="879"/>
                </a:cxn>
                <a:cxn ang="0">
                  <a:pos x="1363" y="855"/>
                </a:cxn>
                <a:cxn ang="0">
                  <a:pos x="1439" y="828"/>
                </a:cxn>
                <a:cxn ang="0">
                  <a:pos x="1519" y="807"/>
                </a:cxn>
                <a:cxn ang="0">
                  <a:pos x="1595" y="780"/>
                </a:cxn>
                <a:cxn ang="0">
                  <a:pos x="1670" y="756"/>
                </a:cxn>
                <a:cxn ang="0">
                  <a:pos x="1749" y="730"/>
                </a:cxn>
                <a:cxn ang="0">
                  <a:pos x="1826" y="708"/>
                </a:cxn>
                <a:cxn ang="0">
                  <a:pos x="1900" y="682"/>
                </a:cxn>
                <a:cxn ang="0">
                  <a:pos x="1979" y="658"/>
                </a:cxn>
                <a:cxn ang="0">
                  <a:pos x="2054" y="634"/>
                </a:cxn>
                <a:cxn ang="0">
                  <a:pos x="2128" y="610"/>
                </a:cxn>
                <a:cxn ang="0">
                  <a:pos x="2207" y="586"/>
                </a:cxn>
                <a:cxn ang="0">
                  <a:pos x="2282" y="562"/>
                </a:cxn>
                <a:cxn ang="0">
                  <a:pos x="2356" y="538"/>
                </a:cxn>
                <a:cxn ang="0">
                  <a:pos x="2431" y="514"/>
                </a:cxn>
                <a:cxn ang="0">
                  <a:pos x="2505" y="492"/>
                </a:cxn>
                <a:cxn ang="0">
                  <a:pos x="2579" y="468"/>
                </a:cxn>
                <a:cxn ang="0">
                  <a:pos x="2651" y="442"/>
                </a:cxn>
                <a:cxn ang="0">
                  <a:pos x="2728" y="420"/>
                </a:cxn>
                <a:cxn ang="0">
                  <a:pos x="2800" y="396"/>
                </a:cxn>
                <a:cxn ang="0">
                  <a:pos x="2875" y="375"/>
                </a:cxn>
                <a:cxn ang="0">
                  <a:pos x="2947" y="351"/>
                </a:cxn>
                <a:cxn ang="0">
                  <a:pos x="3021" y="329"/>
                </a:cxn>
                <a:cxn ang="0">
                  <a:pos x="3093" y="305"/>
                </a:cxn>
                <a:cxn ang="0">
                  <a:pos x="3165" y="281"/>
                </a:cxn>
                <a:cxn ang="0">
                  <a:pos x="3237" y="259"/>
                </a:cxn>
                <a:cxn ang="0">
                  <a:pos x="3309" y="235"/>
                </a:cxn>
                <a:cxn ang="0">
                  <a:pos x="3381" y="214"/>
                </a:cxn>
                <a:cxn ang="0">
                  <a:pos x="3453" y="190"/>
                </a:cxn>
                <a:cxn ang="0">
                  <a:pos x="3525" y="166"/>
                </a:cxn>
                <a:cxn ang="0">
                  <a:pos x="3597" y="144"/>
                </a:cxn>
                <a:cxn ang="0">
                  <a:pos x="3666" y="123"/>
                </a:cxn>
                <a:cxn ang="0">
                  <a:pos x="3738" y="101"/>
                </a:cxn>
                <a:cxn ang="0">
                  <a:pos x="3808" y="77"/>
                </a:cxn>
                <a:cxn ang="0">
                  <a:pos x="3880" y="53"/>
                </a:cxn>
                <a:cxn ang="0">
                  <a:pos x="3950" y="34"/>
                </a:cxn>
                <a:cxn ang="0">
                  <a:pos x="4022" y="10"/>
                </a:cxn>
                <a:cxn ang="0">
                  <a:pos x="4055" y="0"/>
                </a:cxn>
              </a:cxnLst>
              <a:rect l="0" t="0" r="r" b="b"/>
              <a:pathLst>
                <a:path w="4055" h="1284">
                  <a:moveTo>
                    <a:pt x="0" y="1284"/>
                  </a:moveTo>
                  <a:lnTo>
                    <a:pt x="84" y="1260"/>
                  </a:lnTo>
                  <a:lnTo>
                    <a:pt x="165" y="1234"/>
                  </a:lnTo>
                  <a:lnTo>
                    <a:pt x="247" y="1210"/>
                  </a:lnTo>
                  <a:lnTo>
                    <a:pt x="328" y="1184"/>
                  </a:lnTo>
                  <a:lnTo>
                    <a:pt x="410" y="1157"/>
                  </a:lnTo>
                  <a:lnTo>
                    <a:pt x="489" y="1131"/>
                  </a:lnTo>
                  <a:lnTo>
                    <a:pt x="571" y="1107"/>
                  </a:lnTo>
                  <a:lnTo>
                    <a:pt x="652" y="1080"/>
                  </a:lnTo>
                  <a:lnTo>
                    <a:pt x="732" y="1054"/>
                  </a:lnTo>
                  <a:lnTo>
                    <a:pt x="808" y="1028"/>
                  </a:lnTo>
                  <a:lnTo>
                    <a:pt x="890" y="1006"/>
                  </a:lnTo>
                  <a:lnTo>
                    <a:pt x="967" y="980"/>
                  </a:lnTo>
                  <a:lnTo>
                    <a:pt x="1048" y="953"/>
                  </a:lnTo>
                  <a:lnTo>
                    <a:pt x="1127" y="929"/>
                  </a:lnTo>
                  <a:lnTo>
                    <a:pt x="1207" y="905"/>
                  </a:lnTo>
                  <a:lnTo>
                    <a:pt x="1283" y="879"/>
                  </a:lnTo>
                  <a:lnTo>
                    <a:pt x="1363" y="855"/>
                  </a:lnTo>
                  <a:lnTo>
                    <a:pt x="1439" y="828"/>
                  </a:lnTo>
                  <a:lnTo>
                    <a:pt x="1519" y="807"/>
                  </a:lnTo>
                  <a:lnTo>
                    <a:pt x="1595" y="780"/>
                  </a:lnTo>
                  <a:lnTo>
                    <a:pt x="1670" y="756"/>
                  </a:lnTo>
                  <a:lnTo>
                    <a:pt x="1749" y="730"/>
                  </a:lnTo>
                  <a:lnTo>
                    <a:pt x="1826" y="708"/>
                  </a:lnTo>
                  <a:lnTo>
                    <a:pt x="1900" y="682"/>
                  </a:lnTo>
                  <a:lnTo>
                    <a:pt x="1979" y="658"/>
                  </a:lnTo>
                  <a:lnTo>
                    <a:pt x="2054" y="634"/>
                  </a:lnTo>
                  <a:lnTo>
                    <a:pt x="2128" y="610"/>
                  </a:lnTo>
                  <a:lnTo>
                    <a:pt x="2207" y="586"/>
                  </a:lnTo>
                  <a:lnTo>
                    <a:pt x="2282" y="562"/>
                  </a:lnTo>
                  <a:lnTo>
                    <a:pt x="2356" y="538"/>
                  </a:lnTo>
                  <a:lnTo>
                    <a:pt x="2431" y="514"/>
                  </a:lnTo>
                  <a:lnTo>
                    <a:pt x="2505" y="492"/>
                  </a:lnTo>
                  <a:lnTo>
                    <a:pt x="2579" y="468"/>
                  </a:lnTo>
                  <a:lnTo>
                    <a:pt x="2651" y="442"/>
                  </a:lnTo>
                  <a:lnTo>
                    <a:pt x="2728" y="420"/>
                  </a:lnTo>
                  <a:lnTo>
                    <a:pt x="2800" y="396"/>
                  </a:lnTo>
                  <a:lnTo>
                    <a:pt x="2875" y="375"/>
                  </a:lnTo>
                  <a:lnTo>
                    <a:pt x="2947" y="351"/>
                  </a:lnTo>
                  <a:lnTo>
                    <a:pt x="3021" y="329"/>
                  </a:lnTo>
                  <a:lnTo>
                    <a:pt x="3093" y="305"/>
                  </a:lnTo>
                  <a:lnTo>
                    <a:pt x="3165" y="281"/>
                  </a:lnTo>
                  <a:lnTo>
                    <a:pt x="3237" y="259"/>
                  </a:lnTo>
                  <a:lnTo>
                    <a:pt x="3309" y="235"/>
                  </a:lnTo>
                  <a:lnTo>
                    <a:pt x="3381" y="214"/>
                  </a:lnTo>
                  <a:lnTo>
                    <a:pt x="3453" y="190"/>
                  </a:lnTo>
                  <a:lnTo>
                    <a:pt x="3525" y="166"/>
                  </a:lnTo>
                  <a:lnTo>
                    <a:pt x="3597" y="144"/>
                  </a:lnTo>
                  <a:lnTo>
                    <a:pt x="3666" y="123"/>
                  </a:lnTo>
                  <a:lnTo>
                    <a:pt x="3738" y="101"/>
                  </a:lnTo>
                  <a:lnTo>
                    <a:pt x="3808" y="77"/>
                  </a:lnTo>
                  <a:lnTo>
                    <a:pt x="3880" y="53"/>
                  </a:lnTo>
                  <a:lnTo>
                    <a:pt x="3950" y="34"/>
                  </a:lnTo>
                  <a:lnTo>
                    <a:pt x="4022" y="10"/>
                  </a:lnTo>
                  <a:lnTo>
                    <a:pt x="405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8" name="Freeform 298"/>
            <p:cNvSpPr>
              <a:spLocks noChangeAspect="1"/>
            </p:cNvSpPr>
            <p:nvPr/>
          </p:nvSpPr>
          <p:spPr bwMode="auto">
            <a:xfrm>
              <a:off x="1059" y="2060"/>
              <a:ext cx="1723" cy="558"/>
            </a:xfrm>
            <a:custGeom>
              <a:avLst/>
              <a:gdLst/>
              <a:ahLst/>
              <a:cxnLst>
                <a:cxn ang="0">
                  <a:pos x="0" y="1310"/>
                </a:cxn>
                <a:cxn ang="0">
                  <a:pos x="51" y="1296"/>
                </a:cxn>
                <a:cxn ang="0">
                  <a:pos x="144" y="1267"/>
                </a:cxn>
                <a:cxn ang="0">
                  <a:pos x="240" y="1236"/>
                </a:cxn>
                <a:cxn ang="0">
                  <a:pos x="334" y="1207"/>
                </a:cxn>
                <a:cxn ang="0">
                  <a:pos x="430" y="1176"/>
                </a:cxn>
                <a:cxn ang="0">
                  <a:pos x="521" y="1147"/>
                </a:cxn>
                <a:cxn ang="0">
                  <a:pos x="617" y="1116"/>
                </a:cxn>
                <a:cxn ang="0">
                  <a:pos x="713" y="1085"/>
                </a:cxn>
                <a:cxn ang="0">
                  <a:pos x="804" y="1056"/>
                </a:cxn>
                <a:cxn ang="0">
                  <a:pos x="898" y="1027"/>
                </a:cxn>
                <a:cxn ang="0">
                  <a:pos x="989" y="998"/>
                </a:cxn>
                <a:cxn ang="0">
                  <a:pos x="1080" y="967"/>
                </a:cxn>
                <a:cxn ang="0">
                  <a:pos x="1174" y="938"/>
                </a:cxn>
                <a:cxn ang="0">
                  <a:pos x="1265" y="910"/>
                </a:cxn>
                <a:cxn ang="0">
                  <a:pos x="1358" y="881"/>
                </a:cxn>
                <a:cxn ang="0">
                  <a:pos x="1450" y="852"/>
                </a:cxn>
                <a:cxn ang="0">
                  <a:pos x="1538" y="823"/>
                </a:cxn>
                <a:cxn ang="0">
                  <a:pos x="1630" y="794"/>
                </a:cxn>
                <a:cxn ang="0">
                  <a:pos x="1721" y="766"/>
                </a:cxn>
                <a:cxn ang="0">
                  <a:pos x="1810" y="737"/>
                </a:cxn>
                <a:cxn ang="0">
                  <a:pos x="1898" y="708"/>
                </a:cxn>
                <a:cxn ang="0">
                  <a:pos x="1987" y="682"/>
                </a:cxn>
                <a:cxn ang="0">
                  <a:pos x="2078" y="653"/>
                </a:cxn>
                <a:cxn ang="0">
                  <a:pos x="2167" y="624"/>
                </a:cxn>
                <a:cxn ang="0">
                  <a:pos x="2256" y="595"/>
                </a:cxn>
                <a:cxn ang="0">
                  <a:pos x="2342" y="564"/>
                </a:cxn>
                <a:cxn ang="0">
                  <a:pos x="2431" y="538"/>
                </a:cxn>
                <a:cxn ang="0">
                  <a:pos x="2518" y="511"/>
                </a:cxn>
                <a:cxn ang="0">
                  <a:pos x="2604" y="487"/>
                </a:cxn>
                <a:cxn ang="0">
                  <a:pos x="2693" y="458"/>
                </a:cxn>
                <a:cxn ang="0">
                  <a:pos x="2779" y="432"/>
                </a:cxn>
                <a:cxn ang="0">
                  <a:pos x="2865" y="403"/>
                </a:cxn>
                <a:cxn ang="0">
                  <a:pos x="2952" y="377"/>
                </a:cxn>
                <a:cxn ang="0">
                  <a:pos x="3036" y="348"/>
                </a:cxn>
                <a:cxn ang="0">
                  <a:pos x="3122" y="322"/>
                </a:cxn>
                <a:cxn ang="0">
                  <a:pos x="3209" y="293"/>
                </a:cxn>
                <a:cxn ang="0">
                  <a:pos x="3290" y="218"/>
                </a:cxn>
                <a:cxn ang="0">
                  <a:pos x="3374" y="134"/>
                </a:cxn>
                <a:cxn ang="0">
                  <a:pos x="3456" y="120"/>
                </a:cxn>
                <a:cxn ang="0">
                  <a:pos x="3545" y="125"/>
                </a:cxn>
                <a:cxn ang="0">
                  <a:pos x="3626" y="108"/>
                </a:cxn>
                <a:cxn ang="0">
                  <a:pos x="3713" y="86"/>
                </a:cxn>
                <a:cxn ang="0">
                  <a:pos x="3797" y="58"/>
                </a:cxn>
                <a:cxn ang="0">
                  <a:pos x="3878" y="26"/>
                </a:cxn>
                <a:cxn ang="0">
                  <a:pos x="3960" y="0"/>
                </a:cxn>
                <a:cxn ang="0">
                  <a:pos x="4044" y="2"/>
                </a:cxn>
              </a:cxnLst>
              <a:rect l="0" t="0" r="r" b="b"/>
              <a:pathLst>
                <a:path w="4044" h="1310">
                  <a:moveTo>
                    <a:pt x="0" y="1310"/>
                  </a:moveTo>
                  <a:lnTo>
                    <a:pt x="51" y="1296"/>
                  </a:lnTo>
                  <a:lnTo>
                    <a:pt x="144" y="1267"/>
                  </a:lnTo>
                  <a:lnTo>
                    <a:pt x="240" y="1236"/>
                  </a:lnTo>
                  <a:lnTo>
                    <a:pt x="334" y="1207"/>
                  </a:lnTo>
                  <a:lnTo>
                    <a:pt x="430" y="1176"/>
                  </a:lnTo>
                  <a:lnTo>
                    <a:pt x="521" y="1147"/>
                  </a:lnTo>
                  <a:lnTo>
                    <a:pt x="617" y="1116"/>
                  </a:lnTo>
                  <a:lnTo>
                    <a:pt x="713" y="1085"/>
                  </a:lnTo>
                  <a:lnTo>
                    <a:pt x="804" y="1056"/>
                  </a:lnTo>
                  <a:lnTo>
                    <a:pt x="898" y="1027"/>
                  </a:lnTo>
                  <a:lnTo>
                    <a:pt x="989" y="998"/>
                  </a:lnTo>
                  <a:lnTo>
                    <a:pt x="1080" y="967"/>
                  </a:lnTo>
                  <a:lnTo>
                    <a:pt x="1174" y="938"/>
                  </a:lnTo>
                  <a:lnTo>
                    <a:pt x="1265" y="910"/>
                  </a:lnTo>
                  <a:lnTo>
                    <a:pt x="1358" y="881"/>
                  </a:lnTo>
                  <a:lnTo>
                    <a:pt x="1450" y="852"/>
                  </a:lnTo>
                  <a:lnTo>
                    <a:pt x="1538" y="823"/>
                  </a:lnTo>
                  <a:lnTo>
                    <a:pt x="1630" y="794"/>
                  </a:lnTo>
                  <a:lnTo>
                    <a:pt x="1721" y="766"/>
                  </a:lnTo>
                  <a:lnTo>
                    <a:pt x="1810" y="737"/>
                  </a:lnTo>
                  <a:lnTo>
                    <a:pt x="1898" y="708"/>
                  </a:lnTo>
                  <a:lnTo>
                    <a:pt x="1987" y="682"/>
                  </a:lnTo>
                  <a:lnTo>
                    <a:pt x="2078" y="653"/>
                  </a:lnTo>
                  <a:lnTo>
                    <a:pt x="2167" y="624"/>
                  </a:lnTo>
                  <a:lnTo>
                    <a:pt x="2256" y="595"/>
                  </a:lnTo>
                  <a:lnTo>
                    <a:pt x="2342" y="564"/>
                  </a:lnTo>
                  <a:lnTo>
                    <a:pt x="2431" y="538"/>
                  </a:lnTo>
                  <a:lnTo>
                    <a:pt x="2518" y="511"/>
                  </a:lnTo>
                  <a:lnTo>
                    <a:pt x="2604" y="487"/>
                  </a:lnTo>
                  <a:lnTo>
                    <a:pt x="2693" y="458"/>
                  </a:lnTo>
                  <a:lnTo>
                    <a:pt x="2779" y="432"/>
                  </a:lnTo>
                  <a:lnTo>
                    <a:pt x="2865" y="403"/>
                  </a:lnTo>
                  <a:lnTo>
                    <a:pt x="2952" y="377"/>
                  </a:lnTo>
                  <a:lnTo>
                    <a:pt x="3036" y="348"/>
                  </a:lnTo>
                  <a:lnTo>
                    <a:pt x="3122" y="322"/>
                  </a:lnTo>
                  <a:lnTo>
                    <a:pt x="3209" y="293"/>
                  </a:lnTo>
                  <a:lnTo>
                    <a:pt x="3290" y="218"/>
                  </a:lnTo>
                  <a:lnTo>
                    <a:pt x="3374" y="134"/>
                  </a:lnTo>
                  <a:lnTo>
                    <a:pt x="3456" y="120"/>
                  </a:lnTo>
                  <a:lnTo>
                    <a:pt x="3545" y="125"/>
                  </a:lnTo>
                  <a:lnTo>
                    <a:pt x="3626" y="108"/>
                  </a:lnTo>
                  <a:lnTo>
                    <a:pt x="3713" y="86"/>
                  </a:lnTo>
                  <a:lnTo>
                    <a:pt x="3797" y="58"/>
                  </a:lnTo>
                  <a:lnTo>
                    <a:pt x="3878" y="26"/>
                  </a:lnTo>
                  <a:lnTo>
                    <a:pt x="3960" y="0"/>
                  </a:lnTo>
                  <a:lnTo>
                    <a:pt x="4044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19" name="Freeform 299"/>
            <p:cNvSpPr>
              <a:spLocks noChangeAspect="1"/>
            </p:cNvSpPr>
            <p:nvPr/>
          </p:nvSpPr>
          <p:spPr bwMode="auto">
            <a:xfrm>
              <a:off x="2818" y="1514"/>
              <a:ext cx="1727" cy="547"/>
            </a:xfrm>
            <a:custGeom>
              <a:avLst/>
              <a:gdLst/>
              <a:ahLst/>
              <a:cxnLst>
                <a:cxn ang="0">
                  <a:pos x="0" y="1284"/>
                </a:cxn>
                <a:cxn ang="0">
                  <a:pos x="84" y="1258"/>
                </a:cxn>
                <a:cxn ang="0">
                  <a:pos x="165" y="1234"/>
                </a:cxn>
                <a:cxn ang="0">
                  <a:pos x="245" y="1208"/>
                </a:cxn>
                <a:cxn ang="0">
                  <a:pos x="329" y="1181"/>
                </a:cxn>
                <a:cxn ang="0">
                  <a:pos x="408" y="1155"/>
                </a:cxn>
                <a:cxn ang="0">
                  <a:pos x="489" y="1128"/>
                </a:cxn>
                <a:cxn ang="0">
                  <a:pos x="571" y="1107"/>
                </a:cxn>
                <a:cxn ang="0">
                  <a:pos x="650" y="1080"/>
                </a:cxn>
                <a:cxn ang="0">
                  <a:pos x="729" y="1054"/>
                </a:cxn>
                <a:cxn ang="0">
                  <a:pos x="808" y="1028"/>
                </a:cxn>
                <a:cxn ang="0">
                  <a:pos x="890" y="1001"/>
                </a:cxn>
                <a:cxn ang="0">
                  <a:pos x="967" y="980"/>
                </a:cxn>
                <a:cxn ang="0">
                  <a:pos x="1048" y="953"/>
                </a:cxn>
                <a:cxn ang="0">
                  <a:pos x="1125" y="927"/>
                </a:cxn>
                <a:cxn ang="0">
                  <a:pos x="1204" y="905"/>
                </a:cxn>
                <a:cxn ang="0">
                  <a:pos x="1281" y="879"/>
                </a:cxn>
                <a:cxn ang="0">
                  <a:pos x="1363" y="852"/>
                </a:cxn>
                <a:cxn ang="0">
                  <a:pos x="1440" y="831"/>
                </a:cxn>
                <a:cxn ang="0">
                  <a:pos x="1514" y="804"/>
                </a:cxn>
                <a:cxn ang="0">
                  <a:pos x="1593" y="780"/>
                </a:cxn>
                <a:cxn ang="0">
                  <a:pos x="1670" y="754"/>
                </a:cxn>
                <a:cxn ang="0">
                  <a:pos x="1749" y="732"/>
                </a:cxn>
                <a:cxn ang="0">
                  <a:pos x="1824" y="706"/>
                </a:cxn>
                <a:cxn ang="0">
                  <a:pos x="1900" y="682"/>
                </a:cxn>
                <a:cxn ang="0">
                  <a:pos x="1975" y="660"/>
                </a:cxn>
                <a:cxn ang="0">
                  <a:pos x="2054" y="634"/>
                </a:cxn>
                <a:cxn ang="0">
                  <a:pos x="2128" y="610"/>
                </a:cxn>
                <a:cxn ang="0">
                  <a:pos x="2203" y="588"/>
                </a:cxn>
                <a:cxn ang="0">
                  <a:pos x="2277" y="562"/>
                </a:cxn>
                <a:cxn ang="0">
                  <a:pos x="2354" y="538"/>
                </a:cxn>
                <a:cxn ang="0">
                  <a:pos x="2428" y="516"/>
                </a:cxn>
                <a:cxn ang="0">
                  <a:pos x="2503" y="492"/>
                </a:cxn>
                <a:cxn ang="0">
                  <a:pos x="2577" y="471"/>
                </a:cxn>
                <a:cxn ang="0">
                  <a:pos x="2652" y="444"/>
                </a:cxn>
                <a:cxn ang="0">
                  <a:pos x="2724" y="420"/>
                </a:cxn>
                <a:cxn ang="0">
                  <a:pos x="2800" y="399"/>
                </a:cxn>
                <a:cxn ang="0">
                  <a:pos x="2872" y="375"/>
                </a:cxn>
                <a:cxn ang="0">
                  <a:pos x="2947" y="351"/>
                </a:cxn>
                <a:cxn ang="0">
                  <a:pos x="3019" y="329"/>
                </a:cxn>
                <a:cxn ang="0">
                  <a:pos x="3091" y="305"/>
                </a:cxn>
                <a:cxn ang="0">
                  <a:pos x="3165" y="281"/>
                </a:cxn>
                <a:cxn ang="0">
                  <a:pos x="3237" y="259"/>
                </a:cxn>
                <a:cxn ang="0">
                  <a:pos x="3309" y="235"/>
                </a:cxn>
                <a:cxn ang="0">
                  <a:pos x="3381" y="214"/>
                </a:cxn>
                <a:cxn ang="0">
                  <a:pos x="3451" y="190"/>
                </a:cxn>
                <a:cxn ang="0">
                  <a:pos x="3523" y="166"/>
                </a:cxn>
                <a:cxn ang="0">
                  <a:pos x="3595" y="147"/>
                </a:cxn>
                <a:cxn ang="0">
                  <a:pos x="3667" y="125"/>
                </a:cxn>
                <a:cxn ang="0">
                  <a:pos x="3736" y="101"/>
                </a:cxn>
                <a:cxn ang="0">
                  <a:pos x="3808" y="77"/>
                </a:cxn>
                <a:cxn ang="0">
                  <a:pos x="3875" y="55"/>
                </a:cxn>
                <a:cxn ang="0">
                  <a:pos x="3947" y="34"/>
                </a:cxn>
                <a:cxn ang="0">
                  <a:pos x="4017" y="12"/>
                </a:cxn>
                <a:cxn ang="0">
                  <a:pos x="4053" y="0"/>
                </a:cxn>
              </a:cxnLst>
              <a:rect l="0" t="0" r="r" b="b"/>
              <a:pathLst>
                <a:path w="4053" h="1284">
                  <a:moveTo>
                    <a:pt x="0" y="1284"/>
                  </a:moveTo>
                  <a:lnTo>
                    <a:pt x="84" y="1258"/>
                  </a:lnTo>
                  <a:lnTo>
                    <a:pt x="165" y="1234"/>
                  </a:lnTo>
                  <a:lnTo>
                    <a:pt x="245" y="1208"/>
                  </a:lnTo>
                  <a:lnTo>
                    <a:pt x="329" y="1181"/>
                  </a:lnTo>
                  <a:lnTo>
                    <a:pt x="408" y="1155"/>
                  </a:lnTo>
                  <a:lnTo>
                    <a:pt x="489" y="1128"/>
                  </a:lnTo>
                  <a:lnTo>
                    <a:pt x="571" y="1107"/>
                  </a:lnTo>
                  <a:lnTo>
                    <a:pt x="650" y="1080"/>
                  </a:lnTo>
                  <a:lnTo>
                    <a:pt x="729" y="1054"/>
                  </a:lnTo>
                  <a:lnTo>
                    <a:pt x="808" y="1028"/>
                  </a:lnTo>
                  <a:lnTo>
                    <a:pt x="890" y="1001"/>
                  </a:lnTo>
                  <a:lnTo>
                    <a:pt x="967" y="980"/>
                  </a:lnTo>
                  <a:lnTo>
                    <a:pt x="1048" y="953"/>
                  </a:lnTo>
                  <a:lnTo>
                    <a:pt x="1125" y="927"/>
                  </a:lnTo>
                  <a:lnTo>
                    <a:pt x="1204" y="905"/>
                  </a:lnTo>
                  <a:lnTo>
                    <a:pt x="1281" y="879"/>
                  </a:lnTo>
                  <a:lnTo>
                    <a:pt x="1363" y="852"/>
                  </a:lnTo>
                  <a:lnTo>
                    <a:pt x="1440" y="831"/>
                  </a:lnTo>
                  <a:lnTo>
                    <a:pt x="1514" y="804"/>
                  </a:lnTo>
                  <a:lnTo>
                    <a:pt x="1593" y="780"/>
                  </a:lnTo>
                  <a:lnTo>
                    <a:pt x="1670" y="754"/>
                  </a:lnTo>
                  <a:lnTo>
                    <a:pt x="1749" y="732"/>
                  </a:lnTo>
                  <a:lnTo>
                    <a:pt x="1824" y="706"/>
                  </a:lnTo>
                  <a:lnTo>
                    <a:pt x="1900" y="682"/>
                  </a:lnTo>
                  <a:lnTo>
                    <a:pt x="1975" y="660"/>
                  </a:lnTo>
                  <a:lnTo>
                    <a:pt x="2054" y="634"/>
                  </a:lnTo>
                  <a:lnTo>
                    <a:pt x="2128" y="610"/>
                  </a:lnTo>
                  <a:lnTo>
                    <a:pt x="2203" y="588"/>
                  </a:lnTo>
                  <a:lnTo>
                    <a:pt x="2277" y="562"/>
                  </a:lnTo>
                  <a:lnTo>
                    <a:pt x="2354" y="538"/>
                  </a:lnTo>
                  <a:lnTo>
                    <a:pt x="2428" y="516"/>
                  </a:lnTo>
                  <a:lnTo>
                    <a:pt x="2503" y="492"/>
                  </a:lnTo>
                  <a:lnTo>
                    <a:pt x="2577" y="471"/>
                  </a:lnTo>
                  <a:lnTo>
                    <a:pt x="2652" y="444"/>
                  </a:lnTo>
                  <a:lnTo>
                    <a:pt x="2724" y="420"/>
                  </a:lnTo>
                  <a:lnTo>
                    <a:pt x="2800" y="399"/>
                  </a:lnTo>
                  <a:lnTo>
                    <a:pt x="2872" y="375"/>
                  </a:lnTo>
                  <a:lnTo>
                    <a:pt x="2947" y="351"/>
                  </a:lnTo>
                  <a:lnTo>
                    <a:pt x="3019" y="329"/>
                  </a:lnTo>
                  <a:lnTo>
                    <a:pt x="3091" y="305"/>
                  </a:lnTo>
                  <a:lnTo>
                    <a:pt x="3165" y="281"/>
                  </a:lnTo>
                  <a:lnTo>
                    <a:pt x="3237" y="259"/>
                  </a:lnTo>
                  <a:lnTo>
                    <a:pt x="3309" y="235"/>
                  </a:lnTo>
                  <a:lnTo>
                    <a:pt x="3381" y="214"/>
                  </a:lnTo>
                  <a:lnTo>
                    <a:pt x="3451" y="190"/>
                  </a:lnTo>
                  <a:lnTo>
                    <a:pt x="3523" y="166"/>
                  </a:lnTo>
                  <a:lnTo>
                    <a:pt x="3595" y="147"/>
                  </a:lnTo>
                  <a:lnTo>
                    <a:pt x="3667" y="125"/>
                  </a:lnTo>
                  <a:lnTo>
                    <a:pt x="3736" y="101"/>
                  </a:lnTo>
                  <a:lnTo>
                    <a:pt x="3808" y="77"/>
                  </a:lnTo>
                  <a:lnTo>
                    <a:pt x="3875" y="55"/>
                  </a:lnTo>
                  <a:lnTo>
                    <a:pt x="3947" y="34"/>
                  </a:lnTo>
                  <a:lnTo>
                    <a:pt x="4017" y="12"/>
                  </a:lnTo>
                  <a:lnTo>
                    <a:pt x="405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0" name="Freeform 300"/>
            <p:cNvSpPr>
              <a:spLocks noChangeAspect="1"/>
            </p:cNvSpPr>
            <p:nvPr/>
          </p:nvSpPr>
          <p:spPr bwMode="auto">
            <a:xfrm>
              <a:off x="1053" y="2055"/>
              <a:ext cx="1723" cy="557"/>
            </a:xfrm>
            <a:custGeom>
              <a:avLst/>
              <a:gdLst/>
              <a:ahLst/>
              <a:cxnLst>
                <a:cxn ang="0">
                  <a:pos x="0" y="1308"/>
                </a:cxn>
                <a:cxn ang="0">
                  <a:pos x="48" y="1294"/>
                </a:cxn>
                <a:cxn ang="0">
                  <a:pos x="141" y="1262"/>
                </a:cxn>
                <a:cxn ang="0">
                  <a:pos x="237" y="1234"/>
                </a:cxn>
                <a:cxn ang="0">
                  <a:pos x="331" y="1205"/>
                </a:cxn>
                <a:cxn ang="0">
                  <a:pos x="427" y="1171"/>
                </a:cxn>
                <a:cxn ang="0">
                  <a:pos x="523" y="1145"/>
                </a:cxn>
                <a:cxn ang="0">
                  <a:pos x="616" y="1111"/>
                </a:cxn>
                <a:cxn ang="0">
                  <a:pos x="708" y="1082"/>
                </a:cxn>
                <a:cxn ang="0">
                  <a:pos x="801" y="1054"/>
                </a:cxn>
                <a:cxn ang="0">
                  <a:pos x="895" y="1025"/>
                </a:cxn>
                <a:cxn ang="0">
                  <a:pos x="988" y="996"/>
                </a:cxn>
                <a:cxn ang="0">
                  <a:pos x="1080" y="965"/>
                </a:cxn>
                <a:cxn ang="0">
                  <a:pos x="1173" y="936"/>
                </a:cxn>
                <a:cxn ang="0">
                  <a:pos x="1264" y="907"/>
                </a:cxn>
                <a:cxn ang="0">
                  <a:pos x="1353" y="878"/>
                </a:cxn>
                <a:cxn ang="0">
                  <a:pos x="1447" y="850"/>
                </a:cxn>
                <a:cxn ang="0">
                  <a:pos x="1536" y="821"/>
                </a:cxn>
                <a:cxn ang="0">
                  <a:pos x="1627" y="792"/>
                </a:cxn>
                <a:cxn ang="0">
                  <a:pos x="1716" y="763"/>
                </a:cxn>
                <a:cxn ang="0">
                  <a:pos x="1807" y="734"/>
                </a:cxn>
                <a:cxn ang="0">
                  <a:pos x="1896" y="708"/>
                </a:cxn>
                <a:cxn ang="0">
                  <a:pos x="1984" y="679"/>
                </a:cxn>
                <a:cxn ang="0">
                  <a:pos x="2073" y="650"/>
                </a:cxn>
                <a:cxn ang="0">
                  <a:pos x="2164" y="622"/>
                </a:cxn>
                <a:cxn ang="0">
                  <a:pos x="2253" y="595"/>
                </a:cxn>
                <a:cxn ang="0">
                  <a:pos x="2340" y="564"/>
                </a:cxn>
                <a:cxn ang="0">
                  <a:pos x="2428" y="535"/>
                </a:cxn>
                <a:cxn ang="0">
                  <a:pos x="2515" y="514"/>
                </a:cxn>
                <a:cxn ang="0">
                  <a:pos x="2601" y="485"/>
                </a:cxn>
                <a:cxn ang="0">
                  <a:pos x="2690" y="456"/>
                </a:cxn>
                <a:cxn ang="0">
                  <a:pos x="2776" y="430"/>
                </a:cxn>
                <a:cxn ang="0">
                  <a:pos x="2863" y="401"/>
                </a:cxn>
                <a:cxn ang="0">
                  <a:pos x="2949" y="374"/>
                </a:cxn>
                <a:cxn ang="0">
                  <a:pos x="3033" y="348"/>
                </a:cxn>
                <a:cxn ang="0">
                  <a:pos x="3119" y="319"/>
                </a:cxn>
                <a:cxn ang="0">
                  <a:pos x="3206" y="295"/>
                </a:cxn>
                <a:cxn ang="0">
                  <a:pos x="3287" y="226"/>
                </a:cxn>
                <a:cxn ang="0">
                  <a:pos x="3369" y="139"/>
                </a:cxn>
                <a:cxn ang="0">
                  <a:pos x="3453" y="118"/>
                </a:cxn>
                <a:cxn ang="0">
                  <a:pos x="3539" y="125"/>
                </a:cxn>
                <a:cxn ang="0">
                  <a:pos x="3623" y="110"/>
                </a:cxn>
                <a:cxn ang="0">
                  <a:pos x="3710" y="84"/>
                </a:cxn>
                <a:cxn ang="0">
                  <a:pos x="3791" y="58"/>
                </a:cxn>
                <a:cxn ang="0">
                  <a:pos x="3875" y="24"/>
                </a:cxn>
                <a:cxn ang="0">
                  <a:pos x="3957" y="0"/>
                </a:cxn>
                <a:cxn ang="0">
                  <a:pos x="4041" y="2"/>
                </a:cxn>
              </a:cxnLst>
              <a:rect l="0" t="0" r="r" b="b"/>
              <a:pathLst>
                <a:path w="4041" h="1308">
                  <a:moveTo>
                    <a:pt x="0" y="1308"/>
                  </a:moveTo>
                  <a:lnTo>
                    <a:pt x="48" y="1294"/>
                  </a:lnTo>
                  <a:lnTo>
                    <a:pt x="141" y="1262"/>
                  </a:lnTo>
                  <a:lnTo>
                    <a:pt x="237" y="1234"/>
                  </a:lnTo>
                  <a:lnTo>
                    <a:pt x="331" y="1205"/>
                  </a:lnTo>
                  <a:lnTo>
                    <a:pt x="427" y="1171"/>
                  </a:lnTo>
                  <a:lnTo>
                    <a:pt x="523" y="1145"/>
                  </a:lnTo>
                  <a:lnTo>
                    <a:pt x="616" y="1111"/>
                  </a:lnTo>
                  <a:lnTo>
                    <a:pt x="708" y="1082"/>
                  </a:lnTo>
                  <a:lnTo>
                    <a:pt x="801" y="1054"/>
                  </a:lnTo>
                  <a:lnTo>
                    <a:pt x="895" y="1025"/>
                  </a:lnTo>
                  <a:lnTo>
                    <a:pt x="988" y="996"/>
                  </a:lnTo>
                  <a:lnTo>
                    <a:pt x="1080" y="965"/>
                  </a:lnTo>
                  <a:lnTo>
                    <a:pt x="1173" y="936"/>
                  </a:lnTo>
                  <a:lnTo>
                    <a:pt x="1264" y="907"/>
                  </a:lnTo>
                  <a:lnTo>
                    <a:pt x="1353" y="878"/>
                  </a:lnTo>
                  <a:lnTo>
                    <a:pt x="1447" y="850"/>
                  </a:lnTo>
                  <a:lnTo>
                    <a:pt x="1536" y="821"/>
                  </a:lnTo>
                  <a:lnTo>
                    <a:pt x="1627" y="792"/>
                  </a:lnTo>
                  <a:lnTo>
                    <a:pt x="1716" y="763"/>
                  </a:lnTo>
                  <a:lnTo>
                    <a:pt x="1807" y="734"/>
                  </a:lnTo>
                  <a:lnTo>
                    <a:pt x="1896" y="708"/>
                  </a:lnTo>
                  <a:lnTo>
                    <a:pt x="1984" y="679"/>
                  </a:lnTo>
                  <a:lnTo>
                    <a:pt x="2073" y="650"/>
                  </a:lnTo>
                  <a:lnTo>
                    <a:pt x="2164" y="622"/>
                  </a:lnTo>
                  <a:lnTo>
                    <a:pt x="2253" y="595"/>
                  </a:lnTo>
                  <a:lnTo>
                    <a:pt x="2340" y="564"/>
                  </a:lnTo>
                  <a:lnTo>
                    <a:pt x="2428" y="535"/>
                  </a:lnTo>
                  <a:lnTo>
                    <a:pt x="2515" y="514"/>
                  </a:lnTo>
                  <a:lnTo>
                    <a:pt x="2601" y="485"/>
                  </a:lnTo>
                  <a:lnTo>
                    <a:pt x="2690" y="456"/>
                  </a:lnTo>
                  <a:lnTo>
                    <a:pt x="2776" y="430"/>
                  </a:lnTo>
                  <a:lnTo>
                    <a:pt x="2863" y="401"/>
                  </a:lnTo>
                  <a:lnTo>
                    <a:pt x="2949" y="374"/>
                  </a:lnTo>
                  <a:lnTo>
                    <a:pt x="3033" y="348"/>
                  </a:lnTo>
                  <a:lnTo>
                    <a:pt x="3119" y="319"/>
                  </a:lnTo>
                  <a:lnTo>
                    <a:pt x="3206" y="295"/>
                  </a:lnTo>
                  <a:lnTo>
                    <a:pt x="3287" y="226"/>
                  </a:lnTo>
                  <a:lnTo>
                    <a:pt x="3369" y="139"/>
                  </a:lnTo>
                  <a:lnTo>
                    <a:pt x="3453" y="118"/>
                  </a:lnTo>
                  <a:lnTo>
                    <a:pt x="3539" y="125"/>
                  </a:lnTo>
                  <a:lnTo>
                    <a:pt x="3623" y="110"/>
                  </a:lnTo>
                  <a:lnTo>
                    <a:pt x="3710" y="84"/>
                  </a:lnTo>
                  <a:lnTo>
                    <a:pt x="3791" y="58"/>
                  </a:lnTo>
                  <a:lnTo>
                    <a:pt x="3875" y="24"/>
                  </a:lnTo>
                  <a:lnTo>
                    <a:pt x="3957" y="0"/>
                  </a:lnTo>
                  <a:lnTo>
                    <a:pt x="4041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1" name="Freeform 301"/>
            <p:cNvSpPr>
              <a:spLocks noChangeAspect="1"/>
            </p:cNvSpPr>
            <p:nvPr/>
          </p:nvSpPr>
          <p:spPr bwMode="auto">
            <a:xfrm>
              <a:off x="2810" y="1509"/>
              <a:ext cx="1725" cy="547"/>
            </a:xfrm>
            <a:custGeom>
              <a:avLst/>
              <a:gdLst/>
              <a:ahLst/>
              <a:cxnLst>
                <a:cxn ang="0">
                  <a:pos x="0" y="1284"/>
                </a:cxn>
                <a:cxn ang="0">
                  <a:pos x="84" y="1258"/>
                </a:cxn>
                <a:cxn ang="0">
                  <a:pos x="163" y="1234"/>
                </a:cxn>
                <a:cxn ang="0">
                  <a:pos x="245" y="1208"/>
                </a:cxn>
                <a:cxn ang="0">
                  <a:pos x="326" y="1181"/>
                </a:cxn>
                <a:cxn ang="0">
                  <a:pos x="408" y="1155"/>
                </a:cxn>
                <a:cxn ang="0">
                  <a:pos x="490" y="1131"/>
                </a:cxn>
                <a:cxn ang="0">
                  <a:pos x="569" y="1104"/>
                </a:cxn>
                <a:cxn ang="0">
                  <a:pos x="648" y="1078"/>
                </a:cxn>
                <a:cxn ang="0">
                  <a:pos x="730" y="1054"/>
                </a:cxn>
                <a:cxn ang="0">
                  <a:pos x="809" y="1030"/>
                </a:cxn>
                <a:cxn ang="0">
                  <a:pos x="885" y="1004"/>
                </a:cxn>
                <a:cxn ang="0">
                  <a:pos x="967" y="977"/>
                </a:cxn>
                <a:cxn ang="0">
                  <a:pos x="1046" y="953"/>
                </a:cxn>
                <a:cxn ang="0">
                  <a:pos x="1125" y="929"/>
                </a:cxn>
                <a:cxn ang="0">
                  <a:pos x="1202" y="903"/>
                </a:cxn>
                <a:cxn ang="0">
                  <a:pos x="1281" y="879"/>
                </a:cxn>
                <a:cxn ang="0">
                  <a:pos x="1358" y="852"/>
                </a:cxn>
                <a:cxn ang="0">
                  <a:pos x="1437" y="831"/>
                </a:cxn>
                <a:cxn ang="0">
                  <a:pos x="1514" y="804"/>
                </a:cxn>
                <a:cxn ang="0">
                  <a:pos x="1593" y="780"/>
                </a:cxn>
                <a:cxn ang="0">
                  <a:pos x="1670" y="754"/>
                </a:cxn>
                <a:cxn ang="0">
                  <a:pos x="1745" y="732"/>
                </a:cxn>
                <a:cxn ang="0">
                  <a:pos x="1821" y="706"/>
                </a:cxn>
                <a:cxn ang="0">
                  <a:pos x="1898" y="682"/>
                </a:cxn>
                <a:cxn ang="0">
                  <a:pos x="1975" y="660"/>
                </a:cxn>
                <a:cxn ang="0">
                  <a:pos x="2049" y="634"/>
                </a:cxn>
                <a:cxn ang="0">
                  <a:pos x="2129" y="610"/>
                </a:cxn>
                <a:cxn ang="0">
                  <a:pos x="2203" y="588"/>
                </a:cxn>
                <a:cxn ang="0">
                  <a:pos x="2277" y="562"/>
                </a:cxn>
                <a:cxn ang="0">
                  <a:pos x="2352" y="538"/>
                </a:cxn>
                <a:cxn ang="0">
                  <a:pos x="2426" y="516"/>
                </a:cxn>
                <a:cxn ang="0">
                  <a:pos x="2503" y="492"/>
                </a:cxn>
                <a:cxn ang="0">
                  <a:pos x="2575" y="471"/>
                </a:cxn>
                <a:cxn ang="0">
                  <a:pos x="2649" y="444"/>
                </a:cxn>
                <a:cxn ang="0">
                  <a:pos x="2724" y="420"/>
                </a:cxn>
                <a:cxn ang="0">
                  <a:pos x="2796" y="399"/>
                </a:cxn>
                <a:cxn ang="0">
                  <a:pos x="2870" y="375"/>
                </a:cxn>
                <a:cxn ang="0">
                  <a:pos x="2942" y="353"/>
                </a:cxn>
                <a:cxn ang="0">
                  <a:pos x="3019" y="329"/>
                </a:cxn>
                <a:cxn ang="0">
                  <a:pos x="3091" y="305"/>
                </a:cxn>
                <a:cxn ang="0">
                  <a:pos x="3163" y="283"/>
                </a:cxn>
                <a:cxn ang="0">
                  <a:pos x="3235" y="259"/>
                </a:cxn>
                <a:cxn ang="0">
                  <a:pos x="3307" y="238"/>
                </a:cxn>
                <a:cxn ang="0">
                  <a:pos x="3379" y="214"/>
                </a:cxn>
                <a:cxn ang="0">
                  <a:pos x="3451" y="190"/>
                </a:cxn>
                <a:cxn ang="0">
                  <a:pos x="3523" y="171"/>
                </a:cxn>
                <a:cxn ang="0">
                  <a:pos x="3590" y="147"/>
                </a:cxn>
                <a:cxn ang="0">
                  <a:pos x="3662" y="125"/>
                </a:cxn>
                <a:cxn ang="0">
                  <a:pos x="3734" y="101"/>
                </a:cxn>
                <a:cxn ang="0">
                  <a:pos x="3804" y="77"/>
                </a:cxn>
                <a:cxn ang="0">
                  <a:pos x="3876" y="58"/>
                </a:cxn>
                <a:cxn ang="0">
                  <a:pos x="3945" y="34"/>
                </a:cxn>
                <a:cxn ang="0">
                  <a:pos x="4015" y="12"/>
                </a:cxn>
                <a:cxn ang="0">
                  <a:pos x="4048" y="0"/>
                </a:cxn>
              </a:cxnLst>
              <a:rect l="0" t="0" r="r" b="b"/>
              <a:pathLst>
                <a:path w="4048" h="1284">
                  <a:moveTo>
                    <a:pt x="0" y="1284"/>
                  </a:moveTo>
                  <a:lnTo>
                    <a:pt x="84" y="1258"/>
                  </a:lnTo>
                  <a:lnTo>
                    <a:pt x="163" y="1234"/>
                  </a:lnTo>
                  <a:lnTo>
                    <a:pt x="245" y="1208"/>
                  </a:lnTo>
                  <a:lnTo>
                    <a:pt x="326" y="1181"/>
                  </a:lnTo>
                  <a:lnTo>
                    <a:pt x="408" y="1155"/>
                  </a:lnTo>
                  <a:lnTo>
                    <a:pt x="490" y="1131"/>
                  </a:lnTo>
                  <a:lnTo>
                    <a:pt x="569" y="1104"/>
                  </a:lnTo>
                  <a:lnTo>
                    <a:pt x="648" y="1078"/>
                  </a:lnTo>
                  <a:lnTo>
                    <a:pt x="730" y="1054"/>
                  </a:lnTo>
                  <a:lnTo>
                    <a:pt x="809" y="1030"/>
                  </a:lnTo>
                  <a:lnTo>
                    <a:pt x="885" y="1004"/>
                  </a:lnTo>
                  <a:lnTo>
                    <a:pt x="967" y="977"/>
                  </a:lnTo>
                  <a:lnTo>
                    <a:pt x="1046" y="953"/>
                  </a:lnTo>
                  <a:lnTo>
                    <a:pt x="1125" y="929"/>
                  </a:lnTo>
                  <a:lnTo>
                    <a:pt x="1202" y="903"/>
                  </a:lnTo>
                  <a:lnTo>
                    <a:pt x="1281" y="879"/>
                  </a:lnTo>
                  <a:lnTo>
                    <a:pt x="1358" y="852"/>
                  </a:lnTo>
                  <a:lnTo>
                    <a:pt x="1437" y="831"/>
                  </a:lnTo>
                  <a:lnTo>
                    <a:pt x="1514" y="804"/>
                  </a:lnTo>
                  <a:lnTo>
                    <a:pt x="1593" y="780"/>
                  </a:lnTo>
                  <a:lnTo>
                    <a:pt x="1670" y="754"/>
                  </a:lnTo>
                  <a:lnTo>
                    <a:pt x="1745" y="732"/>
                  </a:lnTo>
                  <a:lnTo>
                    <a:pt x="1821" y="706"/>
                  </a:lnTo>
                  <a:lnTo>
                    <a:pt x="1898" y="682"/>
                  </a:lnTo>
                  <a:lnTo>
                    <a:pt x="1975" y="660"/>
                  </a:lnTo>
                  <a:lnTo>
                    <a:pt x="2049" y="634"/>
                  </a:lnTo>
                  <a:lnTo>
                    <a:pt x="2129" y="610"/>
                  </a:lnTo>
                  <a:lnTo>
                    <a:pt x="2203" y="588"/>
                  </a:lnTo>
                  <a:lnTo>
                    <a:pt x="2277" y="562"/>
                  </a:lnTo>
                  <a:lnTo>
                    <a:pt x="2352" y="538"/>
                  </a:lnTo>
                  <a:lnTo>
                    <a:pt x="2426" y="516"/>
                  </a:lnTo>
                  <a:lnTo>
                    <a:pt x="2503" y="492"/>
                  </a:lnTo>
                  <a:lnTo>
                    <a:pt x="2575" y="471"/>
                  </a:lnTo>
                  <a:lnTo>
                    <a:pt x="2649" y="444"/>
                  </a:lnTo>
                  <a:lnTo>
                    <a:pt x="2724" y="420"/>
                  </a:lnTo>
                  <a:lnTo>
                    <a:pt x="2796" y="399"/>
                  </a:lnTo>
                  <a:lnTo>
                    <a:pt x="2870" y="375"/>
                  </a:lnTo>
                  <a:lnTo>
                    <a:pt x="2942" y="353"/>
                  </a:lnTo>
                  <a:lnTo>
                    <a:pt x="3019" y="329"/>
                  </a:lnTo>
                  <a:lnTo>
                    <a:pt x="3091" y="305"/>
                  </a:lnTo>
                  <a:lnTo>
                    <a:pt x="3163" y="283"/>
                  </a:lnTo>
                  <a:lnTo>
                    <a:pt x="3235" y="259"/>
                  </a:lnTo>
                  <a:lnTo>
                    <a:pt x="3307" y="238"/>
                  </a:lnTo>
                  <a:lnTo>
                    <a:pt x="3379" y="214"/>
                  </a:lnTo>
                  <a:lnTo>
                    <a:pt x="3451" y="190"/>
                  </a:lnTo>
                  <a:lnTo>
                    <a:pt x="3523" y="171"/>
                  </a:lnTo>
                  <a:lnTo>
                    <a:pt x="3590" y="147"/>
                  </a:lnTo>
                  <a:lnTo>
                    <a:pt x="3662" y="125"/>
                  </a:lnTo>
                  <a:lnTo>
                    <a:pt x="3734" y="101"/>
                  </a:lnTo>
                  <a:lnTo>
                    <a:pt x="3804" y="77"/>
                  </a:lnTo>
                  <a:lnTo>
                    <a:pt x="3876" y="58"/>
                  </a:lnTo>
                  <a:lnTo>
                    <a:pt x="3945" y="34"/>
                  </a:lnTo>
                  <a:lnTo>
                    <a:pt x="4015" y="12"/>
                  </a:lnTo>
                  <a:lnTo>
                    <a:pt x="404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2" name="Freeform 302"/>
            <p:cNvSpPr>
              <a:spLocks noChangeAspect="1"/>
            </p:cNvSpPr>
            <p:nvPr/>
          </p:nvSpPr>
          <p:spPr bwMode="auto">
            <a:xfrm>
              <a:off x="1046" y="1506"/>
              <a:ext cx="3481" cy="1100"/>
            </a:xfrm>
            <a:custGeom>
              <a:avLst/>
              <a:gdLst/>
              <a:ahLst/>
              <a:cxnLst>
                <a:cxn ang="0">
                  <a:pos x="48" y="2568"/>
                </a:cxn>
                <a:cxn ang="0">
                  <a:pos x="240" y="2508"/>
                </a:cxn>
                <a:cxn ang="0">
                  <a:pos x="429" y="2448"/>
                </a:cxn>
                <a:cxn ang="0">
                  <a:pos x="617" y="2386"/>
                </a:cxn>
                <a:cxn ang="0">
                  <a:pos x="804" y="2328"/>
                </a:cxn>
                <a:cxn ang="0">
                  <a:pos x="989" y="2271"/>
                </a:cxn>
                <a:cxn ang="0">
                  <a:pos x="1173" y="2211"/>
                </a:cxn>
                <a:cxn ang="0">
                  <a:pos x="1356" y="2153"/>
                </a:cxn>
                <a:cxn ang="0">
                  <a:pos x="1538" y="2095"/>
                </a:cxn>
                <a:cxn ang="0">
                  <a:pos x="1716" y="2038"/>
                </a:cxn>
                <a:cxn ang="0">
                  <a:pos x="1898" y="1983"/>
                </a:cxn>
                <a:cxn ang="0">
                  <a:pos x="2076" y="1925"/>
                </a:cxn>
                <a:cxn ang="0">
                  <a:pos x="2253" y="1872"/>
                </a:cxn>
                <a:cxn ang="0">
                  <a:pos x="2429" y="1812"/>
                </a:cxn>
                <a:cxn ang="0">
                  <a:pos x="2604" y="1759"/>
                </a:cxn>
                <a:cxn ang="0">
                  <a:pos x="2776" y="1704"/>
                </a:cxn>
                <a:cxn ang="0">
                  <a:pos x="2949" y="1649"/>
                </a:cxn>
                <a:cxn ang="0">
                  <a:pos x="3120" y="1596"/>
                </a:cxn>
                <a:cxn ang="0">
                  <a:pos x="3290" y="1512"/>
                </a:cxn>
                <a:cxn ang="0">
                  <a:pos x="3453" y="1399"/>
                </a:cxn>
                <a:cxn ang="0">
                  <a:pos x="3624" y="1387"/>
                </a:cxn>
                <a:cxn ang="0">
                  <a:pos x="3792" y="1332"/>
                </a:cxn>
                <a:cxn ang="0">
                  <a:pos x="3957" y="1275"/>
                </a:cxn>
                <a:cxn ang="0">
                  <a:pos x="4125" y="1277"/>
                </a:cxn>
                <a:cxn ang="0">
                  <a:pos x="4288" y="1227"/>
                </a:cxn>
                <a:cxn ang="0">
                  <a:pos x="4449" y="1174"/>
                </a:cxn>
                <a:cxn ang="0">
                  <a:pos x="4612" y="1126"/>
                </a:cxn>
                <a:cxn ang="0">
                  <a:pos x="4773" y="1073"/>
                </a:cxn>
                <a:cxn ang="0">
                  <a:pos x="4934" y="1020"/>
                </a:cxn>
                <a:cxn ang="0">
                  <a:pos x="5092" y="972"/>
                </a:cxn>
                <a:cxn ang="0">
                  <a:pos x="5248" y="924"/>
                </a:cxn>
                <a:cxn ang="0">
                  <a:pos x="5407" y="874"/>
                </a:cxn>
                <a:cxn ang="0">
                  <a:pos x="5560" y="823"/>
                </a:cxn>
                <a:cxn ang="0">
                  <a:pos x="5716" y="773"/>
                </a:cxn>
                <a:cxn ang="0">
                  <a:pos x="5870" y="727"/>
                </a:cxn>
                <a:cxn ang="0">
                  <a:pos x="6023" y="679"/>
                </a:cxn>
                <a:cxn ang="0">
                  <a:pos x="6175" y="629"/>
                </a:cxn>
                <a:cxn ang="0">
                  <a:pos x="6323" y="583"/>
                </a:cxn>
                <a:cxn ang="0">
                  <a:pos x="6475" y="535"/>
                </a:cxn>
                <a:cxn ang="0">
                  <a:pos x="6623" y="490"/>
                </a:cxn>
                <a:cxn ang="0">
                  <a:pos x="6775" y="439"/>
                </a:cxn>
                <a:cxn ang="0">
                  <a:pos x="6921" y="394"/>
                </a:cxn>
                <a:cxn ang="0">
                  <a:pos x="7067" y="348"/>
                </a:cxn>
                <a:cxn ang="0">
                  <a:pos x="7211" y="300"/>
                </a:cxn>
                <a:cxn ang="0">
                  <a:pos x="7358" y="254"/>
                </a:cxn>
                <a:cxn ang="0">
                  <a:pos x="7499" y="209"/>
                </a:cxn>
                <a:cxn ang="0">
                  <a:pos x="7643" y="166"/>
                </a:cxn>
                <a:cxn ang="0">
                  <a:pos x="7785" y="120"/>
                </a:cxn>
                <a:cxn ang="0">
                  <a:pos x="7929" y="77"/>
                </a:cxn>
                <a:cxn ang="0">
                  <a:pos x="8068" y="31"/>
                </a:cxn>
                <a:cxn ang="0">
                  <a:pos x="8174" y="0"/>
                </a:cxn>
              </a:cxnLst>
              <a:rect l="0" t="0" r="r" b="b"/>
              <a:pathLst>
                <a:path w="8174" h="2583">
                  <a:moveTo>
                    <a:pt x="0" y="2583"/>
                  </a:moveTo>
                  <a:lnTo>
                    <a:pt x="48" y="2568"/>
                  </a:lnTo>
                  <a:lnTo>
                    <a:pt x="144" y="2537"/>
                  </a:lnTo>
                  <a:lnTo>
                    <a:pt x="240" y="2508"/>
                  </a:lnTo>
                  <a:lnTo>
                    <a:pt x="333" y="2477"/>
                  </a:lnTo>
                  <a:lnTo>
                    <a:pt x="429" y="2448"/>
                  </a:lnTo>
                  <a:lnTo>
                    <a:pt x="521" y="2417"/>
                  </a:lnTo>
                  <a:lnTo>
                    <a:pt x="617" y="2386"/>
                  </a:lnTo>
                  <a:lnTo>
                    <a:pt x="708" y="2357"/>
                  </a:lnTo>
                  <a:lnTo>
                    <a:pt x="804" y="2328"/>
                  </a:lnTo>
                  <a:lnTo>
                    <a:pt x="895" y="2299"/>
                  </a:lnTo>
                  <a:lnTo>
                    <a:pt x="989" y="2271"/>
                  </a:lnTo>
                  <a:lnTo>
                    <a:pt x="1080" y="2239"/>
                  </a:lnTo>
                  <a:lnTo>
                    <a:pt x="1173" y="2211"/>
                  </a:lnTo>
                  <a:lnTo>
                    <a:pt x="1265" y="2182"/>
                  </a:lnTo>
                  <a:lnTo>
                    <a:pt x="1356" y="2153"/>
                  </a:lnTo>
                  <a:lnTo>
                    <a:pt x="1445" y="2124"/>
                  </a:lnTo>
                  <a:lnTo>
                    <a:pt x="1538" y="2095"/>
                  </a:lnTo>
                  <a:lnTo>
                    <a:pt x="1627" y="2067"/>
                  </a:lnTo>
                  <a:lnTo>
                    <a:pt x="1716" y="2038"/>
                  </a:lnTo>
                  <a:lnTo>
                    <a:pt x="1809" y="2011"/>
                  </a:lnTo>
                  <a:lnTo>
                    <a:pt x="1898" y="1983"/>
                  </a:lnTo>
                  <a:lnTo>
                    <a:pt x="1987" y="1954"/>
                  </a:lnTo>
                  <a:lnTo>
                    <a:pt x="2076" y="1925"/>
                  </a:lnTo>
                  <a:lnTo>
                    <a:pt x="2162" y="1896"/>
                  </a:lnTo>
                  <a:lnTo>
                    <a:pt x="2253" y="1872"/>
                  </a:lnTo>
                  <a:lnTo>
                    <a:pt x="2340" y="1839"/>
                  </a:lnTo>
                  <a:lnTo>
                    <a:pt x="2429" y="1812"/>
                  </a:lnTo>
                  <a:lnTo>
                    <a:pt x="2515" y="1788"/>
                  </a:lnTo>
                  <a:lnTo>
                    <a:pt x="2604" y="1759"/>
                  </a:lnTo>
                  <a:lnTo>
                    <a:pt x="2690" y="1733"/>
                  </a:lnTo>
                  <a:lnTo>
                    <a:pt x="2776" y="1704"/>
                  </a:lnTo>
                  <a:lnTo>
                    <a:pt x="2863" y="1678"/>
                  </a:lnTo>
                  <a:lnTo>
                    <a:pt x="2949" y="1649"/>
                  </a:lnTo>
                  <a:lnTo>
                    <a:pt x="3033" y="1623"/>
                  </a:lnTo>
                  <a:lnTo>
                    <a:pt x="3120" y="1596"/>
                  </a:lnTo>
                  <a:lnTo>
                    <a:pt x="3206" y="1570"/>
                  </a:lnTo>
                  <a:lnTo>
                    <a:pt x="3290" y="1512"/>
                  </a:lnTo>
                  <a:lnTo>
                    <a:pt x="3369" y="1428"/>
                  </a:lnTo>
                  <a:lnTo>
                    <a:pt x="3453" y="1399"/>
                  </a:lnTo>
                  <a:lnTo>
                    <a:pt x="3540" y="1402"/>
                  </a:lnTo>
                  <a:lnTo>
                    <a:pt x="3624" y="1387"/>
                  </a:lnTo>
                  <a:lnTo>
                    <a:pt x="3710" y="1361"/>
                  </a:lnTo>
                  <a:lnTo>
                    <a:pt x="3792" y="1332"/>
                  </a:lnTo>
                  <a:lnTo>
                    <a:pt x="3873" y="1301"/>
                  </a:lnTo>
                  <a:lnTo>
                    <a:pt x="3957" y="1275"/>
                  </a:lnTo>
                  <a:lnTo>
                    <a:pt x="4041" y="1277"/>
                  </a:lnTo>
                  <a:lnTo>
                    <a:pt x="4125" y="1277"/>
                  </a:lnTo>
                  <a:lnTo>
                    <a:pt x="4204" y="1253"/>
                  </a:lnTo>
                  <a:lnTo>
                    <a:pt x="4288" y="1227"/>
                  </a:lnTo>
                  <a:lnTo>
                    <a:pt x="4370" y="1200"/>
                  </a:lnTo>
                  <a:lnTo>
                    <a:pt x="4449" y="1174"/>
                  </a:lnTo>
                  <a:lnTo>
                    <a:pt x="4531" y="1147"/>
                  </a:lnTo>
                  <a:lnTo>
                    <a:pt x="4612" y="1126"/>
                  </a:lnTo>
                  <a:lnTo>
                    <a:pt x="4692" y="1099"/>
                  </a:lnTo>
                  <a:lnTo>
                    <a:pt x="4773" y="1073"/>
                  </a:lnTo>
                  <a:lnTo>
                    <a:pt x="4852" y="1047"/>
                  </a:lnTo>
                  <a:lnTo>
                    <a:pt x="4934" y="1020"/>
                  </a:lnTo>
                  <a:lnTo>
                    <a:pt x="5011" y="999"/>
                  </a:lnTo>
                  <a:lnTo>
                    <a:pt x="5092" y="972"/>
                  </a:lnTo>
                  <a:lnTo>
                    <a:pt x="5169" y="946"/>
                  </a:lnTo>
                  <a:lnTo>
                    <a:pt x="5248" y="924"/>
                  </a:lnTo>
                  <a:lnTo>
                    <a:pt x="5327" y="898"/>
                  </a:lnTo>
                  <a:lnTo>
                    <a:pt x="5407" y="874"/>
                  </a:lnTo>
                  <a:lnTo>
                    <a:pt x="5483" y="850"/>
                  </a:lnTo>
                  <a:lnTo>
                    <a:pt x="5560" y="823"/>
                  </a:lnTo>
                  <a:lnTo>
                    <a:pt x="5639" y="799"/>
                  </a:lnTo>
                  <a:lnTo>
                    <a:pt x="5716" y="773"/>
                  </a:lnTo>
                  <a:lnTo>
                    <a:pt x="5791" y="751"/>
                  </a:lnTo>
                  <a:lnTo>
                    <a:pt x="5870" y="727"/>
                  </a:lnTo>
                  <a:lnTo>
                    <a:pt x="5947" y="701"/>
                  </a:lnTo>
                  <a:lnTo>
                    <a:pt x="6023" y="679"/>
                  </a:lnTo>
                  <a:lnTo>
                    <a:pt x="6100" y="653"/>
                  </a:lnTo>
                  <a:lnTo>
                    <a:pt x="6175" y="629"/>
                  </a:lnTo>
                  <a:lnTo>
                    <a:pt x="6249" y="607"/>
                  </a:lnTo>
                  <a:lnTo>
                    <a:pt x="6323" y="583"/>
                  </a:lnTo>
                  <a:lnTo>
                    <a:pt x="6400" y="557"/>
                  </a:lnTo>
                  <a:lnTo>
                    <a:pt x="6475" y="535"/>
                  </a:lnTo>
                  <a:lnTo>
                    <a:pt x="6549" y="511"/>
                  </a:lnTo>
                  <a:lnTo>
                    <a:pt x="6623" y="490"/>
                  </a:lnTo>
                  <a:lnTo>
                    <a:pt x="6700" y="463"/>
                  </a:lnTo>
                  <a:lnTo>
                    <a:pt x="6775" y="439"/>
                  </a:lnTo>
                  <a:lnTo>
                    <a:pt x="6847" y="418"/>
                  </a:lnTo>
                  <a:lnTo>
                    <a:pt x="6921" y="394"/>
                  </a:lnTo>
                  <a:lnTo>
                    <a:pt x="6993" y="370"/>
                  </a:lnTo>
                  <a:lnTo>
                    <a:pt x="7067" y="348"/>
                  </a:lnTo>
                  <a:lnTo>
                    <a:pt x="7139" y="324"/>
                  </a:lnTo>
                  <a:lnTo>
                    <a:pt x="7211" y="300"/>
                  </a:lnTo>
                  <a:lnTo>
                    <a:pt x="7283" y="278"/>
                  </a:lnTo>
                  <a:lnTo>
                    <a:pt x="7358" y="254"/>
                  </a:lnTo>
                  <a:lnTo>
                    <a:pt x="7430" y="233"/>
                  </a:lnTo>
                  <a:lnTo>
                    <a:pt x="7499" y="209"/>
                  </a:lnTo>
                  <a:lnTo>
                    <a:pt x="7571" y="190"/>
                  </a:lnTo>
                  <a:lnTo>
                    <a:pt x="7643" y="166"/>
                  </a:lnTo>
                  <a:lnTo>
                    <a:pt x="7715" y="144"/>
                  </a:lnTo>
                  <a:lnTo>
                    <a:pt x="7785" y="120"/>
                  </a:lnTo>
                  <a:lnTo>
                    <a:pt x="7857" y="96"/>
                  </a:lnTo>
                  <a:lnTo>
                    <a:pt x="7929" y="77"/>
                  </a:lnTo>
                  <a:lnTo>
                    <a:pt x="7998" y="53"/>
                  </a:lnTo>
                  <a:lnTo>
                    <a:pt x="8068" y="31"/>
                  </a:lnTo>
                  <a:lnTo>
                    <a:pt x="8140" y="7"/>
                  </a:lnTo>
                  <a:lnTo>
                    <a:pt x="817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3" name="Freeform 303"/>
            <p:cNvSpPr>
              <a:spLocks noChangeAspect="1"/>
            </p:cNvSpPr>
            <p:nvPr/>
          </p:nvSpPr>
          <p:spPr bwMode="auto">
            <a:xfrm>
              <a:off x="1040" y="1501"/>
              <a:ext cx="3479" cy="1099"/>
            </a:xfrm>
            <a:custGeom>
              <a:avLst/>
              <a:gdLst/>
              <a:ahLst/>
              <a:cxnLst>
                <a:cxn ang="0">
                  <a:pos x="50" y="2566"/>
                </a:cxn>
                <a:cxn ang="0">
                  <a:pos x="240" y="2506"/>
                </a:cxn>
                <a:cxn ang="0">
                  <a:pos x="427" y="2446"/>
                </a:cxn>
                <a:cxn ang="0">
                  <a:pos x="616" y="2383"/>
                </a:cxn>
                <a:cxn ang="0">
                  <a:pos x="801" y="2326"/>
                </a:cxn>
                <a:cxn ang="0">
                  <a:pos x="988" y="2268"/>
                </a:cxn>
                <a:cxn ang="0">
                  <a:pos x="1171" y="2208"/>
                </a:cxn>
                <a:cxn ang="0">
                  <a:pos x="1353" y="2151"/>
                </a:cxn>
                <a:cxn ang="0">
                  <a:pos x="1535" y="2093"/>
                </a:cxn>
                <a:cxn ang="0">
                  <a:pos x="1718" y="2038"/>
                </a:cxn>
                <a:cxn ang="0">
                  <a:pos x="1895" y="1980"/>
                </a:cxn>
                <a:cxn ang="0">
                  <a:pos x="2073" y="1923"/>
                </a:cxn>
                <a:cxn ang="0">
                  <a:pos x="2248" y="1870"/>
                </a:cxn>
                <a:cxn ang="0">
                  <a:pos x="2426" y="1815"/>
                </a:cxn>
                <a:cxn ang="0">
                  <a:pos x="2601" y="1759"/>
                </a:cxn>
                <a:cxn ang="0">
                  <a:pos x="2774" y="1704"/>
                </a:cxn>
                <a:cxn ang="0">
                  <a:pos x="2946" y="1649"/>
                </a:cxn>
                <a:cxn ang="0">
                  <a:pos x="3114" y="1596"/>
                </a:cxn>
                <a:cxn ang="0">
                  <a:pos x="3285" y="1517"/>
                </a:cxn>
                <a:cxn ang="0">
                  <a:pos x="3450" y="1399"/>
                </a:cxn>
                <a:cxn ang="0">
                  <a:pos x="3618" y="1387"/>
                </a:cxn>
                <a:cxn ang="0">
                  <a:pos x="3786" y="1332"/>
                </a:cxn>
                <a:cxn ang="0">
                  <a:pos x="3954" y="1272"/>
                </a:cxn>
                <a:cxn ang="0">
                  <a:pos x="4122" y="1277"/>
                </a:cxn>
                <a:cxn ang="0">
                  <a:pos x="4286" y="1227"/>
                </a:cxn>
                <a:cxn ang="0">
                  <a:pos x="4446" y="1174"/>
                </a:cxn>
                <a:cxn ang="0">
                  <a:pos x="4607" y="1123"/>
                </a:cxn>
                <a:cxn ang="0">
                  <a:pos x="4770" y="1073"/>
                </a:cxn>
                <a:cxn ang="0">
                  <a:pos x="4926" y="1023"/>
                </a:cxn>
                <a:cxn ang="0">
                  <a:pos x="5085" y="972"/>
                </a:cxn>
                <a:cxn ang="0">
                  <a:pos x="5245" y="922"/>
                </a:cxn>
                <a:cxn ang="0">
                  <a:pos x="5401" y="871"/>
                </a:cxn>
                <a:cxn ang="0">
                  <a:pos x="5557" y="823"/>
                </a:cxn>
                <a:cxn ang="0">
                  <a:pos x="5711" y="773"/>
                </a:cxn>
                <a:cxn ang="0">
                  <a:pos x="5867" y="725"/>
                </a:cxn>
                <a:cxn ang="0">
                  <a:pos x="6018" y="679"/>
                </a:cxn>
                <a:cxn ang="0">
                  <a:pos x="6169" y="629"/>
                </a:cxn>
                <a:cxn ang="0">
                  <a:pos x="6321" y="581"/>
                </a:cxn>
                <a:cxn ang="0">
                  <a:pos x="6472" y="535"/>
                </a:cxn>
                <a:cxn ang="0">
                  <a:pos x="6621" y="490"/>
                </a:cxn>
                <a:cxn ang="0">
                  <a:pos x="6769" y="439"/>
                </a:cxn>
                <a:cxn ang="0">
                  <a:pos x="6913" y="394"/>
                </a:cxn>
                <a:cxn ang="0">
                  <a:pos x="7062" y="348"/>
                </a:cxn>
                <a:cxn ang="0">
                  <a:pos x="7209" y="302"/>
                </a:cxn>
                <a:cxn ang="0">
                  <a:pos x="7352" y="257"/>
                </a:cxn>
                <a:cxn ang="0">
                  <a:pos x="7496" y="214"/>
                </a:cxn>
                <a:cxn ang="0">
                  <a:pos x="7640" y="166"/>
                </a:cxn>
                <a:cxn ang="0">
                  <a:pos x="7782" y="120"/>
                </a:cxn>
                <a:cxn ang="0">
                  <a:pos x="7921" y="77"/>
                </a:cxn>
                <a:cxn ang="0">
                  <a:pos x="8065" y="31"/>
                </a:cxn>
                <a:cxn ang="0">
                  <a:pos x="8166" y="0"/>
                </a:cxn>
              </a:cxnLst>
              <a:rect l="0" t="0" r="r" b="b"/>
              <a:pathLst>
                <a:path w="8166" h="2580">
                  <a:moveTo>
                    <a:pt x="0" y="2580"/>
                  </a:moveTo>
                  <a:lnTo>
                    <a:pt x="50" y="2566"/>
                  </a:lnTo>
                  <a:lnTo>
                    <a:pt x="144" y="2535"/>
                  </a:lnTo>
                  <a:lnTo>
                    <a:pt x="240" y="2506"/>
                  </a:lnTo>
                  <a:lnTo>
                    <a:pt x="333" y="2472"/>
                  </a:lnTo>
                  <a:lnTo>
                    <a:pt x="427" y="2446"/>
                  </a:lnTo>
                  <a:lnTo>
                    <a:pt x="520" y="2417"/>
                  </a:lnTo>
                  <a:lnTo>
                    <a:pt x="616" y="2383"/>
                  </a:lnTo>
                  <a:lnTo>
                    <a:pt x="707" y="2355"/>
                  </a:lnTo>
                  <a:lnTo>
                    <a:pt x="801" y="2326"/>
                  </a:lnTo>
                  <a:lnTo>
                    <a:pt x="895" y="2297"/>
                  </a:lnTo>
                  <a:lnTo>
                    <a:pt x="988" y="2268"/>
                  </a:lnTo>
                  <a:lnTo>
                    <a:pt x="1079" y="2237"/>
                  </a:lnTo>
                  <a:lnTo>
                    <a:pt x="1171" y="2208"/>
                  </a:lnTo>
                  <a:lnTo>
                    <a:pt x="1262" y="2179"/>
                  </a:lnTo>
                  <a:lnTo>
                    <a:pt x="1353" y="2151"/>
                  </a:lnTo>
                  <a:lnTo>
                    <a:pt x="1447" y="2122"/>
                  </a:lnTo>
                  <a:lnTo>
                    <a:pt x="1535" y="2093"/>
                  </a:lnTo>
                  <a:lnTo>
                    <a:pt x="1624" y="2064"/>
                  </a:lnTo>
                  <a:lnTo>
                    <a:pt x="1718" y="2038"/>
                  </a:lnTo>
                  <a:lnTo>
                    <a:pt x="1807" y="2009"/>
                  </a:lnTo>
                  <a:lnTo>
                    <a:pt x="1895" y="1980"/>
                  </a:lnTo>
                  <a:lnTo>
                    <a:pt x="1984" y="1951"/>
                  </a:lnTo>
                  <a:lnTo>
                    <a:pt x="2073" y="1923"/>
                  </a:lnTo>
                  <a:lnTo>
                    <a:pt x="2162" y="1896"/>
                  </a:lnTo>
                  <a:lnTo>
                    <a:pt x="2248" y="1870"/>
                  </a:lnTo>
                  <a:lnTo>
                    <a:pt x="2339" y="1841"/>
                  </a:lnTo>
                  <a:lnTo>
                    <a:pt x="2426" y="1815"/>
                  </a:lnTo>
                  <a:lnTo>
                    <a:pt x="2515" y="1786"/>
                  </a:lnTo>
                  <a:lnTo>
                    <a:pt x="2601" y="1759"/>
                  </a:lnTo>
                  <a:lnTo>
                    <a:pt x="2687" y="1731"/>
                  </a:lnTo>
                  <a:lnTo>
                    <a:pt x="2774" y="1704"/>
                  </a:lnTo>
                  <a:lnTo>
                    <a:pt x="2860" y="1675"/>
                  </a:lnTo>
                  <a:lnTo>
                    <a:pt x="2946" y="1649"/>
                  </a:lnTo>
                  <a:lnTo>
                    <a:pt x="3033" y="1620"/>
                  </a:lnTo>
                  <a:lnTo>
                    <a:pt x="3114" y="1596"/>
                  </a:lnTo>
                  <a:lnTo>
                    <a:pt x="3203" y="1570"/>
                  </a:lnTo>
                  <a:lnTo>
                    <a:pt x="3285" y="1517"/>
                  </a:lnTo>
                  <a:lnTo>
                    <a:pt x="3366" y="1438"/>
                  </a:lnTo>
                  <a:lnTo>
                    <a:pt x="3450" y="1399"/>
                  </a:lnTo>
                  <a:lnTo>
                    <a:pt x="3537" y="1402"/>
                  </a:lnTo>
                  <a:lnTo>
                    <a:pt x="3618" y="1387"/>
                  </a:lnTo>
                  <a:lnTo>
                    <a:pt x="3702" y="1361"/>
                  </a:lnTo>
                  <a:lnTo>
                    <a:pt x="3786" y="1332"/>
                  </a:lnTo>
                  <a:lnTo>
                    <a:pt x="3870" y="1299"/>
                  </a:lnTo>
                  <a:lnTo>
                    <a:pt x="3954" y="1272"/>
                  </a:lnTo>
                  <a:lnTo>
                    <a:pt x="4038" y="1277"/>
                  </a:lnTo>
                  <a:lnTo>
                    <a:pt x="4122" y="1277"/>
                  </a:lnTo>
                  <a:lnTo>
                    <a:pt x="4202" y="1253"/>
                  </a:lnTo>
                  <a:lnTo>
                    <a:pt x="4286" y="1227"/>
                  </a:lnTo>
                  <a:lnTo>
                    <a:pt x="4365" y="1200"/>
                  </a:lnTo>
                  <a:lnTo>
                    <a:pt x="4446" y="1174"/>
                  </a:lnTo>
                  <a:lnTo>
                    <a:pt x="4528" y="1150"/>
                  </a:lnTo>
                  <a:lnTo>
                    <a:pt x="4607" y="1123"/>
                  </a:lnTo>
                  <a:lnTo>
                    <a:pt x="4689" y="1097"/>
                  </a:lnTo>
                  <a:lnTo>
                    <a:pt x="4770" y="1073"/>
                  </a:lnTo>
                  <a:lnTo>
                    <a:pt x="4850" y="1049"/>
                  </a:lnTo>
                  <a:lnTo>
                    <a:pt x="4926" y="1023"/>
                  </a:lnTo>
                  <a:lnTo>
                    <a:pt x="5008" y="996"/>
                  </a:lnTo>
                  <a:lnTo>
                    <a:pt x="5085" y="972"/>
                  </a:lnTo>
                  <a:lnTo>
                    <a:pt x="5166" y="948"/>
                  </a:lnTo>
                  <a:lnTo>
                    <a:pt x="5245" y="922"/>
                  </a:lnTo>
                  <a:lnTo>
                    <a:pt x="5322" y="898"/>
                  </a:lnTo>
                  <a:lnTo>
                    <a:pt x="5401" y="871"/>
                  </a:lnTo>
                  <a:lnTo>
                    <a:pt x="5481" y="850"/>
                  </a:lnTo>
                  <a:lnTo>
                    <a:pt x="5557" y="823"/>
                  </a:lnTo>
                  <a:lnTo>
                    <a:pt x="5634" y="799"/>
                  </a:lnTo>
                  <a:lnTo>
                    <a:pt x="5711" y="773"/>
                  </a:lnTo>
                  <a:lnTo>
                    <a:pt x="5788" y="751"/>
                  </a:lnTo>
                  <a:lnTo>
                    <a:pt x="5867" y="725"/>
                  </a:lnTo>
                  <a:lnTo>
                    <a:pt x="5941" y="701"/>
                  </a:lnTo>
                  <a:lnTo>
                    <a:pt x="6018" y="679"/>
                  </a:lnTo>
                  <a:lnTo>
                    <a:pt x="6095" y="653"/>
                  </a:lnTo>
                  <a:lnTo>
                    <a:pt x="6169" y="629"/>
                  </a:lnTo>
                  <a:lnTo>
                    <a:pt x="6246" y="607"/>
                  </a:lnTo>
                  <a:lnTo>
                    <a:pt x="6321" y="581"/>
                  </a:lnTo>
                  <a:lnTo>
                    <a:pt x="6397" y="557"/>
                  </a:lnTo>
                  <a:lnTo>
                    <a:pt x="6472" y="535"/>
                  </a:lnTo>
                  <a:lnTo>
                    <a:pt x="6546" y="511"/>
                  </a:lnTo>
                  <a:lnTo>
                    <a:pt x="6621" y="490"/>
                  </a:lnTo>
                  <a:lnTo>
                    <a:pt x="6693" y="463"/>
                  </a:lnTo>
                  <a:lnTo>
                    <a:pt x="6769" y="439"/>
                  </a:lnTo>
                  <a:lnTo>
                    <a:pt x="6841" y="418"/>
                  </a:lnTo>
                  <a:lnTo>
                    <a:pt x="6913" y="394"/>
                  </a:lnTo>
                  <a:lnTo>
                    <a:pt x="6990" y="372"/>
                  </a:lnTo>
                  <a:lnTo>
                    <a:pt x="7062" y="348"/>
                  </a:lnTo>
                  <a:lnTo>
                    <a:pt x="7134" y="324"/>
                  </a:lnTo>
                  <a:lnTo>
                    <a:pt x="7209" y="302"/>
                  </a:lnTo>
                  <a:lnTo>
                    <a:pt x="7281" y="278"/>
                  </a:lnTo>
                  <a:lnTo>
                    <a:pt x="7352" y="257"/>
                  </a:lnTo>
                  <a:lnTo>
                    <a:pt x="7424" y="233"/>
                  </a:lnTo>
                  <a:lnTo>
                    <a:pt x="7496" y="214"/>
                  </a:lnTo>
                  <a:lnTo>
                    <a:pt x="7568" y="190"/>
                  </a:lnTo>
                  <a:lnTo>
                    <a:pt x="7640" y="166"/>
                  </a:lnTo>
                  <a:lnTo>
                    <a:pt x="7710" y="144"/>
                  </a:lnTo>
                  <a:lnTo>
                    <a:pt x="7782" y="120"/>
                  </a:lnTo>
                  <a:lnTo>
                    <a:pt x="7849" y="96"/>
                  </a:lnTo>
                  <a:lnTo>
                    <a:pt x="7921" y="77"/>
                  </a:lnTo>
                  <a:lnTo>
                    <a:pt x="7993" y="53"/>
                  </a:lnTo>
                  <a:lnTo>
                    <a:pt x="8065" y="31"/>
                  </a:lnTo>
                  <a:lnTo>
                    <a:pt x="8132" y="12"/>
                  </a:lnTo>
                  <a:lnTo>
                    <a:pt x="816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4" name="Freeform 304"/>
            <p:cNvSpPr>
              <a:spLocks noChangeAspect="1"/>
            </p:cNvSpPr>
            <p:nvPr/>
          </p:nvSpPr>
          <p:spPr bwMode="auto">
            <a:xfrm>
              <a:off x="1033" y="1496"/>
              <a:ext cx="3479" cy="1098"/>
            </a:xfrm>
            <a:custGeom>
              <a:avLst/>
              <a:gdLst/>
              <a:ahLst/>
              <a:cxnLst>
                <a:cxn ang="0">
                  <a:pos x="46" y="2561"/>
                </a:cxn>
                <a:cxn ang="0">
                  <a:pos x="238" y="2503"/>
                </a:cxn>
                <a:cxn ang="0">
                  <a:pos x="427" y="2441"/>
                </a:cxn>
                <a:cxn ang="0">
                  <a:pos x="614" y="2381"/>
                </a:cxn>
                <a:cxn ang="0">
                  <a:pos x="802" y="2323"/>
                </a:cxn>
                <a:cxn ang="0">
                  <a:pos x="986" y="2266"/>
                </a:cxn>
                <a:cxn ang="0">
                  <a:pos x="1169" y="2206"/>
                </a:cxn>
                <a:cxn ang="0">
                  <a:pos x="1351" y="2148"/>
                </a:cxn>
                <a:cxn ang="0">
                  <a:pos x="1534" y="2091"/>
                </a:cxn>
                <a:cxn ang="0">
                  <a:pos x="1714" y="2035"/>
                </a:cxn>
                <a:cxn ang="0">
                  <a:pos x="1894" y="1978"/>
                </a:cxn>
                <a:cxn ang="0">
                  <a:pos x="2071" y="1925"/>
                </a:cxn>
                <a:cxn ang="0">
                  <a:pos x="2246" y="1865"/>
                </a:cxn>
                <a:cxn ang="0">
                  <a:pos x="2422" y="1812"/>
                </a:cxn>
                <a:cxn ang="0">
                  <a:pos x="2597" y="1757"/>
                </a:cxn>
                <a:cxn ang="0">
                  <a:pos x="2769" y="1702"/>
                </a:cxn>
                <a:cxn ang="0">
                  <a:pos x="2945" y="1647"/>
                </a:cxn>
                <a:cxn ang="0">
                  <a:pos x="3113" y="1594"/>
                </a:cxn>
                <a:cxn ang="0">
                  <a:pos x="3283" y="1524"/>
                </a:cxn>
                <a:cxn ang="0">
                  <a:pos x="3449" y="1399"/>
                </a:cxn>
                <a:cxn ang="0">
                  <a:pos x="3617" y="1385"/>
                </a:cxn>
                <a:cxn ang="0">
                  <a:pos x="3785" y="1330"/>
                </a:cxn>
                <a:cxn ang="0">
                  <a:pos x="3953" y="1267"/>
                </a:cxn>
                <a:cxn ang="0">
                  <a:pos x="4118" y="1277"/>
                </a:cxn>
                <a:cxn ang="0">
                  <a:pos x="4281" y="1224"/>
                </a:cxn>
                <a:cxn ang="0">
                  <a:pos x="4445" y="1176"/>
                </a:cxn>
                <a:cxn ang="0">
                  <a:pos x="4605" y="1123"/>
                </a:cxn>
                <a:cxn ang="0">
                  <a:pos x="4766" y="1071"/>
                </a:cxn>
                <a:cxn ang="0">
                  <a:pos x="4925" y="1023"/>
                </a:cxn>
                <a:cxn ang="0">
                  <a:pos x="5083" y="970"/>
                </a:cxn>
                <a:cxn ang="0">
                  <a:pos x="5241" y="922"/>
                </a:cxn>
                <a:cxn ang="0">
                  <a:pos x="5397" y="874"/>
                </a:cxn>
                <a:cxn ang="0">
                  <a:pos x="5553" y="823"/>
                </a:cxn>
                <a:cxn ang="0">
                  <a:pos x="5709" y="775"/>
                </a:cxn>
                <a:cxn ang="0">
                  <a:pos x="5860" y="725"/>
                </a:cxn>
                <a:cxn ang="0">
                  <a:pos x="6014" y="679"/>
                </a:cxn>
                <a:cxn ang="0">
                  <a:pos x="6165" y="631"/>
                </a:cxn>
                <a:cxn ang="0">
                  <a:pos x="6316" y="581"/>
                </a:cxn>
                <a:cxn ang="0">
                  <a:pos x="6470" y="535"/>
                </a:cxn>
                <a:cxn ang="0">
                  <a:pos x="6616" y="490"/>
                </a:cxn>
                <a:cxn ang="0">
                  <a:pos x="6765" y="442"/>
                </a:cxn>
                <a:cxn ang="0">
                  <a:pos x="6912" y="394"/>
                </a:cxn>
                <a:cxn ang="0">
                  <a:pos x="7060" y="348"/>
                </a:cxn>
                <a:cxn ang="0">
                  <a:pos x="7204" y="302"/>
                </a:cxn>
                <a:cxn ang="0">
                  <a:pos x="7348" y="257"/>
                </a:cxn>
                <a:cxn ang="0">
                  <a:pos x="7492" y="214"/>
                </a:cxn>
                <a:cxn ang="0">
                  <a:pos x="7636" y="168"/>
                </a:cxn>
                <a:cxn ang="0">
                  <a:pos x="7775" y="120"/>
                </a:cxn>
                <a:cxn ang="0">
                  <a:pos x="7917" y="77"/>
                </a:cxn>
                <a:cxn ang="0">
                  <a:pos x="8059" y="34"/>
                </a:cxn>
                <a:cxn ang="0">
                  <a:pos x="8164" y="0"/>
                </a:cxn>
              </a:cxnLst>
              <a:rect l="0" t="0" r="r" b="b"/>
              <a:pathLst>
                <a:path w="8164" h="2578">
                  <a:moveTo>
                    <a:pt x="0" y="2578"/>
                  </a:moveTo>
                  <a:lnTo>
                    <a:pt x="46" y="2561"/>
                  </a:lnTo>
                  <a:lnTo>
                    <a:pt x="142" y="2532"/>
                  </a:lnTo>
                  <a:lnTo>
                    <a:pt x="238" y="2503"/>
                  </a:lnTo>
                  <a:lnTo>
                    <a:pt x="331" y="2472"/>
                  </a:lnTo>
                  <a:lnTo>
                    <a:pt x="427" y="2441"/>
                  </a:lnTo>
                  <a:lnTo>
                    <a:pt x="521" y="2410"/>
                  </a:lnTo>
                  <a:lnTo>
                    <a:pt x="614" y="2381"/>
                  </a:lnTo>
                  <a:lnTo>
                    <a:pt x="706" y="2352"/>
                  </a:lnTo>
                  <a:lnTo>
                    <a:pt x="802" y="2323"/>
                  </a:lnTo>
                  <a:lnTo>
                    <a:pt x="893" y="2295"/>
                  </a:lnTo>
                  <a:lnTo>
                    <a:pt x="986" y="2266"/>
                  </a:lnTo>
                  <a:lnTo>
                    <a:pt x="1078" y="2235"/>
                  </a:lnTo>
                  <a:lnTo>
                    <a:pt x="1169" y="2206"/>
                  </a:lnTo>
                  <a:lnTo>
                    <a:pt x="1262" y="2177"/>
                  </a:lnTo>
                  <a:lnTo>
                    <a:pt x="1351" y="2148"/>
                  </a:lnTo>
                  <a:lnTo>
                    <a:pt x="1442" y="2119"/>
                  </a:lnTo>
                  <a:lnTo>
                    <a:pt x="1534" y="2091"/>
                  </a:lnTo>
                  <a:lnTo>
                    <a:pt x="1625" y="2064"/>
                  </a:lnTo>
                  <a:lnTo>
                    <a:pt x="1714" y="2035"/>
                  </a:lnTo>
                  <a:lnTo>
                    <a:pt x="1805" y="2007"/>
                  </a:lnTo>
                  <a:lnTo>
                    <a:pt x="1894" y="1978"/>
                  </a:lnTo>
                  <a:lnTo>
                    <a:pt x="1982" y="1949"/>
                  </a:lnTo>
                  <a:lnTo>
                    <a:pt x="2071" y="1925"/>
                  </a:lnTo>
                  <a:lnTo>
                    <a:pt x="2160" y="1896"/>
                  </a:lnTo>
                  <a:lnTo>
                    <a:pt x="2246" y="1865"/>
                  </a:lnTo>
                  <a:lnTo>
                    <a:pt x="2335" y="1841"/>
                  </a:lnTo>
                  <a:lnTo>
                    <a:pt x="2422" y="1812"/>
                  </a:lnTo>
                  <a:lnTo>
                    <a:pt x="2513" y="1783"/>
                  </a:lnTo>
                  <a:lnTo>
                    <a:pt x="2597" y="1757"/>
                  </a:lnTo>
                  <a:lnTo>
                    <a:pt x="2685" y="1728"/>
                  </a:lnTo>
                  <a:lnTo>
                    <a:pt x="2769" y="1702"/>
                  </a:lnTo>
                  <a:lnTo>
                    <a:pt x="2858" y="1673"/>
                  </a:lnTo>
                  <a:lnTo>
                    <a:pt x="2945" y="1647"/>
                  </a:lnTo>
                  <a:lnTo>
                    <a:pt x="3031" y="1620"/>
                  </a:lnTo>
                  <a:lnTo>
                    <a:pt x="3113" y="1594"/>
                  </a:lnTo>
                  <a:lnTo>
                    <a:pt x="3199" y="1567"/>
                  </a:lnTo>
                  <a:lnTo>
                    <a:pt x="3283" y="1524"/>
                  </a:lnTo>
                  <a:lnTo>
                    <a:pt x="3365" y="1445"/>
                  </a:lnTo>
                  <a:lnTo>
                    <a:pt x="3449" y="1399"/>
                  </a:lnTo>
                  <a:lnTo>
                    <a:pt x="3535" y="1399"/>
                  </a:lnTo>
                  <a:lnTo>
                    <a:pt x="3617" y="1385"/>
                  </a:lnTo>
                  <a:lnTo>
                    <a:pt x="3701" y="1359"/>
                  </a:lnTo>
                  <a:lnTo>
                    <a:pt x="3785" y="1330"/>
                  </a:lnTo>
                  <a:lnTo>
                    <a:pt x="3869" y="1299"/>
                  </a:lnTo>
                  <a:lnTo>
                    <a:pt x="3953" y="1267"/>
                  </a:lnTo>
                  <a:lnTo>
                    <a:pt x="4037" y="1272"/>
                  </a:lnTo>
                  <a:lnTo>
                    <a:pt x="4118" y="1277"/>
                  </a:lnTo>
                  <a:lnTo>
                    <a:pt x="4200" y="1251"/>
                  </a:lnTo>
                  <a:lnTo>
                    <a:pt x="4281" y="1224"/>
                  </a:lnTo>
                  <a:lnTo>
                    <a:pt x="4363" y="1198"/>
                  </a:lnTo>
                  <a:lnTo>
                    <a:pt x="4445" y="1176"/>
                  </a:lnTo>
                  <a:lnTo>
                    <a:pt x="4524" y="1150"/>
                  </a:lnTo>
                  <a:lnTo>
                    <a:pt x="4605" y="1123"/>
                  </a:lnTo>
                  <a:lnTo>
                    <a:pt x="4687" y="1097"/>
                  </a:lnTo>
                  <a:lnTo>
                    <a:pt x="4766" y="1071"/>
                  </a:lnTo>
                  <a:lnTo>
                    <a:pt x="4848" y="1049"/>
                  </a:lnTo>
                  <a:lnTo>
                    <a:pt x="4925" y="1023"/>
                  </a:lnTo>
                  <a:lnTo>
                    <a:pt x="5006" y="996"/>
                  </a:lnTo>
                  <a:lnTo>
                    <a:pt x="5083" y="970"/>
                  </a:lnTo>
                  <a:lnTo>
                    <a:pt x="5164" y="948"/>
                  </a:lnTo>
                  <a:lnTo>
                    <a:pt x="5241" y="922"/>
                  </a:lnTo>
                  <a:lnTo>
                    <a:pt x="5320" y="898"/>
                  </a:lnTo>
                  <a:lnTo>
                    <a:pt x="5397" y="874"/>
                  </a:lnTo>
                  <a:lnTo>
                    <a:pt x="5476" y="850"/>
                  </a:lnTo>
                  <a:lnTo>
                    <a:pt x="5553" y="823"/>
                  </a:lnTo>
                  <a:lnTo>
                    <a:pt x="5630" y="802"/>
                  </a:lnTo>
                  <a:lnTo>
                    <a:pt x="5709" y="775"/>
                  </a:lnTo>
                  <a:lnTo>
                    <a:pt x="5786" y="751"/>
                  </a:lnTo>
                  <a:lnTo>
                    <a:pt x="5860" y="725"/>
                  </a:lnTo>
                  <a:lnTo>
                    <a:pt x="5940" y="703"/>
                  </a:lnTo>
                  <a:lnTo>
                    <a:pt x="6014" y="679"/>
                  </a:lnTo>
                  <a:lnTo>
                    <a:pt x="6091" y="653"/>
                  </a:lnTo>
                  <a:lnTo>
                    <a:pt x="6165" y="631"/>
                  </a:lnTo>
                  <a:lnTo>
                    <a:pt x="6242" y="607"/>
                  </a:lnTo>
                  <a:lnTo>
                    <a:pt x="6316" y="581"/>
                  </a:lnTo>
                  <a:lnTo>
                    <a:pt x="6393" y="559"/>
                  </a:lnTo>
                  <a:lnTo>
                    <a:pt x="6470" y="535"/>
                  </a:lnTo>
                  <a:lnTo>
                    <a:pt x="6542" y="514"/>
                  </a:lnTo>
                  <a:lnTo>
                    <a:pt x="6616" y="490"/>
                  </a:lnTo>
                  <a:lnTo>
                    <a:pt x="6691" y="463"/>
                  </a:lnTo>
                  <a:lnTo>
                    <a:pt x="6765" y="442"/>
                  </a:lnTo>
                  <a:lnTo>
                    <a:pt x="6837" y="418"/>
                  </a:lnTo>
                  <a:lnTo>
                    <a:pt x="6912" y="394"/>
                  </a:lnTo>
                  <a:lnTo>
                    <a:pt x="6984" y="372"/>
                  </a:lnTo>
                  <a:lnTo>
                    <a:pt x="7060" y="348"/>
                  </a:lnTo>
                  <a:lnTo>
                    <a:pt x="7132" y="324"/>
                  </a:lnTo>
                  <a:lnTo>
                    <a:pt x="7204" y="302"/>
                  </a:lnTo>
                  <a:lnTo>
                    <a:pt x="7276" y="278"/>
                  </a:lnTo>
                  <a:lnTo>
                    <a:pt x="7348" y="257"/>
                  </a:lnTo>
                  <a:lnTo>
                    <a:pt x="7420" y="235"/>
                  </a:lnTo>
                  <a:lnTo>
                    <a:pt x="7492" y="214"/>
                  </a:lnTo>
                  <a:lnTo>
                    <a:pt x="7564" y="190"/>
                  </a:lnTo>
                  <a:lnTo>
                    <a:pt x="7636" y="168"/>
                  </a:lnTo>
                  <a:lnTo>
                    <a:pt x="7708" y="144"/>
                  </a:lnTo>
                  <a:lnTo>
                    <a:pt x="7775" y="120"/>
                  </a:lnTo>
                  <a:lnTo>
                    <a:pt x="7847" y="101"/>
                  </a:lnTo>
                  <a:lnTo>
                    <a:pt x="7917" y="77"/>
                  </a:lnTo>
                  <a:lnTo>
                    <a:pt x="7989" y="55"/>
                  </a:lnTo>
                  <a:lnTo>
                    <a:pt x="8059" y="34"/>
                  </a:lnTo>
                  <a:lnTo>
                    <a:pt x="8128" y="12"/>
                  </a:lnTo>
                  <a:lnTo>
                    <a:pt x="816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5" name="Freeform 305"/>
            <p:cNvSpPr>
              <a:spLocks noChangeAspect="1"/>
            </p:cNvSpPr>
            <p:nvPr/>
          </p:nvSpPr>
          <p:spPr bwMode="auto">
            <a:xfrm>
              <a:off x="1027" y="1491"/>
              <a:ext cx="3477" cy="1096"/>
            </a:xfrm>
            <a:custGeom>
              <a:avLst/>
              <a:gdLst/>
              <a:ahLst/>
              <a:cxnLst>
                <a:cxn ang="0">
                  <a:pos x="48" y="2559"/>
                </a:cxn>
                <a:cxn ang="0">
                  <a:pos x="238" y="2496"/>
                </a:cxn>
                <a:cxn ang="0">
                  <a:pos x="425" y="2441"/>
                </a:cxn>
                <a:cxn ang="0">
                  <a:pos x="617" y="2379"/>
                </a:cxn>
                <a:cxn ang="0">
                  <a:pos x="802" y="2321"/>
                </a:cxn>
                <a:cxn ang="0">
                  <a:pos x="987" y="2263"/>
                </a:cxn>
                <a:cxn ang="0">
                  <a:pos x="1169" y="2203"/>
                </a:cxn>
                <a:cxn ang="0">
                  <a:pos x="1354" y="2146"/>
                </a:cxn>
                <a:cxn ang="0">
                  <a:pos x="1534" y="2091"/>
                </a:cxn>
                <a:cxn ang="0">
                  <a:pos x="1714" y="2033"/>
                </a:cxn>
                <a:cxn ang="0">
                  <a:pos x="1894" y="1975"/>
                </a:cxn>
                <a:cxn ang="0">
                  <a:pos x="2071" y="1920"/>
                </a:cxn>
                <a:cxn ang="0">
                  <a:pos x="2249" y="1865"/>
                </a:cxn>
                <a:cxn ang="0">
                  <a:pos x="2424" y="1810"/>
                </a:cxn>
                <a:cxn ang="0">
                  <a:pos x="2597" y="1755"/>
                </a:cxn>
                <a:cxn ang="0">
                  <a:pos x="2770" y="1699"/>
                </a:cxn>
                <a:cxn ang="0">
                  <a:pos x="2942" y="1644"/>
                </a:cxn>
                <a:cxn ang="0">
                  <a:pos x="3113" y="1594"/>
                </a:cxn>
                <a:cxn ang="0">
                  <a:pos x="3283" y="1529"/>
                </a:cxn>
                <a:cxn ang="0">
                  <a:pos x="3446" y="1399"/>
                </a:cxn>
                <a:cxn ang="0">
                  <a:pos x="3617" y="1383"/>
                </a:cxn>
                <a:cxn ang="0">
                  <a:pos x="3785" y="1332"/>
                </a:cxn>
                <a:cxn ang="0">
                  <a:pos x="3950" y="1263"/>
                </a:cxn>
                <a:cxn ang="0">
                  <a:pos x="4118" y="1277"/>
                </a:cxn>
                <a:cxn ang="0">
                  <a:pos x="4279" y="1224"/>
                </a:cxn>
                <a:cxn ang="0">
                  <a:pos x="4442" y="1174"/>
                </a:cxn>
                <a:cxn ang="0">
                  <a:pos x="4606" y="1123"/>
                </a:cxn>
                <a:cxn ang="0">
                  <a:pos x="4766" y="1073"/>
                </a:cxn>
                <a:cxn ang="0">
                  <a:pos x="4925" y="1023"/>
                </a:cxn>
                <a:cxn ang="0">
                  <a:pos x="5083" y="972"/>
                </a:cxn>
                <a:cxn ang="0">
                  <a:pos x="5241" y="922"/>
                </a:cxn>
                <a:cxn ang="0">
                  <a:pos x="5397" y="874"/>
                </a:cxn>
                <a:cxn ang="0">
                  <a:pos x="5553" y="823"/>
                </a:cxn>
                <a:cxn ang="0">
                  <a:pos x="5709" y="775"/>
                </a:cxn>
                <a:cxn ang="0">
                  <a:pos x="5861" y="725"/>
                </a:cxn>
                <a:cxn ang="0">
                  <a:pos x="6014" y="677"/>
                </a:cxn>
                <a:cxn ang="0">
                  <a:pos x="6165" y="631"/>
                </a:cxn>
                <a:cxn ang="0">
                  <a:pos x="6317" y="581"/>
                </a:cxn>
                <a:cxn ang="0">
                  <a:pos x="6465" y="535"/>
                </a:cxn>
                <a:cxn ang="0">
                  <a:pos x="6614" y="490"/>
                </a:cxn>
                <a:cxn ang="0">
                  <a:pos x="6763" y="442"/>
                </a:cxn>
                <a:cxn ang="0">
                  <a:pos x="6909" y="396"/>
                </a:cxn>
                <a:cxn ang="0">
                  <a:pos x="7056" y="348"/>
                </a:cxn>
                <a:cxn ang="0">
                  <a:pos x="7202" y="302"/>
                </a:cxn>
                <a:cxn ang="0">
                  <a:pos x="7346" y="257"/>
                </a:cxn>
                <a:cxn ang="0">
                  <a:pos x="7490" y="214"/>
                </a:cxn>
                <a:cxn ang="0">
                  <a:pos x="7632" y="168"/>
                </a:cxn>
                <a:cxn ang="0">
                  <a:pos x="7776" y="125"/>
                </a:cxn>
                <a:cxn ang="0">
                  <a:pos x="7917" y="77"/>
                </a:cxn>
                <a:cxn ang="0">
                  <a:pos x="8059" y="36"/>
                </a:cxn>
                <a:cxn ang="0">
                  <a:pos x="8162" y="0"/>
                </a:cxn>
              </a:cxnLst>
              <a:rect l="0" t="0" r="r" b="b"/>
              <a:pathLst>
                <a:path w="8162" h="2573">
                  <a:moveTo>
                    <a:pt x="0" y="2573"/>
                  </a:moveTo>
                  <a:lnTo>
                    <a:pt x="48" y="2559"/>
                  </a:lnTo>
                  <a:lnTo>
                    <a:pt x="144" y="2530"/>
                  </a:lnTo>
                  <a:lnTo>
                    <a:pt x="238" y="2496"/>
                  </a:lnTo>
                  <a:lnTo>
                    <a:pt x="334" y="2470"/>
                  </a:lnTo>
                  <a:lnTo>
                    <a:pt x="425" y="2441"/>
                  </a:lnTo>
                  <a:lnTo>
                    <a:pt x="521" y="2407"/>
                  </a:lnTo>
                  <a:lnTo>
                    <a:pt x="617" y="2379"/>
                  </a:lnTo>
                  <a:lnTo>
                    <a:pt x="708" y="2350"/>
                  </a:lnTo>
                  <a:lnTo>
                    <a:pt x="802" y="2321"/>
                  </a:lnTo>
                  <a:lnTo>
                    <a:pt x="893" y="2292"/>
                  </a:lnTo>
                  <a:lnTo>
                    <a:pt x="987" y="2263"/>
                  </a:lnTo>
                  <a:lnTo>
                    <a:pt x="1080" y="2232"/>
                  </a:lnTo>
                  <a:lnTo>
                    <a:pt x="1169" y="2203"/>
                  </a:lnTo>
                  <a:lnTo>
                    <a:pt x="1263" y="2175"/>
                  </a:lnTo>
                  <a:lnTo>
                    <a:pt x="1354" y="2146"/>
                  </a:lnTo>
                  <a:lnTo>
                    <a:pt x="1443" y="2117"/>
                  </a:lnTo>
                  <a:lnTo>
                    <a:pt x="1534" y="2091"/>
                  </a:lnTo>
                  <a:lnTo>
                    <a:pt x="1625" y="2062"/>
                  </a:lnTo>
                  <a:lnTo>
                    <a:pt x="1714" y="2033"/>
                  </a:lnTo>
                  <a:lnTo>
                    <a:pt x="1805" y="2004"/>
                  </a:lnTo>
                  <a:lnTo>
                    <a:pt x="1894" y="1975"/>
                  </a:lnTo>
                  <a:lnTo>
                    <a:pt x="1983" y="1947"/>
                  </a:lnTo>
                  <a:lnTo>
                    <a:pt x="2071" y="1920"/>
                  </a:lnTo>
                  <a:lnTo>
                    <a:pt x="2160" y="1894"/>
                  </a:lnTo>
                  <a:lnTo>
                    <a:pt x="2249" y="1865"/>
                  </a:lnTo>
                  <a:lnTo>
                    <a:pt x="2335" y="1839"/>
                  </a:lnTo>
                  <a:lnTo>
                    <a:pt x="2424" y="1810"/>
                  </a:lnTo>
                  <a:lnTo>
                    <a:pt x="2511" y="1783"/>
                  </a:lnTo>
                  <a:lnTo>
                    <a:pt x="2597" y="1755"/>
                  </a:lnTo>
                  <a:lnTo>
                    <a:pt x="2686" y="1728"/>
                  </a:lnTo>
                  <a:lnTo>
                    <a:pt x="2770" y="1699"/>
                  </a:lnTo>
                  <a:lnTo>
                    <a:pt x="2856" y="1673"/>
                  </a:lnTo>
                  <a:lnTo>
                    <a:pt x="2942" y="1644"/>
                  </a:lnTo>
                  <a:lnTo>
                    <a:pt x="3029" y="1620"/>
                  </a:lnTo>
                  <a:lnTo>
                    <a:pt x="3113" y="1594"/>
                  </a:lnTo>
                  <a:lnTo>
                    <a:pt x="3199" y="1565"/>
                  </a:lnTo>
                  <a:lnTo>
                    <a:pt x="3283" y="1529"/>
                  </a:lnTo>
                  <a:lnTo>
                    <a:pt x="3367" y="1455"/>
                  </a:lnTo>
                  <a:lnTo>
                    <a:pt x="3446" y="1399"/>
                  </a:lnTo>
                  <a:lnTo>
                    <a:pt x="3533" y="1395"/>
                  </a:lnTo>
                  <a:lnTo>
                    <a:pt x="3617" y="1383"/>
                  </a:lnTo>
                  <a:lnTo>
                    <a:pt x="3701" y="1361"/>
                  </a:lnTo>
                  <a:lnTo>
                    <a:pt x="3785" y="1332"/>
                  </a:lnTo>
                  <a:lnTo>
                    <a:pt x="3866" y="1296"/>
                  </a:lnTo>
                  <a:lnTo>
                    <a:pt x="3950" y="1263"/>
                  </a:lnTo>
                  <a:lnTo>
                    <a:pt x="4034" y="1267"/>
                  </a:lnTo>
                  <a:lnTo>
                    <a:pt x="4118" y="1277"/>
                  </a:lnTo>
                  <a:lnTo>
                    <a:pt x="4200" y="1251"/>
                  </a:lnTo>
                  <a:lnTo>
                    <a:pt x="4279" y="1224"/>
                  </a:lnTo>
                  <a:lnTo>
                    <a:pt x="4363" y="1198"/>
                  </a:lnTo>
                  <a:lnTo>
                    <a:pt x="4442" y="1174"/>
                  </a:lnTo>
                  <a:lnTo>
                    <a:pt x="4524" y="1147"/>
                  </a:lnTo>
                  <a:lnTo>
                    <a:pt x="4606" y="1123"/>
                  </a:lnTo>
                  <a:lnTo>
                    <a:pt x="4685" y="1097"/>
                  </a:lnTo>
                  <a:lnTo>
                    <a:pt x="4766" y="1073"/>
                  </a:lnTo>
                  <a:lnTo>
                    <a:pt x="4846" y="1047"/>
                  </a:lnTo>
                  <a:lnTo>
                    <a:pt x="4925" y="1023"/>
                  </a:lnTo>
                  <a:lnTo>
                    <a:pt x="5006" y="996"/>
                  </a:lnTo>
                  <a:lnTo>
                    <a:pt x="5083" y="972"/>
                  </a:lnTo>
                  <a:lnTo>
                    <a:pt x="5162" y="948"/>
                  </a:lnTo>
                  <a:lnTo>
                    <a:pt x="5241" y="922"/>
                  </a:lnTo>
                  <a:lnTo>
                    <a:pt x="5318" y="895"/>
                  </a:lnTo>
                  <a:lnTo>
                    <a:pt x="5397" y="874"/>
                  </a:lnTo>
                  <a:lnTo>
                    <a:pt x="5474" y="847"/>
                  </a:lnTo>
                  <a:lnTo>
                    <a:pt x="5553" y="823"/>
                  </a:lnTo>
                  <a:lnTo>
                    <a:pt x="5630" y="797"/>
                  </a:lnTo>
                  <a:lnTo>
                    <a:pt x="5709" y="775"/>
                  </a:lnTo>
                  <a:lnTo>
                    <a:pt x="5784" y="749"/>
                  </a:lnTo>
                  <a:lnTo>
                    <a:pt x="5861" y="725"/>
                  </a:lnTo>
                  <a:lnTo>
                    <a:pt x="5937" y="703"/>
                  </a:lnTo>
                  <a:lnTo>
                    <a:pt x="6014" y="677"/>
                  </a:lnTo>
                  <a:lnTo>
                    <a:pt x="6089" y="653"/>
                  </a:lnTo>
                  <a:lnTo>
                    <a:pt x="6165" y="631"/>
                  </a:lnTo>
                  <a:lnTo>
                    <a:pt x="6242" y="607"/>
                  </a:lnTo>
                  <a:lnTo>
                    <a:pt x="6317" y="581"/>
                  </a:lnTo>
                  <a:lnTo>
                    <a:pt x="6391" y="559"/>
                  </a:lnTo>
                  <a:lnTo>
                    <a:pt x="6465" y="535"/>
                  </a:lnTo>
                  <a:lnTo>
                    <a:pt x="6540" y="514"/>
                  </a:lnTo>
                  <a:lnTo>
                    <a:pt x="6614" y="490"/>
                  </a:lnTo>
                  <a:lnTo>
                    <a:pt x="6691" y="463"/>
                  </a:lnTo>
                  <a:lnTo>
                    <a:pt x="6763" y="442"/>
                  </a:lnTo>
                  <a:lnTo>
                    <a:pt x="6837" y="418"/>
                  </a:lnTo>
                  <a:lnTo>
                    <a:pt x="6909" y="396"/>
                  </a:lnTo>
                  <a:lnTo>
                    <a:pt x="6984" y="372"/>
                  </a:lnTo>
                  <a:lnTo>
                    <a:pt x="7056" y="348"/>
                  </a:lnTo>
                  <a:lnTo>
                    <a:pt x="7128" y="326"/>
                  </a:lnTo>
                  <a:lnTo>
                    <a:pt x="7202" y="302"/>
                  </a:lnTo>
                  <a:lnTo>
                    <a:pt x="7274" y="281"/>
                  </a:lnTo>
                  <a:lnTo>
                    <a:pt x="7346" y="257"/>
                  </a:lnTo>
                  <a:lnTo>
                    <a:pt x="7418" y="238"/>
                  </a:lnTo>
                  <a:lnTo>
                    <a:pt x="7490" y="214"/>
                  </a:lnTo>
                  <a:lnTo>
                    <a:pt x="7562" y="190"/>
                  </a:lnTo>
                  <a:lnTo>
                    <a:pt x="7632" y="168"/>
                  </a:lnTo>
                  <a:lnTo>
                    <a:pt x="7704" y="144"/>
                  </a:lnTo>
                  <a:lnTo>
                    <a:pt x="7776" y="125"/>
                  </a:lnTo>
                  <a:lnTo>
                    <a:pt x="7845" y="101"/>
                  </a:lnTo>
                  <a:lnTo>
                    <a:pt x="7917" y="77"/>
                  </a:lnTo>
                  <a:lnTo>
                    <a:pt x="7987" y="55"/>
                  </a:lnTo>
                  <a:lnTo>
                    <a:pt x="8059" y="36"/>
                  </a:lnTo>
                  <a:lnTo>
                    <a:pt x="8126" y="12"/>
                  </a:lnTo>
                  <a:lnTo>
                    <a:pt x="816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6" name="Freeform 306"/>
            <p:cNvSpPr>
              <a:spLocks noChangeAspect="1"/>
            </p:cNvSpPr>
            <p:nvPr/>
          </p:nvSpPr>
          <p:spPr bwMode="auto">
            <a:xfrm>
              <a:off x="1020" y="1488"/>
              <a:ext cx="3476" cy="1093"/>
            </a:xfrm>
            <a:custGeom>
              <a:avLst/>
              <a:gdLst/>
              <a:ahLst/>
              <a:cxnLst>
                <a:cxn ang="0">
                  <a:pos x="46" y="2551"/>
                </a:cxn>
                <a:cxn ang="0">
                  <a:pos x="235" y="2491"/>
                </a:cxn>
                <a:cxn ang="0">
                  <a:pos x="425" y="2431"/>
                </a:cxn>
                <a:cxn ang="0">
                  <a:pos x="612" y="2371"/>
                </a:cxn>
                <a:cxn ang="0">
                  <a:pos x="801" y="2314"/>
                </a:cxn>
                <a:cxn ang="0">
                  <a:pos x="984" y="2256"/>
                </a:cxn>
                <a:cxn ang="0">
                  <a:pos x="1169" y="2196"/>
                </a:cxn>
                <a:cxn ang="0">
                  <a:pos x="1351" y="2138"/>
                </a:cxn>
                <a:cxn ang="0">
                  <a:pos x="1531" y="2083"/>
                </a:cxn>
                <a:cxn ang="0">
                  <a:pos x="1713" y="2026"/>
                </a:cxn>
                <a:cxn ang="0">
                  <a:pos x="1891" y="1968"/>
                </a:cxn>
                <a:cxn ang="0">
                  <a:pos x="2071" y="1915"/>
                </a:cxn>
                <a:cxn ang="0">
                  <a:pos x="2246" y="1860"/>
                </a:cxn>
                <a:cxn ang="0">
                  <a:pos x="2421" y="1805"/>
                </a:cxn>
                <a:cxn ang="0">
                  <a:pos x="2594" y="1747"/>
                </a:cxn>
                <a:cxn ang="0">
                  <a:pos x="2767" y="1694"/>
                </a:cxn>
                <a:cxn ang="0">
                  <a:pos x="2940" y="1639"/>
                </a:cxn>
                <a:cxn ang="0">
                  <a:pos x="3110" y="1586"/>
                </a:cxn>
                <a:cxn ang="0">
                  <a:pos x="3280" y="1531"/>
                </a:cxn>
                <a:cxn ang="0">
                  <a:pos x="3446" y="1392"/>
                </a:cxn>
                <a:cxn ang="0">
                  <a:pos x="3614" y="1375"/>
                </a:cxn>
                <a:cxn ang="0">
                  <a:pos x="3782" y="1327"/>
                </a:cxn>
                <a:cxn ang="0">
                  <a:pos x="3948" y="1255"/>
                </a:cxn>
                <a:cxn ang="0">
                  <a:pos x="4116" y="1270"/>
                </a:cxn>
                <a:cxn ang="0">
                  <a:pos x="4276" y="1219"/>
                </a:cxn>
                <a:cxn ang="0">
                  <a:pos x="4440" y="1169"/>
                </a:cxn>
                <a:cxn ang="0">
                  <a:pos x="4600" y="1116"/>
                </a:cxn>
                <a:cxn ang="0">
                  <a:pos x="4761" y="1068"/>
                </a:cxn>
                <a:cxn ang="0">
                  <a:pos x="4922" y="1015"/>
                </a:cxn>
                <a:cxn ang="0">
                  <a:pos x="5080" y="967"/>
                </a:cxn>
                <a:cxn ang="0">
                  <a:pos x="5236" y="917"/>
                </a:cxn>
                <a:cxn ang="0">
                  <a:pos x="5395" y="869"/>
                </a:cxn>
                <a:cxn ang="0">
                  <a:pos x="5548" y="821"/>
                </a:cxn>
                <a:cxn ang="0">
                  <a:pos x="5702" y="770"/>
                </a:cxn>
                <a:cxn ang="0">
                  <a:pos x="5858" y="722"/>
                </a:cxn>
                <a:cxn ang="0">
                  <a:pos x="6011" y="672"/>
                </a:cxn>
                <a:cxn ang="0">
                  <a:pos x="6160" y="626"/>
                </a:cxn>
                <a:cxn ang="0">
                  <a:pos x="6311" y="578"/>
                </a:cxn>
                <a:cxn ang="0">
                  <a:pos x="6463" y="533"/>
                </a:cxn>
                <a:cxn ang="0">
                  <a:pos x="6609" y="485"/>
                </a:cxn>
                <a:cxn ang="0">
                  <a:pos x="6760" y="437"/>
                </a:cxn>
                <a:cxn ang="0">
                  <a:pos x="6907" y="391"/>
                </a:cxn>
                <a:cxn ang="0">
                  <a:pos x="7053" y="343"/>
                </a:cxn>
                <a:cxn ang="0">
                  <a:pos x="7197" y="297"/>
                </a:cxn>
                <a:cxn ang="0">
                  <a:pos x="7341" y="254"/>
                </a:cxn>
                <a:cxn ang="0">
                  <a:pos x="7485" y="209"/>
                </a:cxn>
                <a:cxn ang="0">
                  <a:pos x="7629" y="163"/>
                </a:cxn>
                <a:cxn ang="0">
                  <a:pos x="7770" y="120"/>
                </a:cxn>
                <a:cxn ang="0">
                  <a:pos x="7912" y="74"/>
                </a:cxn>
                <a:cxn ang="0">
                  <a:pos x="8051" y="31"/>
                </a:cxn>
                <a:cxn ang="0">
                  <a:pos x="8157" y="0"/>
                </a:cxn>
              </a:cxnLst>
              <a:rect l="0" t="0" r="r" b="b"/>
              <a:pathLst>
                <a:path w="8157" h="2566">
                  <a:moveTo>
                    <a:pt x="0" y="2566"/>
                  </a:moveTo>
                  <a:lnTo>
                    <a:pt x="46" y="2551"/>
                  </a:lnTo>
                  <a:lnTo>
                    <a:pt x="144" y="2522"/>
                  </a:lnTo>
                  <a:lnTo>
                    <a:pt x="235" y="2491"/>
                  </a:lnTo>
                  <a:lnTo>
                    <a:pt x="331" y="2460"/>
                  </a:lnTo>
                  <a:lnTo>
                    <a:pt x="425" y="2431"/>
                  </a:lnTo>
                  <a:lnTo>
                    <a:pt x="521" y="2400"/>
                  </a:lnTo>
                  <a:lnTo>
                    <a:pt x="612" y="2371"/>
                  </a:lnTo>
                  <a:lnTo>
                    <a:pt x="708" y="2342"/>
                  </a:lnTo>
                  <a:lnTo>
                    <a:pt x="801" y="2314"/>
                  </a:lnTo>
                  <a:lnTo>
                    <a:pt x="893" y="2285"/>
                  </a:lnTo>
                  <a:lnTo>
                    <a:pt x="984" y="2256"/>
                  </a:lnTo>
                  <a:lnTo>
                    <a:pt x="1077" y="2225"/>
                  </a:lnTo>
                  <a:lnTo>
                    <a:pt x="1169" y="2196"/>
                  </a:lnTo>
                  <a:lnTo>
                    <a:pt x="1260" y="2167"/>
                  </a:lnTo>
                  <a:lnTo>
                    <a:pt x="1351" y="2138"/>
                  </a:lnTo>
                  <a:lnTo>
                    <a:pt x="1442" y="2112"/>
                  </a:lnTo>
                  <a:lnTo>
                    <a:pt x="1531" y="2083"/>
                  </a:lnTo>
                  <a:lnTo>
                    <a:pt x="1625" y="2054"/>
                  </a:lnTo>
                  <a:lnTo>
                    <a:pt x="1713" y="2026"/>
                  </a:lnTo>
                  <a:lnTo>
                    <a:pt x="1802" y="1997"/>
                  </a:lnTo>
                  <a:lnTo>
                    <a:pt x="1891" y="1968"/>
                  </a:lnTo>
                  <a:lnTo>
                    <a:pt x="1980" y="1944"/>
                  </a:lnTo>
                  <a:lnTo>
                    <a:pt x="2071" y="1915"/>
                  </a:lnTo>
                  <a:lnTo>
                    <a:pt x="2157" y="1884"/>
                  </a:lnTo>
                  <a:lnTo>
                    <a:pt x="2246" y="1860"/>
                  </a:lnTo>
                  <a:lnTo>
                    <a:pt x="2333" y="1831"/>
                  </a:lnTo>
                  <a:lnTo>
                    <a:pt x="2421" y="1805"/>
                  </a:lnTo>
                  <a:lnTo>
                    <a:pt x="2508" y="1776"/>
                  </a:lnTo>
                  <a:lnTo>
                    <a:pt x="2594" y="1747"/>
                  </a:lnTo>
                  <a:lnTo>
                    <a:pt x="2680" y="1721"/>
                  </a:lnTo>
                  <a:lnTo>
                    <a:pt x="2767" y="1694"/>
                  </a:lnTo>
                  <a:lnTo>
                    <a:pt x="2853" y="1666"/>
                  </a:lnTo>
                  <a:lnTo>
                    <a:pt x="2940" y="1639"/>
                  </a:lnTo>
                  <a:lnTo>
                    <a:pt x="3026" y="1613"/>
                  </a:lnTo>
                  <a:lnTo>
                    <a:pt x="3110" y="1586"/>
                  </a:lnTo>
                  <a:lnTo>
                    <a:pt x="3196" y="1560"/>
                  </a:lnTo>
                  <a:lnTo>
                    <a:pt x="3280" y="1531"/>
                  </a:lnTo>
                  <a:lnTo>
                    <a:pt x="3364" y="1457"/>
                  </a:lnTo>
                  <a:lnTo>
                    <a:pt x="3446" y="1392"/>
                  </a:lnTo>
                  <a:lnTo>
                    <a:pt x="3530" y="1387"/>
                  </a:lnTo>
                  <a:lnTo>
                    <a:pt x="3614" y="1375"/>
                  </a:lnTo>
                  <a:lnTo>
                    <a:pt x="3698" y="1351"/>
                  </a:lnTo>
                  <a:lnTo>
                    <a:pt x="3782" y="1327"/>
                  </a:lnTo>
                  <a:lnTo>
                    <a:pt x="3864" y="1291"/>
                  </a:lnTo>
                  <a:lnTo>
                    <a:pt x="3948" y="1255"/>
                  </a:lnTo>
                  <a:lnTo>
                    <a:pt x="4032" y="1260"/>
                  </a:lnTo>
                  <a:lnTo>
                    <a:pt x="4116" y="1270"/>
                  </a:lnTo>
                  <a:lnTo>
                    <a:pt x="4195" y="1243"/>
                  </a:lnTo>
                  <a:lnTo>
                    <a:pt x="4276" y="1219"/>
                  </a:lnTo>
                  <a:lnTo>
                    <a:pt x="4360" y="1195"/>
                  </a:lnTo>
                  <a:lnTo>
                    <a:pt x="4440" y="1169"/>
                  </a:lnTo>
                  <a:lnTo>
                    <a:pt x="4521" y="1142"/>
                  </a:lnTo>
                  <a:lnTo>
                    <a:pt x="4600" y="1116"/>
                  </a:lnTo>
                  <a:lnTo>
                    <a:pt x="4682" y="1090"/>
                  </a:lnTo>
                  <a:lnTo>
                    <a:pt x="4761" y="1068"/>
                  </a:lnTo>
                  <a:lnTo>
                    <a:pt x="4840" y="1042"/>
                  </a:lnTo>
                  <a:lnTo>
                    <a:pt x="4922" y="1015"/>
                  </a:lnTo>
                  <a:lnTo>
                    <a:pt x="4999" y="991"/>
                  </a:lnTo>
                  <a:lnTo>
                    <a:pt x="5080" y="967"/>
                  </a:lnTo>
                  <a:lnTo>
                    <a:pt x="5157" y="941"/>
                  </a:lnTo>
                  <a:lnTo>
                    <a:pt x="5236" y="917"/>
                  </a:lnTo>
                  <a:lnTo>
                    <a:pt x="5315" y="893"/>
                  </a:lnTo>
                  <a:lnTo>
                    <a:pt x="5395" y="869"/>
                  </a:lnTo>
                  <a:lnTo>
                    <a:pt x="5471" y="842"/>
                  </a:lnTo>
                  <a:lnTo>
                    <a:pt x="5548" y="821"/>
                  </a:lnTo>
                  <a:lnTo>
                    <a:pt x="5627" y="794"/>
                  </a:lnTo>
                  <a:lnTo>
                    <a:pt x="5702" y="770"/>
                  </a:lnTo>
                  <a:lnTo>
                    <a:pt x="5779" y="744"/>
                  </a:lnTo>
                  <a:lnTo>
                    <a:pt x="5858" y="722"/>
                  </a:lnTo>
                  <a:lnTo>
                    <a:pt x="5932" y="698"/>
                  </a:lnTo>
                  <a:lnTo>
                    <a:pt x="6011" y="672"/>
                  </a:lnTo>
                  <a:lnTo>
                    <a:pt x="6086" y="650"/>
                  </a:lnTo>
                  <a:lnTo>
                    <a:pt x="6160" y="626"/>
                  </a:lnTo>
                  <a:lnTo>
                    <a:pt x="6237" y="600"/>
                  </a:lnTo>
                  <a:lnTo>
                    <a:pt x="6311" y="578"/>
                  </a:lnTo>
                  <a:lnTo>
                    <a:pt x="6388" y="554"/>
                  </a:lnTo>
                  <a:lnTo>
                    <a:pt x="6463" y="533"/>
                  </a:lnTo>
                  <a:lnTo>
                    <a:pt x="6537" y="509"/>
                  </a:lnTo>
                  <a:lnTo>
                    <a:pt x="6609" y="485"/>
                  </a:lnTo>
                  <a:lnTo>
                    <a:pt x="6683" y="461"/>
                  </a:lnTo>
                  <a:lnTo>
                    <a:pt x="6760" y="437"/>
                  </a:lnTo>
                  <a:lnTo>
                    <a:pt x="6832" y="413"/>
                  </a:lnTo>
                  <a:lnTo>
                    <a:pt x="6907" y="391"/>
                  </a:lnTo>
                  <a:lnTo>
                    <a:pt x="6979" y="367"/>
                  </a:lnTo>
                  <a:lnTo>
                    <a:pt x="7053" y="343"/>
                  </a:lnTo>
                  <a:lnTo>
                    <a:pt x="7125" y="321"/>
                  </a:lnTo>
                  <a:lnTo>
                    <a:pt x="7197" y="297"/>
                  </a:lnTo>
                  <a:lnTo>
                    <a:pt x="7269" y="276"/>
                  </a:lnTo>
                  <a:lnTo>
                    <a:pt x="7341" y="254"/>
                  </a:lnTo>
                  <a:lnTo>
                    <a:pt x="7413" y="233"/>
                  </a:lnTo>
                  <a:lnTo>
                    <a:pt x="7485" y="209"/>
                  </a:lnTo>
                  <a:lnTo>
                    <a:pt x="7557" y="187"/>
                  </a:lnTo>
                  <a:lnTo>
                    <a:pt x="7629" y="163"/>
                  </a:lnTo>
                  <a:lnTo>
                    <a:pt x="7701" y="144"/>
                  </a:lnTo>
                  <a:lnTo>
                    <a:pt x="7770" y="120"/>
                  </a:lnTo>
                  <a:lnTo>
                    <a:pt x="7842" y="96"/>
                  </a:lnTo>
                  <a:lnTo>
                    <a:pt x="7912" y="74"/>
                  </a:lnTo>
                  <a:lnTo>
                    <a:pt x="7984" y="53"/>
                  </a:lnTo>
                  <a:lnTo>
                    <a:pt x="8051" y="31"/>
                  </a:lnTo>
                  <a:lnTo>
                    <a:pt x="8121" y="7"/>
                  </a:lnTo>
                  <a:lnTo>
                    <a:pt x="815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7" name="Freeform 307"/>
            <p:cNvSpPr>
              <a:spLocks noChangeAspect="1"/>
            </p:cNvSpPr>
            <p:nvPr/>
          </p:nvSpPr>
          <p:spPr bwMode="auto">
            <a:xfrm>
              <a:off x="1014" y="1483"/>
              <a:ext cx="3475" cy="1092"/>
            </a:xfrm>
            <a:custGeom>
              <a:avLst/>
              <a:gdLst/>
              <a:ahLst/>
              <a:cxnLst>
                <a:cxn ang="0">
                  <a:pos x="45" y="2549"/>
                </a:cxn>
                <a:cxn ang="0">
                  <a:pos x="235" y="2489"/>
                </a:cxn>
                <a:cxn ang="0">
                  <a:pos x="427" y="2431"/>
                </a:cxn>
                <a:cxn ang="0">
                  <a:pos x="614" y="2369"/>
                </a:cxn>
                <a:cxn ang="0">
                  <a:pos x="796" y="2311"/>
                </a:cxn>
                <a:cxn ang="0">
                  <a:pos x="983" y="2254"/>
                </a:cxn>
                <a:cxn ang="0">
                  <a:pos x="1166" y="2196"/>
                </a:cxn>
                <a:cxn ang="0">
                  <a:pos x="1351" y="2138"/>
                </a:cxn>
                <a:cxn ang="0">
                  <a:pos x="1531" y="2081"/>
                </a:cxn>
                <a:cxn ang="0">
                  <a:pos x="1711" y="2023"/>
                </a:cxn>
                <a:cxn ang="0">
                  <a:pos x="1888" y="1968"/>
                </a:cxn>
                <a:cxn ang="0">
                  <a:pos x="2066" y="1913"/>
                </a:cxn>
                <a:cxn ang="0">
                  <a:pos x="2243" y="1858"/>
                </a:cxn>
                <a:cxn ang="0">
                  <a:pos x="2419" y="1800"/>
                </a:cxn>
                <a:cxn ang="0">
                  <a:pos x="2591" y="1747"/>
                </a:cxn>
                <a:cxn ang="0">
                  <a:pos x="2766" y="1692"/>
                </a:cxn>
                <a:cxn ang="0">
                  <a:pos x="2937" y="1639"/>
                </a:cxn>
                <a:cxn ang="0">
                  <a:pos x="3110" y="1584"/>
                </a:cxn>
                <a:cxn ang="0">
                  <a:pos x="3280" y="1531"/>
                </a:cxn>
                <a:cxn ang="0">
                  <a:pos x="3443" y="1399"/>
                </a:cxn>
                <a:cxn ang="0">
                  <a:pos x="3611" y="1373"/>
                </a:cxn>
                <a:cxn ang="0">
                  <a:pos x="3777" y="1327"/>
                </a:cxn>
                <a:cxn ang="0">
                  <a:pos x="3942" y="1248"/>
                </a:cxn>
                <a:cxn ang="0">
                  <a:pos x="4110" y="1267"/>
                </a:cxn>
                <a:cxn ang="0">
                  <a:pos x="4274" y="1217"/>
                </a:cxn>
                <a:cxn ang="0">
                  <a:pos x="4437" y="1166"/>
                </a:cxn>
                <a:cxn ang="0">
                  <a:pos x="4598" y="1116"/>
                </a:cxn>
                <a:cxn ang="0">
                  <a:pos x="4758" y="1066"/>
                </a:cxn>
                <a:cxn ang="0">
                  <a:pos x="4919" y="1015"/>
                </a:cxn>
                <a:cxn ang="0">
                  <a:pos x="5077" y="967"/>
                </a:cxn>
                <a:cxn ang="0">
                  <a:pos x="5233" y="914"/>
                </a:cxn>
                <a:cxn ang="0">
                  <a:pos x="5389" y="866"/>
                </a:cxn>
                <a:cxn ang="0">
                  <a:pos x="5543" y="816"/>
                </a:cxn>
                <a:cxn ang="0">
                  <a:pos x="5699" y="770"/>
                </a:cxn>
                <a:cxn ang="0">
                  <a:pos x="5850" y="722"/>
                </a:cxn>
                <a:cxn ang="0">
                  <a:pos x="6004" y="672"/>
                </a:cxn>
                <a:cxn ang="0">
                  <a:pos x="6157" y="626"/>
                </a:cxn>
                <a:cxn ang="0">
                  <a:pos x="6306" y="578"/>
                </a:cxn>
                <a:cxn ang="0">
                  <a:pos x="6457" y="533"/>
                </a:cxn>
                <a:cxn ang="0">
                  <a:pos x="6606" y="487"/>
                </a:cxn>
                <a:cxn ang="0">
                  <a:pos x="6753" y="437"/>
                </a:cxn>
                <a:cxn ang="0">
                  <a:pos x="6901" y="391"/>
                </a:cxn>
                <a:cxn ang="0">
                  <a:pos x="7045" y="345"/>
                </a:cxn>
                <a:cxn ang="0">
                  <a:pos x="7194" y="300"/>
                </a:cxn>
                <a:cxn ang="0">
                  <a:pos x="7338" y="257"/>
                </a:cxn>
                <a:cxn ang="0">
                  <a:pos x="7482" y="209"/>
                </a:cxn>
                <a:cxn ang="0">
                  <a:pos x="7621" y="163"/>
                </a:cxn>
                <a:cxn ang="0">
                  <a:pos x="7765" y="120"/>
                </a:cxn>
                <a:cxn ang="0">
                  <a:pos x="7909" y="77"/>
                </a:cxn>
                <a:cxn ang="0">
                  <a:pos x="8046" y="31"/>
                </a:cxn>
                <a:cxn ang="0">
                  <a:pos x="8152" y="0"/>
                </a:cxn>
              </a:cxnLst>
              <a:rect l="0" t="0" r="r" b="b"/>
              <a:pathLst>
                <a:path w="8152" h="2563">
                  <a:moveTo>
                    <a:pt x="0" y="2563"/>
                  </a:moveTo>
                  <a:lnTo>
                    <a:pt x="45" y="2549"/>
                  </a:lnTo>
                  <a:lnTo>
                    <a:pt x="141" y="2515"/>
                  </a:lnTo>
                  <a:lnTo>
                    <a:pt x="235" y="2489"/>
                  </a:lnTo>
                  <a:lnTo>
                    <a:pt x="331" y="2460"/>
                  </a:lnTo>
                  <a:lnTo>
                    <a:pt x="427" y="2431"/>
                  </a:lnTo>
                  <a:lnTo>
                    <a:pt x="518" y="2398"/>
                  </a:lnTo>
                  <a:lnTo>
                    <a:pt x="614" y="2369"/>
                  </a:lnTo>
                  <a:lnTo>
                    <a:pt x="705" y="2340"/>
                  </a:lnTo>
                  <a:lnTo>
                    <a:pt x="796" y="2311"/>
                  </a:lnTo>
                  <a:lnTo>
                    <a:pt x="890" y="2282"/>
                  </a:lnTo>
                  <a:lnTo>
                    <a:pt x="983" y="2254"/>
                  </a:lnTo>
                  <a:lnTo>
                    <a:pt x="1075" y="2225"/>
                  </a:lnTo>
                  <a:lnTo>
                    <a:pt x="1166" y="2196"/>
                  </a:lnTo>
                  <a:lnTo>
                    <a:pt x="1257" y="2167"/>
                  </a:lnTo>
                  <a:lnTo>
                    <a:pt x="1351" y="2138"/>
                  </a:lnTo>
                  <a:lnTo>
                    <a:pt x="1439" y="2110"/>
                  </a:lnTo>
                  <a:lnTo>
                    <a:pt x="1531" y="2081"/>
                  </a:lnTo>
                  <a:lnTo>
                    <a:pt x="1622" y="2052"/>
                  </a:lnTo>
                  <a:lnTo>
                    <a:pt x="1711" y="2023"/>
                  </a:lnTo>
                  <a:lnTo>
                    <a:pt x="1799" y="1994"/>
                  </a:lnTo>
                  <a:lnTo>
                    <a:pt x="1888" y="1968"/>
                  </a:lnTo>
                  <a:lnTo>
                    <a:pt x="1977" y="1939"/>
                  </a:lnTo>
                  <a:lnTo>
                    <a:pt x="2066" y="1913"/>
                  </a:lnTo>
                  <a:lnTo>
                    <a:pt x="2157" y="1886"/>
                  </a:lnTo>
                  <a:lnTo>
                    <a:pt x="2243" y="1858"/>
                  </a:lnTo>
                  <a:lnTo>
                    <a:pt x="2332" y="1829"/>
                  </a:lnTo>
                  <a:lnTo>
                    <a:pt x="2419" y="1800"/>
                  </a:lnTo>
                  <a:lnTo>
                    <a:pt x="2505" y="1774"/>
                  </a:lnTo>
                  <a:lnTo>
                    <a:pt x="2591" y="1747"/>
                  </a:lnTo>
                  <a:lnTo>
                    <a:pt x="2680" y="1718"/>
                  </a:lnTo>
                  <a:lnTo>
                    <a:pt x="2766" y="1692"/>
                  </a:lnTo>
                  <a:lnTo>
                    <a:pt x="2850" y="1663"/>
                  </a:lnTo>
                  <a:lnTo>
                    <a:pt x="2937" y="1639"/>
                  </a:lnTo>
                  <a:lnTo>
                    <a:pt x="3023" y="1613"/>
                  </a:lnTo>
                  <a:lnTo>
                    <a:pt x="3110" y="1584"/>
                  </a:lnTo>
                  <a:lnTo>
                    <a:pt x="3194" y="1558"/>
                  </a:lnTo>
                  <a:lnTo>
                    <a:pt x="3280" y="1531"/>
                  </a:lnTo>
                  <a:lnTo>
                    <a:pt x="3362" y="1464"/>
                  </a:lnTo>
                  <a:lnTo>
                    <a:pt x="3443" y="1399"/>
                  </a:lnTo>
                  <a:lnTo>
                    <a:pt x="3527" y="1382"/>
                  </a:lnTo>
                  <a:lnTo>
                    <a:pt x="3611" y="1373"/>
                  </a:lnTo>
                  <a:lnTo>
                    <a:pt x="3695" y="1354"/>
                  </a:lnTo>
                  <a:lnTo>
                    <a:pt x="3777" y="1327"/>
                  </a:lnTo>
                  <a:lnTo>
                    <a:pt x="3861" y="1289"/>
                  </a:lnTo>
                  <a:lnTo>
                    <a:pt x="3942" y="1248"/>
                  </a:lnTo>
                  <a:lnTo>
                    <a:pt x="4026" y="1253"/>
                  </a:lnTo>
                  <a:lnTo>
                    <a:pt x="4110" y="1267"/>
                  </a:lnTo>
                  <a:lnTo>
                    <a:pt x="4192" y="1243"/>
                  </a:lnTo>
                  <a:lnTo>
                    <a:pt x="4274" y="1217"/>
                  </a:lnTo>
                  <a:lnTo>
                    <a:pt x="4358" y="1193"/>
                  </a:lnTo>
                  <a:lnTo>
                    <a:pt x="4437" y="1166"/>
                  </a:lnTo>
                  <a:lnTo>
                    <a:pt x="4518" y="1142"/>
                  </a:lnTo>
                  <a:lnTo>
                    <a:pt x="4598" y="1116"/>
                  </a:lnTo>
                  <a:lnTo>
                    <a:pt x="4679" y="1092"/>
                  </a:lnTo>
                  <a:lnTo>
                    <a:pt x="4758" y="1066"/>
                  </a:lnTo>
                  <a:lnTo>
                    <a:pt x="4838" y="1042"/>
                  </a:lnTo>
                  <a:lnTo>
                    <a:pt x="4919" y="1015"/>
                  </a:lnTo>
                  <a:lnTo>
                    <a:pt x="4996" y="991"/>
                  </a:lnTo>
                  <a:lnTo>
                    <a:pt x="5077" y="967"/>
                  </a:lnTo>
                  <a:lnTo>
                    <a:pt x="5154" y="941"/>
                  </a:lnTo>
                  <a:lnTo>
                    <a:pt x="5233" y="914"/>
                  </a:lnTo>
                  <a:lnTo>
                    <a:pt x="5310" y="893"/>
                  </a:lnTo>
                  <a:lnTo>
                    <a:pt x="5389" y="866"/>
                  </a:lnTo>
                  <a:lnTo>
                    <a:pt x="5469" y="842"/>
                  </a:lnTo>
                  <a:lnTo>
                    <a:pt x="5543" y="816"/>
                  </a:lnTo>
                  <a:lnTo>
                    <a:pt x="5622" y="794"/>
                  </a:lnTo>
                  <a:lnTo>
                    <a:pt x="5699" y="770"/>
                  </a:lnTo>
                  <a:lnTo>
                    <a:pt x="5776" y="744"/>
                  </a:lnTo>
                  <a:lnTo>
                    <a:pt x="5850" y="722"/>
                  </a:lnTo>
                  <a:lnTo>
                    <a:pt x="5929" y="696"/>
                  </a:lnTo>
                  <a:lnTo>
                    <a:pt x="6004" y="672"/>
                  </a:lnTo>
                  <a:lnTo>
                    <a:pt x="6083" y="650"/>
                  </a:lnTo>
                  <a:lnTo>
                    <a:pt x="6157" y="626"/>
                  </a:lnTo>
                  <a:lnTo>
                    <a:pt x="6232" y="600"/>
                  </a:lnTo>
                  <a:lnTo>
                    <a:pt x="6306" y="578"/>
                  </a:lnTo>
                  <a:lnTo>
                    <a:pt x="6381" y="554"/>
                  </a:lnTo>
                  <a:lnTo>
                    <a:pt x="6457" y="533"/>
                  </a:lnTo>
                  <a:lnTo>
                    <a:pt x="6532" y="509"/>
                  </a:lnTo>
                  <a:lnTo>
                    <a:pt x="6606" y="487"/>
                  </a:lnTo>
                  <a:lnTo>
                    <a:pt x="6681" y="461"/>
                  </a:lnTo>
                  <a:lnTo>
                    <a:pt x="6753" y="437"/>
                  </a:lnTo>
                  <a:lnTo>
                    <a:pt x="6829" y="415"/>
                  </a:lnTo>
                  <a:lnTo>
                    <a:pt x="6901" y="391"/>
                  </a:lnTo>
                  <a:lnTo>
                    <a:pt x="6973" y="367"/>
                  </a:lnTo>
                  <a:lnTo>
                    <a:pt x="7045" y="345"/>
                  </a:lnTo>
                  <a:lnTo>
                    <a:pt x="7122" y="321"/>
                  </a:lnTo>
                  <a:lnTo>
                    <a:pt x="7194" y="300"/>
                  </a:lnTo>
                  <a:lnTo>
                    <a:pt x="7266" y="278"/>
                  </a:lnTo>
                  <a:lnTo>
                    <a:pt x="7338" y="257"/>
                  </a:lnTo>
                  <a:lnTo>
                    <a:pt x="7410" y="233"/>
                  </a:lnTo>
                  <a:lnTo>
                    <a:pt x="7482" y="209"/>
                  </a:lnTo>
                  <a:lnTo>
                    <a:pt x="7554" y="187"/>
                  </a:lnTo>
                  <a:lnTo>
                    <a:pt x="7621" y="163"/>
                  </a:lnTo>
                  <a:lnTo>
                    <a:pt x="7693" y="144"/>
                  </a:lnTo>
                  <a:lnTo>
                    <a:pt x="7765" y="120"/>
                  </a:lnTo>
                  <a:lnTo>
                    <a:pt x="7837" y="96"/>
                  </a:lnTo>
                  <a:lnTo>
                    <a:pt x="7909" y="77"/>
                  </a:lnTo>
                  <a:lnTo>
                    <a:pt x="7976" y="55"/>
                  </a:lnTo>
                  <a:lnTo>
                    <a:pt x="8046" y="31"/>
                  </a:lnTo>
                  <a:lnTo>
                    <a:pt x="8118" y="12"/>
                  </a:lnTo>
                  <a:lnTo>
                    <a:pt x="815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8" name="Freeform 308"/>
            <p:cNvSpPr>
              <a:spLocks noChangeAspect="1"/>
            </p:cNvSpPr>
            <p:nvPr/>
          </p:nvSpPr>
          <p:spPr bwMode="auto">
            <a:xfrm>
              <a:off x="1007" y="1478"/>
              <a:ext cx="3472" cy="1091"/>
            </a:xfrm>
            <a:custGeom>
              <a:avLst/>
              <a:gdLst/>
              <a:ahLst/>
              <a:cxnLst>
                <a:cxn ang="0">
                  <a:pos x="48" y="2546"/>
                </a:cxn>
                <a:cxn ang="0">
                  <a:pos x="237" y="2484"/>
                </a:cxn>
                <a:cxn ang="0">
                  <a:pos x="424" y="2424"/>
                </a:cxn>
                <a:cxn ang="0">
                  <a:pos x="612" y="2366"/>
                </a:cxn>
                <a:cxn ang="0">
                  <a:pos x="799" y="2309"/>
                </a:cxn>
                <a:cxn ang="0">
                  <a:pos x="984" y="2251"/>
                </a:cxn>
                <a:cxn ang="0">
                  <a:pos x="1168" y="2194"/>
                </a:cxn>
                <a:cxn ang="0">
                  <a:pos x="1351" y="2136"/>
                </a:cxn>
                <a:cxn ang="0">
                  <a:pos x="1531" y="2078"/>
                </a:cxn>
                <a:cxn ang="0">
                  <a:pos x="1711" y="2021"/>
                </a:cxn>
                <a:cxn ang="0">
                  <a:pos x="1888" y="1968"/>
                </a:cxn>
                <a:cxn ang="0">
                  <a:pos x="2066" y="1908"/>
                </a:cxn>
                <a:cxn ang="0">
                  <a:pos x="2244" y="1855"/>
                </a:cxn>
                <a:cxn ang="0">
                  <a:pos x="2419" y="1798"/>
                </a:cxn>
                <a:cxn ang="0">
                  <a:pos x="2594" y="1745"/>
                </a:cxn>
                <a:cxn ang="0">
                  <a:pos x="2767" y="1690"/>
                </a:cxn>
                <a:cxn ang="0">
                  <a:pos x="2937" y="1637"/>
                </a:cxn>
                <a:cxn ang="0">
                  <a:pos x="3110" y="1584"/>
                </a:cxn>
                <a:cxn ang="0">
                  <a:pos x="3280" y="1529"/>
                </a:cxn>
                <a:cxn ang="0">
                  <a:pos x="3443" y="1404"/>
                </a:cxn>
                <a:cxn ang="0">
                  <a:pos x="3611" y="1368"/>
                </a:cxn>
                <a:cxn ang="0">
                  <a:pos x="3777" y="1325"/>
                </a:cxn>
                <a:cxn ang="0">
                  <a:pos x="3943" y="1243"/>
                </a:cxn>
                <a:cxn ang="0">
                  <a:pos x="4108" y="1265"/>
                </a:cxn>
                <a:cxn ang="0">
                  <a:pos x="4271" y="1219"/>
                </a:cxn>
                <a:cxn ang="0">
                  <a:pos x="4437" y="1166"/>
                </a:cxn>
                <a:cxn ang="0">
                  <a:pos x="4598" y="1116"/>
                </a:cxn>
                <a:cxn ang="0">
                  <a:pos x="4756" y="1066"/>
                </a:cxn>
                <a:cxn ang="0">
                  <a:pos x="4915" y="1015"/>
                </a:cxn>
                <a:cxn ang="0">
                  <a:pos x="5073" y="965"/>
                </a:cxn>
                <a:cxn ang="0">
                  <a:pos x="5231" y="917"/>
                </a:cxn>
                <a:cxn ang="0">
                  <a:pos x="5387" y="866"/>
                </a:cxn>
                <a:cxn ang="0">
                  <a:pos x="5543" y="818"/>
                </a:cxn>
                <a:cxn ang="0">
                  <a:pos x="5699" y="768"/>
                </a:cxn>
                <a:cxn ang="0">
                  <a:pos x="5850" y="722"/>
                </a:cxn>
                <a:cxn ang="0">
                  <a:pos x="6004" y="674"/>
                </a:cxn>
                <a:cxn ang="0">
                  <a:pos x="6155" y="629"/>
                </a:cxn>
                <a:cxn ang="0">
                  <a:pos x="6306" y="578"/>
                </a:cxn>
                <a:cxn ang="0">
                  <a:pos x="6455" y="533"/>
                </a:cxn>
                <a:cxn ang="0">
                  <a:pos x="6606" y="487"/>
                </a:cxn>
                <a:cxn ang="0">
                  <a:pos x="6753" y="437"/>
                </a:cxn>
                <a:cxn ang="0">
                  <a:pos x="6899" y="391"/>
                </a:cxn>
                <a:cxn ang="0">
                  <a:pos x="7046" y="345"/>
                </a:cxn>
                <a:cxn ang="0">
                  <a:pos x="7190" y="302"/>
                </a:cxn>
                <a:cxn ang="0">
                  <a:pos x="7334" y="257"/>
                </a:cxn>
                <a:cxn ang="0">
                  <a:pos x="7477" y="211"/>
                </a:cxn>
                <a:cxn ang="0">
                  <a:pos x="7621" y="168"/>
                </a:cxn>
                <a:cxn ang="0">
                  <a:pos x="7763" y="120"/>
                </a:cxn>
                <a:cxn ang="0">
                  <a:pos x="7905" y="77"/>
                </a:cxn>
                <a:cxn ang="0">
                  <a:pos x="8046" y="31"/>
                </a:cxn>
                <a:cxn ang="0">
                  <a:pos x="8149" y="0"/>
                </a:cxn>
              </a:cxnLst>
              <a:rect l="0" t="0" r="r" b="b"/>
              <a:pathLst>
                <a:path w="8149" h="2561">
                  <a:moveTo>
                    <a:pt x="0" y="2561"/>
                  </a:moveTo>
                  <a:lnTo>
                    <a:pt x="48" y="2546"/>
                  </a:lnTo>
                  <a:lnTo>
                    <a:pt x="144" y="2515"/>
                  </a:lnTo>
                  <a:lnTo>
                    <a:pt x="237" y="2484"/>
                  </a:lnTo>
                  <a:lnTo>
                    <a:pt x="333" y="2455"/>
                  </a:lnTo>
                  <a:lnTo>
                    <a:pt x="424" y="2424"/>
                  </a:lnTo>
                  <a:lnTo>
                    <a:pt x="520" y="2395"/>
                  </a:lnTo>
                  <a:lnTo>
                    <a:pt x="612" y="2366"/>
                  </a:lnTo>
                  <a:lnTo>
                    <a:pt x="708" y="2338"/>
                  </a:lnTo>
                  <a:lnTo>
                    <a:pt x="799" y="2309"/>
                  </a:lnTo>
                  <a:lnTo>
                    <a:pt x="892" y="2280"/>
                  </a:lnTo>
                  <a:lnTo>
                    <a:pt x="984" y="2251"/>
                  </a:lnTo>
                  <a:lnTo>
                    <a:pt x="1075" y="2222"/>
                  </a:lnTo>
                  <a:lnTo>
                    <a:pt x="1168" y="2194"/>
                  </a:lnTo>
                  <a:lnTo>
                    <a:pt x="1257" y="2165"/>
                  </a:lnTo>
                  <a:lnTo>
                    <a:pt x="1351" y="2136"/>
                  </a:lnTo>
                  <a:lnTo>
                    <a:pt x="1442" y="2107"/>
                  </a:lnTo>
                  <a:lnTo>
                    <a:pt x="1531" y="2078"/>
                  </a:lnTo>
                  <a:lnTo>
                    <a:pt x="1620" y="2050"/>
                  </a:lnTo>
                  <a:lnTo>
                    <a:pt x="1711" y="2021"/>
                  </a:lnTo>
                  <a:lnTo>
                    <a:pt x="1802" y="1997"/>
                  </a:lnTo>
                  <a:lnTo>
                    <a:pt x="1888" y="1968"/>
                  </a:lnTo>
                  <a:lnTo>
                    <a:pt x="1977" y="1939"/>
                  </a:lnTo>
                  <a:lnTo>
                    <a:pt x="2066" y="1908"/>
                  </a:lnTo>
                  <a:lnTo>
                    <a:pt x="2155" y="1884"/>
                  </a:lnTo>
                  <a:lnTo>
                    <a:pt x="2244" y="1855"/>
                  </a:lnTo>
                  <a:lnTo>
                    <a:pt x="2332" y="1826"/>
                  </a:lnTo>
                  <a:lnTo>
                    <a:pt x="2419" y="1798"/>
                  </a:lnTo>
                  <a:lnTo>
                    <a:pt x="2508" y="1774"/>
                  </a:lnTo>
                  <a:lnTo>
                    <a:pt x="2594" y="1745"/>
                  </a:lnTo>
                  <a:lnTo>
                    <a:pt x="2680" y="1718"/>
                  </a:lnTo>
                  <a:lnTo>
                    <a:pt x="2767" y="1690"/>
                  </a:lnTo>
                  <a:lnTo>
                    <a:pt x="2853" y="1663"/>
                  </a:lnTo>
                  <a:lnTo>
                    <a:pt x="2937" y="1637"/>
                  </a:lnTo>
                  <a:lnTo>
                    <a:pt x="3023" y="1610"/>
                  </a:lnTo>
                  <a:lnTo>
                    <a:pt x="3110" y="1584"/>
                  </a:lnTo>
                  <a:lnTo>
                    <a:pt x="3191" y="1558"/>
                  </a:lnTo>
                  <a:lnTo>
                    <a:pt x="3280" y="1529"/>
                  </a:lnTo>
                  <a:lnTo>
                    <a:pt x="3359" y="1474"/>
                  </a:lnTo>
                  <a:lnTo>
                    <a:pt x="3443" y="1404"/>
                  </a:lnTo>
                  <a:lnTo>
                    <a:pt x="3527" y="1373"/>
                  </a:lnTo>
                  <a:lnTo>
                    <a:pt x="3611" y="1368"/>
                  </a:lnTo>
                  <a:lnTo>
                    <a:pt x="3693" y="1351"/>
                  </a:lnTo>
                  <a:lnTo>
                    <a:pt x="3777" y="1325"/>
                  </a:lnTo>
                  <a:lnTo>
                    <a:pt x="3861" y="1291"/>
                  </a:lnTo>
                  <a:lnTo>
                    <a:pt x="3943" y="1243"/>
                  </a:lnTo>
                  <a:lnTo>
                    <a:pt x="4027" y="1243"/>
                  </a:lnTo>
                  <a:lnTo>
                    <a:pt x="4108" y="1265"/>
                  </a:lnTo>
                  <a:lnTo>
                    <a:pt x="4192" y="1243"/>
                  </a:lnTo>
                  <a:lnTo>
                    <a:pt x="4271" y="1219"/>
                  </a:lnTo>
                  <a:lnTo>
                    <a:pt x="4353" y="1193"/>
                  </a:lnTo>
                  <a:lnTo>
                    <a:pt x="4437" y="1166"/>
                  </a:lnTo>
                  <a:lnTo>
                    <a:pt x="4519" y="1140"/>
                  </a:lnTo>
                  <a:lnTo>
                    <a:pt x="4598" y="1116"/>
                  </a:lnTo>
                  <a:lnTo>
                    <a:pt x="4677" y="1092"/>
                  </a:lnTo>
                  <a:lnTo>
                    <a:pt x="4756" y="1066"/>
                  </a:lnTo>
                  <a:lnTo>
                    <a:pt x="4838" y="1039"/>
                  </a:lnTo>
                  <a:lnTo>
                    <a:pt x="4915" y="1015"/>
                  </a:lnTo>
                  <a:lnTo>
                    <a:pt x="4996" y="991"/>
                  </a:lnTo>
                  <a:lnTo>
                    <a:pt x="5073" y="965"/>
                  </a:lnTo>
                  <a:lnTo>
                    <a:pt x="5154" y="941"/>
                  </a:lnTo>
                  <a:lnTo>
                    <a:pt x="5231" y="917"/>
                  </a:lnTo>
                  <a:lnTo>
                    <a:pt x="5310" y="893"/>
                  </a:lnTo>
                  <a:lnTo>
                    <a:pt x="5387" y="866"/>
                  </a:lnTo>
                  <a:lnTo>
                    <a:pt x="5466" y="845"/>
                  </a:lnTo>
                  <a:lnTo>
                    <a:pt x="5543" y="818"/>
                  </a:lnTo>
                  <a:lnTo>
                    <a:pt x="5620" y="794"/>
                  </a:lnTo>
                  <a:lnTo>
                    <a:pt x="5699" y="768"/>
                  </a:lnTo>
                  <a:lnTo>
                    <a:pt x="5774" y="746"/>
                  </a:lnTo>
                  <a:lnTo>
                    <a:pt x="5850" y="722"/>
                  </a:lnTo>
                  <a:lnTo>
                    <a:pt x="5930" y="696"/>
                  </a:lnTo>
                  <a:lnTo>
                    <a:pt x="6004" y="674"/>
                  </a:lnTo>
                  <a:lnTo>
                    <a:pt x="6078" y="650"/>
                  </a:lnTo>
                  <a:lnTo>
                    <a:pt x="6155" y="629"/>
                  </a:lnTo>
                  <a:lnTo>
                    <a:pt x="6232" y="602"/>
                  </a:lnTo>
                  <a:lnTo>
                    <a:pt x="6306" y="578"/>
                  </a:lnTo>
                  <a:lnTo>
                    <a:pt x="6381" y="557"/>
                  </a:lnTo>
                  <a:lnTo>
                    <a:pt x="6455" y="533"/>
                  </a:lnTo>
                  <a:lnTo>
                    <a:pt x="6532" y="509"/>
                  </a:lnTo>
                  <a:lnTo>
                    <a:pt x="6606" y="487"/>
                  </a:lnTo>
                  <a:lnTo>
                    <a:pt x="6678" y="461"/>
                  </a:lnTo>
                  <a:lnTo>
                    <a:pt x="6753" y="437"/>
                  </a:lnTo>
                  <a:lnTo>
                    <a:pt x="6827" y="415"/>
                  </a:lnTo>
                  <a:lnTo>
                    <a:pt x="6899" y="391"/>
                  </a:lnTo>
                  <a:lnTo>
                    <a:pt x="6971" y="367"/>
                  </a:lnTo>
                  <a:lnTo>
                    <a:pt x="7046" y="345"/>
                  </a:lnTo>
                  <a:lnTo>
                    <a:pt x="7118" y="321"/>
                  </a:lnTo>
                  <a:lnTo>
                    <a:pt x="7190" y="302"/>
                  </a:lnTo>
                  <a:lnTo>
                    <a:pt x="7262" y="278"/>
                  </a:lnTo>
                  <a:lnTo>
                    <a:pt x="7334" y="257"/>
                  </a:lnTo>
                  <a:lnTo>
                    <a:pt x="7405" y="233"/>
                  </a:lnTo>
                  <a:lnTo>
                    <a:pt x="7477" y="211"/>
                  </a:lnTo>
                  <a:lnTo>
                    <a:pt x="7549" y="187"/>
                  </a:lnTo>
                  <a:lnTo>
                    <a:pt x="7621" y="168"/>
                  </a:lnTo>
                  <a:lnTo>
                    <a:pt x="7691" y="144"/>
                  </a:lnTo>
                  <a:lnTo>
                    <a:pt x="7763" y="120"/>
                  </a:lnTo>
                  <a:lnTo>
                    <a:pt x="7835" y="98"/>
                  </a:lnTo>
                  <a:lnTo>
                    <a:pt x="7905" y="77"/>
                  </a:lnTo>
                  <a:lnTo>
                    <a:pt x="7974" y="55"/>
                  </a:lnTo>
                  <a:lnTo>
                    <a:pt x="8046" y="31"/>
                  </a:lnTo>
                  <a:lnTo>
                    <a:pt x="8116" y="12"/>
                  </a:lnTo>
                  <a:lnTo>
                    <a:pt x="814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29" name="Freeform 309"/>
            <p:cNvSpPr>
              <a:spLocks noChangeAspect="1"/>
            </p:cNvSpPr>
            <p:nvPr/>
          </p:nvSpPr>
          <p:spPr bwMode="auto">
            <a:xfrm>
              <a:off x="1001" y="1472"/>
              <a:ext cx="3472" cy="1090"/>
            </a:xfrm>
            <a:custGeom>
              <a:avLst/>
              <a:gdLst/>
              <a:ahLst/>
              <a:cxnLst>
                <a:cxn ang="0">
                  <a:pos x="46" y="2544"/>
                </a:cxn>
                <a:cxn ang="0">
                  <a:pos x="236" y="2484"/>
                </a:cxn>
                <a:cxn ang="0">
                  <a:pos x="425" y="2422"/>
                </a:cxn>
                <a:cxn ang="0">
                  <a:pos x="612" y="2364"/>
                </a:cxn>
                <a:cxn ang="0">
                  <a:pos x="797" y="2306"/>
                </a:cxn>
                <a:cxn ang="0">
                  <a:pos x="984" y="2249"/>
                </a:cxn>
                <a:cxn ang="0">
                  <a:pos x="1167" y="2191"/>
                </a:cxn>
                <a:cxn ang="0">
                  <a:pos x="1347" y="2134"/>
                </a:cxn>
                <a:cxn ang="0">
                  <a:pos x="1529" y="2076"/>
                </a:cxn>
                <a:cxn ang="0">
                  <a:pos x="1711" y="2018"/>
                </a:cxn>
                <a:cxn ang="0">
                  <a:pos x="1889" y="1963"/>
                </a:cxn>
                <a:cxn ang="0">
                  <a:pos x="2064" y="1910"/>
                </a:cxn>
                <a:cxn ang="0">
                  <a:pos x="2242" y="1853"/>
                </a:cxn>
                <a:cxn ang="0">
                  <a:pos x="2415" y="1795"/>
                </a:cxn>
                <a:cxn ang="0">
                  <a:pos x="2592" y="1742"/>
                </a:cxn>
                <a:cxn ang="0">
                  <a:pos x="2765" y="1692"/>
                </a:cxn>
                <a:cxn ang="0">
                  <a:pos x="2938" y="1637"/>
                </a:cxn>
                <a:cxn ang="0">
                  <a:pos x="3108" y="1582"/>
                </a:cxn>
                <a:cxn ang="0">
                  <a:pos x="3276" y="1529"/>
                </a:cxn>
                <a:cxn ang="0">
                  <a:pos x="3442" y="1411"/>
                </a:cxn>
                <a:cxn ang="0">
                  <a:pos x="3610" y="1363"/>
                </a:cxn>
                <a:cxn ang="0">
                  <a:pos x="3775" y="1325"/>
                </a:cxn>
                <a:cxn ang="0">
                  <a:pos x="3938" y="1238"/>
                </a:cxn>
                <a:cxn ang="0">
                  <a:pos x="4106" y="1262"/>
                </a:cxn>
                <a:cxn ang="0">
                  <a:pos x="4270" y="1217"/>
                </a:cxn>
                <a:cxn ang="0">
                  <a:pos x="4430" y="1166"/>
                </a:cxn>
                <a:cxn ang="0">
                  <a:pos x="4594" y="1116"/>
                </a:cxn>
                <a:cxn ang="0">
                  <a:pos x="4754" y="1066"/>
                </a:cxn>
                <a:cxn ang="0">
                  <a:pos x="4913" y="1015"/>
                </a:cxn>
                <a:cxn ang="0">
                  <a:pos x="5071" y="965"/>
                </a:cxn>
                <a:cxn ang="0">
                  <a:pos x="5229" y="917"/>
                </a:cxn>
                <a:cxn ang="0">
                  <a:pos x="5385" y="866"/>
                </a:cxn>
                <a:cxn ang="0">
                  <a:pos x="5541" y="818"/>
                </a:cxn>
                <a:cxn ang="0">
                  <a:pos x="5697" y="768"/>
                </a:cxn>
                <a:cxn ang="0">
                  <a:pos x="5849" y="722"/>
                </a:cxn>
                <a:cxn ang="0">
                  <a:pos x="6002" y="674"/>
                </a:cxn>
                <a:cxn ang="0">
                  <a:pos x="6151" y="624"/>
                </a:cxn>
                <a:cxn ang="0">
                  <a:pos x="6305" y="578"/>
                </a:cxn>
                <a:cxn ang="0">
                  <a:pos x="6453" y="533"/>
                </a:cxn>
                <a:cxn ang="0">
                  <a:pos x="6600" y="487"/>
                </a:cxn>
                <a:cxn ang="0">
                  <a:pos x="6751" y="439"/>
                </a:cxn>
                <a:cxn ang="0">
                  <a:pos x="6897" y="391"/>
                </a:cxn>
                <a:cxn ang="0">
                  <a:pos x="7041" y="348"/>
                </a:cxn>
                <a:cxn ang="0">
                  <a:pos x="7188" y="302"/>
                </a:cxn>
                <a:cxn ang="0">
                  <a:pos x="7332" y="257"/>
                </a:cxn>
                <a:cxn ang="0">
                  <a:pos x="7476" y="211"/>
                </a:cxn>
                <a:cxn ang="0">
                  <a:pos x="7617" y="168"/>
                </a:cxn>
                <a:cxn ang="0">
                  <a:pos x="7761" y="120"/>
                </a:cxn>
                <a:cxn ang="0">
                  <a:pos x="7903" y="79"/>
                </a:cxn>
                <a:cxn ang="0">
                  <a:pos x="8040" y="36"/>
                </a:cxn>
                <a:cxn ang="0">
                  <a:pos x="8148" y="0"/>
                </a:cxn>
              </a:cxnLst>
              <a:rect l="0" t="0" r="r" b="b"/>
              <a:pathLst>
                <a:path w="8148" h="2558">
                  <a:moveTo>
                    <a:pt x="0" y="2558"/>
                  </a:moveTo>
                  <a:lnTo>
                    <a:pt x="46" y="2544"/>
                  </a:lnTo>
                  <a:lnTo>
                    <a:pt x="142" y="2513"/>
                  </a:lnTo>
                  <a:lnTo>
                    <a:pt x="236" y="2484"/>
                  </a:lnTo>
                  <a:lnTo>
                    <a:pt x="332" y="2455"/>
                  </a:lnTo>
                  <a:lnTo>
                    <a:pt x="425" y="2422"/>
                  </a:lnTo>
                  <a:lnTo>
                    <a:pt x="519" y="2393"/>
                  </a:lnTo>
                  <a:lnTo>
                    <a:pt x="612" y="2364"/>
                  </a:lnTo>
                  <a:lnTo>
                    <a:pt x="706" y="2335"/>
                  </a:lnTo>
                  <a:lnTo>
                    <a:pt x="797" y="2306"/>
                  </a:lnTo>
                  <a:lnTo>
                    <a:pt x="891" y="2278"/>
                  </a:lnTo>
                  <a:lnTo>
                    <a:pt x="984" y="2249"/>
                  </a:lnTo>
                  <a:lnTo>
                    <a:pt x="1073" y="2220"/>
                  </a:lnTo>
                  <a:lnTo>
                    <a:pt x="1167" y="2191"/>
                  </a:lnTo>
                  <a:lnTo>
                    <a:pt x="1258" y="2162"/>
                  </a:lnTo>
                  <a:lnTo>
                    <a:pt x="1347" y="2134"/>
                  </a:lnTo>
                  <a:lnTo>
                    <a:pt x="1440" y="2105"/>
                  </a:lnTo>
                  <a:lnTo>
                    <a:pt x="1529" y="2076"/>
                  </a:lnTo>
                  <a:lnTo>
                    <a:pt x="1620" y="2047"/>
                  </a:lnTo>
                  <a:lnTo>
                    <a:pt x="1711" y="2018"/>
                  </a:lnTo>
                  <a:lnTo>
                    <a:pt x="1800" y="1992"/>
                  </a:lnTo>
                  <a:lnTo>
                    <a:pt x="1889" y="1963"/>
                  </a:lnTo>
                  <a:lnTo>
                    <a:pt x="1978" y="1937"/>
                  </a:lnTo>
                  <a:lnTo>
                    <a:pt x="2064" y="1910"/>
                  </a:lnTo>
                  <a:lnTo>
                    <a:pt x="2153" y="1882"/>
                  </a:lnTo>
                  <a:lnTo>
                    <a:pt x="2242" y="1853"/>
                  </a:lnTo>
                  <a:lnTo>
                    <a:pt x="2331" y="1824"/>
                  </a:lnTo>
                  <a:lnTo>
                    <a:pt x="2415" y="1795"/>
                  </a:lnTo>
                  <a:lnTo>
                    <a:pt x="2506" y="1771"/>
                  </a:lnTo>
                  <a:lnTo>
                    <a:pt x="2592" y="1742"/>
                  </a:lnTo>
                  <a:lnTo>
                    <a:pt x="2679" y="1716"/>
                  </a:lnTo>
                  <a:lnTo>
                    <a:pt x="2765" y="1692"/>
                  </a:lnTo>
                  <a:lnTo>
                    <a:pt x="2851" y="1663"/>
                  </a:lnTo>
                  <a:lnTo>
                    <a:pt x="2938" y="1637"/>
                  </a:lnTo>
                  <a:lnTo>
                    <a:pt x="3022" y="1610"/>
                  </a:lnTo>
                  <a:lnTo>
                    <a:pt x="3108" y="1582"/>
                  </a:lnTo>
                  <a:lnTo>
                    <a:pt x="3190" y="1555"/>
                  </a:lnTo>
                  <a:lnTo>
                    <a:pt x="3276" y="1529"/>
                  </a:lnTo>
                  <a:lnTo>
                    <a:pt x="3360" y="1483"/>
                  </a:lnTo>
                  <a:lnTo>
                    <a:pt x="3442" y="1411"/>
                  </a:lnTo>
                  <a:lnTo>
                    <a:pt x="3526" y="1368"/>
                  </a:lnTo>
                  <a:lnTo>
                    <a:pt x="3610" y="1363"/>
                  </a:lnTo>
                  <a:lnTo>
                    <a:pt x="3691" y="1349"/>
                  </a:lnTo>
                  <a:lnTo>
                    <a:pt x="3775" y="1325"/>
                  </a:lnTo>
                  <a:lnTo>
                    <a:pt x="3859" y="1289"/>
                  </a:lnTo>
                  <a:lnTo>
                    <a:pt x="3938" y="1238"/>
                  </a:lnTo>
                  <a:lnTo>
                    <a:pt x="4022" y="1236"/>
                  </a:lnTo>
                  <a:lnTo>
                    <a:pt x="4106" y="1262"/>
                  </a:lnTo>
                  <a:lnTo>
                    <a:pt x="4190" y="1241"/>
                  </a:lnTo>
                  <a:lnTo>
                    <a:pt x="4270" y="1217"/>
                  </a:lnTo>
                  <a:lnTo>
                    <a:pt x="4351" y="1193"/>
                  </a:lnTo>
                  <a:lnTo>
                    <a:pt x="4430" y="1166"/>
                  </a:lnTo>
                  <a:lnTo>
                    <a:pt x="4514" y="1140"/>
                  </a:lnTo>
                  <a:lnTo>
                    <a:pt x="4594" y="1116"/>
                  </a:lnTo>
                  <a:lnTo>
                    <a:pt x="4673" y="1090"/>
                  </a:lnTo>
                  <a:lnTo>
                    <a:pt x="4754" y="1066"/>
                  </a:lnTo>
                  <a:lnTo>
                    <a:pt x="4836" y="1039"/>
                  </a:lnTo>
                  <a:lnTo>
                    <a:pt x="4913" y="1015"/>
                  </a:lnTo>
                  <a:lnTo>
                    <a:pt x="4994" y="991"/>
                  </a:lnTo>
                  <a:lnTo>
                    <a:pt x="5071" y="965"/>
                  </a:lnTo>
                  <a:lnTo>
                    <a:pt x="5153" y="943"/>
                  </a:lnTo>
                  <a:lnTo>
                    <a:pt x="5229" y="917"/>
                  </a:lnTo>
                  <a:lnTo>
                    <a:pt x="5306" y="893"/>
                  </a:lnTo>
                  <a:lnTo>
                    <a:pt x="5385" y="866"/>
                  </a:lnTo>
                  <a:lnTo>
                    <a:pt x="5462" y="845"/>
                  </a:lnTo>
                  <a:lnTo>
                    <a:pt x="5541" y="818"/>
                  </a:lnTo>
                  <a:lnTo>
                    <a:pt x="5618" y="794"/>
                  </a:lnTo>
                  <a:lnTo>
                    <a:pt x="5697" y="768"/>
                  </a:lnTo>
                  <a:lnTo>
                    <a:pt x="5772" y="746"/>
                  </a:lnTo>
                  <a:lnTo>
                    <a:pt x="5849" y="722"/>
                  </a:lnTo>
                  <a:lnTo>
                    <a:pt x="5923" y="696"/>
                  </a:lnTo>
                  <a:lnTo>
                    <a:pt x="6002" y="674"/>
                  </a:lnTo>
                  <a:lnTo>
                    <a:pt x="6077" y="650"/>
                  </a:lnTo>
                  <a:lnTo>
                    <a:pt x="6151" y="624"/>
                  </a:lnTo>
                  <a:lnTo>
                    <a:pt x="6230" y="602"/>
                  </a:lnTo>
                  <a:lnTo>
                    <a:pt x="6305" y="578"/>
                  </a:lnTo>
                  <a:lnTo>
                    <a:pt x="6379" y="557"/>
                  </a:lnTo>
                  <a:lnTo>
                    <a:pt x="6453" y="533"/>
                  </a:lnTo>
                  <a:lnTo>
                    <a:pt x="6525" y="511"/>
                  </a:lnTo>
                  <a:lnTo>
                    <a:pt x="6600" y="487"/>
                  </a:lnTo>
                  <a:lnTo>
                    <a:pt x="6674" y="461"/>
                  </a:lnTo>
                  <a:lnTo>
                    <a:pt x="6751" y="439"/>
                  </a:lnTo>
                  <a:lnTo>
                    <a:pt x="6823" y="415"/>
                  </a:lnTo>
                  <a:lnTo>
                    <a:pt x="6897" y="391"/>
                  </a:lnTo>
                  <a:lnTo>
                    <a:pt x="6969" y="369"/>
                  </a:lnTo>
                  <a:lnTo>
                    <a:pt x="7041" y="348"/>
                  </a:lnTo>
                  <a:lnTo>
                    <a:pt x="7116" y="326"/>
                  </a:lnTo>
                  <a:lnTo>
                    <a:pt x="7188" y="302"/>
                  </a:lnTo>
                  <a:lnTo>
                    <a:pt x="7260" y="281"/>
                  </a:lnTo>
                  <a:lnTo>
                    <a:pt x="7332" y="257"/>
                  </a:lnTo>
                  <a:lnTo>
                    <a:pt x="7404" y="233"/>
                  </a:lnTo>
                  <a:lnTo>
                    <a:pt x="7476" y="211"/>
                  </a:lnTo>
                  <a:lnTo>
                    <a:pt x="7548" y="189"/>
                  </a:lnTo>
                  <a:lnTo>
                    <a:pt x="7617" y="168"/>
                  </a:lnTo>
                  <a:lnTo>
                    <a:pt x="7689" y="144"/>
                  </a:lnTo>
                  <a:lnTo>
                    <a:pt x="7761" y="120"/>
                  </a:lnTo>
                  <a:lnTo>
                    <a:pt x="7831" y="101"/>
                  </a:lnTo>
                  <a:lnTo>
                    <a:pt x="7903" y="79"/>
                  </a:lnTo>
                  <a:lnTo>
                    <a:pt x="7970" y="55"/>
                  </a:lnTo>
                  <a:lnTo>
                    <a:pt x="8040" y="36"/>
                  </a:lnTo>
                  <a:lnTo>
                    <a:pt x="8109" y="12"/>
                  </a:lnTo>
                  <a:lnTo>
                    <a:pt x="814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0" name="Freeform 310"/>
            <p:cNvSpPr>
              <a:spLocks noChangeAspect="1"/>
            </p:cNvSpPr>
            <p:nvPr/>
          </p:nvSpPr>
          <p:spPr bwMode="auto">
            <a:xfrm>
              <a:off x="995" y="1469"/>
              <a:ext cx="3467" cy="1087"/>
            </a:xfrm>
            <a:custGeom>
              <a:avLst/>
              <a:gdLst/>
              <a:ahLst/>
              <a:cxnLst>
                <a:cxn ang="0">
                  <a:pos x="46" y="2534"/>
                </a:cxn>
                <a:cxn ang="0">
                  <a:pos x="235" y="2474"/>
                </a:cxn>
                <a:cxn ang="0">
                  <a:pos x="422" y="2414"/>
                </a:cxn>
                <a:cxn ang="0">
                  <a:pos x="609" y="2357"/>
                </a:cxn>
                <a:cxn ang="0">
                  <a:pos x="797" y="2299"/>
                </a:cxn>
                <a:cxn ang="0">
                  <a:pos x="981" y="2241"/>
                </a:cxn>
                <a:cxn ang="0">
                  <a:pos x="1166" y="2184"/>
                </a:cxn>
                <a:cxn ang="0">
                  <a:pos x="1346" y="2126"/>
                </a:cxn>
                <a:cxn ang="0">
                  <a:pos x="1529" y="2069"/>
                </a:cxn>
                <a:cxn ang="0">
                  <a:pos x="1706" y="2016"/>
                </a:cxn>
                <a:cxn ang="0">
                  <a:pos x="1886" y="1958"/>
                </a:cxn>
                <a:cxn ang="0">
                  <a:pos x="2064" y="1903"/>
                </a:cxn>
                <a:cxn ang="0">
                  <a:pos x="2239" y="1848"/>
                </a:cxn>
                <a:cxn ang="0">
                  <a:pos x="2417" y="1790"/>
                </a:cxn>
                <a:cxn ang="0">
                  <a:pos x="2589" y="1737"/>
                </a:cxn>
                <a:cxn ang="0">
                  <a:pos x="2760" y="1682"/>
                </a:cxn>
                <a:cxn ang="0">
                  <a:pos x="2932" y="1629"/>
                </a:cxn>
                <a:cxn ang="0">
                  <a:pos x="3103" y="1577"/>
                </a:cxn>
                <a:cxn ang="0">
                  <a:pos x="3273" y="1521"/>
                </a:cxn>
                <a:cxn ang="0">
                  <a:pos x="3436" y="1411"/>
                </a:cxn>
                <a:cxn ang="0">
                  <a:pos x="3604" y="1351"/>
                </a:cxn>
                <a:cxn ang="0">
                  <a:pos x="3772" y="1317"/>
                </a:cxn>
                <a:cxn ang="0">
                  <a:pos x="3936" y="1231"/>
                </a:cxn>
                <a:cxn ang="0">
                  <a:pos x="4104" y="1257"/>
                </a:cxn>
                <a:cxn ang="0">
                  <a:pos x="4267" y="1212"/>
                </a:cxn>
                <a:cxn ang="0">
                  <a:pos x="4428" y="1159"/>
                </a:cxn>
                <a:cxn ang="0">
                  <a:pos x="4588" y="1111"/>
                </a:cxn>
                <a:cxn ang="0">
                  <a:pos x="4752" y="1058"/>
                </a:cxn>
                <a:cxn ang="0">
                  <a:pos x="4910" y="1010"/>
                </a:cxn>
                <a:cxn ang="0">
                  <a:pos x="5068" y="960"/>
                </a:cxn>
                <a:cxn ang="0">
                  <a:pos x="5227" y="912"/>
                </a:cxn>
                <a:cxn ang="0">
                  <a:pos x="5383" y="864"/>
                </a:cxn>
                <a:cxn ang="0">
                  <a:pos x="5536" y="813"/>
                </a:cxn>
                <a:cxn ang="0">
                  <a:pos x="5690" y="765"/>
                </a:cxn>
                <a:cxn ang="0">
                  <a:pos x="5846" y="715"/>
                </a:cxn>
                <a:cxn ang="0">
                  <a:pos x="5995" y="669"/>
                </a:cxn>
                <a:cxn ang="0">
                  <a:pos x="6148" y="621"/>
                </a:cxn>
                <a:cxn ang="0">
                  <a:pos x="6297" y="576"/>
                </a:cxn>
                <a:cxn ang="0">
                  <a:pos x="6448" y="528"/>
                </a:cxn>
                <a:cxn ang="0">
                  <a:pos x="6597" y="482"/>
                </a:cxn>
                <a:cxn ang="0">
                  <a:pos x="6743" y="434"/>
                </a:cxn>
                <a:cxn ang="0">
                  <a:pos x="6892" y="386"/>
                </a:cxn>
                <a:cxn ang="0">
                  <a:pos x="7039" y="343"/>
                </a:cxn>
                <a:cxn ang="0">
                  <a:pos x="7183" y="297"/>
                </a:cxn>
                <a:cxn ang="0">
                  <a:pos x="7327" y="252"/>
                </a:cxn>
                <a:cxn ang="0">
                  <a:pos x="7470" y="206"/>
                </a:cxn>
                <a:cxn ang="0">
                  <a:pos x="7614" y="163"/>
                </a:cxn>
                <a:cxn ang="0">
                  <a:pos x="7756" y="120"/>
                </a:cxn>
                <a:cxn ang="0">
                  <a:pos x="7895" y="74"/>
                </a:cxn>
                <a:cxn ang="0">
                  <a:pos x="8037" y="31"/>
                </a:cxn>
                <a:cxn ang="0">
                  <a:pos x="8140" y="0"/>
                </a:cxn>
              </a:cxnLst>
              <a:rect l="0" t="0" r="r" b="b"/>
              <a:pathLst>
                <a:path w="8140" h="2551">
                  <a:moveTo>
                    <a:pt x="0" y="2551"/>
                  </a:moveTo>
                  <a:lnTo>
                    <a:pt x="46" y="2534"/>
                  </a:lnTo>
                  <a:lnTo>
                    <a:pt x="139" y="2503"/>
                  </a:lnTo>
                  <a:lnTo>
                    <a:pt x="235" y="2474"/>
                  </a:lnTo>
                  <a:lnTo>
                    <a:pt x="331" y="2448"/>
                  </a:lnTo>
                  <a:lnTo>
                    <a:pt x="422" y="2414"/>
                  </a:lnTo>
                  <a:lnTo>
                    <a:pt x="518" y="2385"/>
                  </a:lnTo>
                  <a:lnTo>
                    <a:pt x="609" y="2357"/>
                  </a:lnTo>
                  <a:lnTo>
                    <a:pt x="705" y="2328"/>
                  </a:lnTo>
                  <a:lnTo>
                    <a:pt x="797" y="2299"/>
                  </a:lnTo>
                  <a:lnTo>
                    <a:pt x="888" y="2270"/>
                  </a:lnTo>
                  <a:lnTo>
                    <a:pt x="981" y="2241"/>
                  </a:lnTo>
                  <a:lnTo>
                    <a:pt x="1073" y="2213"/>
                  </a:lnTo>
                  <a:lnTo>
                    <a:pt x="1166" y="2184"/>
                  </a:lnTo>
                  <a:lnTo>
                    <a:pt x="1255" y="2155"/>
                  </a:lnTo>
                  <a:lnTo>
                    <a:pt x="1346" y="2126"/>
                  </a:lnTo>
                  <a:lnTo>
                    <a:pt x="1437" y="2097"/>
                  </a:lnTo>
                  <a:lnTo>
                    <a:pt x="1529" y="2069"/>
                  </a:lnTo>
                  <a:lnTo>
                    <a:pt x="1617" y="2040"/>
                  </a:lnTo>
                  <a:lnTo>
                    <a:pt x="1706" y="2016"/>
                  </a:lnTo>
                  <a:lnTo>
                    <a:pt x="1797" y="1987"/>
                  </a:lnTo>
                  <a:lnTo>
                    <a:pt x="1886" y="1958"/>
                  </a:lnTo>
                  <a:lnTo>
                    <a:pt x="1975" y="1932"/>
                  </a:lnTo>
                  <a:lnTo>
                    <a:pt x="2064" y="1903"/>
                  </a:lnTo>
                  <a:lnTo>
                    <a:pt x="2150" y="1874"/>
                  </a:lnTo>
                  <a:lnTo>
                    <a:pt x="2239" y="1848"/>
                  </a:lnTo>
                  <a:lnTo>
                    <a:pt x="2328" y="1817"/>
                  </a:lnTo>
                  <a:lnTo>
                    <a:pt x="2417" y="1790"/>
                  </a:lnTo>
                  <a:lnTo>
                    <a:pt x="2501" y="1764"/>
                  </a:lnTo>
                  <a:lnTo>
                    <a:pt x="2589" y="1737"/>
                  </a:lnTo>
                  <a:lnTo>
                    <a:pt x="2676" y="1709"/>
                  </a:lnTo>
                  <a:lnTo>
                    <a:pt x="2760" y="1682"/>
                  </a:lnTo>
                  <a:lnTo>
                    <a:pt x="2848" y="1658"/>
                  </a:lnTo>
                  <a:lnTo>
                    <a:pt x="2932" y="1629"/>
                  </a:lnTo>
                  <a:lnTo>
                    <a:pt x="3016" y="1603"/>
                  </a:lnTo>
                  <a:lnTo>
                    <a:pt x="3103" y="1577"/>
                  </a:lnTo>
                  <a:lnTo>
                    <a:pt x="3187" y="1548"/>
                  </a:lnTo>
                  <a:lnTo>
                    <a:pt x="3273" y="1521"/>
                  </a:lnTo>
                  <a:lnTo>
                    <a:pt x="3357" y="1485"/>
                  </a:lnTo>
                  <a:lnTo>
                    <a:pt x="3436" y="1411"/>
                  </a:lnTo>
                  <a:lnTo>
                    <a:pt x="3520" y="1358"/>
                  </a:lnTo>
                  <a:lnTo>
                    <a:pt x="3604" y="1351"/>
                  </a:lnTo>
                  <a:lnTo>
                    <a:pt x="3688" y="1341"/>
                  </a:lnTo>
                  <a:lnTo>
                    <a:pt x="3772" y="1317"/>
                  </a:lnTo>
                  <a:lnTo>
                    <a:pt x="3856" y="1279"/>
                  </a:lnTo>
                  <a:lnTo>
                    <a:pt x="3936" y="1231"/>
                  </a:lnTo>
                  <a:lnTo>
                    <a:pt x="4020" y="1233"/>
                  </a:lnTo>
                  <a:lnTo>
                    <a:pt x="4104" y="1257"/>
                  </a:lnTo>
                  <a:lnTo>
                    <a:pt x="4188" y="1238"/>
                  </a:lnTo>
                  <a:lnTo>
                    <a:pt x="4267" y="1212"/>
                  </a:lnTo>
                  <a:lnTo>
                    <a:pt x="4348" y="1185"/>
                  </a:lnTo>
                  <a:lnTo>
                    <a:pt x="4428" y="1159"/>
                  </a:lnTo>
                  <a:lnTo>
                    <a:pt x="4509" y="1135"/>
                  </a:lnTo>
                  <a:lnTo>
                    <a:pt x="4588" y="1111"/>
                  </a:lnTo>
                  <a:lnTo>
                    <a:pt x="4670" y="1085"/>
                  </a:lnTo>
                  <a:lnTo>
                    <a:pt x="4752" y="1058"/>
                  </a:lnTo>
                  <a:lnTo>
                    <a:pt x="4831" y="1034"/>
                  </a:lnTo>
                  <a:lnTo>
                    <a:pt x="4910" y="1010"/>
                  </a:lnTo>
                  <a:lnTo>
                    <a:pt x="4992" y="986"/>
                  </a:lnTo>
                  <a:lnTo>
                    <a:pt x="5068" y="960"/>
                  </a:lnTo>
                  <a:lnTo>
                    <a:pt x="5145" y="936"/>
                  </a:lnTo>
                  <a:lnTo>
                    <a:pt x="5227" y="912"/>
                  </a:lnTo>
                  <a:lnTo>
                    <a:pt x="5303" y="885"/>
                  </a:lnTo>
                  <a:lnTo>
                    <a:pt x="5383" y="864"/>
                  </a:lnTo>
                  <a:lnTo>
                    <a:pt x="5459" y="837"/>
                  </a:lnTo>
                  <a:lnTo>
                    <a:pt x="5536" y="813"/>
                  </a:lnTo>
                  <a:lnTo>
                    <a:pt x="5615" y="792"/>
                  </a:lnTo>
                  <a:lnTo>
                    <a:pt x="5690" y="765"/>
                  </a:lnTo>
                  <a:lnTo>
                    <a:pt x="5767" y="741"/>
                  </a:lnTo>
                  <a:lnTo>
                    <a:pt x="5846" y="715"/>
                  </a:lnTo>
                  <a:lnTo>
                    <a:pt x="5920" y="693"/>
                  </a:lnTo>
                  <a:lnTo>
                    <a:pt x="5995" y="669"/>
                  </a:lnTo>
                  <a:lnTo>
                    <a:pt x="6074" y="648"/>
                  </a:lnTo>
                  <a:lnTo>
                    <a:pt x="6148" y="621"/>
                  </a:lnTo>
                  <a:lnTo>
                    <a:pt x="6223" y="597"/>
                  </a:lnTo>
                  <a:lnTo>
                    <a:pt x="6297" y="576"/>
                  </a:lnTo>
                  <a:lnTo>
                    <a:pt x="6371" y="552"/>
                  </a:lnTo>
                  <a:lnTo>
                    <a:pt x="6448" y="528"/>
                  </a:lnTo>
                  <a:lnTo>
                    <a:pt x="6523" y="506"/>
                  </a:lnTo>
                  <a:lnTo>
                    <a:pt x="6597" y="482"/>
                  </a:lnTo>
                  <a:lnTo>
                    <a:pt x="6671" y="458"/>
                  </a:lnTo>
                  <a:lnTo>
                    <a:pt x="6743" y="434"/>
                  </a:lnTo>
                  <a:lnTo>
                    <a:pt x="6820" y="410"/>
                  </a:lnTo>
                  <a:lnTo>
                    <a:pt x="6892" y="386"/>
                  </a:lnTo>
                  <a:lnTo>
                    <a:pt x="6967" y="367"/>
                  </a:lnTo>
                  <a:lnTo>
                    <a:pt x="7039" y="343"/>
                  </a:lnTo>
                  <a:lnTo>
                    <a:pt x="7111" y="321"/>
                  </a:lnTo>
                  <a:lnTo>
                    <a:pt x="7183" y="297"/>
                  </a:lnTo>
                  <a:lnTo>
                    <a:pt x="7255" y="276"/>
                  </a:lnTo>
                  <a:lnTo>
                    <a:pt x="7327" y="252"/>
                  </a:lnTo>
                  <a:lnTo>
                    <a:pt x="7399" y="230"/>
                  </a:lnTo>
                  <a:lnTo>
                    <a:pt x="7470" y="206"/>
                  </a:lnTo>
                  <a:lnTo>
                    <a:pt x="7542" y="187"/>
                  </a:lnTo>
                  <a:lnTo>
                    <a:pt x="7614" y="163"/>
                  </a:lnTo>
                  <a:lnTo>
                    <a:pt x="7684" y="139"/>
                  </a:lnTo>
                  <a:lnTo>
                    <a:pt x="7756" y="120"/>
                  </a:lnTo>
                  <a:lnTo>
                    <a:pt x="7828" y="96"/>
                  </a:lnTo>
                  <a:lnTo>
                    <a:pt x="7895" y="74"/>
                  </a:lnTo>
                  <a:lnTo>
                    <a:pt x="7965" y="52"/>
                  </a:lnTo>
                  <a:lnTo>
                    <a:pt x="8037" y="31"/>
                  </a:lnTo>
                  <a:lnTo>
                    <a:pt x="8106" y="7"/>
                  </a:lnTo>
                  <a:lnTo>
                    <a:pt x="81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1" name="Freeform 311"/>
            <p:cNvSpPr>
              <a:spLocks noChangeAspect="1"/>
            </p:cNvSpPr>
            <p:nvPr/>
          </p:nvSpPr>
          <p:spPr bwMode="auto">
            <a:xfrm>
              <a:off x="986" y="1988"/>
              <a:ext cx="1713" cy="562"/>
            </a:xfrm>
            <a:custGeom>
              <a:avLst/>
              <a:gdLst/>
              <a:ahLst/>
              <a:cxnLst>
                <a:cxn ang="0">
                  <a:pos x="0" y="1320"/>
                </a:cxn>
                <a:cxn ang="0">
                  <a:pos x="50" y="1303"/>
                </a:cxn>
                <a:cxn ang="0">
                  <a:pos x="144" y="1274"/>
                </a:cxn>
                <a:cxn ang="0">
                  <a:pos x="240" y="1245"/>
                </a:cxn>
                <a:cxn ang="0">
                  <a:pos x="331" y="1214"/>
                </a:cxn>
                <a:cxn ang="0">
                  <a:pos x="427" y="1183"/>
                </a:cxn>
                <a:cxn ang="0">
                  <a:pos x="523" y="1154"/>
                </a:cxn>
                <a:cxn ang="0">
                  <a:pos x="614" y="1125"/>
                </a:cxn>
                <a:cxn ang="0">
                  <a:pos x="708" y="1096"/>
                </a:cxn>
                <a:cxn ang="0">
                  <a:pos x="799" y="1068"/>
                </a:cxn>
                <a:cxn ang="0">
                  <a:pos x="895" y="1039"/>
                </a:cxn>
                <a:cxn ang="0">
                  <a:pos x="986" y="1010"/>
                </a:cxn>
                <a:cxn ang="0">
                  <a:pos x="1075" y="981"/>
                </a:cxn>
                <a:cxn ang="0">
                  <a:pos x="1168" y="952"/>
                </a:cxn>
                <a:cxn ang="0">
                  <a:pos x="1260" y="924"/>
                </a:cxn>
                <a:cxn ang="0">
                  <a:pos x="1348" y="895"/>
                </a:cxn>
                <a:cxn ang="0">
                  <a:pos x="1440" y="866"/>
                </a:cxn>
                <a:cxn ang="0">
                  <a:pos x="1531" y="837"/>
                </a:cxn>
                <a:cxn ang="0">
                  <a:pos x="1620" y="813"/>
                </a:cxn>
                <a:cxn ang="0">
                  <a:pos x="1711" y="782"/>
                </a:cxn>
                <a:cxn ang="0">
                  <a:pos x="1800" y="753"/>
                </a:cxn>
                <a:cxn ang="0">
                  <a:pos x="1891" y="727"/>
                </a:cxn>
                <a:cxn ang="0">
                  <a:pos x="1977" y="700"/>
                </a:cxn>
                <a:cxn ang="0">
                  <a:pos x="2066" y="672"/>
                </a:cxn>
                <a:cxn ang="0">
                  <a:pos x="2155" y="645"/>
                </a:cxn>
                <a:cxn ang="0">
                  <a:pos x="2241" y="616"/>
                </a:cxn>
                <a:cxn ang="0">
                  <a:pos x="2330" y="588"/>
                </a:cxn>
                <a:cxn ang="0">
                  <a:pos x="2419" y="561"/>
                </a:cxn>
                <a:cxn ang="0">
                  <a:pos x="2503" y="535"/>
                </a:cxn>
                <a:cxn ang="0">
                  <a:pos x="2589" y="506"/>
                </a:cxn>
                <a:cxn ang="0">
                  <a:pos x="2676" y="482"/>
                </a:cxn>
                <a:cxn ang="0">
                  <a:pos x="2762" y="453"/>
                </a:cxn>
                <a:cxn ang="0">
                  <a:pos x="2851" y="427"/>
                </a:cxn>
                <a:cxn ang="0">
                  <a:pos x="2935" y="400"/>
                </a:cxn>
                <a:cxn ang="0">
                  <a:pos x="3021" y="372"/>
                </a:cxn>
                <a:cxn ang="0">
                  <a:pos x="3105" y="345"/>
                </a:cxn>
                <a:cxn ang="0">
                  <a:pos x="3191" y="319"/>
                </a:cxn>
                <a:cxn ang="0">
                  <a:pos x="3275" y="295"/>
                </a:cxn>
                <a:cxn ang="0">
                  <a:pos x="3359" y="259"/>
                </a:cxn>
                <a:cxn ang="0">
                  <a:pos x="3439" y="187"/>
                </a:cxn>
                <a:cxn ang="0">
                  <a:pos x="3523" y="127"/>
                </a:cxn>
                <a:cxn ang="0">
                  <a:pos x="3607" y="117"/>
                </a:cxn>
                <a:cxn ang="0">
                  <a:pos x="3691" y="110"/>
                </a:cxn>
                <a:cxn ang="0">
                  <a:pos x="3775" y="88"/>
                </a:cxn>
                <a:cxn ang="0">
                  <a:pos x="3859" y="50"/>
                </a:cxn>
                <a:cxn ang="0">
                  <a:pos x="3938" y="0"/>
                </a:cxn>
                <a:cxn ang="0">
                  <a:pos x="4022" y="9"/>
                </a:cxn>
              </a:cxnLst>
              <a:rect l="0" t="0" r="r" b="b"/>
              <a:pathLst>
                <a:path w="4022" h="1320">
                  <a:moveTo>
                    <a:pt x="0" y="1320"/>
                  </a:moveTo>
                  <a:lnTo>
                    <a:pt x="50" y="1303"/>
                  </a:lnTo>
                  <a:lnTo>
                    <a:pt x="144" y="1274"/>
                  </a:lnTo>
                  <a:lnTo>
                    <a:pt x="240" y="1245"/>
                  </a:lnTo>
                  <a:lnTo>
                    <a:pt x="331" y="1214"/>
                  </a:lnTo>
                  <a:lnTo>
                    <a:pt x="427" y="1183"/>
                  </a:lnTo>
                  <a:lnTo>
                    <a:pt x="523" y="1154"/>
                  </a:lnTo>
                  <a:lnTo>
                    <a:pt x="614" y="1125"/>
                  </a:lnTo>
                  <a:lnTo>
                    <a:pt x="708" y="1096"/>
                  </a:lnTo>
                  <a:lnTo>
                    <a:pt x="799" y="1068"/>
                  </a:lnTo>
                  <a:lnTo>
                    <a:pt x="895" y="1039"/>
                  </a:lnTo>
                  <a:lnTo>
                    <a:pt x="986" y="1010"/>
                  </a:lnTo>
                  <a:lnTo>
                    <a:pt x="1075" y="981"/>
                  </a:lnTo>
                  <a:lnTo>
                    <a:pt x="1168" y="952"/>
                  </a:lnTo>
                  <a:lnTo>
                    <a:pt x="1260" y="924"/>
                  </a:lnTo>
                  <a:lnTo>
                    <a:pt x="1348" y="895"/>
                  </a:lnTo>
                  <a:lnTo>
                    <a:pt x="1440" y="866"/>
                  </a:lnTo>
                  <a:lnTo>
                    <a:pt x="1531" y="837"/>
                  </a:lnTo>
                  <a:lnTo>
                    <a:pt x="1620" y="813"/>
                  </a:lnTo>
                  <a:lnTo>
                    <a:pt x="1711" y="782"/>
                  </a:lnTo>
                  <a:lnTo>
                    <a:pt x="1800" y="753"/>
                  </a:lnTo>
                  <a:lnTo>
                    <a:pt x="1891" y="727"/>
                  </a:lnTo>
                  <a:lnTo>
                    <a:pt x="1977" y="700"/>
                  </a:lnTo>
                  <a:lnTo>
                    <a:pt x="2066" y="672"/>
                  </a:lnTo>
                  <a:lnTo>
                    <a:pt x="2155" y="645"/>
                  </a:lnTo>
                  <a:lnTo>
                    <a:pt x="2241" y="616"/>
                  </a:lnTo>
                  <a:lnTo>
                    <a:pt x="2330" y="588"/>
                  </a:lnTo>
                  <a:lnTo>
                    <a:pt x="2419" y="561"/>
                  </a:lnTo>
                  <a:lnTo>
                    <a:pt x="2503" y="535"/>
                  </a:lnTo>
                  <a:lnTo>
                    <a:pt x="2589" y="506"/>
                  </a:lnTo>
                  <a:lnTo>
                    <a:pt x="2676" y="482"/>
                  </a:lnTo>
                  <a:lnTo>
                    <a:pt x="2762" y="453"/>
                  </a:lnTo>
                  <a:lnTo>
                    <a:pt x="2851" y="427"/>
                  </a:lnTo>
                  <a:lnTo>
                    <a:pt x="2935" y="400"/>
                  </a:lnTo>
                  <a:lnTo>
                    <a:pt x="3021" y="372"/>
                  </a:lnTo>
                  <a:lnTo>
                    <a:pt x="3105" y="345"/>
                  </a:lnTo>
                  <a:lnTo>
                    <a:pt x="3191" y="319"/>
                  </a:lnTo>
                  <a:lnTo>
                    <a:pt x="3275" y="295"/>
                  </a:lnTo>
                  <a:lnTo>
                    <a:pt x="3359" y="259"/>
                  </a:lnTo>
                  <a:lnTo>
                    <a:pt x="3439" y="187"/>
                  </a:lnTo>
                  <a:lnTo>
                    <a:pt x="3523" y="127"/>
                  </a:lnTo>
                  <a:lnTo>
                    <a:pt x="3607" y="117"/>
                  </a:lnTo>
                  <a:lnTo>
                    <a:pt x="3691" y="110"/>
                  </a:lnTo>
                  <a:lnTo>
                    <a:pt x="3775" y="88"/>
                  </a:lnTo>
                  <a:lnTo>
                    <a:pt x="3859" y="50"/>
                  </a:lnTo>
                  <a:lnTo>
                    <a:pt x="3938" y="0"/>
                  </a:lnTo>
                  <a:lnTo>
                    <a:pt x="4022" y="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2" name="Freeform 312"/>
            <p:cNvSpPr>
              <a:spLocks noChangeAspect="1"/>
            </p:cNvSpPr>
            <p:nvPr/>
          </p:nvSpPr>
          <p:spPr bwMode="auto">
            <a:xfrm>
              <a:off x="2735" y="1464"/>
              <a:ext cx="1720" cy="537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84" y="1238"/>
                </a:cxn>
                <a:cxn ang="0">
                  <a:pos x="166" y="1212"/>
                </a:cxn>
                <a:cxn ang="0">
                  <a:pos x="248" y="1185"/>
                </a:cxn>
                <a:cxn ang="0">
                  <a:pos x="327" y="1159"/>
                </a:cxn>
                <a:cxn ang="0">
                  <a:pos x="408" y="1135"/>
                </a:cxn>
                <a:cxn ang="0">
                  <a:pos x="488" y="1111"/>
                </a:cxn>
                <a:cxn ang="0">
                  <a:pos x="569" y="1085"/>
                </a:cxn>
                <a:cxn ang="0">
                  <a:pos x="648" y="1058"/>
                </a:cxn>
                <a:cxn ang="0">
                  <a:pos x="728" y="1034"/>
                </a:cxn>
                <a:cxn ang="0">
                  <a:pos x="809" y="1010"/>
                </a:cxn>
                <a:cxn ang="0">
                  <a:pos x="888" y="984"/>
                </a:cxn>
                <a:cxn ang="0">
                  <a:pos x="968" y="962"/>
                </a:cxn>
                <a:cxn ang="0">
                  <a:pos x="1044" y="936"/>
                </a:cxn>
                <a:cxn ang="0">
                  <a:pos x="1123" y="912"/>
                </a:cxn>
                <a:cxn ang="0">
                  <a:pos x="1203" y="885"/>
                </a:cxn>
                <a:cxn ang="0">
                  <a:pos x="1279" y="864"/>
                </a:cxn>
                <a:cxn ang="0">
                  <a:pos x="1359" y="837"/>
                </a:cxn>
                <a:cxn ang="0">
                  <a:pos x="1433" y="813"/>
                </a:cxn>
                <a:cxn ang="0">
                  <a:pos x="1512" y="787"/>
                </a:cxn>
                <a:cxn ang="0">
                  <a:pos x="1589" y="765"/>
                </a:cxn>
                <a:cxn ang="0">
                  <a:pos x="1666" y="741"/>
                </a:cxn>
                <a:cxn ang="0">
                  <a:pos x="1740" y="715"/>
                </a:cxn>
                <a:cxn ang="0">
                  <a:pos x="1819" y="693"/>
                </a:cxn>
                <a:cxn ang="0">
                  <a:pos x="1894" y="669"/>
                </a:cxn>
                <a:cxn ang="0">
                  <a:pos x="1968" y="648"/>
                </a:cxn>
                <a:cxn ang="0">
                  <a:pos x="2047" y="621"/>
                </a:cxn>
                <a:cxn ang="0">
                  <a:pos x="2122" y="597"/>
                </a:cxn>
                <a:cxn ang="0">
                  <a:pos x="2196" y="576"/>
                </a:cxn>
                <a:cxn ang="0">
                  <a:pos x="2271" y="552"/>
                </a:cxn>
                <a:cxn ang="0">
                  <a:pos x="2347" y="530"/>
                </a:cxn>
                <a:cxn ang="0">
                  <a:pos x="2422" y="506"/>
                </a:cxn>
                <a:cxn ang="0">
                  <a:pos x="2494" y="482"/>
                </a:cxn>
                <a:cxn ang="0">
                  <a:pos x="2568" y="460"/>
                </a:cxn>
                <a:cxn ang="0">
                  <a:pos x="2643" y="436"/>
                </a:cxn>
                <a:cxn ang="0">
                  <a:pos x="2715" y="415"/>
                </a:cxn>
                <a:cxn ang="0">
                  <a:pos x="2791" y="391"/>
                </a:cxn>
                <a:cxn ang="0">
                  <a:pos x="2863" y="367"/>
                </a:cxn>
                <a:cxn ang="0">
                  <a:pos x="2935" y="345"/>
                </a:cxn>
                <a:cxn ang="0">
                  <a:pos x="3007" y="321"/>
                </a:cxn>
                <a:cxn ang="0">
                  <a:pos x="3079" y="300"/>
                </a:cxn>
                <a:cxn ang="0">
                  <a:pos x="3151" y="276"/>
                </a:cxn>
                <a:cxn ang="0">
                  <a:pos x="3223" y="252"/>
                </a:cxn>
                <a:cxn ang="0">
                  <a:pos x="3295" y="230"/>
                </a:cxn>
                <a:cxn ang="0">
                  <a:pos x="3367" y="208"/>
                </a:cxn>
                <a:cxn ang="0">
                  <a:pos x="3439" y="187"/>
                </a:cxn>
                <a:cxn ang="0">
                  <a:pos x="3511" y="163"/>
                </a:cxn>
                <a:cxn ang="0">
                  <a:pos x="3583" y="139"/>
                </a:cxn>
                <a:cxn ang="0">
                  <a:pos x="3655" y="120"/>
                </a:cxn>
                <a:cxn ang="0">
                  <a:pos x="3722" y="98"/>
                </a:cxn>
                <a:cxn ang="0">
                  <a:pos x="3792" y="74"/>
                </a:cxn>
                <a:cxn ang="0">
                  <a:pos x="3864" y="55"/>
                </a:cxn>
                <a:cxn ang="0">
                  <a:pos x="3934" y="31"/>
                </a:cxn>
                <a:cxn ang="0">
                  <a:pos x="4003" y="12"/>
                </a:cxn>
                <a:cxn ang="0">
                  <a:pos x="4037" y="0"/>
                </a:cxn>
              </a:cxnLst>
              <a:rect l="0" t="0" r="r" b="b"/>
              <a:pathLst>
                <a:path w="4037" h="1260">
                  <a:moveTo>
                    <a:pt x="0" y="1260"/>
                  </a:moveTo>
                  <a:lnTo>
                    <a:pt x="84" y="1238"/>
                  </a:lnTo>
                  <a:lnTo>
                    <a:pt x="166" y="1212"/>
                  </a:lnTo>
                  <a:lnTo>
                    <a:pt x="248" y="1185"/>
                  </a:lnTo>
                  <a:lnTo>
                    <a:pt x="327" y="1159"/>
                  </a:lnTo>
                  <a:lnTo>
                    <a:pt x="408" y="1135"/>
                  </a:lnTo>
                  <a:lnTo>
                    <a:pt x="488" y="1111"/>
                  </a:lnTo>
                  <a:lnTo>
                    <a:pt x="569" y="1085"/>
                  </a:lnTo>
                  <a:lnTo>
                    <a:pt x="648" y="1058"/>
                  </a:lnTo>
                  <a:lnTo>
                    <a:pt x="728" y="1034"/>
                  </a:lnTo>
                  <a:lnTo>
                    <a:pt x="809" y="1010"/>
                  </a:lnTo>
                  <a:lnTo>
                    <a:pt x="888" y="984"/>
                  </a:lnTo>
                  <a:lnTo>
                    <a:pt x="968" y="962"/>
                  </a:lnTo>
                  <a:lnTo>
                    <a:pt x="1044" y="936"/>
                  </a:lnTo>
                  <a:lnTo>
                    <a:pt x="1123" y="912"/>
                  </a:lnTo>
                  <a:lnTo>
                    <a:pt x="1203" y="885"/>
                  </a:lnTo>
                  <a:lnTo>
                    <a:pt x="1279" y="864"/>
                  </a:lnTo>
                  <a:lnTo>
                    <a:pt x="1359" y="837"/>
                  </a:lnTo>
                  <a:lnTo>
                    <a:pt x="1433" y="813"/>
                  </a:lnTo>
                  <a:lnTo>
                    <a:pt x="1512" y="787"/>
                  </a:lnTo>
                  <a:lnTo>
                    <a:pt x="1589" y="765"/>
                  </a:lnTo>
                  <a:lnTo>
                    <a:pt x="1666" y="741"/>
                  </a:lnTo>
                  <a:lnTo>
                    <a:pt x="1740" y="715"/>
                  </a:lnTo>
                  <a:lnTo>
                    <a:pt x="1819" y="693"/>
                  </a:lnTo>
                  <a:lnTo>
                    <a:pt x="1894" y="669"/>
                  </a:lnTo>
                  <a:lnTo>
                    <a:pt x="1968" y="648"/>
                  </a:lnTo>
                  <a:lnTo>
                    <a:pt x="2047" y="621"/>
                  </a:lnTo>
                  <a:lnTo>
                    <a:pt x="2122" y="597"/>
                  </a:lnTo>
                  <a:lnTo>
                    <a:pt x="2196" y="576"/>
                  </a:lnTo>
                  <a:lnTo>
                    <a:pt x="2271" y="552"/>
                  </a:lnTo>
                  <a:lnTo>
                    <a:pt x="2347" y="530"/>
                  </a:lnTo>
                  <a:lnTo>
                    <a:pt x="2422" y="506"/>
                  </a:lnTo>
                  <a:lnTo>
                    <a:pt x="2494" y="482"/>
                  </a:lnTo>
                  <a:lnTo>
                    <a:pt x="2568" y="460"/>
                  </a:lnTo>
                  <a:lnTo>
                    <a:pt x="2643" y="436"/>
                  </a:lnTo>
                  <a:lnTo>
                    <a:pt x="2715" y="415"/>
                  </a:lnTo>
                  <a:lnTo>
                    <a:pt x="2791" y="391"/>
                  </a:lnTo>
                  <a:lnTo>
                    <a:pt x="2863" y="367"/>
                  </a:lnTo>
                  <a:lnTo>
                    <a:pt x="2935" y="345"/>
                  </a:lnTo>
                  <a:lnTo>
                    <a:pt x="3007" y="321"/>
                  </a:lnTo>
                  <a:lnTo>
                    <a:pt x="3079" y="300"/>
                  </a:lnTo>
                  <a:lnTo>
                    <a:pt x="3151" y="276"/>
                  </a:lnTo>
                  <a:lnTo>
                    <a:pt x="3223" y="252"/>
                  </a:lnTo>
                  <a:lnTo>
                    <a:pt x="3295" y="230"/>
                  </a:lnTo>
                  <a:lnTo>
                    <a:pt x="3367" y="208"/>
                  </a:lnTo>
                  <a:lnTo>
                    <a:pt x="3439" y="187"/>
                  </a:lnTo>
                  <a:lnTo>
                    <a:pt x="3511" y="163"/>
                  </a:lnTo>
                  <a:lnTo>
                    <a:pt x="3583" y="139"/>
                  </a:lnTo>
                  <a:lnTo>
                    <a:pt x="3655" y="120"/>
                  </a:lnTo>
                  <a:lnTo>
                    <a:pt x="3722" y="98"/>
                  </a:lnTo>
                  <a:lnTo>
                    <a:pt x="3792" y="74"/>
                  </a:lnTo>
                  <a:lnTo>
                    <a:pt x="3864" y="55"/>
                  </a:lnTo>
                  <a:lnTo>
                    <a:pt x="3934" y="31"/>
                  </a:lnTo>
                  <a:lnTo>
                    <a:pt x="4003" y="12"/>
                  </a:lnTo>
                  <a:lnTo>
                    <a:pt x="403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3" name="Freeform 313"/>
            <p:cNvSpPr>
              <a:spLocks noChangeAspect="1"/>
            </p:cNvSpPr>
            <p:nvPr/>
          </p:nvSpPr>
          <p:spPr bwMode="auto">
            <a:xfrm>
              <a:off x="981" y="1983"/>
              <a:ext cx="1712" cy="560"/>
            </a:xfrm>
            <a:custGeom>
              <a:avLst/>
              <a:gdLst/>
              <a:ahLst/>
              <a:cxnLst>
                <a:cxn ang="0">
                  <a:pos x="0" y="1315"/>
                </a:cxn>
                <a:cxn ang="0">
                  <a:pos x="48" y="1298"/>
                </a:cxn>
                <a:cxn ang="0">
                  <a:pos x="144" y="1269"/>
                </a:cxn>
                <a:cxn ang="0">
                  <a:pos x="235" y="1243"/>
                </a:cxn>
                <a:cxn ang="0">
                  <a:pos x="331" y="1209"/>
                </a:cxn>
                <a:cxn ang="0">
                  <a:pos x="424" y="1180"/>
                </a:cxn>
                <a:cxn ang="0">
                  <a:pos x="516" y="1152"/>
                </a:cxn>
                <a:cxn ang="0">
                  <a:pos x="612" y="1123"/>
                </a:cxn>
                <a:cxn ang="0">
                  <a:pos x="703" y="1094"/>
                </a:cxn>
                <a:cxn ang="0">
                  <a:pos x="796" y="1065"/>
                </a:cxn>
                <a:cxn ang="0">
                  <a:pos x="888" y="1036"/>
                </a:cxn>
                <a:cxn ang="0">
                  <a:pos x="981" y="1008"/>
                </a:cxn>
                <a:cxn ang="0">
                  <a:pos x="1072" y="979"/>
                </a:cxn>
                <a:cxn ang="0">
                  <a:pos x="1164" y="950"/>
                </a:cxn>
                <a:cxn ang="0">
                  <a:pos x="1255" y="921"/>
                </a:cxn>
                <a:cxn ang="0">
                  <a:pos x="1346" y="892"/>
                </a:cxn>
                <a:cxn ang="0">
                  <a:pos x="1435" y="864"/>
                </a:cxn>
                <a:cxn ang="0">
                  <a:pos x="1528" y="837"/>
                </a:cxn>
                <a:cxn ang="0">
                  <a:pos x="1617" y="811"/>
                </a:cxn>
                <a:cxn ang="0">
                  <a:pos x="1706" y="782"/>
                </a:cxn>
                <a:cxn ang="0">
                  <a:pos x="1795" y="753"/>
                </a:cxn>
                <a:cxn ang="0">
                  <a:pos x="1884" y="727"/>
                </a:cxn>
                <a:cxn ang="0">
                  <a:pos x="1975" y="698"/>
                </a:cxn>
                <a:cxn ang="0">
                  <a:pos x="2061" y="669"/>
                </a:cxn>
                <a:cxn ang="0">
                  <a:pos x="2150" y="643"/>
                </a:cxn>
                <a:cxn ang="0">
                  <a:pos x="2239" y="614"/>
                </a:cxn>
                <a:cxn ang="0">
                  <a:pos x="2325" y="588"/>
                </a:cxn>
                <a:cxn ang="0">
                  <a:pos x="2412" y="559"/>
                </a:cxn>
                <a:cxn ang="0">
                  <a:pos x="2498" y="532"/>
                </a:cxn>
                <a:cxn ang="0">
                  <a:pos x="2587" y="504"/>
                </a:cxn>
                <a:cxn ang="0">
                  <a:pos x="2673" y="477"/>
                </a:cxn>
                <a:cxn ang="0">
                  <a:pos x="2759" y="453"/>
                </a:cxn>
                <a:cxn ang="0">
                  <a:pos x="2843" y="424"/>
                </a:cxn>
                <a:cxn ang="0">
                  <a:pos x="2930" y="398"/>
                </a:cxn>
                <a:cxn ang="0">
                  <a:pos x="3016" y="372"/>
                </a:cxn>
                <a:cxn ang="0">
                  <a:pos x="3100" y="345"/>
                </a:cxn>
                <a:cxn ang="0">
                  <a:pos x="3187" y="316"/>
                </a:cxn>
                <a:cxn ang="0">
                  <a:pos x="3271" y="290"/>
                </a:cxn>
                <a:cxn ang="0">
                  <a:pos x="3355" y="266"/>
                </a:cxn>
                <a:cxn ang="0">
                  <a:pos x="3439" y="194"/>
                </a:cxn>
                <a:cxn ang="0">
                  <a:pos x="3518" y="122"/>
                </a:cxn>
                <a:cxn ang="0">
                  <a:pos x="3602" y="112"/>
                </a:cxn>
                <a:cxn ang="0">
                  <a:pos x="3683" y="108"/>
                </a:cxn>
                <a:cxn ang="0">
                  <a:pos x="3767" y="86"/>
                </a:cxn>
                <a:cxn ang="0">
                  <a:pos x="3851" y="45"/>
                </a:cxn>
                <a:cxn ang="0">
                  <a:pos x="3933" y="0"/>
                </a:cxn>
                <a:cxn ang="0">
                  <a:pos x="4017" y="12"/>
                </a:cxn>
              </a:cxnLst>
              <a:rect l="0" t="0" r="r" b="b"/>
              <a:pathLst>
                <a:path w="4017" h="1315">
                  <a:moveTo>
                    <a:pt x="0" y="1315"/>
                  </a:moveTo>
                  <a:lnTo>
                    <a:pt x="48" y="1298"/>
                  </a:lnTo>
                  <a:lnTo>
                    <a:pt x="144" y="1269"/>
                  </a:lnTo>
                  <a:lnTo>
                    <a:pt x="235" y="1243"/>
                  </a:lnTo>
                  <a:lnTo>
                    <a:pt x="331" y="1209"/>
                  </a:lnTo>
                  <a:lnTo>
                    <a:pt x="424" y="1180"/>
                  </a:lnTo>
                  <a:lnTo>
                    <a:pt x="516" y="1152"/>
                  </a:lnTo>
                  <a:lnTo>
                    <a:pt x="612" y="1123"/>
                  </a:lnTo>
                  <a:lnTo>
                    <a:pt x="703" y="1094"/>
                  </a:lnTo>
                  <a:lnTo>
                    <a:pt x="796" y="1065"/>
                  </a:lnTo>
                  <a:lnTo>
                    <a:pt x="888" y="1036"/>
                  </a:lnTo>
                  <a:lnTo>
                    <a:pt x="981" y="1008"/>
                  </a:lnTo>
                  <a:lnTo>
                    <a:pt x="1072" y="979"/>
                  </a:lnTo>
                  <a:lnTo>
                    <a:pt x="1164" y="950"/>
                  </a:lnTo>
                  <a:lnTo>
                    <a:pt x="1255" y="921"/>
                  </a:lnTo>
                  <a:lnTo>
                    <a:pt x="1346" y="892"/>
                  </a:lnTo>
                  <a:lnTo>
                    <a:pt x="1435" y="864"/>
                  </a:lnTo>
                  <a:lnTo>
                    <a:pt x="1528" y="837"/>
                  </a:lnTo>
                  <a:lnTo>
                    <a:pt x="1617" y="811"/>
                  </a:lnTo>
                  <a:lnTo>
                    <a:pt x="1706" y="782"/>
                  </a:lnTo>
                  <a:lnTo>
                    <a:pt x="1795" y="753"/>
                  </a:lnTo>
                  <a:lnTo>
                    <a:pt x="1884" y="727"/>
                  </a:lnTo>
                  <a:lnTo>
                    <a:pt x="1975" y="698"/>
                  </a:lnTo>
                  <a:lnTo>
                    <a:pt x="2061" y="669"/>
                  </a:lnTo>
                  <a:lnTo>
                    <a:pt x="2150" y="643"/>
                  </a:lnTo>
                  <a:lnTo>
                    <a:pt x="2239" y="614"/>
                  </a:lnTo>
                  <a:lnTo>
                    <a:pt x="2325" y="588"/>
                  </a:lnTo>
                  <a:lnTo>
                    <a:pt x="2412" y="559"/>
                  </a:lnTo>
                  <a:lnTo>
                    <a:pt x="2498" y="532"/>
                  </a:lnTo>
                  <a:lnTo>
                    <a:pt x="2587" y="504"/>
                  </a:lnTo>
                  <a:lnTo>
                    <a:pt x="2673" y="477"/>
                  </a:lnTo>
                  <a:lnTo>
                    <a:pt x="2759" y="453"/>
                  </a:lnTo>
                  <a:lnTo>
                    <a:pt x="2843" y="424"/>
                  </a:lnTo>
                  <a:lnTo>
                    <a:pt x="2930" y="398"/>
                  </a:lnTo>
                  <a:lnTo>
                    <a:pt x="3016" y="372"/>
                  </a:lnTo>
                  <a:lnTo>
                    <a:pt x="3100" y="345"/>
                  </a:lnTo>
                  <a:lnTo>
                    <a:pt x="3187" y="316"/>
                  </a:lnTo>
                  <a:lnTo>
                    <a:pt x="3271" y="290"/>
                  </a:lnTo>
                  <a:lnTo>
                    <a:pt x="3355" y="266"/>
                  </a:lnTo>
                  <a:lnTo>
                    <a:pt x="3439" y="194"/>
                  </a:lnTo>
                  <a:lnTo>
                    <a:pt x="3518" y="122"/>
                  </a:lnTo>
                  <a:lnTo>
                    <a:pt x="3602" y="112"/>
                  </a:lnTo>
                  <a:lnTo>
                    <a:pt x="3683" y="108"/>
                  </a:lnTo>
                  <a:lnTo>
                    <a:pt x="3767" y="86"/>
                  </a:lnTo>
                  <a:lnTo>
                    <a:pt x="3851" y="45"/>
                  </a:lnTo>
                  <a:lnTo>
                    <a:pt x="3933" y="0"/>
                  </a:lnTo>
                  <a:lnTo>
                    <a:pt x="4017" y="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4" name="Freeform 314"/>
            <p:cNvSpPr>
              <a:spLocks noChangeAspect="1"/>
            </p:cNvSpPr>
            <p:nvPr/>
          </p:nvSpPr>
          <p:spPr bwMode="auto">
            <a:xfrm>
              <a:off x="2728" y="1459"/>
              <a:ext cx="1720" cy="538"/>
            </a:xfrm>
            <a:custGeom>
              <a:avLst/>
              <a:gdLst/>
              <a:ahLst/>
              <a:cxnLst>
                <a:cxn ang="0">
                  <a:pos x="0" y="1262"/>
                </a:cxn>
                <a:cxn ang="0">
                  <a:pos x="84" y="1236"/>
                </a:cxn>
                <a:cxn ang="0">
                  <a:pos x="165" y="1209"/>
                </a:cxn>
                <a:cxn ang="0">
                  <a:pos x="244" y="1183"/>
                </a:cxn>
                <a:cxn ang="0">
                  <a:pos x="326" y="1159"/>
                </a:cxn>
                <a:cxn ang="0">
                  <a:pos x="408" y="1135"/>
                </a:cxn>
                <a:cxn ang="0">
                  <a:pos x="487" y="1109"/>
                </a:cxn>
                <a:cxn ang="0">
                  <a:pos x="568" y="1085"/>
                </a:cxn>
                <a:cxn ang="0">
                  <a:pos x="648" y="1058"/>
                </a:cxn>
                <a:cxn ang="0">
                  <a:pos x="727" y="1034"/>
                </a:cxn>
                <a:cxn ang="0">
                  <a:pos x="808" y="1010"/>
                </a:cxn>
                <a:cxn ang="0">
                  <a:pos x="885" y="984"/>
                </a:cxn>
                <a:cxn ang="0">
                  <a:pos x="964" y="960"/>
                </a:cxn>
                <a:cxn ang="0">
                  <a:pos x="1043" y="936"/>
                </a:cxn>
                <a:cxn ang="0">
                  <a:pos x="1120" y="909"/>
                </a:cxn>
                <a:cxn ang="0">
                  <a:pos x="1199" y="888"/>
                </a:cxn>
                <a:cxn ang="0">
                  <a:pos x="1276" y="861"/>
                </a:cxn>
                <a:cxn ang="0">
                  <a:pos x="1355" y="837"/>
                </a:cxn>
                <a:cxn ang="0">
                  <a:pos x="1432" y="816"/>
                </a:cxn>
                <a:cxn ang="0">
                  <a:pos x="1509" y="789"/>
                </a:cxn>
                <a:cxn ang="0">
                  <a:pos x="1588" y="765"/>
                </a:cxn>
                <a:cxn ang="0">
                  <a:pos x="1663" y="744"/>
                </a:cxn>
                <a:cxn ang="0">
                  <a:pos x="1739" y="717"/>
                </a:cxn>
                <a:cxn ang="0">
                  <a:pos x="1816" y="693"/>
                </a:cxn>
                <a:cxn ang="0">
                  <a:pos x="1893" y="672"/>
                </a:cxn>
                <a:cxn ang="0">
                  <a:pos x="1967" y="648"/>
                </a:cxn>
                <a:cxn ang="0">
                  <a:pos x="2042" y="621"/>
                </a:cxn>
                <a:cxn ang="0">
                  <a:pos x="2121" y="600"/>
                </a:cxn>
                <a:cxn ang="0">
                  <a:pos x="2195" y="576"/>
                </a:cxn>
                <a:cxn ang="0">
                  <a:pos x="2270" y="552"/>
                </a:cxn>
                <a:cxn ang="0">
                  <a:pos x="2344" y="530"/>
                </a:cxn>
                <a:cxn ang="0">
                  <a:pos x="2416" y="506"/>
                </a:cxn>
                <a:cxn ang="0">
                  <a:pos x="2493" y="482"/>
                </a:cxn>
                <a:cxn ang="0">
                  <a:pos x="2567" y="460"/>
                </a:cxn>
                <a:cxn ang="0">
                  <a:pos x="2639" y="436"/>
                </a:cxn>
                <a:cxn ang="0">
                  <a:pos x="2714" y="415"/>
                </a:cxn>
                <a:cxn ang="0">
                  <a:pos x="2786" y="391"/>
                </a:cxn>
                <a:cxn ang="0">
                  <a:pos x="2860" y="367"/>
                </a:cxn>
                <a:cxn ang="0">
                  <a:pos x="2932" y="345"/>
                </a:cxn>
                <a:cxn ang="0">
                  <a:pos x="3004" y="321"/>
                </a:cxn>
                <a:cxn ang="0">
                  <a:pos x="3076" y="300"/>
                </a:cxn>
                <a:cxn ang="0">
                  <a:pos x="3151" y="276"/>
                </a:cxn>
                <a:cxn ang="0">
                  <a:pos x="3223" y="254"/>
                </a:cxn>
                <a:cxn ang="0">
                  <a:pos x="3292" y="232"/>
                </a:cxn>
                <a:cxn ang="0">
                  <a:pos x="3364" y="211"/>
                </a:cxn>
                <a:cxn ang="0">
                  <a:pos x="3436" y="187"/>
                </a:cxn>
                <a:cxn ang="0">
                  <a:pos x="3508" y="163"/>
                </a:cxn>
                <a:cxn ang="0">
                  <a:pos x="3578" y="144"/>
                </a:cxn>
                <a:cxn ang="0">
                  <a:pos x="3650" y="120"/>
                </a:cxn>
                <a:cxn ang="0">
                  <a:pos x="3722" y="98"/>
                </a:cxn>
                <a:cxn ang="0">
                  <a:pos x="3791" y="76"/>
                </a:cxn>
                <a:cxn ang="0">
                  <a:pos x="3861" y="55"/>
                </a:cxn>
                <a:cxn ang="0">
                  <a:pos x="3933" y="31"/>
                </a:cxn>
                <a:cxn ang="0">
                  <a:pos x="4000" y="12"/>
                </a:cxn>
                <a:cxn ang="0">
                  <a:pos x="4036" y="0"/>
                </a:cxn>
              </a:cxnLst>
              <a:rect l="0" t="0" r="r" b="b"/>
              <a:pathLst>
                <a:path w="4036" h="1262">
                  <a:moveTo>
                    <a:pt x="0" y="1262"/>
                  </a:moveTo>
                  <a:lnTo>
                    <a:pt x="84" y="1236"/>
                  </a:lnTo>
                  <a:lnTo>
                    <a:pt x="165" y="1209"/>
                  </a:lnTo>
                  <a:lnTo>
                    <a:pt x="244" y="1183"/>
                  </a:lnTo>
                  <a:lnTo>
                    <a:pt x="326" y="1159"/>
                  </a:lnTo>
                  <a:lnTo>
                    <a:pt x="408" y="1135"/>
                  </a:lnTo>
                  <a:lnTo>
                    <a:pt x="487" y="1109"/>
                  </a:lnTo>
                  <a:lnTo>
                    <a:pt x="568" y="1085"/>
                  </a:lnTo>
                  <a:lnTo>
                    <a:pt x="648" y="1058"/>
                  </a:lnTo>
                  <a:lnTo>
                    <a:pt x="727" y="1034"/>
                  </a:lnTo>
                  <a:lnTo>
                    <a:pt x="808" y="1010"/>
                  </a:lnTo>
                  <a:lnTo>
                    <a:pt x="885" y="984"/>
                  </a:lnTo>
                  <a:lnTo>
                    <a:pt x="964" y="960"/>
                  </a:lnTo>
                  <a:lnTo>
                    <a:pt x="1043" y="936"/>
                  </a:lnTo>
                  <a:lnTo>
                    <a:pt x="1120" y="909"/>
                  </a:lnTo>
                  <a:lnTo>
                    <a:pt x="1199" y="888"/>
                  </a:lnTo>
                  <a:lnTo>
                    <a:pt x="1276" y="861"/>
                  </a:lnTo>
                  <a:lnTo>
                    <a:pt x="1355" y="837"/>
                  </a:lnTo>
                  <a:lnTo>
                    <a:pt x="1432" y="816"/>
                  </a:lnTo>
                  <a:lnTo>
                    <a:pt x="1509" y="789"/>
                  </a:lnTo>
                  <a:lnTo>
                    <a:pt x="1588" y="765"/>
                  </a:lnTo>
                  <a:lnTo>
                    <a:pt x="1663" y="744"/>
                  </a:lnTo>
                  <a:lnTo>
                    <a:pt x="1739" y="717"/>
                  </a:lnTo>
                  <a:lnTo>
                    <a:pt x="1816" y="693"/>
                  </a:lnTo>
                  <a:lnTo>
                    <a:pt x="1893" y="672"/>
                  </a:lnTo>
                  <a:lnTo>
                    <a:pt x="1967" y="648"/>
                  </a:lnTo>
                  <a:lnTo>
                    <a:pt x="2042" y="621"/>
                  </a:lnTo>
                  <a:lnTo>
                    <a:pt x="2121" y="600"/>
                  </a:lnTo>
                  <a:lnTo>
                    <a:pt x="2195" y="576"/>
                  </a:lnTo>
                  <a:lnTo>
                    <a:pt x="2270" y="552"/>
                  </a:lnTo>
                  <a:lnTo>
                    <a:pt x="2344" y="530"/>
                  </a:lnTo>
                  <a:lnTo>
                    <a:pt x="2416" y="506"/>
                  </a:lnTo>
                  <a:lnTo>
                    <a:pt x="2493" y="482"/>
                  </a:lnTo>
                  <a:lnTo>
                    <a:pt x="2567" y="460"/>
                  </a:lnTo>
                  <a:lnTo>
                    <a:pt x="2639" y="436"/>
                  </a:lnTo>
                  <a:lnTo>
                    <a:pt x="2714" y="415"/>
                  </a:lnTo>
                  <a:lnTo>
                    <a:pt x="2786" y="391"/>
                  </a:lnTo>
                  <a:lnTo>
                    <a:pt x="2860" y="367"/>
                  </a:lnTo>
                  <a:lnTo>
                    <a:pt x="2932" y="345"/>
                  </a:lnTo>
                  <a:lnTo>
                    <a:pt x="3004" y="321"/>
                  </a:lnTo>
                  <a:lnTo>
                    <a:pt x="3076" y="300"/>
                  </a:lnTo>
                  <a:lnTo>
                    <a:pt x="3151" y="276"/>
                  </a:lnTo>
                  <a:lnTo>
                    <a:pt x="3223" y="254"/>
                  </a:lnTo>
                  <a:lnTo>
                    <a:pt x="3292" y="232"/>
                  </a:lnTo>
                  <a:lnTo>
                    <a:pt x="3364" y="211"/>
                  </a:lnTo>
                  <a:lnTo>
                    <a:pt x="3436" y="187"/>
                  </a:lnTo>
                  <a:lnTo>
                    <a:pt x="3508" y="163"/>
                  </a:lnTo>
                  <a:lnTo>
                    <a:pt x="3578" y="144"/>
                  </a:lnTo>
                  <a:lnTo>
                    <a:pt x="3650" y="120"/>
                  </a:lnTo>
                  <a:lnTo>
                    <a:pt x="3722" y="98"/>
                  </a:lnTo>
                  <a:lnTo>
                    <a:pt x="3791" y="76"/>
                  </a:lnTo>
                  <a:lnTo>
                    <a:pt x="3861" y="55"/>
                  </a:lnTo>
                  <a:lnTo>
                    <a:pt x="3933" y="31"/>
                  </a:lnTo>
                  <a:lnTo>
                    <a:pt x="4000" y="12"/>
                  </a:lnTo>
                  <a:lnTo>
                    <a:pt x="403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5" name="Freeform 315"/>
            <p:cNvSpPr>
              <a:spLocks noChangeAspect="1"/>
            </p:cNvSpPr>
            <p:nvPr/>
          </p:nvSpPr>
          <p:spPr bwMode="auto">
            <a:xfrm>
              <a:off x="975" y="1976"/>
              <a:ext cx="1711" cy="560"/>
            </a:xfrm>
            <a:custGeom>
              <a:avLst/>
              <a:gdLst/>
              <a:ahLst/>
              <a:cxnLst>
                <a:cxn ang="0">
                  <a:pos x="0" y="1313"/>
                </a:cxn>
                <a:cxn ang="0">
                  <a:pos x="48" y="1301"/>
                </a:cxn>
                <a:cxn ang="0">
                  <a:pos x="142" y="1272"/>
                </a:cxn>
                <a:cxn ang="0">
                  <a:pos x="238" y="1241"/>
                </a:cxn>
                <a:cxn ang="0">
                  <a:pos x="331" y="1210"/>
                </a:cxn>
                <a:cxn ang="0">
                  <a:pos x="425" y="1181"/>
                </a:cxn>
                <a:cxn ang="0">
                  <a:pos x="521" y="1152"/>
                </a:cxn>
                <a:cxn ang="0">
                  <a:pos x="612" y="1123"/>
                </a:cxn>
                <a:cxn ang="0">
                  <a:pos x="703" y="1095"/>
                </a:cxn>
                <a:cxn ang="0">
                  <a:pos x="799" y="1066"/>
                </a:cxn>
                <a:cxn ang="0">
                  <a:pos x="890" y="1037"/>
                </a:cxn>
                <a:cxn ang="0">
                  <a:pos x="984" y="1008"/>
                </a:cxn>
                <a:cxn ang="0">
                  <a:pos x="1073" y="979"/>
                </a:cxn>
                <a:cxn ang="0">
                  <a:pos x="1164" y="951"/>
                </a:cxn>
                <a:cxn ang="0">
                  <a:pos x="1257" y="922"/>
                </a:cxn>
                <a:cxn ang="0">
                  <a:pos x="1346" y="893"/>
                </a:cxn>
                <a:cxn ang="0">
                  <a:pos x="1437" y="864"/>
                </a:cxn>
                <a:cxn ang="0">
                  <a:pos x="1529" y="840"/>
                </a:cxn>
                <a:cxn ang="0">
                  <a:pos x="1617" y="809"/>
                </a:cxn>
                <a:cxn ang="0">
                  <a:pos x="1706" y="780"/>
                </a:cxn>
                <a:cxn ang="0">
                  <a:pos x="1795" y="756"/>
                </a:cxn>
                <a:cxn ang="0">
                  <a:pos x="1884" y="727"/>
                </a:cxn>
                <a:cxn ang="0">
                  <a:pos x="1973" y="699"/>
                </a:cxn>
                <a:cxn ang="0">
                  <a:pos x="2064" y="672"/>
                </a:cxn>
                <a:cxn ang="0">
                  <a:pos x="2150" y="643"/>
                </a:cxn>
                <a:cxn ang="0">
                  <a:pos x="2239" y="617"/>
                </a:cxn>
                <a:cxn ang="0">
                  <a:pos x="2325" y="588"/>
                </a:cxn>
                <a:cxn ang="0">
                  <a:pos x="2414" y="562"/>
                </a:cxn>
                <a:cxn ang="0">
                  <a:pos x="2501" y="533"/>
                </a:cxn>
                <a:cxn ang="0">
                  <a:pos x="2587" y="509"/>
                </a:cxn>
                <a:cxn ang="0">
                  <a:pos x="2673" y="480"/>
                </a:cxn>
                <a:cxn ang="0">
                  <a:pos x="2760" y="454"/>
                </a:cxn>
                <a:cxn ang="0">
                  <a:pos x="2846" y="427"/>
                </a:cxn>
                <a:cxn ang="0">
                  <a:pos x="2930" y="399"/>
                </a:cxn>
                <a:cxn ang="0">
                  <a:pos x="3016" y="372"/>
                </a:cxn>
                <a:cxn ang="0">
                  <a:pos x="3100" y="346"/>
                </a:cxn>
                <a:cxn ang="0">
                  <a:pos x="3187" y="322"/>
                </a:cxn>
                <a:cxn ang="0">
                  <a:pos x="3268" y="295"/>
                </a:cxn>
                <a:cxn ang="0">
                  <a:pos x="3352" y="269"/>
                </a:cxn>
                <a:cxn ang="0">
                  <a:pos x="3436" y="204"/>
                </a:cxn>
                <a:cxn ang="0">
                  <a:pos x="3518" y="130"/>
                </a:cxn>
                <a:cxn ang="0">
                  <a:pos x="3602" y="108"/>
                </a:cxn>
                <a:cxn ang="0">
                  <a:pos x="3688" y="108"/>
                </a:cxn>
                <a:cxn ang="0">
                  <a:pos x="3768" y="87"/>
                </a:cxn>
                <a:cxn ang="0">
                  <a:pos x="3852" y="48"/>
                </a:cxn>
                <a:cxn ang="0">
                  <a:pos x="3933" y="0"/>
                </a:cxn>
                <a:cxn ang="0">
                  <a:pos x="4015" y="15"/>
                </a:cxn>
              </a:cxnLst>
              <a:rect l="0" t="0" r="r" b="b"/>
              <a:pathLst>
                <a:path w="4015" h="1313">
                  <a:moveTo>
                    <a:pt x="0" y="1313"/>
                  </a:moveTo>
                  <a:lnTo>
                    <a:pt x="48" y="1301"/>
                  </a:lnTo>
                  <a:lnTo>
                    <a:pt x="142" y="1272"/>
                  </a:lnTo>
                  <a:lnTo>
                    <a:pt x="238" y="1241"/>
                  </a:lnTo>
                  <a:lnTo>
                    <a:pt x="331" y="1210"/>
                  </a:lnTo>
                  <a:lnTo>
                    <a:pt x="425" y="1181"/>
                  </a:lnTo>
                  <a:lnTo>
                    <a:pt x="521" y="1152"/>
                  </a:lnTo>
                  <a:lnTo>
                    <a:pt x="612" y="1123"/>
                  </a:lnTo>
                  <a:lnTo>
                    <a:pt x="703" y="1095"/>
                  </a:lnTo>
                  <a:lnTo>
                    <a:pt x="799" y="1066"/>
                  </a:lnTo>
                  <a:lnTo>
                    <a:pt x="890" y="1037"/>
                  </a:lnTo>
                  <a:lnTo>
                    <a:pt x="984" y="1008"/>
                  </a:lnTo>
                  <a:lnTo>
                    <a:pt x="1073" y="979"/>
                  </a:lnTo>
                  <a:lnTo>
                    <a:pt x="1164" y="951"/>
                  </a:lnTo>
                  <a:lnTo>
                    <a:pt x="1257" y="922"/>
                  </a:lnTo>
                  <a:lnTo>
                    <a:pt x="1346" y="893"/>
                  </a:lnTo>
                  <a:lnTo>
                    <a:pt x="1437" y="864"/>
                  </a:lnTo>
                  <a:lnTo>
                    <a:pt x="1529" y="840"/>
                  </a:lnTo>
                  <a:lnTo>
                    <a:pt x="1617" y="809"/>
                  </a:lnTo>
                  <a:lnTo>
                    <a:pt x="1706" y="780"/>
                  </a:lnTo>
                  <a:lnTo>
                    <a:pt x="1795" y="756"/>
                  </a:lnTo>
                  <a:lnTo>
                    <a:pt x="1884" y="727"/>
                  </a:lnTo>
                  <a:lnTo>
                    <a:pt x="1973" y="699"/>
                  </a:lnTo>
                  <a:lnTo>
                    <a:pt x="2064" y="672"/>
                  </a:lnTo>
                  <a:lnTo>
                    <a:pt x="2150" y="643"/>
                  </a:lnTo>
                  <a:lnTo>
                    <a:pt x="2239" y="617"/>
                  </a:lnTo>
                  <a:lnTo>
                    <a:pt x="2325" y="588"/>
                  </a:lnTo>
                  <a:lnTo>
                    <a:pt x="2414" y="562"/>
                  </a:lnTo>
                  <a:lnTo>
                    <a:pt x="2501" y="533"/>
                  </a:lnTo>
                  <a:lnTo>
                    <a:pt x="2587" y="509"/>
                  </a:lnTo>
                  <a:lnTo>
                    <a:pt x="2673" y="480"/>
                  </a:lnTo>
                  <a:lnTo>
                    <a:pt x="2760" y="454"/>
                  </a:lnTo>
                  <a:lnTo>
                    <a:pt x="2846" y="427"/>
                  </a:lnTo>
                  <a:lnTo>
                    <a:pt x="2930" y="399"/>
                  </a:lnTo>
                  <a:lnTo>
                    <a:pt x="3016" y="372"/>
                  </a:lnTo>
                  <a:lnTo>
                    <a:pt x="3100" y="346"/>
                  </a:lnTo>
                  <a:lnTo>
                    <a:pt x="3187" y="322"/>
                  </a:lnTo>
                  <a:lnTo>
                    <a:pt x="3268" y="295"/>
                  </a:lnTo>
                  <a:lnTo>
                    <a:pt x="3352" y="269"/>
                  </a:lnTo>
                  <a:lnTo>
                    <a:pt x="3436" y="204"/>
                  </a:lnTo>
                  <a:lnTo>
                    <a:pt x="3518" y="130"/>
                  </a:lnTo>
                  <a:lnTo>
                    <a:pt x="3602" y="108"/>
                  </a:lnTo>
                  <a:lnTo>
                    <a:pt x="3688" y="108"/>
                  </a:lnTo>
                  <a:lnTo>
                    <a:pt x="3768" y="87"/>
                  </a:lnTo>
                  <a:lnTo>
                    <a:pt x="3852" y="48"/>
                  </a:lnTo>
                  <a:lnTo>
                    <a:pt x="3933" y="0"/>
                  </a:lnTo>
                  <a:lnTo>
                    <a:pt x="4015" y="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6" name="Freeform 316"/>
            <p:cNvSpPr>
              <a:spLocks noChangeAspect="1"/>
            </p:cNvSpPr>
            <p:nvPr/>
          </p:nvSpPr>
          <p:spPr bwMode="auto">
            <a:xfrm>
              <a:off x="2721" y="1454"/>
              <a:ext cx="1716" cy="538"/>
            </a:xfrm>
            <a:custGeom>
              <a:avLst/>
              <a:gdLst/>
              <a:ahLst/>
              <a:cxnLst>
                <a:cxn ang="0">
                  <a:pos x="0" y="1262"/>
                </a:cxn>
                <a:cxn ang="0">
                  <a:pos x="84" y="1236"/>
                </a:cxn>
                <a:cxn ang="0">
                  <a:pos x="165" y="1209"/>
                </a:cxn>
                <a:cxn ang="0">
                  <a:pos x="245" y="1183"/>
                </a:cxn>
                <a:cxn ang="0">
                  <a:pos x="326" y="1159"/>
                </a:cxn>
                <a:cxn ang="0">
                  <a:pos x="405" y="1135"/>
                </a:cxn>
                <a:cxn ang="0">
                  <a:pos x="487" y="1109"/>
                </a:cxn>
                <a:cxn ang="0">
                  <a:pos x="569" y="1082"/>
                </a:cxn>
                <a:cxn ang="0">
                  <a:pos x="648" y="1061"/>
                </a:cxn>
                <a:cxn ang="0">
                  <a:pos x="727" y="1034"/>
                </a:cxn>
                <a:cxn ang="0">
                  <a:pos x="806" y="1008"/>
                </a:cxn>
                <a:cxn ang="0">
                  <a:pos x="885" y="986"/>
                </a:cxn>
                <a:cxn ang="0">
                  <a:pos x="965" y="960"/>
                </a:cxn>
                <a:cxn ang="0">
                  <a:pos x="1044" y="936"/>
                </a:cxn>
                <a:cxn ang="0">
                  <a:pos x="1120" y="909"/>
                </a:cxn>
                <a:cxn ang="0">
                  <a:pos x="1197" y="888"/>
                </a:cxn>
                <a:cxn ang="0">
                  <a:pos x="1276" y="861"/>
                </a:cxn>
                <a:cxn ang="0">
                  <a:pos x="1353" y="837"/>
                </a:cxn>
                <a:cxn ang="0">
                  <a:pos x="1432" y="811"/>
                </a:cxn>
                <a:cxn ang="0">
                  <a:pos x="1509" y="789"/>
                </a:cxn>
                <a:cxn ang="0">
                  <a:pos x="1588" y="765"/>
                </a:cxn>
                <a:cxn ang="0">
                  <a:pos x="1663" y="739"/>
                </a:cxn>
                <a:cxn ang="0">
                  <a:pos x="1740" y="717"/>
                </a:cxn>
                <a:cxn ang="0">
                  <a:pos x="1814" y="693"/>
                </a:cxn>
                <a:cxn ang="0">
                  <a:pos x="1893" y="672"/>
                </a:cxn>
                <a:cxn ang="0">
                  <a:pos x="1968" y="645"/>
                </a:cxn>
                <a:cxn ang="0">
                  <a:pos x="2042" y="621"/>
                </a:cxn>
                <a:cxn ang="0">
                  <a:pos x="2116" y="600"/>
                </a:cxn>
                <a:cxn ang="0">
                  <a:pos x="2193" y="576"/>
                </a:cxn>
                <a:cxn ang="0">
                  <a:pos x="2268" y="554"/>
                </a:cxn>
                <a:cxn ang="0">
                  <a:pos x="2342" y="530"/>
                </a:cxn>
                <a:cxn ang="0">
                  <a:pos x="2416" y="506"/>
                </a:cxn>
                <a:cxn ang="0">
                  <a:pos x="2491" y="484"/>
                </a:cxn>
                <a:cxn ang="0">
                  <a:pos x="2563" y="460"/>
                </a:cxn>
                <a:cxn ang="0">
                  <a:pos x="2637" y="439"/>
                </a:cxn>
                <a:cxn ang="0">
                  <a:pos x="2714" y="415"/>
                </a:cxn>
                <a:cxn ang="0">
                  <a:pos x="2786" y="391"/>
                </a:cxn>
                <a:cxn ang="0">
                  <a:pos x="2858" y="369"/>
                </a:cxn>
                <a:cxn ang="0">
                  <a:pos x="2932" y="345"/>
                </a:cxn>
                <a:cxn ang="0">
                  <a:pos x="3004" y="324"/>
                </a:cxn>
                <a:cxn ang="0">
                  <a:pos x="3076" y="300"/>
                </a:cxn>
                <a:cxn ang="0">
                  <a:pos x="3148" y="276"/>
                </a:cxn>
                <a:cxn ang="0">
                  <a:pos x="3220" y="254"/>
                </a:cxn>
                <a:cxn ang="0">
                  <a:pos x="3292" y="232"/>
                </a:cxn>
                <a:cxn ang="0">
                  <a:pos x="3364" y="211"/>
                </a:cxn>
                <a:cxn ang="0">
                  <a:pos x="3436" y="187"/>
                </a:cxn>
                <a:cxn ang="0">
                  <a:pos x="3506" y="163"/>
                </a:cxn>
                <a:cxn ang="0">
                  <a:pos x="3578" y="144"/>
                </a:cxn>
                <a:cxn ang="0">
                  <a:pos x="3650" y="122"/>
                </a:cxn>
                <a:cxn ang="0">
                  <a:pos x="3717" y="98"/>
                </a:cxn>
                <a:cxn ang="0">
                  <a:pos x="3787" y="79"/>
                </a:cxn>
                <a:cxn ang="0">
                  <a:pos x="3859" y="55"/>
                </a:cxn>
                <a:cxn ang="0">
                  <a:pos x="3928" y="36"/>
                </a:cxn>
                <a:cxn ang="0">
                  <a:pos x="3998" y="12"/>
                </a:cxn>
                <a:cxn ang="0">
                  <a:pos x="4031" y="0"/>
                </a:cxn>
              </a:cxnLst>
              <a:rect l="0" t="0" r="r" b="b"/>
              <a:pathLst>
                <a:path w="4031" h="1262">
                  <a:moveTo>
                    <a:pt x="0" y="1262"/>
                  </a:moveTo>
                  <a:lnTo>
                    <a:pt x="84" y="1236"/>
                  </a:lnTo>
                  <a:lnTo>
                    <a:pt x="165" y="1209"/>
                  </a:lnTo>
                  <a:lnTo>
                    <a:pt x="245" y="1183"/>
                  </a:lnTo>
                  <a:lnTo>
                    <a:pt x="326" y="1159"/>
                  </a:lnTo>
                  <a:lnTo>
                    <a:pt x="405" y="1135"/>
                  </a:lnTo>
                  <a:lnTo>
                    <a:pt x="487" y="1109"/>
                  </a:lnTo>
                  <a:lnTo>
                    <a:pt x="569" y="1082"/>
                  </a:lnTo>
                  <a:lnTo>
                    <a:pt x="648" y="1061"/>
                  </a:lnTo>
                  <a:lnTo>
                    <a:pt x="727" y="1034"/>
                  </a:lnTo>
                  <a:lnTo>
                    <a:pt x="806" y="1008"/>
                  </a:lnTo>
                  <a:lnTo>
                    <a:pt x="885" y="986"/>
                  </a:lnTo>
                  <a:lnTo>
                    <a:pt x="965" y="960"/>
                  </a:lnTo>
                  <a:lnTo>
                    <a:pt x="1044" y="936"/>
                  </a:lnTo>
                  <a:lnTo>
                    <a:pt x="1120" y="909"/>
                  </a:lnTo>
                  <a:lnTo>
                    <a:pt x="1197" y="888"/>
                  </a:lnTo>
                  <a:lnTo>
                    <a:pt x="1276" y="861"/>
                  </a:lnTo>
                  <a:lnTo>
                    <a:pt x="1353" y="837"/>
                  </a:lnTo>
                  <a:lnTo>
                    <a:pt x="1432" y="811"/>
                  </a:lnTo>
                  <a:lnTo>
                    <a:pt x="1509" y="789"/>
                  </a:lnTo>
                  <a:lnTo>
                    <a:pt x="1588" y="765"/>
                  </a:lnTo>
                  <a:lnTo>
                    <a:pt x="1663" y="739"/>
                  </a:lnTo>
                  <a:lnTo>
                    <a:pt x="1740" y="717"/>
                  </a:lnTo>
                  <a:lnTo>
                    <a:pt x="1814" y="693"/>
                  </a:lnTo>
                  <a:lnTo>
                    <a:pt x="1893" y="672"/>
                  </a:lnTo>
                  <a:lnTo>
                    <a:pt x="1968" y="645"/>
                  </a:lnTo>
                  <a:lnTo>
                    <a:pt x="2042" y="621"/>
                  </a:lnTo>
                  <a:lnTo>
                    <a:pt x="2116" y="600"/>
                  </a:lnTo>
                  <a:lnTo>
                    <a:pt x="2193" y="576"/>
                  </a:lnTo>
                  <a:lnTo>
                    <a:pt x="2268" y="554"/>
                  </a:lnTo>
                  <a:lnTo>
                    <a:pt x="2342" y="530"/>
                  </a:lnTo>
                  <a:lnTo>
                    <a:pt x="2416" y="506"/>
                  </a:lnTo>
                  <a:lnTo>
                    <a:pt x="2491" y="484"/>
                  </a:lnTo>
                  <a:lnTo>
                    <a:pt x="2563" y="460"/>
                  </a:lnTo>
                  <a:lnTo>
                    <a:pt x="2637" y="439"/>
                  </a:lnTo>
                  <a:lnTo>
                    <a:pt x="2714" y="415"/>
                  </a:lnTo>
                  <a:lnTo>
                    <a:pt x="2786" y="391"/>
                  </a:lnTo>
                  <a:lnTo>
                    <a:pt x="2858" y="369"/>
                  </a:lnTo>
                  <a:lnTo>
                    <a:pt x="2932" y="345"/>
                  </a:lnTo>
                  <a:lnTo>
                    <a:pt x="3004" y="324"/>
                  </a:lnTo>
                  <a:lnTo>
                    <a:pt x="3076" y="300"/>
                  </a:lnTo>
                  <a:lnTo>
                    <a:pt x="3148" y="276"/>
                  </a:lnTo>
                  <a:lnTo>
                    <a:pt x="3220" y="254"/>
                  </a:lnTo>
                  <a:lnTo>
                    <a:pt x="3292" y="232"/>
                  </a:lnTo>
                  <a:lnTo>
                    <a:pt x="3364" y="211"/>
                  </a:lnTo>
                  <a:lnTo>
                    <a:pt x="3436" y="187"/>
                  </a:lnTo>
                  <a:lnTo>
                    <a:pt x="3506" y="163"/>
                  </a:lnTo>
                  <a:lnTo>
                    <a:pt x="3578" y="144"/>
                  </a:lnTo>
                  <a:lnTo>
                    <a:pt x="3650" y="122"/>
                  </a:lnTo>
                  <a:lnTo>
                    <a:pt x="3717" y="98"/>
                  </a:lnTo>
                  <a:lnTo>
                    <a:pt x="3787" y="79"/>
                  </a:lnTo>
                  <a:lnTo>
                    <a:pt x="3859" y="55"/>
                  </a:lnTo>
                  <a:lnTo>
                    <a:pt x="3928" y="36"/>
                  </a:lnTo>
                  <a:lnTo>
                    <a:pt x="3998" y="12"/>
                  </a:lnTo>
                  <a:lnTo>
                    <a:pt x="403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7" name="Freeform 317"/>
            <p:cNvSpPr>
              <a:spLocks noChangeAspect="1"/>
            </p:cNvSpPr>
            <p:nvPr/>
          </p:nvSpPr>
          <p:spPr bwMode="auto">
            <a:xfrm>
              <a:off x="967" y="1971"/>
              <a:ext cx="1711" cy="560"/>
            </a:xfrm>
            <a:custGeom>
              <a:avLst/>
              <a:gdLst/>
              <a:ahLst/>
              <a:cxnLst>
                <a:cxn ang="0">
                  <a:pos x="0" y="1313"/>
                </a:cxn>
                <a:cxn ang="0">
                  <a:pos x="51" y="1296"/>
                </a:cxn>
                <a:cxn ang="0">
                  <a:pos x="144" y="1270"/>
                </a:cxn>
                <a:cxn ang="0">
                  <a:pos x="240" y="1241"/>
                </a:cxn>
                <a:cxn ang="0">
                  <a:pos x="331" y="1207"/>
                </a:cxn>
                <a:cxn ang="0">
                  <a:pos x="427" y="1179"/>
                </a:cxn>
                <a:cxn ang="0">
                  <a:pos x="518" y="1150"/>
                </a:cxn>
                <a:cxn ang="0">
                  <a:pos x="614" y="1121"/>
                </a:cxn>
                <a:cxn ang="0">
                  <a:pos x="706" y="1092"/>
                </a:cxn>
                <a:cxn ang="0">
                  <a:pos x="799" y="1063"/>
                </a:cxn>
                <a:cxn ang="0">
                  <a:pos x="890" y="1035"/>
                </a:cxn>
                <a:cxn ang="0">
                  <a:pos x="982" y="1006"/>
                </a:cxn>
                <a:cxn ang="0">
                  <a:pos x="1075" y="977"/>
                </a:cxn>
                <a:cxn ang="0">
                  <a:pos x="1166" y="948"/>
                </a:cxn>
                <a:cxn ang="0">
                  <a:pos x="1258" y="919"/>
                </a:cxn>
                <a:cxn ang="0">
                  <a:pos x="1349" y="891"/>
                </a:cxn>
                <a:cxn ang="0">
                  <a:pos x="1438" y="864"/>
                </a:cxn>
                <a:cxn ang="0">
                  <a:pos x="1526" y="838"/>
                </a:cxn>
                <a:cxn ang="0">
                  <a:pos x="1620" y="809"/>
                </a:cxn>
                <a:cxn ang="0">
                  <a:pos x="1709" y="780"/>
                </a:cxn>
                <a:cxn ang="0">
                  <a:pos x="1798" y="754"/>
                </a:cxn>
                <a:cxn ang="0">
                  <a:pos x="1889" y="725"/>
                </a:cxn>
                <a:cxn ang="0">
                  <a:pos x="1973" y="699"/>
                </a:cxn>
                <a:cxn ang="0">
                  <a:pos x="2062" y="670"/>
                </a:cxn>
                <a:cxn ang="0">
                  <a:pos x="2153" y="641"/>
                </a:cxn>
                <a:cxn ang="0">
                  <a:pos x="2239" y="615"/>
                </a:cxn>
                <a:cxn ang="0">
                  <a:pos x="2328" y="586"/>
                </a:cxn>
                <a:cxn ang="0">
                  <a:pos x="2414" y="559"/>
                </a:cxn>
                <a:cxn ang="0">
                  <a:pos x="2501" y="533"/>
                </a:cxn>
                <a:cxn ang="0">
                  <a:pos x="2587" y="504"/>
                </a:cxn>
                <a:cxn ang="0">
                  <a:pos x="2674" y="480"/>
                </a:cxn>
                <a:cxn ang="0">
                  <a:pos x="2760" y="451"/>
                </a:cxn>
                <a:cxn ang="0">
                  <a:pos x="2846" y="425"/>
                </a:cxn>
                <a:cxn ang="0">
                  <a:pos x="2930" y="399"/>
                </a:cxn>
                <a:cxn ang="0">
                  <a:pos x="3017" y="372"/>
                </a:cxn>
                <a:cxn ang="0">
                  <a:pos x="3103" y="343"/>
                </a:cxn>
                <a:cxn ang="0">
                  <a:pos x="3187" y="317"/>
                </a:cxn>
                <a:cxn ang="0">
                  <a:pos x="3269" y="293"/>
                </a:cxn>
                <a:cxn ang="0">
                  <a:pos x="3355" y="267"/>
                </a:cxn>
                <a:cxn ang="0">
                  <a:pos x="3437" y="214"/>
                </a:cxn>
                <a:cxn ang="0">
                  <a:pos x="3518" y="137"/>
                </a:cxn>
                <a:cxn ang="0">
                  <a:pos x="3600" y="99"/>
                </a:cxn>
                <a:cxn ang="0">
                  <a:pos x="3689" y="101"/>
                </a:cxn>
                <a:cxn ang="0">
                  <a:pos x="3768" y="84"/>
                </a:cxn>
                <a:cxn ang="0">
                  <a:pos x="3852" y="41"/>
                </a:cxn>
                <a:cxn ang="0">
                  <a:pos x="3933" y="0"/>
                </a:cxn>
                <a:cxn ang="0">
                  <a:pos x="4015" y="17"/>
                </a:cxn>
              </a:cxnLst>
              <a:rect l="0" t="0" r="r" b="b"/>
              <a:pathLst>
                <a:path w="4015" h="1313">
                  <a:moveTo>
                    <a:pt x="0" y="1313"/>
                  </a:moveTo>
                  <a:lnTo>
                    <a:pt x="51" y="1296"/>
                  </a:lnTo>
                  <a:lnTo>
                    <a:pt x="144" y="1270"/>
                  </a:lnTo>
                  <a:lnTo>
                    <a:pt x="240" y="1241"/>
                  </a:lnTo>
                  <a:lnTo>
                    <a:pt x="331" y="1207"/>
                  </a:lnTo>
                  <a:lnTo>
                    <a:pt x="427" y="1179"/>
                  </a:lnTo>
                  <a:lnTo>
                    <a:pt x="518" y="1150"/>
                  </a:lnTo>
                  <a:lnTo>
                    <a:pt x="614" y="1121"/>
                  </a:lnTo>
                  <a:lnTo>
                    <a:pt x="706" y="1092"/>
                  </a:lnTo>
                  <a:lnTo>
                    <a:pt x="799" y="1063"/>
                  </a:lnTo>
                  <a:lnTo>
                    <a:pt x="890" y="1035"/>
                  </a:lnTo>
                  <a:lnTo>
                    <a:pt x="982" y="1006"/>
                  </a:lnTo>
                  <a:lnTo>
                    <a:pt x="1075" y="977"/>
                  </a:lnTo>
                  <a:lnTo>
                    <a:pt x="1166" y="948"/>
                  </a:lnTo>
                  <a:lnTo>
                    <a:pt x="1258" y="919"/>
                  </a:lnTo>
                  <a:lnTo>
                    <a:pt x="1349" y="891"/>
                  </a:lnTo>
                  <a:lnTo>
                    <a:pt x="1438" y="864"/>
                  </a:lnTo>
                  <a:lnTo>
                    <a:pt x="1526" y="838"/>
                  </a:lnTo>
                  <a:lnTo>
                    <a:pt x="1620" y="809"/>
                  </a:lnTo>
                  <a:lnTo>
                    <a:pt x="1709" y="780"/>
                  </a:lnTo>
                  <a:lnTo>
                    <a:pt x="1798" y="754"/>
                  </a:lnTo>
                  <a:lnTo>
                    <a:pt x="1889" y="725"/>
                  </a:lnTo>
                  <a:lnTo>
                    <a:pt x="1973" y="699"/>
                  </a:lnTo>
                  <a:lnTo>
                    <a:pt x="2062" y="670"/>
                  </a:lnTo>
                  <a:lnTo>
                    <a:pt x="2153" y="641"/>
                  </a:lnTo>
                  <a:lnTo>
                    <a:pt x="2239" y="615"/>
                  </a:lnTo>
                  <a:lnTo>
                    <a:pt x="2328" y="586"/>
                  </a:lnTo>
                  <a:lnTo>
                    <a:pt x="2414" y="559"/>
                  </a:lnTo>
                  <a:lnTo>
                    <a:pt x="2501" y="533"/>
                  </a:lnTo>
                  <a:lnTo>
                    <a:pt x="2587" y="504"/>
                  </a:lnTo>
                  <a:lnTo>
                    <a:pt x="2674" y="480"/>
                  </a:lnTo>
                  <a:lnTo>
                    <a:pt x="2760" y="451"/>
                  </a:lnTo>
                  <a:lnTo>
                    <a:pt x="2846" y="425"/>
                  </a:lnTo>
                  <a:lnTo>
                    <a:pt x="2930" y="399"/>
                  </a:lnTo>
                  <a:lnTo>
                    <a:pt x="3017" y="372"/>
                  </a:lnTo>
                  <a:lnTo>
                    <a:pt x="3103" y="343"/>
                  </a:lnTo>
                  <a:lnTo>
                    <a:pt x="3187" y="317"/>
                  </a:lnTo>
                  <a:lnTo>
                    <a:pt x="3269" y="293"/>
                  </a:lnTo>
                  <a:lnTo>
                    <a:pt x="3355" y="267"/>
                  </a:lnTo>
                  <a:lnTo>
                    <a:pt x="3437" y="214"/>
                  </a:lnTo>
                  <a:lnTo>
                    <a:pt x="3518" y="137"/>
                  </a:lnTo>
                  <a:lnTo>
                    <a:pt x="3600" y="99"/>
                  </a:lnTo>
                  <a:lnTo>
                    <a:pt x="3689" y="101"/>
                  </a:lnTo>
                  <a:lnTo>
                    <a:pt x="3768" y="84"/>
                  </a:lnTo>
                  <a:lnTo>
                    <a:pt x="3852" y="41"/>
                  </a:lnTo>
                  <a:lnTo>
                    <a:pt x="3933" y="0"/>
                  </a:lnTo>
                  <a:lnTo>
                    <a:pt x="4015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8" name="Freeform 318"/>
            <p:cNvSpPr>
              <a:spLocks noChangeAspect="1"/>
            </p:cNvSpPr>
            <p:nvPr/>
          </p:nvSpPr>
          <p:spPr bwMode="auto">
            <a:xfrm>
              <a:off x="2713" y="1450"/>
              <a:ext cx="1719" cy="536"/>
            </a:xfrm>
            <a:custGeom>
              <a:avLst/>
              <a:gdLst/>
              <a:ahLst/>
              <a:cxnLst>
                <a:cxn ang="0">
                  <a:pos x="0" y="1258"/>
                </a:cxn>
                <a:cxn ang="0">
                  <a:pos x="84" y="1231"/>
                </a:cxn>
                <a:cxn ang="0">
                  <a:pos x="166" y="1207"/>
                </a:cxn>
                <a:cxn ang="0">
                  <a:pos x="245" y="1181"/>
                </a:cxn>
                <a:cxn ang="0">
                  <a:pos x="326" y="1157"/>
                </a:cxn>
                <a:cxn ang="0">
                  <a:pos x="406" y="1131"/>
                </a:cxn>
                <a:cxn ang="0">
                  <a:pos x="487" y="1107"/>
                </a:cxn>
                <a:cxn ang="0">
                  <a:pos x="566" y="1080"/>
                </a:cxn>
                <a:cxn ang="0">
                  <a:pos x="648" y="1056"/>
                </a:cxn>
                <a:cxn ang="0">
                  <a:pos x="725" y="1032"/>
                </a:cxn>
                <a:cxn ang="0">
                  <a:pos x="806" y="1006"/>
                </a:cxn>
                <a:cxn ang="0">
                  <a:pos x="886" y="984"/>
                </a:cxn>
                <a:cxn ang="0">
                  <a:pos x="962" y="958"/>
                </a:cxn>
                <a:cxn ang="0">
                  <a:pos x="1041" y="934"/>
                </a:cxn>
                <a:cxn ang="0">
                  <a:pos x="1121" y="910"/>
                </a:cxn>
                <a:cxn ang="0">
                  <a:pos x="1197" y="886"/>
                </a:cxn>
                <a:cxn ang="0">
                  <a:pos x="1277" y="859"/>
                </a:cxn>
                <a:cxn ang="0">
                  <a:pos x="1353" y="838"/>
                </a:cxn>
                <a:cxn ang="0">
                  <a:pos x="1430" y="811"/>
                </a:cxn>
                <a:cxn ang="0">
                  <a:pos x="1509" y="787"/>
                </a:cxn>
                <a:cxn ang="0">
                  <a:pos x="1584" y="766"/>
                </a:cxn>
                <a:cxn ang="0">
                  <a:pos x="1661" y="739"/>
                </a:cxn>
                <a:cxn ang="0">
                  <a:pos x="1737" y="715"/>
                </a:cxn>
                <a:cxn ang="0">
                  <a:pos x="1814" y="694"/>
                </a:cxn>
                <a:cxn ang="0">
                  <a:pos x="1889" y="670"/>
                </a:cxn>
                <a:cxn ang="0">
                  <a:pos x="1968" y="643"/>
                </a:cxn>
                <a:cxn ang="0">
                  <a:pos x="2042" y="622"/>
                </a:cxn>
                <a:cxn ang="0">
                  <a:pos x="2117" y="598"/>
                </a:cxn>
                <a:cxn ang="0">
                  <a:pos x="2191" y="574"/>
                </a:cxn>
                <a:cxn ang="0">
                  <a:pos x="2265" y="552"/>
                </a:cxn>
                <a:cxn ang="0">
                  <a:pos x="2342" y="528"/>
                </a:cxn>
                <a:cxn ang="0">
                  <a:pos x="2417" y="504"/>
                </a:cxn>
                <a:cxn ang="0">
                  <a:pos x="2489" y="482"/>
                </a:cxn>
                <a:cxn ang="0">
                  <a:pos x="2563" y="458"/>
                </a:cxn>
                <a:cxn ang="0">
                  <a:pos x="2637" y="437"/>
                </a:cxn>
                <a:cxn ang="0">
                  <a:pos x="2709" y="413"/>
                </a:cxn>
                <a:cxn ang="0">
                  <a:pos x="2786" y="389"/>
                </a:cxn>
                <a:cxn ang="0">
                  <a:pos x="2858" y="367"/>
                </a:cxn>
                <a:cxn ang="0">
                  <a:pos x="2930" y="343"/>
                </a:cxn>
                <a:cxn ang="0">
                  <a:pos x="3002" y="322"/>
                </a:cxn>
                <a:cxn ang="0">
                  <a:pos x="3077" y="298"/>
                </a:cxn>
                <a:cxn ang="0">
                  <a:pos x="3149" y="276"/>
                </a:cxn>
                <a:cxn ang="0">
                  <a:pos x="3221" y="254"/>
                </a:cxn>
                <a:cxn ang="0">
                  <a:pos x="3293" y="233"/>
                </a:cxn>
                <a:cxn ang="0">
                  <a:pos x="3362" y="209"/>
                </a:cxn>
                <a:cxn ang="0">
                  <a:pos x="3434" y="185"/>
                </a:cxn>
                <a:cxn ang="0">
                  <a:pos x="3506" y="166"/>
                </a:cxn>
                <a:cxn ang="0">
                  <a:pos x="3573" y="142"/>
                </a:cxn>
                <a:cxn ang="0">
                  <a:pos x="3645" y="120"/>
                </a:cxn>
                <a:cxn ang="0">
                  <a:pos x="3717" y="98"/>
                </a:cxn>
                <a:cxn ang="0">
                  <a:pos x="3787" y="77"/>
                </a:cxn>
                <a:cxn ang="0">
                  <a:pos x="3856" y="55"/>
                </a:cxn>
                <a:cxn ang="0">
                  <a:pos x="3928" y="34"/>
                </a:cxn>
                <a:cxn ang="0">
                  <a:pos x="3998" y="10"/>
                </a:cxn>
                <a:cxn ang="0">
                  <a:pos x="4032" y="0"/>
                </a:cxn>
              </a:cxnLst>
              <a:rect l="0" t="0" r="r" b="b"/>
              <a:pathLst>
                <a:path w="4032" h="1258">
                  <a:moveTo>
                    <a:pt x="0" y="1258"/>
                  </a:moveTo>
                  <a:lnTo>
                    <a:pt x="84" y="1231"/>
                  </a:lnTo>
                  <a:lnTo>
                    <a:pt x="166" y="1207"/>
                  </a:lnTo>
                  <a:lnTo>
                    <a:pt x="245" y="1181"/>
                  </a:lnTo>
                  <a:lnTo>
                    <a:pt x="326" y="1157"/>
                  </a:lnTo>
                  <a:lnTo>
                    <a:pt x="406" y="1131"/>
                  </a:lnTo>
                  <a:lnTo>
                    <a:pt x="487" y="1107"/>
                  </a:lnTo>
                  <a:lnTo>
                    <a:pt x="566" y="1080"/>
                  </a:lnTo>
                  <a:lnTo>
                    <a:pt x="648" y="1056"/>
                  </a:lnTo>
                  <a:lnTo>
                    <a:pt x="725" y="1032"/>
                  </a:lnTo>
                  <a:lnTo>
                    <a:pt x="806" y="1006"/>
                  </a:lnTo>
                  <a:lnTo>
                    <a:pt x="886" y="984"/>
                  </a:lnTo>
                  <a:lnTo>
                    <a:pt x="962" y="958"/>
                  </a:lnTo>
                  <a:lnTo>
                    <a:pt x="1041" y="934"/>
                  </a:lnTo>
                  <a:lnTo>
                    <a:pt x="1121" y="910"/>
                  </a:lnTo>
                  <a:lnTo>
                    <a:pt x="1197" y="886"/>
                  </a:lnTo>
                  <a:lnTo>
                    <a:pt x="1277" y="859"/>
                  </a:lnTo>
                  <a:lnTo>
                    <a:pt x="1353" y="838"/>
                  </a:lnTo>
                  <a:lnTo>
                    <a:pt x="1430" y="811"/>
                  </a:lnTo>
                  <a:lnTo>
                    <a:pt x="1509" y="787"/>
                  </a:lnTo>
                  <a:lnTo>
                    <a:pt x="1584" y="766"/>
                  </a:lnTo>
                  <a:lnTo>
                    <a:pt x="1661" y="739"/>
                  </a:lnTo>
                  <a:lnTo>
                    <a:pt x="1737" y="715"/>
                  </a:lnTo>
                  <a:lnTo>
                    <a:pt x="1814" y="694"/>
                  </a:lnTo>
                  <a:lnTo>
                    <a:pt x="1889" y="670"/>
                  </a:lnTo>
                  <a:lnTo>
                    <a:pt x="1968" y="643"/>
                  </a:lnTo>
                  <a:lnTo>
                    <a:pt x="2042" y="622"/>
                  </a:lnTo>
                  <a:lnTo>
                    <a:pt x="2117" y="598"/>
                  </a:lnTo>
                  <a:lnTo>
                    <a:pt x="2191" y="574"/>
                  </a:lnTo>
                  <a:lnTo>
                    <a:pt x="2265" y="552"/>
                  </a:lnTo>
                  <a:lnTo>
                    <a:pt x="2342" y="528"/>
                  </a:lnTo>
                  <a:lnTo>
                    <a:pt x="2417" y="504"/>
                  </a:lnTo>
                  <a:lnTo>
                    <a:pt x="2489" y="482"/>
                  </a:lnTo>
                  <a:lnTo>
                    <a:pt x="2563" y="458"/>
                  </a:lnTo>
                  <a:lnTo>
                    <a:pt x="2637" y="437"/>
                  </a:lnTo>
                  <a:lnTo>
                    <a:pt x="2709" y="413"/>
                  </a:lnTo>
                  <a:lnTo>
                    <a:pt x="2786" y="389"/>
                  </a:lnTo>
                  <a:lnTo>
                    <a:pt x="2858" y="367"/>
                  </a:lnTo>
                  <a:lnTo>
                    <a:pt x="2930" y="343"/>
                  </a:lnTo>
                  <a:lnTo>
                    <a:pt x="3002" y="322"/>
                  </a:lnTo>
                  <a:lnTo>
                    <a:pt x="3077" y="298"/>
                  </a:lnTo>
                  <a:lnTo>
                    <a:pt x="3149" y="276"/>
                  </a:lnTo>
                  <a:lnTo>
                    <a:pt x="3221" y="254"/>
                  </a:lnTo>
                  <a:lnTo>
                    <a:pt x="3293" y="233"/>
                  </a:lnTo>
                  <a:lnTo>
                    <a:pt x="3362" y="209"/>
                  </a:lnTo>
                  <a:lnTo>
                    <a:pt x="3434" y="185"/>
                  </a:lnTo>
                  <a:lnTo>
                    <a:pt x="3506" y="166"/>
                  </a:lnTo>
                  <a:lnTo>
                    <a:pt x="3573" y="142"/>
                  </a:lnTo>
                  <a:lnTo>
                    <a:pt x="3645" y="120"/>
                  </a:lnTo>
                  <a:lnTo>
                    <a:pt x="3717" y="98"/>
                  </a:lnTo>
                  <a:lnTo>
                    <a:pt x="3787" y="77"/>
                  </a:lnTo>
                  <a:lnTo>
                    <a:pt x="3856" y="55"/>
                  </a:lnTo>
                  <a:lnTo>
                    <a:pt x="3928" y="34"/>
                  </a:lnTo>
                  <a:lnTo>
                    <a:pt x="3998" y="10"/>
                  </a:lnTo>
                  <a:lnTo>
                    <a:pt x="403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39" name="Freeform 319"/>
            <p:cNvSpPr>
              <a:spLocks noChangeAspect="1"/>
            </p:cNvSpPr>
            <p:nvPr/>
          </p:nvSpPr>
          <p:spPr bwMode="auto">
            <a:xfrm>
              <a:off x="962" y="1966"/>
              <a:ext cx="1709" cy="557"/>
            </a:xfrm>
            <a:custGeom>
              <a:avLst/>
              <a:gdLst/>
              <a:ahLst/>
              <a:cxnLst>
                <a:cxn ang="0">
                  <a:pos x="0" y="1308"/>
                </a:cxn>
                <a:cxn ang="0">
                  <a:pos x="50" y="1296"/>
                </a:cxn>
                <a:cxn ang="0">
                  <a:pos x="144" y="1265"/>
                </a:cxn>
                <a:cxn ang="0">
                  <a:pos x="237" y="1236"/>
                </a:cxn>
                <a:cxn ang="0">
                  <a:pos x="331" y="1205"/>
                </a:cxn>
                <a:cxn ang="0">
                  <a:pos x="427" y="1176"/>
                </a:cxn>
                <a:cxn ang="0">
                  <a:pos x="518" y="1147"/>
                </a:cxn>
                <a:cxn ang="0">
                  <a:pos x="612" y="1119"/>
                </a:cxn>
                <a:cxn ang="0">
                  <a:pos x="705" y="1090"/>
                </a:cxn>
                <a:cxn ang="0">
                  <a:pos x="799" y="1061"/>
                </a:cxn>
                <a:cxn ang="0">
                  <a:pos x="890" y="1032"/>
                </a:cxn>
                <a:cxn ang="0">
                  <a:pos x="984" y="1003"/>
                </a:cxn>
                <a:cxn ang="0">
                  <a:pos x="1072" y="975"/>
                </a:cxn>
                <a:cxn ang="0">
                  <a:pos x="1164" y="946"/>
                </a:cxn>
                <a:cxn ang="0">
                  <a:pos x="1255" y="917"/>
                </a:cxn>
                <a:cxn ang="0">
                  <a:pos x="1346" y="893"/>
                </a:cxn>
                <a:cxn ang="0">
                  <a:pos x="1437" y="864"/>
                </a:cxn>
                <a:cxn ang="0">
                  <a:pos x="1526" y="833"/>
                </a:cxn>
                <a:cxn ang="0">
                  <a:pos x="1615" y="804"/>
                </a:cxn>
                <a:cxn ang="0">
                  <a:pos x="1706" y="780"/>
                </a:cxn>
                <a:cxn ang="0">
                  <a:pos x="1795" y="751"/>
                </a:cxn>
                <a:cxn ang="0">
                  <a:pos x="1884" y="723"/>
                </a:cxn>
                <a:cxn ang="0">
                  <a:pos x="1975" y="696"/>
                </a:cxn>
                <a:cxn ang="0">
                  <a:pos x="2059" y="667"/>
                </a:cxn>
                <a:cxn ang="0">
                  <a:pos x="2148" y="641"/>
                </a:cxn>
                <a:cxn ang="0">
                  <a:pos x="2236" y="612"/>
                </a:cxn>
                <a:cxn ang="0">
                  <a:pos x="2325" y="586"/>
                </a:cxn>
                <a:cxn ang="0">
                  <a:pos x="2412" y="557"/>
                </a:cxn>
                <a:cxn ang="0">
                  <a:pos x="2498" y="533"/>
                </a:cxn>
                <a:cxn ang="0">
                  <a:pos x="2584" y="507"/>
                </a:cxn>
                <a:cxn ang="0">
                  <a:pos x="2671" y="478"/>
                </a:cxn>
                <a:cxn ang="0">
                  <a:pos x="2757" y="451"/>
                </a:cxn>
                <a:cxn ang="0">
                  <a:pos x="2843" y="425"/>
                </a:cxn>
                <a:cxn ang="0">
                  <a:pos x="2930" y="396"/>
                </a:cxn>
                <a:cxn ang="0">
                  <a:pos x="3011" y="370"/>
                </a:cxn>
                <a:cxn ang="0">
                  <a:pos x="3100" y="346"/>
                </a:cxn>
                <a:cxn ang="0">
                  <a:pos x="3182" y="319"/>
                </a:cxn>
                <a:cxn ang="0">
                  <a:pos x="3266" y="293"/>
                </a:cxn>
                <a:cxn ang="0">
                  <a:pos x="3352" y="267"/>
                </a:cxn>
                <a:cxn ang="0">
                  <a:pos x="3436" y="223"/>
                </a:cxn>
                <a:cxn ang="0">
                  <a:pos x="3515" y="139"/>
                </a:cxn>
                <a:cxn ang="0">
                  <a:pos x="3597" y="94"/>
                </a:cxn>
                <a:cxn ang="0">
                  <a:pos x="3683" y="101"/>
                </a:cxn>
                <a:cxn ang="0">
                  <a:pos x="3765" y="82"/>
                </a:cxn>
                <a:cxn ang="0">
                  <a:pos x="3849" y="39"/>
                </a:cxn>
                <a:cxn ang="0">
                  <a:pos x="3928" y="0"/>
                </a:cxn>
                <a:cxn ang="0">
                  <a:pos x="4012" y="17"/>
                </a:cxn>
              </a:cxnLst>
              <a:rect l="0" t="0" r="r" b="b"/>
              <a:pathLst>
                <a:path w="4012" h="1308">
                  <a:moveTo>
                    <a:pt x="0" y="1308"/>
                  </a:moveTo>
                  <a:lnTo>
                    <a:pt x="50" y="1296"/>
                  </a:lnTo>
                  <a:lnTo>
                    <a:pt x="144" y="1265"/>
                  </a:lnTo>
                  <a:lnTo>
                    <a:pt x="237" y="1236"/>
                  </a:lnTo>
                  <a:lnTo>
                    <a:pt x="331" y="1205"/>
                  </a:lnTo>
                  <a:lnTo>
                    <a:pt x="427" y="1176"/>
                  </a:lnTo>
                  <a:lnTo>
                    <a:pt x="518" y="1147"/>
                  </a:lnTo>
                  <a:lnTo>
                    <a:pt x="612" y="1119"/>
                  </a:lnTo>
                  <a:lnTo>
                    <a:pt x="705" y="1090"/>
                  </a:lnTo>
                  <a:lnTo>
                    <a:pt x="799" y="1061"/>
                  </a:lnTo>
                  <a:lnTo>
                    <a:pt x="890" y="1032"/>
                  </a:lnTo>
                  <a:lnTo>
                    <a:pt x="984" y="1003"/>
                  </a:lnTo>
                  <a:lnTo>
                    <a:pt x="1072" y="975"/>
                  </a:lnTo>
                  <a:lnTo>
                    <a:pt x="1164" y="946"/>
                  </a:lnTo>
                  <a:lnTo>
                    <a:pt x="1255" y="917"/>
                  </a:lnTo>
                  <a:lnTo>
                    <a:pt x="1346" y="893"/>
                  </a:lnTo>
                  <a:lnTo>
                    <a:pt x="1437" y="864"/>
                  </a:lnTo>
                  <a:lnTo>
                    <a:pt x="1526" y="833"/>
                  </a:lnTo>
                  <a:lnTo>
                    <a:pt x="1615" y="804"/>
                  </a:lnTo>
                  <a:lnTo>
                    <a:pt x="1706" y="780"/>
                  </a:lnTo>
                  <a:lnTo>
                    <a:pt x="1795" y="751"/>
                  </a:lnTo>
                  <a:lnTo>
                    <a:pt x="1884" y="723"/>
                  </a:lnTo>
                  <a:lnTo>
                    <a:pt x="1975" y="696"/>
                  </a:lnTo>
                  <a:lnTo>
                    <a:pt x="2059" y="667"/>
                  </a:lnTo>
                  <a:lnTo>
                    <a:pt x="2148" y="641"/>
                  </a:lnTo>
                  <a:lnTo>
                    <a:pt x="2236" y="612"/>
                  </a:lnTo>
                  <a:lnTo>
                    <a:pt x="2325" y="586"/>
                  </a:lnTo>
                  <a:lnTo>
                    <a:pt x="2412" y="557"/>
                  </a:lnTo>
                  <a:lnTo>
                    <a:pt x="2498" y="533"/>
                  </a:lnTo>
                  <a:lnTo>
                    <a:pt x="2584" y="507"/>
                  </a:lnTo>
                  <a:lnTo>
                    <a:pt x="2671" y="478"/>
                  </a:lnTo>
                  <a:lnTo>
                    <a:pt x="2757" y="451"/>
                  </a:lnTo>
                  <a:lnTo>
                    <a:pt x="2843" y="425"/>
                  </a:lnTo>
                  <a:lnTo>
                    <a:pt x="2930" y="396"/>
                  </a:lnTo>
                  <a:lnTo>
                    <a:pt x="3011" y="370"/>
                  </a:lnTo>
                  <a:lnTo>
                    <a:pt x="3100" y="346"/>
                  </a:lnTo>
                  <a:lnTo>
                    <a:pt x="3182" y="319"/>
                  </a:lnTo>
                  <a:lnTo>
                    <a:pt x="3266" y="293"/>
                  </a:lnTo>
                  <a:lnTo>
                    <a:pt x="3352" y="267"/>
                  </a:lnTo>
                  <a:lnTo>
                    <a:pt x="3436" y="223"/>
                  </a:lnTo>
                  <a:lnTo>
                    <a:pt x="3515" y="139"/>
                  </a:lnTo>
                  <a:lnTo>
                    <a:pt x="3597" y="94"/>
                  </a:lnTo>
                  <a:lnTo>
                    <a:pt x="3683" y="101"/>
                  </a:lnTo>
                  <a:lnTo>
                    <a:pt x="3765" y="82"/>
                  </a:lnTo>
                  <a:lnTo>
                    <a:pt x="3849" y="39"/>
                  </a:lnTo>
                  <a:lnTo>
                    <a:pt x="3928" y="0"/>
                  </a:lnTo>
                  <a:lnTo>
                    <a:pt x="4012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0" name="Freeform 320"/>
            <p:cNvSpPr>
              <a:spLocks noChangeAspect="1"/>
            </p:cNvSpPr>
            <p:nvPr/>
          </p:nvSpPr>
          <p:spPr bwMode="auto">
            <a:xfrm>
              <a:off x="2706" y="1446"/>
              <a:ext cx="1717" cy="535"/>
            </a:xfrm>
            <a:custGeom>
              <a:avLst/>
              <a:gdLst/>
              <a:ahLst/>
              <a:cxnLst>
                <a:cxn ang="0">
                  <a:pos x="0" y="1256"/>
                </a:cxn>
                <a:cxn ang="0">
                  <a:pos x="84" y="1229"/>
                </a:cxn>
                <a:cxn ang="0">
                  <a:pos x="163" y="1203"/>
                </a:cxn>
                <a:cxn ang="0">
                  <a:pos x="245" y="1179"/>
                </a:cxn>
                <a:cxn ang="0">
                  <a:pos x="327" y="1155"/>
                </a:cxn>
                <a:cxn ang="0">
                  <a:pos x="406" y="1129"/>
                </a:cxn>
                <a:cxn ang="0">
                  <a:pos x="487" y="1102"/>
                </a:cxn>
                <a:cxn ang="0">
                  <a:pos x="567" y="1081"/>
                </a:cxn>
                <a:cxn ang="0">
                  <a:pos x="643" y="1054"/>
                </a:cxn>
                <a:cxn ang="0">
                  <a:pos x="725" y="1028"/>
                </a:cxn>
                <a:cxn ang="0">
                  <a:pos x="807" y="1006"/>
                </a:cxn>
                <a:cxn ang="0">
                  <a:pos x="883" y="980"/>
                </a:cxn>
                <a:cxn ang="0">
                  <a:pos x="963" y="956"/>
                </a:cxn>
                <a:cxn ang="0">
                  <a:pos x="1042" y="929"/>
                </a:cxn>
                <a:cxn ang="0">
                  <a:pos x="1121" y="908"/>
                </a:cxn>
                <a:cxn ang="0">
                  <a:pos x="1198" y="881"/>
                </a:cxn>
                <a:cxn ang="0">
                  <a:pos x="1274" y="857"/>
                </a:cxn>
                <a:cxn ang="0">
                  <a:pos x="1354" y="836"/>
                </a:cxn>
                <a:cxn ang="0">
                  <a:pos x="1430" y="809"/>
                </a:cxn>
                <a:cxn ang="0">
                  <a:pos x="1507" y="785"/>
                </a:cxn>
                <a:cxn ang="0">
                  <a:pos x="1584" y="764"/>
                </a:cxn>
                <a:cxn ang="0">
                  <a:pos x="1661" y="737"/>
                </a:cxn>
                <a:cxn ang="0">
                  <a:pos x="1735" y="713"/>
                </a:cxn>
                <a:cxn ang="0">
                  <a:pos x="1814" y="692"/>
                </a:cxn>
                <a:cxn ang="0">
                  <a:pos x="1889" y="668"/>
                </a:cxn>
                <a:cxn ang="0">
                  <a:pos x="1963" y="641"/>
                </a:cxn>
                <a:cxn ang="0">
                  <a:pos x="2042" y="620"/>
                </a:cxn>
                <a:cxn ang="0">
                  <a:pos x="2117" y="596"/>
                </a:cxn>
                <a:cxn ang="0">
                  <a:pos x="2191" y="574"/>
                </a:cxn>
                <a:cxn ang="0">
                  <a:pos x="2266" y="550"/>
                </a:cxn>
                <a:cxn ang="0">
                  <a:pos x="2342" y="526"/>
                </a:cxn>
                <a:cxn ang="0">
                  <a:pos x="2414" y="504"/>
                </a:cxn>
                <a:cxn ang="0">
                  <a:pos x="2489" y="480"/>
                </a:cxn>
                <a:cxn ang="0">
                  <a:pos x="2563" y="459"/>
                </a:cxn>
                <a:cxn ang="0">
                  <a:pos x="2635" y="435"/>
                </a:cxn>
                <a:cxn ang="0">
                  <a:pos x="2710" y="411"/>
                </a:cxn>
                <a:cxn ang="0">
                  <a:pos x="2782" y="389"/>
                </a:cxn>
                <a:cxn ang="0">
                  <a:pos x="2858" y="365"/>
                </a:cxn>
                <a:cxn ang="0">
                  <a:pos x="2930" y="344"/>
                </a:cxn>
                <a:cxn ang="0">
                  <a:pos x="3002" y="320"/>
                </a:cxn>
                <a:cxn ang="0">
                  <a:pos x="3074" y="296"/>
                </a:cxn>
                <a:cxn ang="0">
                  <a:pos x="3146" y="276"/>
                </a:cxn>
                <a:cxn ang="0">
                  <a:pos x="3218" y="252"/>
                </a:cxn>
                <a:cxn ang="0">
                  <a:pos x="3290" y="231"/>
                </a:cxn>
                <a:cxn ang="0">
                  <a:pos x="3362" y="207"/>
                </a:cxn>
                <a:cxn ang="0">
                  <a:pos x="3434" y="188"/>
                </a:cxn>
                <a:cxn ang="0">
                  <a:pos x="3501" y="164"/>
                </a:cxn>
                <a:cxn ang="0">
                  <a:pos x="3573" y="142"/>
                </a:cxn>
                <a:cxn ang="0">
                  <a:pos x="3645" y="120"/>
                </a:cxn>
                <a:cxn ang="0">
                  <a:pos x="3715" y="99"/>
                </a:cxn>
                <a:cxn ang="0">
                  <a:pos x="3785" y="75"/>
                </a:cxn>
                <a:cxn ang="0">
                  <a:pos x="3857" y="56"/>
                </a:cxn>
                <a:cxn ang="0">
                  <a:pos x="3926" y="32"/>
                </a:cxn>
                <a:cxn ang="0">
                  <a:pos x="3993" y="10"/>
                </a:cxn>
                <a:cxn ang="0">
                  <a:pos x="4029" y="0"/>
                </a:cxn>
              </a:cxnLst>
              <a:rect l="0" t="0" r="r" b="b"/>
              <a:pathLst>
                <a:path w="4029" h="1256">
                  <a:moveTo>
                    <a:pt x="0" y="1256"/>
                  </a:moveTo>
                  <a:lnTo>
                    <a:pt x="84" y="1229"/>
                  </a:lnTo>
                  <a:lnTo>
                    <a:pt x="163" y="1203"/>
                  </a:lnTo>
                  <a:lnTo>
                    <a:pt x="245" y="1179"/>
                  </a:lnTo>
                  <a:lnTo>
                    <a:pt x="327" y="1155"/>
                  </a:lnTo>
                  <a:lnTo>
                    <a:pt x="406" y="1129"/>
                  </a:lnTo>
                  <a:lnTo>
                    <a:pt x="487" y="1102"/>
                  </a:lnTo>
                  <a:lnTo>
                    <a:pt x="567" y="1081"/>
                  </a:lnTo>
                  <a:lnTo>
                    <a:pt x="643" y="1054"/>
                  </a:lnTo>
                  <a:lnTo>
                    <a:pt x="725" y="1028"/>
                  </a:lnTo>
                  <a:lnTo>
                    <a:pt x="807" y="1006"/>
                  </a:lnTo>
                  <a:lnTo>
                    <a:pt x="883" y="980"/>
                  </a:lnTo>
                  <a:lnTo>
                    <a:pt x="963" y="956"/>
                  </a:lnTo>
                  <a:lnTo>
                    <a:pt x="1042" y="929"/>
                  </a:lnTo>
                  <a:lnTo>
                    <a:pt x="1121" y="908"/>
                  </a:lnTo>
                  <a:lnTo>
                    <a:pt x="1198" y="881"/>
                  </a:lnTo>
                  <a:lnTo>
                    <a:pt x="1274" y="857"/>
                  </a:lnTo>
                  <a:lnTo>
                    <a:pt x="1354" y="836"/>
                  </a:lnTo>
                  <a:lnTo>
                    <a:pt x="1430" y="809"/>
                  </a:lnTo>
                  <a:lnTo>
                    <a:pt x="1507" y="785"/>
                  </a:lnTo>
                  <a:lnTo>
                    <a:pt x="1584" y="764"/>
                  </a:lnTo>
                  <a:lnTo>
                    <a:pt x="1661" y="737"/>
                  </a:lnTo>
                  <a:lnTo>
                    <a:pt x="1735" y="713"/>
                  </a:lnTo>
                  <a:lnTo>
                    <a:pt x="1814" y="692"/>
                  </a:lnTo>
                  <a:lnTo>
                    <a:pt x="1889" y="668"/>
                  </a:lnTo>
                  <a:lnTo>
                    <a:pt x="1963" y="641"/>
                  </a:lnTo>
                  <a:lnTo>
                    <a:pt x="2042" y="620"/>
                  </a:lnTo>
                  <a:lnTo>
                    <a:pt x="2117" y="596"/>
                  </a:lnTo>
                  <a:lnTo>
                    <a:pt x="2191" y="574"/>
                  </a:lnTo>
                  <a:lnTo>
                    <a:pt x="2266" y="550"/>
                  </a:lnTo>
                  <a:lnTo>
                    <a:pt x="2342" y="526"/>
                  </a:lnTo>
                  <a:lnTo>
                    <a:pt x="2414" y="504"/>
                  </a:lnTo>
                  <a:lnTo>
                    <a:pt x="2489" y="480"/>
                  </a:lnTo>
                  <a:lnTo>
                    <a:pt x="2563" y="459"/>
                  </a:lnTo>
                  <a:lnTo>
                    <a:pt x="2635" y="435"/>
                  </a:lnTo>
                  <a:lnTo>
                    <a:pt x="2710" y="411"/>
                  </a:lnTo>
                  <a:lnTo>
                    <a:pt x="2782" y="389"/>
                  </a:lnTo>
                  <a:lnTo>
                    <a:pt x="2858" y="365"/>
                  </a:lnTo>
                  <a:lnTo>
                    <a:pt x="2930" y="344"/>
                  </a:lnTo>
                  <a:lnTo>
                    <a:pt x="3002" y="320"/>
                  </a:lnTo>
                  <a:lnTo>
                    <a:pt x="3074" y="296"/>
                  </a:lnTo>
                  <a:lnTo>
                    <a:pt x="3146" y="276"/>
                  </a:lnTo>
                  <a:lnTo>
                    <a:pt x="3218" y="252"/>
                  </a:lnTo>
                  <a:lnTo>
                    <a:pt x="3290" y="231"/>
                  </a:lnTo>
                  <a:lnTo>
                    <a:pt x="3362" y="207"/>
                  </a:lnTo>
                  <a:lnTo>
                    <a:pt x="3434" y="188"/>
                  </a:lnTo>
                  <a:lnTo>
                    <a:pt x="3501" y="164"/>
                  </a:lnTo>
                  <a:lnTo>
                    <a:pt x="3573" y="142"/>
                  </a:lnTo>
                  <a:lnTo>
                    <a:pt x="3645" y="120"/>
                  </a:lnTo>
                  <a:lnTo>
                    <a:pt x="3715" y="99"/>
                  </a:lnTo>
                  <a:lnTo>
                    <a:pt x="3785" y="75"/>
                  </a:lnTo>
                  <a:lnTo>
                    <a:pt x="3857" y="56"/>
                  </a:lnTo>
                  <a:lnTo>
                    <a:pt x="3926" y="32"/>
                  </a:lnTo>
                  <a:lnTo>
                    <a:pt x="3993" y="10"/>
                  </a:lnTo>
                  <a:lnTo>
                    <a:pt x="402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1" name="Freeform 321"/>
            <p:cNvSpPr>
              <a:spLocks noChangeAspect="1"/>
            </p:cNvSpPr>
            <p:nvPr/>
          </p:nvSpPr>
          <p:spPr bwMode="auto">
            <a:xfrm>
              <a:off x="955" y="1962"/>
              <a:ext cx="1709" cy="556"/>
            </a:xfrm>
            <a:custGeom>
              <a:avLst/>
              <a:gdLst/>
              <a:ahLst/>
              <a:cxnLst>
                <a:cxn ang="0">
                  <a:pos x="0" y="1305"/>
                </a:cxn>
                <a:cxn ang="0">
                  <a:pos x="46" y="1291"/>
                </a:cxn>
                <a:cxn ang="0">
                  <a:pos x="142" y="1262"/>
                </a:cxn>
                <a:cxn ang="0">
                  <a:pos x="238" y="1233"/>
                </a:cxn>
                <a:cxn ang="0">
                  <a:pos x="332" y="1200"/>
                </a:cxn>
                <a:cxn ang="0">
                  <a:pos x="425" y="1171"/>
                </a:cxn>
                <a:cxn ang="0">
                  <a:pos x="519" y="1142"/>
                </a:cxn>
                <a:cxn ang="0">
                  <a:pos x="612" y="1113"/>
                </a:cxn>
                <a:cxn ang="0">
                  <a:pos x="703" y="1084"/>
                </a:cxn>
                <a:cxn ang="0">
                  <a:pos x="795" y="1056"/>
                </a:cxn>
                <a:cxn ang="0">
                  <a:pos x="888" y="1027"/>
                </a:cxn>
                <a:cxn ang="0">
                  <a:pos x="979" y="998"/>
                </a:cxn>
                <a:cxn ang="0">
                  <a:pos x="1073" y="969"/>
                </a:cxn>
                <a:cxn ang="0">
                  <a:pos x="1164" y="940"/>
                </a:cxn>
                <a:cxn ang="0">
                  <a:pos x="1253" y="914"/>
                </a:cxn>
                <a:cxn ang="0">
                  <a:pos x="1347" y="885"/>
                </a:cxn>
                <a:cxn ang="0">
                  <a:pos x="1435" y="859"/>
                </a:cxn>
                <a:cxn ang="0">
                  <a:pos x="1524" y="830"/>
                </a:cxn>
                <a:cxn ang="0">
                  <a:pos x="1618" y="804"/>
                </a:cxn>
                <a:cxn ang="0">
                  <a:pos x="1707" y="775"/>
                </a:cxn>
                <a:cxn ang="0">
                  <a:pos x="1795" y="746"/>
                </a:cxn>
                <a:cxn ang="0">
                  <a:pos x="1882" y="720"/>
                </a:cxn>
                <a:cxn ang="0">
                  <a:pos x="1971" y="691"/>
                </a:cxn>
                <a:cxn ang="0">
                  <a:pos x="2062" y="664"/>
                </a:cxn>
                <a:cxn ang="0">
                  <a:pos x="2146" y="636"/>
                </a:cxn>
                <a:cxn ang="0">
                  <a:pos x="2235" y="609"/>
                </a:cxn>
                <a:cxn ang="0">
                  <a:pos x="2323" y="580"/>
                </a:cxn>
                <a:cxn ang="0">
                  <a:pos x="2410" y="554"/>
                </a:cxn>
                <a:cxn ang="0">
                  <a:pos x="2499" y="525"/>
                </a:cxn>
                <a:cxn ang="0">
                  <a:pos x="2585" y="501"/>
                </a:cxn>
                <a:cxn ang="0">
                  <a:pos x="2671" y="475"/>
                </a:cxn>
                <a:cxn ang="0">
                  <a:pos x="2755" y="446"/>
                </a:cxn>
                <a:cxn ang="0">
                  <a:pos x="2842" y="420"/>
                </a:cxn>
                <a:cxn ang="0">
                  <a:pos x="2926" y="393"/>
                </a:cxn>
                <a:cxn ang="0">
                  <a:pos x="3010" y="369"/>
                </a:cxn>
                <a:cxn ang="0">
                  <a:pos x="3096" y="338"/>
                </a:cxn>
                <a:cxn ang="0">
                  <a:pos x="3180" y="314"/>
                </a:cxn>
                <a:cxn ang="0">
                  <a:pos x="3266" y="288"/>
                </a:cxn>
                <a:cxn ang="0">
                  <a:pos x="3350" y="261"/>
                </a:cxn>
                <a:cxn ang="0">
                  <a:pos x="3434" y="228"/>
                </a:cxn>
                <a:cxn ang="0">
                  <a:pos x="3514" y="144"/>
                </a:cxn>
                <a:cxn ang="0">
                  <a:pos x="3595" y="86"/>
                </a:cxn>
                <a:cxn ang="0">
                  <a:pos x="3682" y="88"/>
                </a:cxn>
                <a:cxn ang="0">
                  <a:pos x="3763" y="74"/>
                </a:cxn>
                <a:cxn ang="0">
                  <a:pos x="3845" y="31"/>
                </a:cxn>
                <a:cxn ang="0">
                  <a:pos x="3926" y="0"/>
                </a:cxn>
                <a:cxn ang="0">
                  <a:pos x="4013" y="19"/>
                </a:cxn>
              </a:cxnLst>
              <a:rect l="0" t="0" r="r" b="b"/>
              <a:pathLst>
                <a:path w="4013" h="1305">
                  <a:moveTo>
                    <a:pt x="0" y="1305"/>
                  </a:moveTo>
                  <a:lnTo>
                    <a:pt x="46" y="1291"/>
                  </a:lnTo>
                  <a:lnTo>
                    <a:pt x="142" y="1262"/>
                  </a:lnTo>
                  <a:lnTo>
                    <a:pt x="238" y="1233"/>
                  </a:lnTo>
                  <a:lnTo>
                    <a:pt x="332" y="1200"/>
                  </a:lnTo>
                  <a:lnTo>
                    <a:pt x="425" y="1171"/>
                  </a:lnTo>
                  <a:lnTo>
                    <a:pt x="519" y="1142"/>
                  </a:lnTo>
                  <a:lnTo>
                    <a:pt x="612" y="1113"/>
                  </a:lnTo>
                  <a:lnTo>
                    <a:pt x="703" y="1084"/>
                  </a:lnTo>
                  <a:lnTo>
                    <a:pt x="795" y="1056"/>
                  </a:lnTo>
                  <a:lnTo>
                    <a:pt x="888" y="1027"/>
                  </a:lnTo>
                  <a:lnTo>
                    <a:pt x="979" y="998"/>
                  </a:lnTo>
                  <a:lnTo>
                    <a:pt x="1073" y="969"/>
                  </a:lnTo>
                  <a:lnTo>
                    <a:pt x="1164" y="940"/>
                  </a:lnTo>
                  <a:lnTo>
                    <a:pt x="1253" y="914"/>
                  </a:lnTo>
                  <a:lnTo>
                    <a:pt x="1347" y="885"/>
                  </a:lnTo>
                  <a:lnTo>
                    <a:pt x="1435" y="859"/>
                  </a:lnTo>
                  <a:lnTo>
                    <a:pt x="1524" y="830"/>
                  </a:lnTo>
                  <a:lnTo>
                    <a:pt x="1618" y="804"/>
                  </a:lnTo>
                  <a:lnTo>
                    <a:pt x="1707" y="775"/>
                  </a:lnTo>
                  <a:lnTo>
                    <a:pt x="1795" y="746"/>
                  </a:lnTo>
                  <a:lnTo>
                    <a:pt x="1882" y="720"/>
                  </a:lnTo>
                  <a:lnTo>
                    <a:pt x="1971" y="691"/>
                  </a:lnTo>
                  <a:lnTo>
                    <a:pt x="2062" y="664"/>
                  </a:lnTo>
                  <a:lnTo>
                    <a:pt x="2146" y="636"/>
                  </a:lnTo>
                  <a:lnTo>
                    <a:pt x="2235" y="609"/>
                  </a:lnTo>
                  <a:lnTo>
                    <a:pt x="2323" y="580"/>
                  </a:lnTo>
                  <a:lnTo>
                    <a:pt x="2410" y="554"/>
                  </a:lnTo>
                  <a:lnTo>
                    <a:pt x="2499" y="525"/>
                  </a:lnTo>
                  <a:lnTo>
                    <a:pt x="2585" y="501"/>
                  </a:lnTo>
                  <a:lnTo>
                    <a:pt x="2671" y="475"/>
                  </a:lnTo>
                  <a:lnTo>
                    <a:pt x="2755" y="446"/>
                  </a:lnTo>
                  <a:lnTo>
                    <a:pt x="2842" y="420"/>
                  </a:lnTo>
                  <a:lnTo>
                    <a:pt x="2926" y="393"/>
                  </a:lnTo>
                  <a:lnTo>
                    <a:pt x="3010" y="369"/>
                  </a:lnTo>
                  <a:lnTo>
                    <a:pt x="3096" y="338"/>
                  </a:lnTo>
                  <a:lnTo>
                    <a:pt x="3180" y="314"/>
                  </a:lnTo>
                  <a:lnTo>
                    <a:pt x="3266" y="288"/>
                  </a:lnTo>
                  <a:lnTo>
                    <a:pt x="3350" y="261"/>
                  </a:lnTo>
                  <a:lnTo>
                    <a:pt x="3434" y="228"/>
                  </a:lnTo>
                  <a:lnTo>
                    <a:pt x="3514" y="144"/>
                  </a:lnTo>
                  <a:lnTo>
                    <a:pt x="3595" y="86"/>
                  </a:lnTo>
                  <a:lnTo>
                    <a:pt x="3682" y="88"/>
                  </a:lnTo>
                  <a:lnTo>
                    <a:pt x="3763" y="74"/>
                  </a:lnTo>
                  <a:lnTo>
                    <a:pt x="3845" y="31"/>
                  </a:lnTo>
                  <a:lnTo>
                    <a:pt x="3926" y="0"/>
                  </a:lnTo>
                  <a:lnTo>
                    <a:pt x="4013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2" name="Freeform 322"/>
            <p:cNvSpPr>
              <a:spLocks noChangeAspect="1"/>
            </p:cNvSpPr>
            <p:nvPr/>
          </p:nvSpPr>
          <p:spPr bwMode="auto">
            <a:xfrm>
              <a:off x="2700" y="1440"/>
              <a:ext cx="1715" cy="536"/>
            </a:xfrm>
            <a:custGeom>
              <a:avLst/>
              <a:gdLst/>
              <a:ahLst/>
              <a:cxnLst>
                <a:cxn ang="0">
                  <a:pos x="0" y="1256"/>
                </a:cxn>
                <a:cxn ang="0">
                  <a:pos x="81" y="1229"/>
                </a:cxn>
                <a:cxn ang="0">
                  <a:pos x="161" y="1203"/>
                </a:cxn>
                <a:cxn ang="0">
                  <a:pos x="242" y="1179"/>
                </a:cxn>
                <a:cxn ang="0">
                  <a:pos x="321" y="1153"/>
                </a:cxn>
                <a:cxn ang="0">
                  <a:pos x="403" y="1129"/>
                </a:cxn>
                <a:cxn ang="0">
                  <a:pos x="485" y="1102"/>
                </a:cxn>
                <a:cxn ang="0">
                  <a:pos x="564" y="1078"/>
                </a:cxn>
                <a:cxn ang="0">
                  <a:pos x="641" y="1054"/>
                </a:cxn>
                <a:cxn ang="0">
                  <a:pos x="722" y="1028"/>
                </a:cxn>
                <a:cxn ang="0">
                  <a:pos x="801" y="1006"/>
                </a:cxn>
                <a:cxn ang="0">
                  <a:pos x="881" y="980"/>
                </a:cxn>
                <a:cxn ang="0">
                  <a:pos x="957" y="956"/>
                </a:cxn>
                <a:cxn ang="0">
                  <a:pos x="1037" y="932"/>
                </a:cxn>
                <a:cxn ang="0">
                  <a:pos x="1116" y="908"/>
                </a:cxn>
                <a:cxn ang="0">
                  <a:pos x="1195" y="881"/>
                </a:cxn>
                <a:cxn ang="0">
                  <a:pos x="1272" y="860"/>
                </a:cxn>
                <a:cxn ang="0">
                  <a:pos x="1351" y="833"/>
                </a:cxn>
                <a:cxn ang="0">
                  <a:pos x="1425" y="809"/>
                </a:cxn>
                <a:cxn ang="0">
                  <a:pos x="1502" y="788"/>
                </a:cxn>
                <a:cxn ang="0">
                  <a:pos x="1581" y="761"/>
                </a:cxn>
                <a:cxn ang="0">
                  <a:pos x="1658" y="737"/>
                </a:cxn>
                <a:cxn ang="0">
                  <a:pos x="1732" y="716"/>
                </a:cxn>
                <a:cxn ang="0">
                  <a:pos x="1809" y="692"/>
                </a:cxn>
                <a:cxn ang="0">
                  <a:pos x="1886" y="665"/>
                </a:cxn>
                <a:cxn ang="0">
                  <a:pos x="1960" y="644"/>
                </a:cxn>
                <a:cxn ang="0">
                  <a:pos x="2035" y="620"/>
                </a:cxn>
                <a:cxn ang="0">
                  <a:pos x="2109" y="596"/>
                </a:cxn>
                <a:cxn ang="0">
                  <a:pos x="2186" y="574"/>
                </a:cxn>
                <a:cxn ang="0">
                  <a:pos x="2260" y="550"/>
                </a:cxn>
                <a:cxn ang="0">
                  <a:pos x="2335" y="526"/>
                </a:cxn>
                <a:cxn ang="0">
                  <a:pos x="2409" y="504"/>
                </a:cxn>
                <a:cxn ang="0">
                  <a:pos x="2486" y="480"/>
                </a:cxn>
                <a:cxn ang="0">
                  <a:pos x="2558" y="459"/>
                </a:cxn>
                <a:cxn ang="0">
                  <a:pos x="2632" y="435"/>
                </a:cxn>
                <a:cxn ang="0">
                  <a:pos x="2704" y="411"/>
                </a:cxn>
                <a:cxn ang="0">
                  <a:pos x="2779" y="389"/>
                </a:cxn>
                <a:cxn ang="0">
                  <a:pos x="2851" y="365"/>
                </a:cxn>
                <a:cxn ang="0">
                  <a:pos x="2923" y="344"/>
                </a:cxn>
                <a:cxn ang="0">
                  <a:pos x="2997" y="320"/>
                </a:cxn>
                <a:cxn ang="0">
                  <a:pos x="3069" y="300"/>
                </a:cxn>
                <a:cxn ang="0">
                  <a:pos x="3141" y="276"/>
                </a:cxn>
                <a:cxn ang="0">
                  <a:pos x="3213" y="255"/>
                </a:cxn>
                <a:cxn ang="0">
                  <a:pos x="3285" y="231"/>
                </a:cxn>
                <a:cxn ang="0">
                  <a:pos x="3357" y="207"/>
                </a:cxn>
                <a:cxn ang="0">
                  <a:pos x="3427" y="188"/>
                </a:cxn>
                <a:cxn ang="0">
                  <a:pos x="3499" y="164"/>
                </a:cxn>
                <a:cxn ang="0">
                  <a:pos x="3571" y="142"/>
                </a:cxn>
                <a:cxn ang="0">
                  <a:pos x="3640" y="120"/>
                </a:cxn>
                <a:cxn ang="0">
                  <a:pos x="3712" y="99"/>
                </a:cxn>
                <a:cxn ang="0">
                  <a:pos x="3782" y="77"/>
                </a:cxn>
                <a:cxn ang="0">
                  <a:pos x="3849" y="56"/>
                </a:cxn>
                <a:cxn ang="0">
                  <a:pos x="3921" y="32"/>
                </a:cxn>
                <a:cxn ang="0">
                  <a:pos x="3991" y="12"/>
                </a:cxn>
                <a:cxn ang="0">
                  <a:pos x="4024" y="0"/>
                </a:cxn>
              </a:cxnLst>
              <a:rect l="0" t="0" r="r" b="b"/>
              <a:pathLst>
                <a:path w="4024" h="1256">
                  <a:moveTo>
                    <a:pt x="0" y="1256"/>
                  </a:moveTo>
                  <a:lnTo>
                    <a:pt x="81" y="1229"/>
                  </a:lnTo>
                  <a:lnTo>
                    <a:pt x="161" y="1203"/>
                  </a:lnTo>
                  <a:lnTo>
                    <a:pt x="242" y="1179"/>
                  </a:lnTo>
                  <a:lnTo>
                    <a:pt x="321" y="1153"/>
                  </a:lnTo>
                  <a:lnTo>
                    <a:pt x="403" y="1129"/>
                  </a:lnTo>
                  <a:lnTo>
                    <a:pt x="485" y="1102"/>
                  </a:lnTo>
                  <a:lnTo>
                    <a:pt x="564" y="1078"/>
                  </a:lnTo>
                  <a:lnTo>
                    <a:pt x="641" y="1054"/>
                  </a:lnTo>
                  <a:lnTo>
                    <a:pt x="722" y="1028"/>
                  </a:lnTo>
                  <a:lnTo>
                    <a:pt x="801" y="1006"/>
                  </a:lnTo>
                  <a:lnTo>
                    <a:pt x="881" y="980"/>
                  </a:lnTo>
                  <a:lnTo>
                    <a:pt x="957" y="956"/>
                  </a:lnTo>
                  <a:lnTo>
                    <a:pt x="1037" y="932"/>
                  </a:lnTo>
                  <a:lnTo>
                    <a:pt x="1116" y="908"/>
                  </a:lnTo>
                  <a:lnTo>
                    <a:pt x="1195" y="881"/>
                  </a:lnTo>
                  <a:lnTo>
                    <a:pt x="1272" y="860"/>
                  </a:lnTo>
                  <a:lnTo>
                    <a:pt x="1351" y="833"/>
                  </a:lnTo>
                  <a:lnTo>
                    <a:pt x="1425" y="809"/>
                  </a:lnTo>
                  <a:lnTo>
                    <a:pt x="1502" y="788"/>
                  </a:lnTo>
                  <a:lnTo>
                    <a:pt x="1581" y="761"/>
                  </a:lnTo>
                  <a:lnTo>
                    <a:pt x="1658" y="737"/>
                  </a:lnTo>
                  <a:lnTo>
                    <a:pt x="1732" y="716"/>
                  </a:lnTo>
                  <a:lnTo>
                    <a:pt x="1809" y="692"/>
                  </a:lnTo>
                  <a:lnTo>
                    <a:pt x="1886" y="665"/>
                  </a:lnTo>
                  <a:lnTo>
                    <a:pt x="1960" y="644"/>
                  </a:lnTo>
                  <a:lnTo>
                    <a:pt x="2035" y="620"/>
                  </a:lnTo>
                  <a:lnTo>
                    <a:pt x="2109" y="596"/>
                  </a:lnTo>
                  <a:lnTo>
                    <a:pt x="2186" y="574"/>
                  </a:lnTo>
                  <a:lnTo>
                    <a:pt x="2260" y="550"/>
                  </a:lnTo>
                  <a:lnTo>
                    <a:pt x="2335" y="526"/>
                  </a:lnTo>
                  <a:lnTo>
                    <a:pt x="2409" y="504"/>
                  </a:lnTo>
                  <a:lnTo>
                    <a:pt x="2486" y="480"/>
                  </a:lnTo>
                  <a:lnTo>
                    <a:pt x="2558" y="459"/>
                  </a:lnTo>
                  <a:lnTo>
                    <a:pt x="2632" y="435"/>
                  </a:lnTo>
                  <a:lnTo>
                    <a:pt x="2704" y="411"/>
                  </a:lnTo>
                  <a:lnTo>
                    <a:pt x="2779" y="389"/>
                  </a:lnTo>
                  <a:lnTo>
                    <a:pt x="2851" y="365"/>
                  </a:lnTo>
                  <a:lnTo>
                    <a:pt x="2923" y="344"/>
                  </a:lnTo>
                  <a:lnTo>
                    <a:pt x="2997" y="320"/>
                  </a:lnTo>
                  <a:lnTo>
                    <a:pt x="3069" y="300"/>
                  </a:lnTo>
                  <a:lnTo>
                    <a:pt x="3141" y="276"/>
                  </a:lnTo>
                  <a:lnTo>
                    <a:pt x="3213" y="255"/>
                  </a:lnTo>
                  <a:lnTo>
                    <a:pt x="3285" y="231"/>
                  </a:lnTo>
                  <a:lnTo>
                    <a:pt x="3357" y="207"/>
                  </a:lnTo>
                  <a:lnTo>
                    <a:pt x="3427" y="188"/>
                  </a:lnTo>
                  <a:lnTo>
                    <a:pt x="3499" y="164"/>
                  </a:lnTo>
                  <a:lnTo>
                    <a:pt x="3571" y="142"/>
                  </a:lnTo>
                  <a:lnTo>
                    <a:pt x="3640" y="120"/>
                  </a:lnTo>
                  <a:lnTo>
                    <a:pt x="3712" y="99"/>
                  </a:lnTo>
                  <a:lnTo>
                    <a:pt x="3782" y="77"/>
                  </a:lnTo>
                  <a:lnTo>
                    <a:pt x="3849" y="56"/>
                  </a:lnTo>
                  <a:lnTo>
                    <a:pt x="3921" y="32"/>
                  </a:lnTo>
                  <a:lnTo>
                    <a:pt x="3991" y="12"/>
                  </a:lnTo>
                  <a:lnTo>
                    <a:pt x="402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3" name="Freeform 323"/>
            <p:cNvSpPr>
              <a:spLocks noChangeAspect="1"/>
            </p:cNvSpPr>
            <p:nvPr/>
          </p:nvSpPr>
          <p:spPr bwMode="auto">
            <a:xfrm>
              <a:off x="949" y="1435"/>
              <a:ext cx="3459" cy="1077"/>
            </a:xfrm>
            <a:custGeom>
              <a:avLst/>
              <a:gdLst/>
              <a:ahLst/>
              <a:cxnLst>
                <a:cxn ang="0">
                  <a:pos x="48" y="2511"/>
                </a:cxn>
                <a:cxn ang="0">
                  <a:pos x="238" y="2451"/>
                </a:cxn>
                <a:cxn ang="0">
                  <a:pos x="425" y="2393"/>
                </a:cxn>
                <a:cxn ang="0">
                  <a:pos x="612" y="2336"/>
                </a:cxn>
                <a:cxn ang="0">
                  <a:pos x="797" y="2278"/>
                </a:cxn>
                <a:cxn ang="0">
                  <a:pos x="979" y="2221"/>
                </a:cxn>
                <a:cxn ang="0">
                  <a:pos x="1161" y="2168"/>
                </a:cxn>
                <a:cxn ang="0">
                  <a:pos x="1344" y="2110"/>
                </a:cxn>
                <a:cxn ang="0">
                  <a:pos x="1524" y="2050"/>
                </a:cxn>
                <a:cxn ang="0">
                  <a:pos x="1704" y="1997"/>
                </a:cxn>
                <a:cxn ang="0">
                  <a:pos x="1881" y="1942"/>
                </a:cxn>
                <a:cxn ang="0">
                  <a:pos x="2057" y="1887"/>
                </a:cxn>
                <a:cxn ang="0">
                  <a:pos x="2232" y="1832"/>
                </a:cxn>
                <a:cxn ang="0">
                  <a:pos x="2409" y="1779"/>
                </a:cxn>
                <a:cxn ang="0">
                  <a:pos x="2580" y="1724"/>
                </a:cxn>
                <a:cxn ang="0">
                  <a:pos x="2753" y="1671"/>
                </a:cxn>
                <a:cxn ang="0">
                  <a:pos x="2923" y="1616"/>
                </a:cxn>
                <a:cxn ang="0">
                  <a:pos x="3093" y="1565"/>
                </a:cxn>
                <a:cxn ang="0">
                  <a:pos x="3264" y="1513"/>
                </a:cxn>
                <a:cxn ang="0">
                  <a:pos x="3432" y="1455"/>
                </a:cxn>
                <a:cxn ang="0">
                  <a:pos x="3592" y="1306"/>
                </a:cxn>
                <a:cxn ang="0">
                  <a:pos x="3758" y="1294"/>
                </a:cxn>
                <a:cxn ang="0">
                  <a:pos x="3924" y="1227"/>
                </a:cxn>
                <a:cxn ang="0">
                  <a:pos x="4094" y="1253"/>
                </a:cxn>
                <a:cxn ang="0">
                  <a:pos x="4255" y="1205"/>
                </a:cxn>
                <a:cxn ang="0">
                  <a:pos x="4416" y="1153"/>
                </a:cxn>
                <a:cxn ang="0">
                  <a:pos x="4576" y="1105"/>
                </a:cxn>
                <a:cxn ang="0">
                  <a:pos x="4735" y="1054"/>
                </a:cxn>
                <a:cxn ang="0">
                  <a:pos x="4893" y="1004"/>
                </a:cxn>
                <a:cxn ang="0">
                  <a:pos x="5052" y="953"/>
                </a:cxn>
                <a:cxn ang="0">
                  <a:pos x="5210" y="905"/>
                </a:cxn>
                <a:cxn ang="0">
                  <a:pos x="5366" y="860"/>
                </a:cxn>
                <a:cxn ang="0">
                  <a:pos x="5519" y="809"/>
                </a:cxn>
                <a:cxn ang="0">
                  <a:pos x="5675" y="761"/>
                </a:cxn>
                <a:cxn ang="0">
                  <a:pos x="5827" y="716"/>
                </a:cxn>
                <a:cxn ang="0">
                  <a:pos x="5980" y="665"/>
                </a:cxn>
                <a:cxn ang="0">
                  <a:pos x="6129" y="620"/>
                </a:cxn>
                <a:cxn ang="0">
                  <a:pos x="6280" y="574"/>
                </a:cxn>
                <a:cxn ang="0">
                  <a:pos x="6429" y="528"/>
                </a:cxn>
                <a:cxn ang="0">
                  <a:pos x="6575" y="483"/>
                </a:cxn>
                <a:cxn ang="0">
                  <a:pos x="6724" y="435"/>
                </a:cxn>
                <a:cxn ang="0">
                  <a:pos x="6873" y="389"/>
                </a:cxn>
                <a:cxn ang="0">
                  <a:pos x="7017" y="344"/>
                </a:cxn>
                <a:cxn ang="0">
                  <a:pos x="7161" y="300"/>
                </a:cxn>
                <a:cxn ang="0">
                  <a:pos x="7305" y="255"/>
                </a:cxn>
                <a:cxn ang="0">
                  <a:pos x="7449" y="212"/>
                </a:cxn>
                <a:cxn ang="0">
                  <a:pos x="7593" y="166"/>
                </a:cxn>
                <a:cxn ang="0">
                  <a:pos x="7732" y="123"/>
                </a:cxn>
                <a:cxn ang="0">
                  <a:pos x="7871" y="80"/>
                </a:cxn>
                <a:cxn ang="0">
                  <a:pos x="8013" y="34"/>
                </a:cxn>
                <a:cxn ang="0">
                  <a:pos x="8116" y="0"/>
                </a:cxn>
              </a:cxnLst>
              <a:rect l="0" t="0" r="r" b="b"/>
              <a:pathLst>
                <a:path w="8116" h="2528">
                  <a:moveTo>
                    <a:pt x="0" y="2528"/>
                  </a:moveTo>
                  <a:lnTo>
                    <a:pt x="48" y="2511"/>
                  </a:lnTo>
                  <a:lnTo>
                    <a:pt x="142" y="2482"/>
                  </a:lnTo>
                  <a:lnTo>
                    <a:pt x="238" y="2451"/>
                  </a:lnTo>
                  <a:lnTo>
                    <a:pt x="329" y="2422"/>
                  </a:lnTo>
                  <a:lnTo>
                    <a:pt x="425" y="2393"/>
                  </a:lnTo>
                  <a:lnTo>
                    <a:pt x="516" y="2365"/>
                  </a:lnTo>
                  <a:lnTo>
                    <a:pt x="612" y="2336"/>
                  </a:lnTo>
                  <a:lnTo>
                    <a:pt x="703" y="2307"/>
                  </a:lnTo>
                  <a:lnTo>
                    <a:pt x="797" y="2278"/>
                  </a:lnTo>
                  <a:lnTo>
                    <a:pt x="888" y="2249"/>
                  </a:lnTo>
                  <a:lnTo>
                    <a:pt x="979" y="2221"/>
                  </a:lnTo>
                  <a:lnTo>
                    <a:pt x="1073" y="2192"/>
                  </a:lnTo>
                  <a:lnTo>
                    <a:pt x="1161" y="2168"/>
                  </a:lnTo>
                  <a:lnTo>
                    <a:pt x="1253" y="2139"/>
                  </a:lnTo>
                  <a:lnTo>
                    <a:pt x="1344" y="2110"/>
                  </a:lnTo>
                  <a:lnTo>
                    <a:pt x="1435" y="2079"/>
                  </a:lnTo>
                  <a:lnTo>
                    <a:pt x="1524" y="2050"/>
                  </a:lnTo>
                  <a:lnTo>
                    <a:pt x="1613" y="2026"/>
                  </a:lnTo>
                  <a:lnTo>
                    <a:pt x="1704" y="1997"/>
                  </a:lnTo>
                  <a:lnTo>
                    <a:pt x="1793" y="1969"/>
                  </a:lnTo>
                  <a:lnTo>
                    <a:pt x="1881" y="1942"/>
                  </a:lnTo>
                  <a:lnTo>
                    <a:pt x="1970" y="1913"/>
                  </a:lnTo>
                  <a:lnTo>
                    <a:pt x="2057" y="1887"/>
                  </a:lnTo>
                  <a:lnTo>
                    <a:pt x="2148" y="1858"/>
                  </a:lnTo>
                  <a:lnTo>
                    <a:pt x="2232" y="1832"/>
                  </a:lnTo>
                  <a:lnTo>
                    <a:pt x="2318" y="1803"/>
                  </a:lnTo>
                  <a:lnTo>
                    <a:pt x="2409" y="1779"/>
                  </a:lnTo>
                  <a:lnTo>
                    <a:pt x="2496" y="1753"/>
                  </a:lnTo>
                  <a:lnTo>
                    <a:pt x="2580" y="1724"/>
                  </a:lnTo>
                  <a:lnTo>
                    <a:pt x="2669" y="1697"/>
                  </a:lnTo>
                  <a:lnTo>
                    <a:pt x="2753" y="1671"/>
                  </a:lnTo>
                  <a:lnTo>
                    <a:pt x="2836" y="1642"/>
                  </a:lnTo>
                  <a:lnTo>
                    <a:pt x="2923" y="1616"/>
                  </a:lnTo>
                  <a:lnTo>
                    <a:pt x="3012" y="1592"/>
                  </a:lnTo>
                  <a:lnTo>
                    <a:pt x="3093" y="1565"/>
                  </a:lnTo>
                  <a:lnTo>
                    <a:pt x="3180" y="1539"/>
                  </a:lnTo>
                  <a:lnTo>
                    <a:pt x="3264" y="1513"/>
                  </a:lnTo>
                  <a:lnTo>
                    <a:pt x="3348" y="1486"/>
                  </a:lnTo>
                  <a:lnTo>
                    <a:pt x="3432" y="1455"/>
                  </a:lnTo>
                  <a:lnTo>
                    <a:pt x="3511" y="1376"/>
                  </a:lnTo>
                  <a:lnTo>
                    <a:pt x="3592" y="1306"/>
                  </a:lnTo>
                  <a:lnTo>
                    <a:pt x="3676" y="1306"/>
                  </a:lnTo>
                  <a:lnTo>
                    <a:pt x="3758" y="1294"/>
                  </a:lnTo>
                  <a:lnTo>
                    <a:pt x="3842" y="1249"/>
                  </a:lnTo>
                  <a:lnTo>
                    <a:pt x="3924" y="1227"/>
                  </a:lnTo>
                  <a:lnTo>
                    <a:pt x="4010" y="1251"/>
                  </a:lnTo>
                  <a:lnTo>
                    <a:pt x="4094" y="1253"/>
                  </a:lnTo>
                  <a:lnTo>
                    <a:pt x="4173" y="1227"/>
                  </a:lnTo>
                  <a:lnTo>
                    <a:pt x="4255" y="1205"/>
                  </a:lnTo>
                  <a:lnTo>
                    <a:pt x="4336" y="1179"/>
                  </a:lnTo>
                  <a:lnTo>
                    <a:pt x="4416" y="1153"/>
                  </a:lnTo>
                  <a:lnTo>
                    <a:pt x="4497" y="1126"/>
                  </a:lnTo>
                  <a:lnTo>
                    <a:pt x="4576" y="1105"/>
                  </a:lnTo>
                  <a:lnTo>
                    <a:pt x="4658" y="1078"/>
                  </a:lnTo>
                  <a:lnTo>
                    <a:pt x="4735" y="1054"/>
                  </a:lnTo>
                  <a:lnTo>
                    <a:pt x="4816" y="1030"/>
                  </a:lnTo>
                  <a:lnTo>
                    <a:pt x="4893" y="1004"/>
                  </a:lnTo>
                  <a:lnTo>
                    <a:pt x="4975" y="980"/>
                  </a:lnTo>
                  <a:lnTo>
                    <a:pt x="5052" y="953"/>
                  </a:lnTo>
                  <a:lnTo>
                    <a:pt x="5128" y="932"/>
                  </a:lnTo>
                  <a:lnTo>
                    <a:pt x="5210" y="905"/>
                  </a:lnTo>
                  <a:lnTo>
                    <a:pt x="5289" y="881"/>
                  </a:lnTo>
                  <a:lnTo>
                    <a:pt x="5366" y="860"/>
                  </a:lnTo>
                  <a:lnTo>
                    <a:pt x="5440" y="833"/>
                  </a:lnTo>
                  <a:lnTo>
                    <a:pt x="5519" y="809"/>
                  </a:lnTo>
                  <a:lnTo>
                    <a:pt x="5596" y="788"/>
                  </a:lnTo>
                  <a:lnTo>
                    <a:pt x="5675" y="761"/>
                  </a:lnTo>
                  <a:lnTo>
                    <a:pt x="5750" y="737"/>
                  </a:lnTo>
                  <a:lnTo>
                    <a:pt x="5827" y="716"/>
                  </a:lnTo>
                  <a:lnTo>
                    <a:pt x="5901" y="692"/>
                  </a:lnTo>
                  <a:lnTo>
                    <a:pt x="5980" y="665"/>
                  </a:lnTo>
                  <a:lnTo>
                    <a:pt x="6055" y="644"/>
                  </a:lnTo>
                  <a:lnTo>
                    <a:pt x="6129" y="620"/>
                  </a:lnTo>
                  <a:lnTo>
                    <a:pt x="6203" y="598"/>
                  </a:lnTo>
                  <a:lnTo>
                    <a:pt x="6280" y="574"/>
                  </a:lnTo>
                  <a:lnTo>
                    <a:pt x="6355" y="550"/>
                  </a:lnTo>
                  <a:lnTo>
                    <a:pt x="6429" y="528"/>
                  </a:lnTo>
                  <a:lnTo>
                    <a:pt x="6503" y="504"/>
                  </a:lnTo>
                  <a:lnTo>
                    <a:pt x="6575" y="483"/>
                  </a:lnTo>
                  <a:lnTo>
                    <a:pt x="6650" y="459"/>
                  </a:lnTo>
                  <a:lnTo>
                    <a:pt x="6724" y="435"/>
                  </a:lnTo>
                  <a:lnTo>
                    <a:pt x="6796" y="413"/>
                  </a:lnTo>
                  <a:lnTo>
                    <a:pt x="6873" y="389"/>
                  </a:lnTo>
                  <a:lnTo>
                    <a:pt x="6945" y="368"/>
                  </a:lnTo>
                  <a:lnTo>
                    <a:pt x="7017" y="344"/>
                  </a:lnTo>
                  <a:lnTo>
                    <a:pt x="7089" y="320"/>
                  </a:lnTo>
                  <a:lnTo>
                    <a:pt x="7161" y="300"/>
                  </a:lnTo>
                  <a:lnTo>
                    <a:pt x="7233" y="276"/>
                  </a:lnTo>
                  <a:lnTo>
                    <a:pt x="7305" y="255"/>
                  </a:lnTo>
                  <a:lnTo>
                    <a:pt x="7377" y="231"/>
                  </a:lnTo>
                  <a:lnTo>
                    <a:pt x="7449" y="212"/>
                  </a:lnTo>
                  <a:lnTo>
                    <a:pt x="7521" y="188"/>
                  </a:lnTo>
                  <a:lnTo>
                    <a:pt x="7593" y="166"/>
                  </a:lnTo>
                  <a:lnTo>
                    <a:pt x="7660" y="144"/>
                  </a:lnTo>
                  <a:lnTo>
                    <a:pt x="7732" y="123"/>
                  </a:lnTo>
                  <a:lnTo>
                    <a:pt x="7802" y="99"/>
                  </a:lnTo>
                  <a:lnTo>
                    <a:pt x="7871" y="80"/>
                  </a:lnTo>
                  <a:lnTo>
                    <a:pt x="7943" y="56"/>
                  </a:lnTo>
                  <a:lnTo>
                    <a:pt x="8013" y="34"/>
                  </a:lnTo>
                  <a:lnTo>
                    <a:pt x="8082" y="12"/>
                  </a:lnTo>
                  <a:lnTo>
                    <a:pt x="811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4" name="Freeform 324"/>
            <p:cNvSpPr>
              <a:spLocks noChangeAspect="1"/>
            </p:cNvSpPr>
            <p:nvPr/>
          </p:nvSpPr>
          <p:spPr bwMode="auto">
            <a:xfrm>
              <a:off x="943" y="1432"/>
              <a:ext cx="3455" cy="1073"/>
            </a:xfrm>
            <a:custGeom>
              <a:avLst/>
              <a:gdLst/>
              <a:ahLst/>
              <a:cxnLst>
                <a:cxn ang="0">
                  <a:pos x="45" y="2508"/>
                </a:cxn>
                <a:cxn ang="0">
                  <a:pos x="237" y="2446"/>
                </a:cxn>
                <a:cxn ang="0">
                  <a:pos x="424" y="2388"/>
                </a:cxn>
                <a:cxn ang="0">
                  <a:pos x="607" y="2330"/>
                </a:cxn>
                <a:cxn ang="0">
                  <a:pos x="794" y="2273"/>
                </a:cxn>
                <a:cxn ang="0">
                  <a:pos x="976" y="2215"/>
                </a:cxn>
                <a:cxn ang="0">
                  <a:pos x="1161" y="2160"/>
                </a:cxn>
                <a:cxn ang="0">
                  <a:pos x="1343" y="2105"/>
                </a:cxn>
                <a:cxn ang="0">
                  <a:pos x="1521" y="2050"/>
                </a:cxn>
                <a:cxn ang="0">
                  <a:pos x="1699" y="1992"/>
                </a:cxn>
                <a:cxn ang="0">
                  <a:pos x="1879" y="1937"/>
                </a:cxn>
                <a:cxn ang="0">
                  <a:pos x="2056" y="1882"/>
                </a:cxn>
                <a:cxn ang="0">
                  <a:pos x="2234" y="1826"/>
                </a:cxn>
                <a:cxn ang="0">
                  <a:pos x="2404" y="1771"/>
                </a:cxn>
                <a:cxn ang="0">
                  <a:pos x="2577" y="1721"/>
                </a:cxn>
                <a:cxn ang="0">
                  <a:pos x="2750" y="1666"/>
                </a:cxn>
                <a:cxn ang="0">
                  <a:pos x="2920" y="1615"/>
                </a:cxn>
                <a:cxn ang="0">
                  <a:pos x="3090" y="1560"/>
                </a:cxn>
                <a:cxn ang="0">
                  <a:pos x="3261" y="1507"/>
                </a:cxn>
                <a:cxn ang="0">
                  <a:pos x="3426" y="1457"/>
                </a:cxn>
                <a:cxn ang="0">
                  <a:pos x="3590" y="1306"/>
                </a:cxn>
                <a:cxn ang="0">
                  <a:pos x="3755" y="1284"/>
                </a:cxn>
                <a:cxn ang="0">
                  <a:pos x="3923" y="1229"/>
                </a:cxn>
                <a:cxn ang="0">
                  <a:pos x="4089" y="1250"/>
                </a:cxn>
                <a:cxn ang="0">
                  <a:pos x="4252" y="1200"/>
                </a:cxn>
                <a:cxn ang="0">
                  <a:pos x="4413" y="1150"/>
                </a:cxn>
                <a:cxn ang="0">
                  <a:pos x="4574" y="1102"/>
                </a:cxn>
                <a:cxn ang="0">
                  <a:pos x="4732" y="1049"/>
                </a:cxn>
                <a:cxn ang="0">
                  <a:pos x="4890" y="1001"/>
                </a:cxn>
                <a:cxn ang="0">
                  <a:pos x="5049" y="953"/>
                </a:cxn>
                <a:cxn ang="0">
                  <a:pos x="5205" y="902"/>
                </a:cxn>
                <a:cxn ang="0">
                  <a:pos x="5361" y="857"/>
                </a:cxn>
                <a:cxn ang="0">
                  <a:pos x="5514" y="809"/>
                </a:cxn>
                <a:cxn ang="0">
                  <a:pos x="5670" y="758"/>
                </a:cxn>
                <a:cxn ang="0">
                  <a:pos x="5824" y="713"/>
                </a:cxn>
                <a:cxn ang="0">
                  <a:pos x="5973" y="665"/>
                </a:cxn>
                <a:cxn ang="0">
                  <a:pos x="6126" y="617"/>
                </a:cxn>
                <a:cxn ang="0">
                  <a:pos x="6275" y="571"/>
                </a:cxn>
                <a:cxn ang="0">
                  <a:pos x="6426" y="525"/>
                </a:cxn>
                <a:cxn ang="0">
                  <a:pos x="6573" y="480"/>
                </a:cxn>
                <a:cxn ang="0">
                  <a:pos x="6719" y="432"/>
                </a:cxn>
                <a:cxn ang="0">
                  <a:pos x="6865" y="386"/>
                </a:cxn>
                <a:cxn ang="0">
                  <a:pos x="7014" y="341"/>
                </a:cxn>
                <a:cxn ang="0">
                  <a:pos x="7158" y="297"/>
                </a:cxn>
                <a:cxn ang="0">
                  <a:pos x="7302" y="252"/>
                </a:cxn>
                <a:cxn ang="0">
                  <a:pos x="7446" y="209"/>
                </a:cxn>
                <a:cxn ang="0">
                  <a:pos x="7585" y="165"/>
                </a:cxn>
                <a:cxn ang="0">
                  <a:pos x="7727" y="120"/>
                </a:cxn>
                <a:cxn ang="0">
                  <a:pos x="7868" y="77"/>
                </a:cxn>
                <a:cxn ang="0">
                  <a:pos x="8010" y="33"/>
                </a:cxn>
                <a:cxn ang="0">
                  <a:pos x="8113" y="0"/>
                </a:cxn>
              </a:cxnLst>
              <a:rect l="0" t="0" r="r" b="b"/>
              <a:pathLst>
                <a:path w="8113" h="2520">
                  <a:moveTo>
                    <a:pt x="0" y="2520"/>
                  </a:moveTo>
                  <a:lnTo>
                    <a:pt x="45" y="2508"/>
                  </a:lnTo>
                  <a:lnTo>
                    <a:pt x="141" y="2479"/>
                  </a:lnTo>
                  <a:lnTo>
                    <a:pt x="237" y="2446"/>
                  </a:lnTo>
                  <a:lnTo>
                    <a:pt x="328" y="2417"/>
                  </a:lnTo>
                  <a:lnTo>
                    <a:pt x="424" y="2388"/>
                  </a:lnTo>
                  <a:lnTo>
                    <a:pt x="515" y="2359"/>
                  </a:lnTo>
                  <a:lnTo>
                    <a:pt x="607" y="2330"/>
                  </a:lnTo>
                  <a:lnTo>
                    <a:pt x="700" y="2302"/>
                  </a:lnTo>
                  <a:lnTo>
                    <a:pt x="794" y="2273"/>
                  </a:lnTo>
                  <a:lnTo>
                    <a:pt x="887" y="2244"/>
                  </a:lnTo>
                  <a:lnTo>
                    <a:pt x="976" y="2215"/>
                  </a:lnTo>
                  <a:lnTo>
                    <a:pt x="1070" y="2186"/>
                  </a:lnTo>
                  <a:lnTo>
                    <a:pt x="1161" y="2160"/>
                  </a:lnTo>
                  <a:lnTo>
                    <a:pt x="1250" y="2131"/>
                  </a:lnTo>
                  <a:lnTo>
                    <a:pt x="1343" y="2105"/>
                  </a:lnTo>
                  <a:lnTo>
                    <a:pt x="1432" y="2076"/>
                  </a:lnTo>
                  <a:lnTo>
                    <a:pt x="1521" y="2050"/>
                  </a:lnTo>
                  <a:lnTo>
                    <a:pt x="1610" y="2021"/>
                  </a:lnTo>
                  <a:lnTo>
                    <a:pt x="1699" y="1992"/>
                  </a:lnTo>
                  <a:lnTo>
                    <a:pt x="1790" y="1966"/>
                  </a:lnTo>
                  <a:lnTo>
                    <a:pt x="1879" y="1937"/>
                  </a:lnTo>
                  <a:lnTo>
                    <a:pt x="1967" y="1910"/>
                  </a:lnTo>
                  <a:lnTo>
                    <a:pt x="2056" y="1882"/>
                  </a:lnTo>
                  <a:lnTo>
                    <a:pt x="2143" y="1855"/>
                  </a:lnTo>
                  <a:lnTo>
                    <a:pt x="2234" y="1826"/>
                  </a:lnTo>
                  <a:lnTo>
                    <a:pt x="2318" y="1800"/>
                  </a:lnTo>
                  <a:lnTo>
                    <a:pt x="2404" y="1771"/>
                  </a:lnTo>
                  <a:lnTo>
                    <a:pt x="2491" y="1747"/>
                  </a:lnTo>
                  <a:lnTo>
                    <a:pt x="2577" y="1721"/>
                  </a:lnTo>
                  <a:lnTo>
                    <a:pt x="2666" y="1692"/>
                  </a:lnTo>
                  <a:lnTo>
                    <a:pt x="2750" y="1666"/>
                  </a:lnTo>
                  <a:lnTo>
                    <a:pt x="2836" y="1639"/>
                  </a:lnTo>
                  <a:lnTo>
                    <a:pt x="2920" y="1615"/>
                  </a:lnTo>
                  <a:lnTo>
                    <a:pt x="3006" y="1589"/>
                  </a:lnTo>
                  <a:lnTo>
                    <a:pt x="3090" y="1560"/>
                  </a:lnTo>
                  <a:lnTo>
                    <a:pt x="3177" y="1534"/>
                  </a:lnTo>
                  <a:lnTo>
                    <a:pt x="3261" y="1507"/>
                  </a:lnTo>
                  <a:lnTo>
                    <a:pt x="3342" y="1481"/>
                  </a:lnTo>
                  <a:lnTo>
                    <a:pt x="3426" y="1457"/>
                  </a:lnTo>
                  <a:lnTo>
                    <a:pt x="3508" y="1380"/>
                  </a:lnTo>
                  <a:lnTo>
                    <a:pt x="3590" y="1306"/>
                  </a:lnTo>
                  <a:lnTo>
                    <a:pt x="3674" y="1294"/>
                  </a:lnTo>
                  <a:lnTo>
                    <a:pt x="3755" y="1284"/>
                  </a:lnTo>
                  <a:lnTo>
                    <a:pt x="3839" y="1241"/>
                  </a:lnTo>
                  <a:lnTo>
                    <a:pt x="3923" y="1229"/>
                  </a:lnTo>
                  <a:lnTo>
                    <a:pt x="4007" y="1255"/>
                  </a:lnTo>
                  <a:lnTo>
                    <a:pt x="4089" y="1250"/>
                  </a:lnTo>
                  <a:lnTo>
                    <a:pt x="4170" y="1224"/>
                  </a:lnTo>
                  <a:lnTo>
                    <a:pt x="4252" y="1200"/>
                  </a:lnTo>
                  <a:lnTo>
                    <a:pt x="4331" y="1176"/>
                  </a:lnTo>
                  <a:lnTo>
                    <a:pt x="4413" y="1150"/>
                  </a:lnTo>
                  <a:lnTo>
                    <a:pt x="4494" y="1123"/>
                  </a:lnTo>
                  <a:lnTo>
                    <a:pt x="4574" y="1102"/>
                  </a:lnTo>
                  <a:lnTo>
                    <a:pt x="4655" y="1075"/>
                  </a:lnTo>
                  <a:lnTo>
                    <a:pt x="4732" y="1049"/>
                  </a:lnTo>
                  <a:lnTo>
                    <a:pt x="4814" y="1027"/>
                  </a:lnTo>
                  <a:lnTo>
                    <a:pt x="4890" y="1001"/>
                  </a:lnTo>
                  <a:lnTo>
                    <a:pt x="4972" y="977"/>
                  </a:lnTo>
                  <a:lnTo>
                    <a:pt x="5049" y="953"/>
                  </a:lnTo>
                  <a:lnTo>
                    <a:pt x="5126" y="929"/>
                  </a:lnTo>
                  <a:lnTo>
                    <a:pt x="5205" y="902"/>
                  </a:lnTo>
                  <a:lnTo>
                    <a:pt x="5281" y="881"/>
                  </a:lnTo>
                  <a:lnTo>
                    <a:pt x="5361" y="857"/>
                  </a:lnTo>
                  <a:lnTo>
                    <a:pt x="5437" y="830"/>
                  </a:lnTo>
                  <a:lnTo>
                    <a:pt x="5514" y="809"/>
                  </a:lnTo>
                  <a:lnTo>
                    <a:pt x="5593" y="785"/>
                  </a:lnTo>
                  <a:lnTo>
                    <a:pt x="5670" y="758"/>
                  </a:lnTo>
                  <a:lnTo>
                    <a:pt x="5745" y="737"/>
                  </a:lnTo>
                  <a:lnTo>
                    <a:pt x="5824" y="713"/>
                  </a:lnTo>
                  <a:lnTo>
                    <a:pt x="5898" y="689"/>
                  </a:lnTo>
                  <a:lnTo>
                    <a:pt x="5973" y="665"/>
                  </a:lnTo>
                  <a:lnTo>
                    <a:pt x="6052" y="641"/>
                  </a:lnTo>
                  <a:lnTo>
                    <a:pt x="6126" y="617"/>
                  </a:lnTo>
                  <a:lnTo>
                    <a:pt x="6201" y="595"/>
                  </a:lnTo>
                  <a:lnTo>
                    <a:pt x="6275" y="571"/>
                  </a:lnTo>
                  <a:lnTo>
                    <a:pt x="6349" y="547"/>
                  </a:lnTo>
                  <a:lnTo>
                    <a:pt x="6426" y="525"/>
                  </a:lnTo>
                  <a:lnTo>
                    <a:pt x="6498" y="501"/>
                  </a:lnTo>
                  <a:lnTo>
                    <a:pt x="6573" y="480"/>
                  </a:lnTo>
                  <a:lnTo>
                    <a:pt x="6647" y="456"/>
                  </a:lnTo>
                  <a:lnTo>
                    <a:pt x="6719" y="432"/>
                  </a:lnTo>
                  <a:lnTo>
                    <a:pt x="6793" y="410"/>
                  </a:lnTo>
                  <a:lnTo>
                    <a:pt x="6865" y="386"/>
                  </a:lnTo>
                  <a:lnTo>
                    <a:pt x="6942" y="365"/>
                  </a:lnTo>
                  <a:lnTo>
                    <a:pt x="7014" y="341"/>
                  </a:lnTo>
                  <a:lnTo>
                    <a:pt x="7086" y="321"/>
                  </a:lnTo>
                  <a:lnTo>
                    <a:pt x="7158" y="297"/>
                  </a:lnTo>
                  <a:lnTo>
                    <a:pt x="7230" y="276"/>
                  </a:lnTo>
                  <a:lnTo>
                    <a:pt x="7302" y="252"/>
                  </a:lnTo>
                  <a:lnTo>
                    <a:pt x="7374" y="233"/>
                  </a:lnTo>
                  <a:lnTo>
                    <a:pt x="7446" y="209"/>
                  </a:lnTo>
                  <a:lnTo>
                    <a:pt x="7513" y="185"/>
                  </a:lnTo>
                  <a:lnTo>
                    <a:pt x="7585" y="165"/>
                  </a:lnTo>
                  <a:lnTo>
                    <a:pt x="7657" y="141"/>
                  </a:lnTo>
                  <a:lnTo>
                    <a:pt x="7727" y="120"/>
                  </a:lnTo>
                  <a:lnTo>
                    <a:pt x="7799" y="98"/>
                  </a:lnTo>
                  <a:lnTo>
                    <a:pt x="7868" y="77"/>
                  </a:lnTo>
                  <a:lnTo>
                    <a:pt x="7938" y="55"/>
                  </a:lnTo>
                  <a:lnTo>
                    <a:pt x="8010" y="33"/>
                  </a:lnTo>
                  <a:lnTo>
                    <a:pt x="8077" y="12"/>
                  </a:lnTo>
                  <a:lnTo>
                    <a:pt x="81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5" name="Freeform 325"/>
            <p:cNvSpPr>
              <a:spLocks noChangeAspect="1"/>
            </p:cNvSpPr>
            <p:nvPr/>
          </p:nvSpPr>
          <p:spPr bwMode="auto">
            <a:xfrm>
              <a:off x="936" y="1427"/>
              <a:ext cx="3455" cy="1073"/>
            </a:xfrm>
            <a:custGeom>
              <a:avLst/>
              <a:gdLst/>
              <a:ahLst/>
              <a:cxnLst>
                <a:cxn ang="0">
                  <a:pos x="48" y="2501"/>
                </a:cxn>
                <a:cxn ang="0">
                  <a:pos x="235" y="2441"/>
                </a:cxn>
                <a:cxn ang="0">
                  <a:pos x="422" y="2384"/>
                </a:cxn>
                <a:cxn ang="0">
                  <a:pos x="612" y="2326"/>
                </a:cxn>
                <a:cxn ang="0">
                  <a:pos x="794" y="2268"/>
                </a:cxn>
                <a:cxn ang="0">
                  <a:pos x="979" y="2211"/>
                </a:cxn>
                <a:cxn ang="0">
                  <a:pos x="1161" y="2158"/>
                </a:cxn>
                <a:cxn ang="0">
                  <a:pos x="1341" y="2098"/>
                </a:cxn>
                <a:cxn ang="0">
                  <a:pos x="1524" y="2045"/>
                </a:cxn>
                <a:cxn ang="0">
                  <a:pos x="1701" y="1990"/>
                </a:cxn>
                <a:cxn ang="0">
                  <a:pos x="1881" y="1932"/>
                </a:cxn>
                <a:cxn ang="0">
                  <a:pos x="2056" y="1877"/>
                </a:cxn>
                <a:cxn ang="0">
                  <a:pos x="2232" y="1827"/>
                </a:cxn>
                <a:cxn ang="0">
                  <a:pos x="2404" y="1772"/>
                </a:cxn>
                <a:cxn ang="0">
                  <a:pos x="2580" y="1716"/>
                </a:cxn>
                <a:cxn ang="0">
                  <a:pos x="2750" y="1664"/>
                </a:cxn>
                <a:cxn ang="0">
                  <a:pos x="2923" y="1611"/>
                </a:cxn>
                <a:cxn ang="0">
                  <a:pos x="3093" y="1558"/>
                </a:cxn>
                <a:cxn ang="0">
                  <a:pos x="3261" y="1505"/>
                </a:cxn>
                <a:cxn ang="0">
                  <a:pos x="3427" y="1455"/>
                </a:cxn>
                <a:cxn ang="0">
                  <a:pos x="3592" y="1318"/>
                </a:cxn>
                <a:cxn ang="0">
                  <a:pos x="3755" y="1260"/>
                </a:cxn>
                <a:cxn ang="0">
                  <a:pos x="3923" y="1232"/>
                </a:cxn>
                <a:cxn ang="0">
                  <a:pos x="4089" y="1246"/>
                </a:cxn>
                <a:cxn ang="0">
                  <a:pos x="4250" y="1198"/>
                </a:cxn>
                <a:cxn ang="0">
                  <a:pos x="4413" y="1150"/>
                </a:cxn>
                <a:cxn ang="0">
                  <a:pos x="4574" y="1097"/>
                </a:cxn>
                <a:cxn ang="0">
                  <a:pos x="4732" y="1049"/>
                </a:cxn>
                <a:cxn ang="0">
                  <a:pos x="4891" y="999"/>
                </a:cxn>
                <a:cxn ang="0">
                  <a:pos x="5049" y="951"/>
                </a:cxn>
                <a:cxn ang="0">
                  <a:pos x="5205" y="900"/>
                </a:cxn>
                <a:cxn ang="0">
                  <a:pos x="5358" y="852"/>
                </a:cxn>
                <a:cxn ang="0">
                  <a:pos x="5514" y="807"/>
                </a:cxn>
                <a:cxn ang="0">
                  <a:pos x="5668" y="756"/>
                </a:cxn>
                <a:cxn ang="0">
                  <a:pos x="5819" y="711"/>
                </a:cxn>
                <a:cxn ang="0">
                  <a:pos x="5973" y="663"/>
                </a:cxn>
                <a:cxn ang="0">
                  <a:pos x="6126" y="617"/>
                </a:cxn>
                <a:cxn ang="0">
                  <a:pos x="6275" y="569"/>
                </a:cxn>
                <a:cxn ang="0">
                  <a:pos x="6422" y="523"/>
                </a:cxn>
                <a:cxn ang="0">
                  <a:pos x="6573" y="478"/>
                </a:cxn>
                <a:cxn ang="0">
                  <a:pos x="6719" y="432"/>
                </a:cxn>
                <a:cxn ang="0">
                  <a:pos x="6866" y="387"/>
                </a:cxn>
                <a:cxn ang="0">
                  <a:pos x="7010" y="341"/>
                </a:cxn>
                <a:cxn ang="0">
                  <a:pos x="7158" y="295"/>
                </a:cxn>
                <a:cxn ang="0">
                  <a:pos x="7302" y="250"/>
                </a:cxn>
                <a:cxn ang="0">
                  <a:pos x="7442" y="207"/>
                </a:cxn>
                <a:cxn ang="0">
                  <a:pos x="7585" y="163"/>
                </a:cxn>
                <a:cxn ang="0">
                  <a:pos x="7727" y="120"/>
                </a:cxn>
                <a:cxn ang="0">
                  <a:pos x="7869" y="75"/>
                </a:cxn>
                <a:cxn ang="0">
                  <a:pos x="8005" y="31"/>
                </a:cxn>
                <a:cxn ang="0">
                  <a:pos x="8111" y="0"/>
                </a:cxn>
              </a:cxnLst>
              <a:rect l="0" t="0" r="r" b="b"/>
              <a:pathLst>
                <a:path w="8111" h="2518">
                  <a:moveTo>
                    <a:pt x="0" y="2518"/>
                  </a:moveTo>
                  <a:lnTo>
                    <a:pt x="48" y="2501"/>
                  </a:lnTo>
                  <a:lnTo>
                    <a:pt x="144" y="2475"/>
                  </a:lnTo>
                  <a:lnTo>
                    <a:pt x="235" y="2441"/>
                  </a:lnTo>
                  <a:lnTo>
                    <a:pt x="331" y="2412"/>
                  </a:lnTo>
                  <a:lnTo>
                    <a:pt x="422" y="2384"/>
                  </a:lnTo>
                  <a:lnTo>
                    <a:pt x="518" y="2355"/>
                  </a:lnTo>
                  <a:lnTo>
                    <a:pt x="612" y="2326"/>
                  </a:lnTo>
                  <a:lnTo>
                    <a:pt x="703" y="2297"/>
                  </a:lnTo>
                  <a:lnTo>
                    <a:pt x="794" y="2268"/>
                  </a:lnTo>
                  <a:lnTo>
                    <a:pt x="888" y="2240"/>
                  </a:lnTo>
                  <a:lnTo>
                    <a:pt x="979" y="2211"/>
                  </a:lnTo>
                  <a:lnTo>
                    <a:pt x="1072" y="2187"/>
                  </a:lnTo>
                  <a:lnTo>
                    <a:pt x="1161" y="2158"/>
                  </a:lnTo>
                  <a:lnTo>
                    <a:pt x="1252" y="2129"/>
                  </a:lnTo>
                  <a:lnTo>
                    <a:pt x="1341" y="2098"/>
                  </a:lnTo>
                  <a:lnTo>
                    <a:pt x="1435" y="2074"/>
                  </a:lnTo>
                  <a:lnTo>
                    <a:pt x="1524" y="2045"/>
                  </a:lnTo>
                  <a:lnTo>
                    <a:pt x="1612" y="2016"/>
                  </a:lnTo>
                  <a:lnTo>
                    <a:pt x="1701" y="1990"/>
                  </a:lnTo>
                  <a:lnTo>
                    <a:pt x="1792" y="1961"/>
                  </a:lnTo>
                  <a:lnTo>
                    <a:pt x="1881" y="1932"/>
                  </a:lnTo>
                  <a:lnTo>
                    <a:pt x="1968" y="1906"/>
                  </a:lnTo>
                  <a:lnTo>
                    <a:pt x="2056" y="1877"/>
                  </a:lnTo>
                  <a:lnTo>
                    <a:pt x="2143" y="1851"/>
                  </a:lnTo>
                  <a:lnTo>
                    <a:pt x="2232" y="1827"/>
                  </a:lnTo>
                  <a:lnTo>
                    <a:pt x="2318" y="1798"/>
                  </a:lnTo>
                  <a:lnTo>
                    <a:pt x="2404" y="1772"/>
                  </a:lnTo>
                  <a:lnTo>
                    <a:pt x="2491" y="1743"/>
                  </a:lnTo>
                  <a:lnTo>
                    <a:pt x="2580" y="1716"/>
                  </a:lnTo>
                  <a:lnTo>
                    <a:pt x="2664" y="1690"/>
                  </a:lnTo>
                  <a:lnTo>
                    <a:pt x="2750" y="1664"/>
                  </a:lnTo>
                  <a:lnTo>
                    <a:pt x="2836" y="1635"/>
                  </a:lnTo>
                  <a:lnTo>
                    <a:pt x="2923" y="1611"/>
                  </a:lnTo>
                  <a:lnTo>
                    <a:pt x="3007" y="1584"/>
                  </a:lnTo>
                  <a:lnTo>
                    <a:pt x="3093" y="1558"/>
                  </a:lnTo>
                  <a:lnTo>
                    <a:pt x="3177" y="1532"/>
                  </a:lnTo>
                  <a:lnTo>
                    <a:pt x="3261" y="1505"/>
                  </a:lnTo>
                  <a:lnTo>
                    <a:pt x="3343" y="1481"/>
                  </a:lnTo>
                  <a:lnTo>
                    <a:pt x="3427" y="1455"/>
                  </a:lnTo>
                  <a:lnTo>
                    <a:pt x="3511" y="1397"/>
                  </a:lnTo>
                  <a:lnTo>
                    <a:pt x="3592" y="1318"/>
                  </a:lnTo>
                  <a:lnTo>
                    <a:pt x="3671" y="1282"/>
                  </a:lnTo>
                  <a:lnTo>
                    <a:pt x="3755" y="1260"/>
                  </a:lnTo>
                  <a:lnTo>
                    <a:pt x="3839" y="1227"/>
                  </a:lnTo>
                  <a:lnTo>
                    <a:pt x="3923" y="1232"/>
                  </a:lnTo>
                  <a:lnTo>
                    <a:pt x="4007" y="1258"/>
                  </a:lnTo>
                  <a:lnTo>
                    <a:pt x="4089" y="1246"/>
                  </a:lnTo>
                  <a:lnTo>
                    <a:pt x="4171" y="1224"/>
                  </a:lnTo>
                  <a:lnTo>
                    <a:pt x="4250" y="1198"/>
                  </a:lnTo>
                  <a:lnTo>
                    <a:pt x="4331" y="1172"/>
                  </a:lnTo>
                  <a:lnTo>
                    <a:pt x="4413" y="1150"/>
                  </a:lnTo>
                  <a:lnTo>
                    <a:pt x="4492" y="1124"/>
                  </a:lnTo>
                  <a:lnTo>
                    <a:pt x="4574" y="1097"/>
                  </a:lnTo>
                  <a:lnTo>
                    <a:pt x="4655" y="1073"/>
                  </a:lnTo>
                  <a:lnTo>
                    <a:pt x="4732" y="1049"/>
                  </a:lnTo>
                  <a:lnTo>
                    <a:pt x="4811" y="1025"/>
                  </a:lnTo>
                  <a:lnTo>
                    <a:pt x="4891" y="999"/>
                  </a:lnTo>
                  <a:lnTo>
                    <a:pt x="4970" y="977"/>
                  </a:lnTo>
                  <a:lnTo>
                    <a:pt x="5049" y="951"/>
                  </a:lnTo>
                  <a:lnTo>
                    <a:pt x="5126" y="927"/>
                  </a:lnTo>
                  <a:lnTo>
                    <a:pt x="5205" y="900"/>
                  </a:lnTo>
                  <a:lnTo>
                    <a:pt x="5282" y="879"/>
                  </a:lnTo>
                  <a:lnTo>
                    <a:pt x="5358" y="852"/>
                  </a:lnTo>
                  <a:lnTo>
                    <a:pt x="5438" y="828"/>
                  </a:lnTo>
                  <a:lnTo>
                    <a:pt x="5514" y="807"/>
                  </a:lnTo>
                  <a:lnTo>
                    <a:pt x="5594" y="780"/>
                  </a:lnTo>
                  <a:lnTo>
                    <a:pt x="5668" y="756"/>
                  </a:lnTo>
                  <a:lnTo>
                    <a:pt x="5745" y="735"/>
                  </a:lnTo>
                  <a:lnTo>
                    <a:pt x="5819" y="711"/>
                  </a:lnTo>
                  <a:lnTo>
                    <a:pt x="5898" y="689"/>
                  </a:lnTo>
                  <a:lnTo>
                    <a:pt x="5973" y="663"/>
                  </a:lnTo>
                  <a:lnTo>
                    <a:pt x="6047" y="639"/>
                  </a:lnTo>
                  <a:lnTo>
                    <a:pt x="6126" y="617"/>
                  </a:lnTo>
                  <a:lnTo>
                    <a:pt x="6201" y="593"/>
                  </a:lnTo>
                  <a:lnTo>
                    <a:pt x="6275" y="569"/>
                  </a:lnTo>
                  <a:lnTo>
                    <a:pt x="6350" y="547"/>
                  </a:lnTo>
                  <a:lnTo>
                    <a:pt x="6422" y="523"/>
                  </a:lnTo>
                  <a:lnTo>
                    <a:pt x="6498" y="502"/>
                  </a:lnTo>
                  <a:lnTo>
                    <a:pt x="6573" y="478"/>
                  </a:lnTo>
                  <a:lnTo>
                    <a:pt x="6645" y="454"/>
                  </a:lnTo>
                  <a:lnTo>
                    <a:pt x="6719" y="432"/>
                  </a:lnTo>
                  <a:lnTo>
                    <a:pt x="6791" y="408"/>
                  </a:lnTo>
                  <a:lnTo>
                    <a:pt x="6866" y="387"/>
                  </a:lnTo>
                  <a:lnTo>
                    <a:pt x="6938" y="363"/>
                  </a:lnTo>
                  <a:lnTo>
                    <a:pt x="7010" y="341"/>
                  </a:lnTo>
                  <a:lnTo>
                    <a:pt x="7086" y="319"/>
                  </a:lnTo>
                  <a:lnTo>
                    <a:pt x="7158" y="295"/>
                  </a:lnTo>
                  <a:lnTo>
                    <a:pt x="7230" y="274"/>
                  </a:lnTo>
                  <a:lnTo>
                    <a:pt x="7302" y="250"/>
                  </a:lnTo>
                  <a:lnTo>
                    <a:pt x="7370" y="231"/>
                  </a:lnTo>
                  <a:lnTo>
                    <a:pt x="7442" y="207"/>
                  </a:lnTo>
                  <a:lnTo>
                    <a:pt x="7514" y="185"/>
                  </a:lnTo>
                  <a:lnTo>
                    <a:pt x="7585" y="163"/>
                  </a:lnTo>
                  <a:lnTo>
                    <a:pt x="7655" y="142"/>
                  </a:lnTo>
                  <a:lnTo>
                    <a:pt x="7727" y="120"/>
                  </a:lnTo>
                  <a:lnTo>
                    <a:pt x="7797" y="99"/>
                  </a:lnTo>
                  <a:lnTo>
                    <a:pt x="7869" y="75"/>
                  </a:lnTo>
                  <a:lnTo>
                    <a:pt x="7938" y="53"/>
                  </a:lnTo>
                  <a:lnTo>
                    <a:pt x="8005" y="31"/>
                  </a:lnTo>
                  <a:lnTo>
                    <a:pt x="8075" y="10"/>
                  </a:lnTo>
                  <a:lnTo>
                    <a:pt x="811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6" name="Freeform 326"/>
            <p:cNvSpPr>
              <a:spLocks noChangeAspect="1"/>
            </p:cNvSpPr>
            <p:nvPr/>
          </p:nvSpPr>
          <p:spPr bwMode="auto">
            <a:xfrm>
              <a:off x="929" y="2025"/>
              <a:ext cx="1495" cy="468"/>
            </a:xfrm>
            <a:custGeom>
              <a:avLst/>
              <a:gdLst/>
              <a:ahLst/>
              <a:cxnLst>
                <a:cxn ang="0">
                  <a:pos x="0" y="1099"/>
                </a:cxn>
                <a:cxn ang="0">
                  <a:pos x="51" y="1087"/>
                </a:cxn>
                <a:cxn ang="0">
                  <a:pos x="142" y="1056"/>
                </a:cxn>
                <a:cxn ang="0">
                  <a:pos x="238" y="1025"/>
                </a:cxn>
                <a:cxn ang="0">
                  <a:pos x="332" y="996"/>
                </a:cxn>
                <a:cxn ang="0">
                  <a:pos x="423" y="967"/>
                </a:cxn>
                <a:cxn ang="0">
                  <a:pos x="516" y="938"/>
                </a:cxn>
                <a:cxn ang="0">
                  <a:pos x="610" y="910"/>
                </a:cxn>
                <a:cxn ang="0">
                  <a:pos x="703" y="881"/>
                </a:cxn>
                <a:cxn ang="0">
                  <a:pos x="795" y="852"/>
                </a:cxn>
                <a:cxn ang="0">
                  <a:pos x="888" y="823"/>
                </a:cxn>
                <a:cxn ang="0">
                  <a:pos x="979" y="799"/>
                </a:cxn>
                <a:cxn ang="0">
                  <a:pos x="1068" y="768"/>
                </a:cxn>
                <a:cxn ang="0">
                  <a:pos x="1162" y="739"/>
                </a:cxn>
                <a:cxn ang="0">
                  <a:pos x="1251" y="713"/>
                </a:cxn>
                <a:cxn ang="0">
                  <a:pos x="1342" y="684"/>
                </a:cxn>
                <a:cxn ang="0">
                  <a:pos x="1431" y="658"/>
                </a:cxn>
                <a:cxn ang="0">
                  <a:pos x="1522" y="629"/>
                </a:cxn>
                <a:cxn ang="0">
                  <a:pos x="1611" y="600"/>
                </a:cxn>
                <a:cxn ang="0">
                  <a:pos x="1699" y="574"/>
                </a:cxn>
                <a:cxn ang="0">
                  <a:pos x="1788" y="545"/>
                </a:cxn>
                <a:cxn ang="0">
                  <a:pos x="1879" y="518"/>
                </a:cxn>
                <a:cxn ang="0">
                  <a:pos x="1968" y="490"/>
                </a:cxn>
                <a:cxn ang="0">
                  <a:pos x="2055" y="463"/>
                </a:cxn>
                <a:cxn ang="0">
                  <a:pos x="2143" y="434"/>
                </a:cxn>
                <a:cxn ang="0">
                  <a:pos x="2230" y="408"/>
                </a:cxn>
                <a:cxn ang="0">
                  <a:pos x="2319" y="379"/>
                </a:cxn>
                <a:cxn ang="0">
                  <a:pos x="2405" y="355"/>
                </a:cxn>
                <a:cxn ang="0">
                  <a:pos x="2491" y="329"/>
                </a:cxn>
                <a:cxn ang="0">
                  <a:pos x="2578" y="302"/>
                </a:cxn>
                <a:cxn ang="0">
                  <a:pos x="2664" y="274"/>
                </a:cxn>
                <a:cxn ang="0">
                  <a:pos x="2751" y="247"/>
                </a:cxn>
                <a:cxn ang="0">
                  <a:pos x="2835" y="223"/>
                </a:cxn>
                <a:cxn ang="0">
                  <a:pos x="2921" y="197"/>
                </a:cxn>
                <a:cxn ang="0">
                  <a:pos x="3005" y="168"/>
                </a:cxn>
                <a:cxn ang="0">
                  <a:pos x="3091" y="142"/>
                </a:cxn>
                <a:cxn ang="0">
                  <a:pos x="3175" y="115"/>
                </a:cxn>
                <a:cxn ang="0">
                  <a:pos x="3257" y="89"/>
                </a:cxn>
                <a:cxn ang="0">
                  <a:pos x="3346" y="65"/>
                </a:cxn>
                <a:cxn ang="0">
                  <a:pos x="3427" y="38"/>
                </a:cxn>
                <a:cxn ang="0">
                  <a:pos x="3509" y="0"/>
                </a:cxn>
              </a:cxnLst>
              <a:rect l="0" t="0" r="r" b="b"/>
              <a:pathLst>
                <a:path w="3509" h="1099">
                  <a:moveTo>
                    <a:pt x="0" y="1099"/>
                  </a:moveTo>
                  <a:lnTo>
                    <a:pt x="51" y="1087"/>
                  </a:lnTo>
                  <a:lnTo>
                    <a:pt x="142" y="1056"/>
                  </a:lnTo>
                  <a:lnTo>
                    <a:pt x="238" y="1025"/>
                  </a:lnTo>
                  <a:lnTo>
                    <a:pt x="332" y="996"/>
                  </a:lnTo>
                  <a:lnTo>
                    <a:pt x="423" y="967"/>
                  </a:lnTo>
                  <a:lnTo>
                    <a:pt x="516" y="938"/>
                  </a:lnTo>
                  <a:lnTo>
                    <a:pt x="610" y="910"/>
                  </a:lnTo>
                  <a:lnTo>
                    <a:pt x="703" y="881"/>
                  </a:lnTo>
                  <a:lnTo>
                    <a:pt x="795" y="852"/>
                  </a:lnTo>
                  <a:lnTo>
                    <a:pt x="888" y="823"/>
                  </a:lnTo>
                  <a:lnTo>
                    <a:pt x="979" y="799"/>
                  </a:lnTo>
                  <a:lnTo>
                    <a:pt x="1068" y="768"/>
                  </a:lnTo>
                  <a:lnTo>
                    <a:pt x="1162" y="739"/>
                  </a:lnTo>
                  <a:lnTo>
                    <a:pt x="1251" y="713"/>
                  </a:lnTo>
                  <a:lnTo>
                    <a:pt x="1342" y="684"/>
                  </a:lnTo>
                  <a:lnTo>
                    <a:pt x="1431" y="658"/>
                  </a:lnTo>
                  <a:lnTo>
                    <a:pt x="1522" y="629"/>
                  </a:lnTo>
                  <a:lnTo>
                    <a:pt x="1611" y="600"/>
                  </a:lnTo>
                  <a:lnTo>
                    <a:pt x="1699" y="574"/>
                  </a:lnTo>
                  <a:lnTo>
                    <a:pt x="1788" y="545"/>
                  </a:lnTo>
                  <a:lnTo>
                    <a:pt x="1879" y="518"/>
                  </a:lnTo>
                  <a:lnTo>
                    <a:pt x="1968" y="490"/>
                  </a:lnTo>
                  <a:lnTo>
                    <a:pt x="2055" y="463"/>
                  </a:lnTo>
                  <a:lnTo>
                    <a:pt x="2143" y="434"/>
                  </a:lnTo>
                  <a:lnTo>
                    <a:pt x="2230" y="408"/>
                  </a:lnTo>
                  <a:lnTo>
                    <a:pt x="2319" y="379"/>
                  </a:lnTo>
                  <a:lnTo>
                    <a:pt x="2405" y="355"/>
                  </a:lnTo>
                  <a:lnTo>
                    <a:pt x="2491" y="329"/>
                  </a:lnTo>
                  <a:lnTo>
                    <a:pt x="2578" y="302"/>
                  </a:lnTo>
                  <a:lnTo>
                    <a:pt x="2664" y="274"/>
                  </a:lnTo>
                  <a:lnTo>
                    <a:pt x="2751" y="247"/>
                  </a:lnTo>
                  <a:lnTo>
                    <a:pt x="2835" y="223"/>
                  </a:lnTo>
                  <a:lnTo>
                    <a:pt x="2921" y="197"/>
                  </a:lnTo>
                  <a:lnTo>
                    <a:pt x="3005" y="168"/>
                  </a:lnTo>
                  <a:lnTo>
                    <a:pt x="3091" y="142"/>
                  </a:lnTo>
                  <a:lnTo>
                    <a:pt x="3175" y="115"/>
                  </a:lnTo>
                  <a:lnTo>
                    <a:pt x="3257" y="89"/>
                  </a:lnTo>
                  <a:lnTo>
                    <a:pt x="3346" y="65"/>
                  </a:lnTo>
                  <a:lnTo>
                    <a:pt x="3427" y="38"/>
                  </a:lnTo>
                  <a:lnTo>
                    <a:pt x="350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7" name="Freeform 327"/>
            <p:cNvSpPr>
              <a:spLocks noChangeAspect="1"/>
            </p:cNvSpPr>
            <p:nvPr/>
          </p:nvSpPr>
          <p:spPr bwMode="auto">
            <a:xfrm>
              <a:off x="2458" y="1941"/>
              <a:ext cx="142" cy="51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82" y="53"/>
                </a:cxn>
                <a:cxn ang="0">
                  <a:pos x="166" y="27"/>
                </a:cxn>
                <a:cxn ang="0">
                  <a:pos x="250" y="0"/>
                </a:cxn>
                <a:cxn ang="0">
                  <a:pos x="334" y="24"/>
                </a:cxn>
              </a:cxnLst>
              <a:rect l="0" t="0" r="r" b="b"/>
              <a:pathLst>
                <a:path w="334" h="120">
                  <a:moveTo>
                    <a:pt x="0" y="120"/>
                  </a:moveTo>
                  <a:lnTo>
                    <a:pt x="82" y="53"/>
                  </a:lnTo>
                  <a:lnTo>
                    <a:pt x="166" y="27"/>
                  </a:lnTo>
                  <a:lnTo>
                    <a:pt x="250" y="0"/>
                  </a:lnTo>
                  <a:lnTo>
                    <a:pt x="334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8" name="Freeform 328"/>
            <p:cNvSpPr>
              <a:spLocks noChangeAspect="1"/>
            </p:cNvSpPr>
            <p:nvPr/>
          </p:nvSpPr>
          <p:spPr bwMode="auto">
            <a:xfrm>
              <a:off x="2635" y="1422"/>
              <a:ext cx="1750" cy="540"/>
            </a:xfrm>
            <a:custGeom>
              <a:avLst/>
              <a:gdLst/>
              <a:ahLst/>
              <a:cxnLst>
                <a:cxn ang="0">
                  <a:pos x="0" y="1268"/>
                </a:cxn>
                <a:cxn ang="0">
                  <a:pos x="84" y="1246"/>
                </a:cxn>
                <a:cxn ang="0">
                  <a:pos x="163" y="1222"/>
                </a:cxn>
                <a:cxn ang="0">
                  <a:pos x="245" y="1198"/>
                </a:cxn>
                <a:cxn ang="0">
                  <a:pos x="327" y="1172"/>
                </a:cxn>
                <a:cxn ang="0">
                  <a:pos x="406" y="1145"/>
                </a:cxn>
                <a:cxn ang="0">
                  <a:pos x="487" y="1124"/>
                </a:cxn>
                <a:cxn ang="0">
                  <a:pos x="569" y="1097"/>
                </a:cxn>
                <a:cxn ang="0">
                  <a:pos x="648" y="1071"/>
                </a:cxn>
                <a:cxn ang="0">
                  <a:pos x="727" y="1049"/>
                </a:cxn>
                <a:cxn ang="0">
                  <a:pos x="807" y="1023"/>
                </a:cxn>
                <a:cxn ang="0">
                  <a:pos x="883" y="999"/>
                </a:cxn>
                <a:cxn ang="0">
                  <a:pos x="965" y="975"/>
                </a:cxn>
                <a:cxn ang="0">
                  <a:pos x="1044" y="951"/>
                </a:cxn>
                <a:cxn ang="0">
                  <a:pos x="1121" y="924"/>
                </a:cxn>
                <a:cxn ang="0">
                  <a:pos x="1198" y="903"/>
                </a:cxn>
                <a:cxn ang="0">
                  <a:pos x="1277" y="879"/>
                </a:cxn>
                <a:cxn ang="0">
                  <a:pos x="1354" y="852"/>
                </a:cxn>
                <a:cxn ang="0">
                  <a:pos x="1433" y="831"/>
                </a:cxn>
                <a:cxn ang="0">
                  <a:pos x="1510" y="807"/>
                </a:cxn>
                <a:cxn ang="0">
                  <a:pos x="1586" y="780"/>
                </a:cxn>
                <a:cxn ang="0">
                  <a:pos x="1663" y="759"/>
                </a:cxn>
                <a:cxn ang="0">
                  <a:pos x="1740" y="735"/>
                </a:cxn>
                <a:cxn ang="0">
                  <a:pos x="1814" y="711"/>
                </a:cxn>
                <a:cxn ang="0">
                  <a:pos x="1894" y="689"/>
                </a:cxn>
                <a:cxn ang="0">
                  <a:pos x="1968" y="663"/>
                </a:cxn>
                <a:cxn ang="0">
                  <a:pos x="2042" y="639"/>
                </a:cxn>
                <a:cxn ang="0">
                  <a:pos x="2117" y="617"/>
                </a:cxn>
                <a:cxn ang="0">
                  <a:pos x="2191" y="593"/>
                </a:cxn>
                <a:cxn ang="0">
                  <a:pos x="2268" y="569"/>
                </a:cxn>
                <a:cxn ang="0">
                  <a:pos x="2342" y="547"/>
                </a:cxn>
                <a:cxn ang="0">
                  <a:pos x="2417" y="523"/>
                </a:cxn>
                <a:cxn ang="0">
                  <a:pos x="2491" y="502"/>
                </a:cxn>
                <a:cxn ang="0">
                  <a:pos x="2568" y="478"/>
                </a:cxn>
                <a:cxn ang="0">
                  <a:pos x="2640" y="454"/>
                </a:cxn>
                <a:cxn ang="0">
                  <a:pos x="2714" y="432"/>
                </a:cxn>
                <a:cxn ang="0">
                  <a:pos x="2786" y="408"/>
                </a:cxn>
                <a:cxn ang="0">
                  <a:pos x="2861" y="387"/>
                </a:cxn>
                <a:cxn ang="0">
                  <a:pos x="2933" y="365"/>
                </a:cxn>
                <a:cxn ang="0">
                  <a:pos x="3005" y="343"/>
                </a:cxn>
                <a:cxn ang="0">
                  <a:pos x="3077" y="319"/>
                </a:cxn>
                <a:cxn ang="0">
                  <a:pos x="3149" y="298"/>
                </a:cxn>
                <a:cxn ang="0">
                  <a:pos x="3221" y="274"/>
                </a:cxn>
                <a:cxn ang="0">
                  <a:pos x="3293" y="255"/>
                </a:cxn>
                <a:cxn ang="0">
                  <a:pos x="3365" y="231"/>
                </a:cxn>
                <a:cxn ang="0">
                  <a:pos x="3437" y="207"/>
                </a:cxn>
                <a:cxn ang="0">
                  <a:pos x="3509" y="187"/>
                </a:cxn>
                <a:cxn ang="0">
                  <a:pos x="3578" y="163"/>
                </a:cxn>
                <a:cxn ang="0">
                  <a:pos x="3650" y="142"/>
                </a:cxn>
                <a:cxn ang="0">
                  <a:pos x="3720" y="120"/>
                </a:cxn>
                <a:cxn ang="0">
                  <a:pos x="3792" y="99"/>
                </a:cxn>
                <a:cxn ang="0">
                  <a:pos x="3859" y="77"/>
                </a:cxn>
                <a:cxn ang="0">
                  <a:pos x="3929" y="55"/>
                </a:cxn>
                <a:cxn ang="0">
                  <a:pos x="4001" y="34"/>
                </a:cxn>
                <a:cxn ang="0">
                  <a:pos x="4070" y="12"/>
                </a:cxn>
                <a:cxn ang="0">
                  <a:pos x="4106" y="0"/>
                </a:cxn>
              </a:cxnLst>
              <a:rect l="0" t="0" r="r" b="b"/>
              <a:pathLst>
                <a:path w="4106" h="1268">
                  <a:moveTo>
                    <a:pt x="0" y="1268"/>
                  </a:moveTo>
                  <a:lnTo>
                    <a:pt x="84" y="1246"/>
                  </a:lnTo>
                  <a:lnTo>
                    <a:pt x="163" y="1222"/>
                  </a:lnTo>
                  <a:lnTo>
                    <a:pt x="245" y="1198"/>
                  </a:lnTo>
                  <a:lnTo>
                    <a:pt x="327" y="1172"/>
                  </a:lnTo>
                  <a:lnTo>
                    <a:pt x="406" y="1145"/>
                  </a:lnTo>
                  <a:lnTo>
                    <a:pt x="487" y="1124"/>
                  </a:lnTo>
                  <a:lnTo>
                    <a:pt x="569" y="1097"/>
                  </a:lnTo>
                  <a:lnTo>
                    <a:pt x="648" y="1071"/>
                  </a:lnTo>
                  <a:lnTo>
                    <a:pt x="727" y="1049"/>
                  </a:lnTo>
                  <a:lnTo>
                    <a:pt x="807" y="1023"/>
                  </a:lnTo>
                  <a:lnTo>
                    <a:pt x="883" y="999"/>
                  </a:lnTo>
                  <a:lnTo>
                    <a:pt x="965" y="975"/>
                  </a:lnTo>
                  <a:lnTo>
                    <a:pt x="1044" y="951"/>
                  </a:lnTo>
                  <a:lnTo>
                    <a:pt x="1121" y="924"/>
                  </a:lnTo>
                  <a:lnTo>
                    <a:pt x="1198" y="903"/>
                  </a:lnTo>
                  <a:lnTo>
                    <a:pt x="1277" y="879"/>
                  </a:lnTo>
                  <a:lnTo>
                    <a:pt x="1354" y="852"/>
                  </a:lnTo>
                  <a:lnTo>
                    <a:pt x="1433" y="831"/>
                  </a:lnTo>
                  <a:lnTo>
                    <a:pt x="1510" y="807"/>
                  </a:lnTo>
                  <a:lnTo>
                    <a:pt x="1586" y="780"/>
                  </a:lnTo>
                  <a:lnTo>
                    <a:pt x="1663" y="759"/>
                  </a:lnTo>
                  <a:lnTo>
                    <a:pt x="1740" y="735"/>
                  </a:lnTo>
                  <a:lnTo>
                    <a:pt x="1814" y="711"/>
                  </a:lnTo>
                  <a:lnTo>
                    <a:pt x="1894" y="689"/>
                  </a:lnTo>
                  <a:lnTo>
                    <a:pt x="1968" y="663"/>
                  </a:lnTo>
                  <a:lnTo>
                    <a:pt x="2042" y="639"/>
                  </a:lnTo>
                  <a:lnTo>
                    <a:pt x="2117" y="617"/>
                  </a:lnTo>
                  <a:lnTo>
                    <a:pt x="2191" y="593"/>
                  </a:lnTo>
                  <a:lnTo>
                    <a:pt x="2268" y="569"/>
                  </a:lnTo>
                  <a:lnTo>
                    <a:pt x="2342" y="547"/>
                  </a:lnTo>
                  <a:lnTo>
                    <a:pt x="2417" y="523"/>
                  </a:lnTo>
                  <a:lnTo>
                    <a:pt x="2491" y="502"/>
                  </a:lnTo>
                  <a:lnTo>
                    <a:pt x="2568" y="478"/>
                  </a:lnTo>
                  <a:lnTo>
                    <a:pt x="2640" y="454"/>
                  </a:lnTo>
                  <a:lnTo>
                    <a:pt x="2714" y="432"/>
                  </a:lnTo>
                  <a:lnTo>
                    <a:pt x="2786" y="408"/>
                  </a:lnTo>
                  <a:lnTo>
                    <a:pt x="2861" y="387"/>
                  </a:lnTo>
                  <a:lnTo>
                    <a:pt x="2933" y="365"/>
                  </a:lnTo>
                  <a:lnTo>
                    <a:pt x="3005" y="343"/>
                  </a:lnTo>
                  <a:lnTo>
                    <a:pt x="3077" y="319"/>
                  </a:lnTo>
                  <a:lnTo>
                    <a:pt x="3149" y="298"/>
                  </a:lnTo>
                  <a:lnTo>
                    <a:pt x="3221" y="274"/>
                  </a:lnTo>
                  <a:lnTo>
                    <a:pt x="3293" y="255"/>
                  </a:lnTo>
                  <a:lnTo>
                    <a:pt x="3365" y="231"/>
                  </a:lnTo>
                  <a:lnTo>
                    <a:pt x="3437" y="207"/>
                  </a:lnTo>
                  <a:lnTo>
                    <a:pt x="3509" y="187"/>
                  </a:lnTo>
                  <a:lnTo>
                    <a:pt x="3578" y="163"/>
                  </a:lnTo>
                  <a:lnTo>
                    <a:pt x="3650" y="142"/>
                  </a:lnTo>
                  <a:lnTo>
                    <a:pt x="3720" y="120"/>
                  </a:lnTo>
                  <a:lnTo>
                    <a:pt x="3792" y="99"/>
                  </a:lnTo>
                  <a:lnTo>
                    <a:pt x="3859" y="77"/>
                  </a:lnTo>
                  <a:lnTo>
                    <a:pt x="3929" y="55"/>
                  </a:lnTo>
                  <a:lnTo>
                    <a:pt x="4001" y="34"/>
                  </a:lnTo>
                  <a:lnTo>
                    <a:pt x="4070" y="12"/>
                  </a:lnTo>
                  <a:lnTo>
                    <a:pt x="410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49" name="Freeform 329"/>
            <p:cNvSpPr>
              <a:spLocks noChangeAspect="1"/>
            </p:cNvSpPr>
            <p:nvPr/>
          </p:nvSpPr>
          <p:spPr bwMode="auto">
            <a:xfrm>
              <a:off x="923" y="2025"/>
              <a:ext cx="1495" cy="463"/>
            </a:xfrm>
            <a:custGeom>
              <a:avLst/>
              <a:gdLst/>
              <a:ahLst/>
              <a:cxnLst>
                <a:cxn ang="0">
                  <a:pos x="0" y="1087"/>
                </a:cxn>
                <a:cxn ang="0">
                  <a:pos x="46" y="1073"/>
                </a:cxn>
                <a:cxn ang="0">
                  <a:pos x="142" y="1044"/>
                </a:cxn>
                <a:cxn ang="0">
                  <a:pos x="235" y="1010"/>
                </a:cxn>
                <a:cxn ang="0">
                  <a:pos x="329" y="982"/>
                </a:cxn>
                <a:cxn ang="0">
                  <a:pos x="425" y="953"/>
                </a:cxn>
                <a:cxn ang="0">
                  <a:pos x="516" y="924"/>
                </a:cxn>
                <a:cxn ang="0">
                  <a:pos x="607" y="895"/>
                </a:cxn>
                <a:cxn ang="0">
                  <a:pos x="701" y="866"/>
                </a:cxn>
                <a:cxn ang="0">
                  <a:pos x="792" y="838"/>
                </a:cxn>
                <a:cxn ang="0">
                  <a:pos x="885" y="811"/>
                </a:cxn>
                <a:cxn ang="0">
                  <a:pos x="977" y="785"/>
                </a:cxn>
                <a:cxn ang="0">
                  <a:pos x="1068" y="756"/>
                </a:cxn>
                <a:cxn ang="0">
                  <a:pos x="1157" y="727"/>
                </a:cxn>
                <a:cxn ang="0">
                  <a:pos x="1250" y="696"/>
                </a:cxn>
                <a:cxn ang="0">
                  <a:pos x="1339" y="672"/>
                </a:cxn>
                <a:cxn ang="0">
                  <a:pos x="1433" y="643"/>
                </a:cxn>
                <a:cxn ang="0">
                  <a:pos x="1521" y="614"/>
                </a:cxn>
                <a:cxn ang="0">
                  <a:pos x="1610" y="588"/>
                </a:cxn>
                <a:cxn ang="0">
                  <a:pos x="1699" y="559"/>
                </a:cxn>
                <a:cxn ang="0">
                  <a:pos x="1788" y="533"/>
                </a:cxn>
                <a:cxn ang="0">
                  <a:pos x="1877" y="504"/>
                </a:cxn>
                <a:cxn ang="0">
                  <a:pos x="1965" y="478"/>
                </a:cxn>
                <a:cxn ang="0">
                  <a:pos x="2054" y="449"/>
                </a:cxn>
                <a:cxn ang="0">
                  <a:pos x="2141" y="425"/>
                </a:cxn>
                <a:cxn ang="0">
                  <a:pos x="2229" y="396"/>
                </a:cxn>
                <a:cxn ang="0">
                  <a:pos x="2316" y="370"/>
                </a:cxn>
                <a:cxn ang="0">
                  <a:pos x="2402" y="343"/>
                </a:cxn>
                <a:cxn ang="0">
                  <a:pos x="2489" y="314"/>
                </a:cxn>
                <a:cxn ang="0">
                  <a:pos x="2575" y="288"/>
                </a:cxn>
                <a:cxn ang="0">
                  <a:pos x="2661" y="262"/>
                </a:cxn>
                <a:cxn ang="0">
                  <a:pos x="2748" y="233"/>
                </a:cxn>
                <a:cxn ang="0">
                  <a:pos x="2834" y="209"/>
                </a:cxn>
                <a:cxn ang="0">
                  <a:pos x="2918" y="182"/>
                </a:cxn>
                <a:cxn ang="0">
                  <a:pos x="3004" y="156"/>
                </a:cxn>
                <a:cxn ang="0">
                  <a:pos x="3088" y="130"/>
                </a:cxn>
                <a:cxn ang="0">
                  <a:pos x="3170" y="103"/>
                </a:cxn>
                <a:cxn ang="0">
                  <a:pos x="3256" y="79"/>
                </a:cxn>
                <a:cxn ang="0">
                  <a:pos x="3340" y="53"/>
                </a:cxn>
                <a:cxn ang="0">
                  <a:pos x="3424" y="26"/>
                </a:cxn>
                <a:cxn ang="0">
                  <a:pos x="3508" y="0"/>
                </a:cxn>
              </a:cxnLst>
              <a:rect l="0" t="0" r="r" b="b"/>
              <a:pathLst>
                <a:path w="3508" h="1087">
                  <a:moveTo>
                    <a:pt x="0" y="1087"/>
                  </a:moveTo>
                  <a:lnTo>
                    <a:pt x="46" y="1073"/>
                  </a:lnTo>
                  <a:lnTo>
                    <a:pt x="142" y="1044"/>
                  </a:lnTo>
                  <a:lnTo>
                    <a:pt x="235" y="1010"/>
                  </a:lnTo>
                  <a:lnTo>
                    <a:pt x="329" y="982"/>
                  </a:lnTo>
                  <a:lnTo>
                    <a:pt x="425" y="953"/>
                  </a:lnTo>
                  <a:lnTo>
                    <a:pt x="516" y="924"/>
                  </a:lnTo>
                  <a:lnTo>
                    <a:pt x="607" y="895"/>
                  </a:lnTo>
                  <a:lnTo>
                    <a:pt x="701" y="866"/>
                  </a:lnTo>
                  <a:lnTo>
                    <a:pt x="792" y="838"/>
                  </a:lnTo>
                  <a:lnTo>
                    <a:pt x="885" y="811"/>
                  </a:lnTo>
                  <a:lnTo>
                    <a:pt x="977" y="785"/>
                  </a:lnTo>
                  <a:lnTo>
                    <a:pt x="1068" y="756"/>
                  </a:lnTo>
                  <a:lnTo>
                    <a:pt x="1157" y="727"/>
                  </a:lnTo>
                  <a:lnTo>
                    <a:pt x="1250" y="696"/>
                  </a:lnTo>
                  <a:lnTo>
                    <a:pt x="1339" y="672"/>
                  </a:lnTo>
                  <a:lnTo>
                    <a:pt x="1433" y="643"/>
                  </a:lnTo>
                  <a:lnTo>
                    <a:pt x="1521" y="614"/>
                  </a:lnTo>
                  <a:lnTo>
                    <a:pt x="1610" y="588"/>
                  </a:lnTo>
                  <a:lnTo>
                    <a:pt x="1699" y="559"/>
                  </a:lnTo>
                  <a:lnTo>
                    <a:pt x="1788" y="533"/>
                  </a:lnTo>
                  <a:lnTo>
                    <a:pt x="1877" y="504"/>
                  </a:lnTo>
                  <a:lnTo>
                    <a:pt x="1965" y="478"/>
                  </a:lnTo>
                  <a:lnTo>
                    <a:pt x="2054" y="449"/>
                  </a:lnTo>
                  <a:lnTo>
                    <a:pt x="2141" y="425"/>
                  </a:lnTo>
                  <a:lnTo>
                    <a:pt x="2229" y="396"/>
                  </a:lnTo>
                  <a:lnTo>
                    <a:pt x="2316" y="370"/>
                  </a:lnTo>
                  <a:lnTo>
                    <a:pt x="2402" y="343"/>
                  </a:lnTo>
                  <a:lnTo>
                    <a:pt x="2489" y="314"/>
                  </a:lnTo>
                  <a:lnTo>
                    <a:pt x="2575" y="288"/>
                  </a:lnTo>
                  <a:lnTo>
                    <a:pt x="2661" y="262"/>
                  </a:lnTo>
                  <a:lnTo>
                    <a:pt x="2748" y="233"/>
                  </a:lnTo>
                  <a:lnTo>
                    <a:pt x="2834" y="209"/>
                  </a:lnTo>
                  <a:lnTo>
                    <a:pt x="2918" y="182"/>
                  </a:lnTo>
                  <a:lnTo>
                    <a:pt x="3004" y="156"/>
                  </a:lnTo>
                  <a:lnTo>
                    <a:pt x="3088" y="130"/>
                  </a:lnTo>
                  <a:lnTo>
                    <a:pt x="3170" y="103"/>
                  </a:lnTo>
                  <a:lnTo>
                    <a:pt x="3256" y="79"/>
                  </a:lnTo>
                  <a:lnTo>
                    <a:pt x="3340" y="53"/>
                  </a:lnTo>
                  <a:lnTo>
                    <a:pt x="3424" y="26"/>
                  </a:lnTo>
                  <a:lnTo>
                    <a:pt x="350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0" name="Freeform 330"/>
            <p:cNvSpPr>
              <a:spLocks noChangeAspect="1"/>
            </p:cNvSpPr>
            <p:nvPr/>
          </p:nvSpPr>
          <p:spPr bwMode="auto">
            <a:xfrm>
              <a:off x="2452" y="1938"/>
              <a:ext cx="139" cy="55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81" y="55"/>
                </a:cxn>
                <a:cxn ang="0">
                  <a:pos x="160" y="19"/>
                </a:cxn>
                <a:cxn ang="0">
                  <a:pos x="244" y="0"/>
                </a:cxn>
                <a:cxn ang="0">
                  <a:pos x="328" y="29"/>
                </a:cxn>
              </a:cxnLst>
              <a:rect l="0" t="0" r="r" b="b"/>
              <a:pathLst>
                <a:path w="328" h="130">
                  <a:moveTo>
                    <a:pt x="0" y="130"/>
                  </a:moveTo>
                  <a:lnTo>
                    <a:pt x="81" y="55"/>
                  </a:lnTo>
                  <a:lnTo>
                    <a:pt x="160" y="19"/>
                  </a:lnTo>
                  <a:lnTo>
                    <a:pt x="244" y="0"/>
                  </a:lnTo>
                  <a:lnTo>
                    <a:pt x="328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1" name="Freeform 331"/>
            <p:cNvSpPr>
              <a:spLocks noChangeAspect="1"/>
            </p:cNvSpPr>
            <p:nvPr/>
          </p:nvSpPr>
          <p:spPr bwMode="auto">
            <a:xfrm>
              <a:off x="2627" y="1418"/>
              <a:ext cx="1748" cy="542"/>
            </a:xfrm>
            <a:custGeom>
              <a:avLst/>
              <a:gdLst/>
              <a:ahLst/>
              <a:cxnLst>
                <a:cxn ang="0">
                  <a:pos x="0" y="1272"/>
                </a:cxn>
                <a:cxn ang="0">
                  <a:pos x="84" y="1245"/>
                </a:cxn>
                <a:cxn ang="0">
                  <a:pos x="164" y="1219"/>
                </a:cxn>
                <a:cxn ang="0">
                  <a:pos x="245" y="1193"/>
                </a:cxn>
                <a:cxn ang="0">
                  <a:pos x="324" y="1171"/>
                </a:cxn>
                <a:cxn ang="0">
                  <a:pos x="406" y="1145"/>
                </a:cxn>
                <a:cxn ang="0">
                  <a:pos x="488" y="1118"/>
                </a:cxn>
                <a:cxn ang="0">
                  <a:pos x="567" y="1094"/>
                </a:cxn>
                <a:cxn ang="0">
                  <a:pos x="648" y="1070"/>
                </a:cxn>
                <a:cxn ang="0">
                  <a:pos x="728" y="1046"/>
                </a:cxn>
                <a:cxn ang="0">
                  <a:pos x="807" y="1020"/>
                </a:cxn>
                <a:cxn ang="0">
                  <a:pos x="884" y="998"/>
                </a:cxn>
                <a:cxn ang="0">
                  <a:pos x="965" y="972"/>
                </a:cxn>
                <a:cxn ang="0">
                  <a:pos x="1044" y="948"/>
                </a:cxn>
                <a:cxn ang="0">
                  <a:pos x="1121" y="921"/>
                </a:cxn>
                <a:cxn ang="0">
                  <a:pos x="1198" y="900"/>
                </a:cxn>
                <a:cxn ang="0">
                  <a:pos x="1277" y="876"/>
                </a:cxn>
                <a:cxn ang="0">
                  <a:pos x="1354" y="849"/>
                </a:cxn>
                <a:cxn ang="0">
                  <a:pos x="1431" y="828"/>
                </a:cxn>
                <a:cxn ang="0">
                  <a:pos x="1510" y="804"/>
                </a:cxn>
                <a:cxn ang="0">
                  <a:pos x="1584" y="777"/>
                </a:cxn>
                <a:cxn ang="0">
                  <a:pos x="1663" y="756"/>
                </a:cxn>
                <a:cxn ang="0">
                  <a:pos x="1740" y="732"/>
                </a:cxn>
                <a:cxn ang="0">
                  <a:pos x="1815" y="710"/>
                </a:cxn>
                <a:cxn ang="0">
                  <a:pos x="1889" y="684"/>
                </a:cxn>
                <a:cxn ang="0">
                  <a:pos x="1968" y="660"/>
                </a:cxn>
                <a:cxn ang="0">
                  <a:pos x="2043" y="638"/>
                </a:cxn>
                <a:cxn ang="0">
                  <a:pos x="2117" y="614"/>
                </a:cxn>
                <a:cxn ang="0">
                  <a:pos x="2191" y="590"/>
                </a:cxn>
                <a:cxn ang="0">
                  <a:pos x="2268" y="568"/>
                </a:cxn>
                <a:cxn ang="0">
                  <a:pos x="2343" y="544"/>
                </a:cxn>
                <a:cxn ang="0">
                  <a:pos x="2417" y="523"/>
                </a:cxn>
                <a:cxn ang="0">
                  <a:pos x="2491" y="499"/>
                </a:cxn>
                <a:cxn ang="0">
                  <a:pos x="2563" y="475"/>
                </a:cxn>
                <a:cxn ang="0">
                  <a:pos x="2638" y="453"/>
                </a:cxn>
                <a:cxn ang="0">
                  <a:pos x="2710" y="429"/>
                </a:cxn>
                <a:cxn ang="0">
                  <a:pos x="2784" y="408"/>
                </a:cxn>
                <a:cxn ang="0">
                  <a:pos x="2856" y="384"/>
                </a:cxn>
                <a:cxn ang="0">
                  <a:pos x="2933" y="362"/>
                </a:cxn>
                <a:cxn ang="0">
                  <a:pos x="3005" y="340"/>
                </a:cxn>
                <a:cxn ang="0">
                  <a:pos x="3077" y="316"/>
                </a:cxn>
                <a:cxn ang="0">
                  <a:pos x="3149" y="295"/>
                </a:cxn>
                <a:cxn ang="0">
                  <a:pos x="3221" y="273"/>
                </a:cxn>
                <a:cxn ang="0">
                  <a:pos x="3293" y="252"/>
                </a:cxn>
                <a:cxn ang="0">
                  <a:pos x="3365" y="228"/>
                </a:cxn>
                <a:cxn ang="0">
                  <a:pos x="3437" y="206"/>
                </a:cxn>
                <a:cxn ang="0">
                  <a:pos x="3504" y="184"/>
                </a:cxn>
                <a:cxn ang="0">
                  <a:pos x="3576" y="163"/>
                </a:cxn>
                <a:cxn ang="0">
                  <a:pos x="3646" y="141"/>
                </a:cxn>
                <a:cxn ang="0">
                  <a:pos x="3718" y="120"/>
                </a:cxn>
                <a:cxn ang="0">
                  <a:pos x="3787" y="96"/>
                </a:cxn>
                <a:cxn ang="0">
                  <a:pos x="3859" y="74"/>
                </a:cxn>
                <a:cxn ang="0">
                  <a:pos x="3929" y="52"/>
                </a:cxn>
                <a:cxn ang="0">
                  <a:pos x="3998" y="31"/>
                </a:cxn>
                <a:cxn ang="0">
                  <a:pos x="4068" y="9"/>
                </a:cxn>
                <a:cxn ang="0">
                  <a:pos x="4102" y="0"/>
                </a:cxn>
              </a:cxnLst>
              <a:rect l="0" t="0" r="r" b="b"/>
              <a:pathLst>
                <a:path w="4102" h="1272">
                  <a:moveTo>
                    <a:pt x="0" y="1272"/>
                  </a:moveTo>
                  <a:lnTo>
                    <a:pt x="84" y="1245"/>
                  </a:lnTo>
                  <a:lnTo>
                    <a:pt x="164" y="1219"/>
                  </a:lnTo>
                  <a:lnTo>
                    <a:pt x="245" y="1193"/>
                  </a:lnTo>
                  <a:lnTo>
                    <a:pt x="324" y="1171"/>
                  </a:lnTo>
                  <a:lnTo>
                    <a:pt x="406" y="1145"/>
                  </a:lnTo>
                  <a:lnTo>
                    <a:pt x="488" y="1118"/>
                  </a:lnTo>
                  <a:lnTo>
                    <a:pt x="567" y="1094"/>
                  </a:lnTo>
                  <a:lnTo>
                    <a:pt x="648" y="1070"/>
                  </a:lnTo>
                  <a:lnTo>
                    <a:pt x="728" y="1046"/>
                  </a:lnTo>
                  <a:lnTo>
                    <a:pt x="807" y="1020"/>
                  </a:lnTo>
                  <a:lnTo>
                    <a:pt x="884" y="998"/>
                  </a:lnTo>
                  <a:lnTo>
                    <a:pt x="965" y="972"/>
                  </a:lnTo>
                  <a:lnTo>
                    <a:pt x="1044" y="948"/>
                  </a:lnTo>
                  <a:lnTo>
                    <a:pt x="1121" y="921"/>
                  </a:lnTo>
                  <a:lnTo>
                    <a:pt x="1198" y="900"/>
                  </a:lnTo>
                  <a:lnTo>
                    <a:pt x="1277" y="876"/>
                  </a:lnTo>
                  <a:lnTo>
                    <a:pt x="1354" y="849"/>
                  </a:lnTo>
                  <a:lnTo>
                    <a:pt x="1431" y="828"/>
                  </a:lnTo>
                  <a:lnTo>
                    <a:pt x="1510" y="804"/>
                  </a:lnTo>
                  <a:lnTo>
                    <a:pt x="1584" y="777"/>
                  </a:lnTo>
                  <a:lnTo>
                    <a:pt x="1663" y="756"/>
                  </a:lnTo>
                  <a:lnTo>
                    <a:pt x="1740" y="732"/>
                  </a:lnTo>
                  <a:lnTo>
                    <a:pt x="1815" y="710"/>
                  </a:lnTo>
                  <a:lnTo>
                    <a:pt x="1889" y="684"/>
                  </a:lnTo>
                  <a:lnTo>
                    <a:pt x="1968" y="660"/>
                  </a:lnTo>
                  <a:lnTo>
                    <a:pt x="2043" y="638"/>
                  </a:lnTo>
                  <a:lnTo>
                    <a:pt x="2117" y="614"/>
                  </a:lnTo>
                  <a:lnTo>
                    <a:pt x="2191" y="590"/>
                  </a:lnTo>
                  <a:lnTo>
                    <a:pt x="2268" y="568"/>
                  </a:lnTo>
                  <a:lnTo>
                    <a:pt x="2343" y="544"/>
                  </a:lnTo>
                  <a:lnTo>
                    <a:pt x="2417" y="523"/>
                  </a:lnTo>
                  <a:lnTo>
                    <a:pt x="2491" y="499"/>
                  </a:lnTo>
                  <a:lnTo>
                    <a:pt x="2563" y="475"/>
                  </a:lnTo>
                  <a:lnTo>
                    <a:pt x="2638" y="453"/>
                  </a:lnTo>
                  <a:lnTo>
                    <a:pt x="2710" y="429"/>
                  </a:lnTo>
                  <a:lnTo>
                    <a:pt x="2784" y="408"/>
                  </a:lnTo>
                  <a:lnTo>
                    <a:pt x="2856" y="384"/>
                  </a:lnTo>
                  <a:lnTo>
                    <a:pt x="2933" y="362"/>
                  </a:lnTo>
                  <a:lnTo>
                    <a:pt x="3005" y="340"/>
                  </a:lnTo>
                  <a:lnTo>
                    <a:pt x="3077" y="316"/>
                  </a:lnTo>
                  <a:lnTo>
                    <a:pt x="3149" y="295"/>
                  </a:lnTo>
                  <a:lnTo>
                    <a:pt x="3221" y="273"/>
                  </a:lnTo>
                  <a:lnTo>
                    <a:pt x="3293" y="252"/>
                  </a:lnTo>
                  <a:lnTo>
                    <a:pt x="3365" y="228"/>
                  </a:lnTo>
                  <a:lnTo>
                    <a:pt x="3437" y="206"/>
                  </a:lnTo>
                  <a:lnTo>
                    <a:pt x="3504" y="184"/>
                  </a:lnTo>
                  <a:lnTo>
                    <a:pt x="3576" y="163"/>
                  </a:lnTo>
                  <a:lnTo>
                    <a:pt x="3646" y="141"/>
                  </a:lnTo>
                  <a:lnTo>
                    <a:pt x="3718" y="120"/>
                  </a:lnTo>
                  <a:lnTo>
                    <a:pt x="3787" y="96"/>
                  </a:lnTo>
                  <a:lnTo>
                    <a:pt x="3859" y="74"/>
                  </a:lnTo>
                  <a:lnTo>
                    <a:pt x="3929" y="52"/>
                  </a:lnTo>
                  <a:lnTo>
                    <a:pt x="3998" y="31"/>
                  </a:lnTo>
                  <a:lnTo>
                    <a:pt x="4068" y="9"/>
                  </a:lnTo>
                  <a:lnTo>
                    <a:pt x="410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2" name="Freeform 332"/>
            <p:cNvSpPr>
              <a:spLocks noChangeAspect="1"/>
            </p:cNvSpPr>
            <p:nvPr/>
          </p:nvSpPr>
          <p:spPr bwMode="auto">
            <a:xfrm>
              <a:off x="917" y="2019"/>
              <a:ext cx="1494" cy="463"/>
            </a:xfrm>
            <a:custGeom>
              <a:avLst/>
              <a:gdLst/>
              <a:ahLst/>
              <a:cxnLst>
                <a:cxn ang="0">
                  <a:pos x="0" y="1087"/>
                </a:cxn>
                <a:cxn ang="0">
                  <a:pos x="45" y="1070"/>
                </a:cxn>
                <a:cxn ang="0">
                  <a:pos x="141" y="1041"/>
                </a:cxn>
                <a:cxn ang="0">
                  <a:pos x="232" y="1010"/>
                </a:cxn>
                <a:cxn ang="0">
                  <a:pos x="328" y="981"/>
                </a:cxn>
                <a:cxn ang="0">
                  <a:pos x="420" y="952"/>
                </a:cxn>
                <a:cxn ang="0">
                  <a:pos x="516" y="924"/>
                </a:cxn>
                <a:cxn ang="0">
                  <a:pos x="607" y="895"/>
                </a:cxn>
                <a:cxn ang="0">
                  <a:pos x="700" y="866"/>
                </a:cxn>
                <a:cxn ang="0">
                  <a:pos x="791" y="842"/>
                </a:cxn>
                <a:cxn ang="0">
                  <a:pos x="883" y="813"/>
                </a:cxn>
                <a:cxn ang="0">
                  <a:pos x="976" y="782"/>
                </a:cxn>
                <a:cxn ang="0">
                  <a:pos x="1065" y="753"/>
                </a:cxn>
                <a:cxn ang="0">
                  <a:pos x="1159" y="727"/>
                </a:cxn>
                <a:cxn ang="0">
                  <a:pos x="1250" y="700"/>
                </a:cxn>
                <a:cxn ang="0">
                  <a:pos x="1339" y="672"/>
                </a:cxn>
                <a:cxn ang="0">
                  <a:pos x="1427" y="643"/>
                </a:cxn>
                <a:cxn ang="0">
                  <a:pos x="1519" y="616"/>
                </a:cxn>
                <a:cxn ang="0">
                  <a:pos x="1607" y="588"/>
                </a:cxn>
                <a:cxn ang="0">
                  <a:pos x="1696" y="559"/>
                </a:cxn>
                <a:cxn ang="0">
                  <a:pos x="1785" y="532"/>
                </a:cxn>
                <a:cxn ang="0">
                  <a:pos x="1874" y="504"/>
                </a:cxn>
                <a:cxn ang="0">
                  <a:pos x="1963" y="477"/>
                </a:cxn>
                <a:cxn ang="0">
                  <a:pos x="2051" y="448"/>
                </a:cxn>
                <a:cxn ang="0">
                  <a:pos x="2140" y="422"/>
                </a:cxn>
                <a:cxn ang="0">
                  <a:pos x="2227" y="398"/>
                </a:cxn>
                <a:cxn ang="0">
                  <a:pos x="2313" y="369"/>
                </a:cxn>
                <a:cxn ang="0">
                  <a:pos x="2399" y="343"/>
                </a:cxn>
                <a:cxn ang="0">
                  <a:pos x="2486" y="316"/>
                </a:cxn>
                <a:cxn ang="0">
                  <a:pos x="2572" y="288"/>
                </a:cxn>
                <a:cxn ang="0">
                  <a:pos x="2659" y="261"/>
                </a:cxn>
                <a:cxn ang="0">
                  <a:pos x="2745" y="237"/>
                </a:cxn>
                <a:cxn ang="0">
                  <a:pos x="2831" y="211"/>
                </a:cxn>
                <a:cxn ang="0">
                  <a:pos x="2915" y="184"/>
                </a:cxn>
                <a:cxn ang="0">
                  <a:pos x="3002" y="156"/>
                </a:cxn>
                <a:cxn ang="0">
                  <a:pos x="3086" y="129"/>
                </a:cxn>
                <a:cxn ang="0">
                  <a:pos x="3170" y="103"/>
                </a:cxn>
                <a:cxn ang="0">
                  <a:pos x="3254" y="79"/>
                </a:cxn>
                <a:cxn ang="0">
                  <a:pos x="3338" y="52"/>
                </a:cxn>
                <a:cxn ang="0">
                  <a:pos x="3422" y="26"/>
                </a:cxn>
                <a:cxn ang="0">
                  <a:pos x="3506" y="0"/>
                </a:cxn>
              </a:cxnLst>
              <a:rect l="0" t="0" r="r" b="b"/>
              <a:pathLst>
                <a:path w="3506" h="1087">
                  <a:moveTo>
                    <a:pt x="0" y="1087"/>
                  </a:moveTo>
                  <a:lnTo>
                    <a:pt x="45" y="1070"/>
                  </a:lnTo>
                  <a:lnTo>
                    <a:pt x="141" y="1041"/>
                  </a:lnTo>
                  <a:lnTo>
                    <a:pt x="232" y="1010"/>
                  </a:lnTo>
                  <a:lnTo>
                    <a:pt x="328" y="981"/>
                  </a:lnTo>
                  <a:lnTo>
                    <a:pt x="420" y="952"/>
                  </a:lnTo>
                  <a:lnTo>
                    <a:pt x="516" y="924"/>
                  </a:lnTo>
                  <a:lnTo>
                    <a:pt x="607" y="895"/>
                  </a:lnTo>
                  <a:lnTo>
                    <a:pt x="700" y="866"/>
                  </a:lnTo>
                  <a:lnTo>
                    <a:pt x="791" y="842"/>
                  </a:lnTo>
                  <a:lnTo>
                    <a:pt x="883" y="813"/>
                  </a:lnTo>
                  <a:lnTo>
                    <a:pt x="976" y="782"/>
                  </a:lnTo>
                  <a:lnTo>
                    <a:pt x="1065" y="753"/>
                  </a:lnTo>
                  <a:lnTo>
                    <a:pt x="1159" y="727"/>
                  </a:lnTo>
                  <a:lnTo>
                    <a:pt x="1250" y="700"/>
                  </a:lnTo>
                  <a:lnTo>
                    <a:pt x="1339" y="672"/>
                  </a:lnTo>
                  <a:lnTo>
                    <a:pt x="1427" y="643"/>
                  </a:lnTo>
                  <a:lnTo>
                    <a:pt x="1519" y="616"/>
                  </a:lnTo>
                  <a:lnTo>
                    <a:pt x="1607" y="588"/>
                  </a:lnTo>
                  <a:lnTo>
                    <a:pt x="1696" y="559"/>
                  </a:lnTo>
                  <a:lnTo>
                    <a:pt x="1785" y="532"/>
                  </a:lnTo>
                  <a:lnTo>
                    <a:pt x="1874" y="504"/>
                  </a:lnTo>
                  <a:lnTo>
                    <a:pt x="1963" y="477"/>
                  </a:lnTo>
                  <a:lnTo>
                    <a:pt x="2051" y="448"/>
                  </a:lnTo>
                  <a:lnTo>
                    <a:pt x="2140" y="422"/>
                  </a:lnTo>
                  <a:lnTo>
                    <a:pt x="2227" y="398"/>
                  </a:lnTo>
                  <a:lnTo>
                    <a:pt x="2313" y="369"/>
                  </a:lnTo>
                  <a:lnTo>
                    <a:pt x="2399" y="343"/>
                  </a:lnTo>
                  <a:lnTo>
                    <a:pt x="2486" y="316"/>
                  </a:lnTo>
                  <a:lnTo>
                    <a:pt x="2572" y="288"/>
                  </a:lnTo>
                  <a:lnTo>
                    <a:pt x="2659" y="261"/>
                  </a:lnTo>
                  <a:lnTo>
                    <a:pt x="2745" y="237"/>
                  </a:lnTo>
                  <a:lnTo>
                    <a:pt x="2831" y="211"/>
                  </a:lnTo>
                  <a:lnTo>
                    <a:pt x="2915" y="184"/>
                  </a:lnTo>
                  <a:lnTo>
                    <a:pt x="3002" y="156"/>
                  </a:lnTo>
                  <a:lnTo>
                    <a:pt x="3086" y="129"/>
                  </a:lnTo>
                  <a:lnTo>
                    <a:pt x="3170" y="103"/>
                  </a:lnTo>
                  <a:lnTo>
                    <a:pt x="3254" y="79"/>
                  </a:lnTo>
                  <a:lnTo>
                    <a:pt x="3338" y="52"/>
                  </a:lnTo>
                  <a:lnTo>
                    <a:pt x="3422" y="26"/>
                  </a:lnTo>
                  <a:lnTo>
                    <a:pt x="350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3" name="Freeform 333"/>
            <p:cNvSpPr>
              <a:spLocks noChangeAspect="1"/>
            </p:cNvSpPr>
            <p:nvPr/>
          </p:nvSpPr>
          <p:spPr bwMode="auto">
            <a:xfrm>
              <a:off x="2444" y="1946"/>
              <a:ext cx="142" cy="49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81" y="53"/>
                </a:cxn>
                <a:cxn ang="0">
                  <a:pos x="165" y="15"/>
                </a:cxn>
                <a:cxn ang="0">
                  <a:pos x="247" y="0"/>
                </a:cxn>
                <a:cxn ang="0">
                  <a:pos x="331" y="15"/>
                </a:cxn>
              </a:cxnLst>
              <a:rect l="0" t="0" r="r" b="b"/>
              <a:pathLst>
                <a:path w="331" h="115">
                  <a:moveTo>
                    <a:pt x="0" y="115"/>
                  </a:moveTo>
                  <a:lnTo>
                    <a:pt x="81" y="53"/>
                  </a:lnTo>
                  <a:lnTo>
                    <a:pt x="165" y="15"/>
                  </a:lnTo>
                  <a:lnTo>
                    <a:pt x="247" y="0"/>
                  </a:lnTo>
                  <a:lnTo>
                    <a:pt x="331" y="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4" name="Freeform 334"/>
            <p:cNvSpPr>
              <a:spLocks noChangeAspect="1"/>
            </p:cNvSpPr>
            <p:nvPr/>
          </p:nvSpPr>
          <p:spPr bwMode="auto">
            <a:xfrm>
              <a:off x="2622" y="1414"/>
              <a:ext cx="1747" cy="539"/>
            </a:xfrm>
            <a:custGeom>
              <a:avLst/>
              <a:gdLst/>
              <a:ahLst/>
              <a:cxnLst>
                <a:cxn ang="0">
                  <a:pos x="0" y="1265"/>
                </a:cxn>
                <a:cxn ang="0">
                  <a:pos x="82" y="1241"/>
                </a:cxn>
                <a:cxn ang="0">
                  <a:pos x="161" y="1217"/>
                </a:cxn>
                <a:cxn ang="0">
                  <a:pos x="242" y="1191"/>
                </a:cxn>
                <a:cxn ang="0">
                  <a:pos x="322" y="1164"/>
                </a:cxn>
                <a:cxn ang="0">
                  <a:pos x="403" y="1143"/>
                </a:cxn>
                <a:cxn ang="0">
                  <a:pos x="482" y="1116"/>
                </a:cxn>
                <a:cxn ang="0">
                  <a:pos x="564" y="1092"/>
                </a:cxn>
                <a:cxn ang="0">
                  <a:pos x="646" y="1068"/>
                </a:cxn>
                <a:cxn ang="0">
                  <a:pos x="722" y="1042"/>
                </a:cxn>
                <a:cxn ang="0">
                  <a:pos x="804" y="1018"/>
                </a:cxn>
                <a:cxn ang="0">
                  <a:pos x="881" y="994"/>
                </a:cxn>
                <a:cxn ang="0">
                  <a:pos x="960" y="970"/>
                </a:cxn>
                <a:cxn ang="0">
                  <a:pos x="1039" y="946"/>
                </a:cxn>
                <a:cxn ang="0">
                  <a:pos x="1118" y="922"/>
                </a:cxn>
                <a:cxn ang="0">
                  <a:pos x="1195" y="898"/>
                </a:cxn>
                <a:cxn ang="0">
                  <a:pos x="1274" y="871"/>
                </a:cxn>
                <a:cxn ang="0">
                  <a:pos x="1351" y="850"/>
                </a:cxn>
                <a:cxn ang="0">
                  <a:pos x="1428" y="826"/>
                </a:cxn>
                <a:cxn ang="0">
                  <a:pos x="1507" y="799"/>
                </a:cxn>
                <a:cxn ang="0">
                  <a:pos x="1581" y="778"/>
                </a:cxn>
                <a:cxn ang="0">
                  <a:pos x="1658" y="754"/>
                </a:cxn>
                <a:cxn ang="0">
                  <a:pos x="1733" y="730"/>
                </a:cxn>
                <a:cxn ang="0">
                  <a:pos x="1812" y="708"/>
                </a:cxn>
                <a:cxn ang="0">
                  <a:pos x="1886" y="682"/>
                </a:cxn>
                <a:cxn ang="0">
                  <a:pos x="1965" y="658"/>
                </a:cxn>
                <a:cxn ang="0">
                  <a:pos x="2040" y="636"/>
                </a:cxn>
                <a:cxn ang="0">
                  <a:pos x="2114" y="612"/>
                </a:cxn>
                <a:cxn ang="0">
                  <a:pos x="2189" y="588"/>
                </a:cxn>
                <a:cxn ang="0">
                  <a:pos x="2263" y="566"/>
                </a:cxn>
                <a:cxn ang="0">
                  <a:pos x="2337" y="542"/>
                </a:cxn>
                <a:cxn ang="0">
                  <a:pos x="2414" y="521"/>
                </a:cxn>
                <a:cxn ang="0">
                  <a:pos x="2486" y="497"/>
                </a:cxn>
                <a:cxn ang="0">
                  <a:pos x="2561" y="473"/>
                </a:cxn>
                <a:cxn ang="0">
                  <a:pos x="2635" y="451"/>
                </a:cxn>
                <a:cxn ang="0">
                  <a:pos x="2707" y="427"/>
                </a:cxn>
                <a:cxn ang="0">
                  <a:pos x="2781" y="406"/>
                </a:cxn>
                <a:cxn ang="0">
                  <a:pos x="2853" y="384"/>
                </a:cxn>
                <a:cxn ang="0">
                  <a:pos x="2925" y="362"/>
                </a:cxn>
                <a:cxn ang="0">
                  <a:pos x="2997" y="338"/>
                </a:cxn>
                <a:cxn ang="0">
                  <a:pos x="3074" y="317"/>
                </a:cxn>
                <a:cxn ang="0">
                  <a:pos x="3146" y="293"/>
                </a:cxn>
                <a:cxn ang="0">
                  <a:pos x="3218" y="274"/>
                </a:cxn>
                <a:cxn ang="0">
                  <a:pos x="3290" y="250"/>
                </a:cxn>
                <a:cxn ang="0">
                  <a:pos x="3357" y="226"/>
                </a:cxn>
                <a:cxn ang="0">
                  <a:pos x="3429" y="206"/>
                </a:cxn>
                <a:cxn ang="0">
                  <a:pos x="3501" y="182"/>
                </a:cxn>
                <a:cxn ang="0">
                  <a:pos x="3571" y="161"/>
                </a:cxn>
                <a:cxn ang="0">
                  <a:pos x="3643" y="139"/>
                </a:cxn>
                <a:cxn ang="0">
                  <a:pos x="3712" y="118"/>
                </a:cxn>
                <a:cxn ang="0">
                  <a:pos x="3784" y="96"/>
                </a:cxn>
                <a:cxn ang="0">
                  <a:pos x="3854" y="74"/>
                </a:cxn>
                <a:cxn ang="0">
                  <a:pos x="3926" y="53"/>
                </a:cxn>
                <a:cxn ang="0">
                  <a:pos x="3993" y="31"/>
                </a:cxn>
                <a:cxn ang="0">
                  <a:pos x="4065" y="10"/>
                </a:cxn>
                <a:cxn ang="0">
                  <a:pos x="4099" y="0"/>
                </a:cxn>
              </a:cxnLst>
              <a:rect l="0" t="0" r="r" b="b"/>
              <a:pathLst>
                <a:path w="4099" h="1265">
                  <a:moveTo>
                    <a:pt x="0" y="1265"/>
                  </a:moveTo>
                  <a:lnTo>
                    <a:pt x="82" y="1241"/>
                  </a:lnTo>
                  <a:lnTo>
                    <a:pt x="161" y="1217"/>
                  </a:lnTo>
                  <a:lnTo>
                    <a:pt x="242" y="1191"/>
                  </a:lnTo>
                  <a:lnTo>
                    <a:pt x="322" y="1164"/>
                  </a:lnTo>
                  <a:lnTo>
                    <a:pt x="403" y="1143"/>
                  </a:lnTo>
                  <a:lnTo>
                    <a:pt x="482" y="1116"/>
                  </a:lnTo>
                  <a:lnTo>
                    <a:pt x="564" y="1092"/>
                  </a:lnTo>
                  <a:lnTo>
                    <a:pt x="646" y="1068"/>
                  </a:lnTo>
                  <a:lnTo>
                    <a:pt x="722" y="1042"/>
                  </a:lnTo>
                  <a:lnTo>
                    <a:pt x="804" y="1018"/>
                  </a:lnTo>
                  <a:lnTo>
                    <a:pt x="881" y="994"/>
                  </a:lnTo>
                  <a:lnTo>
                    <a:pt x="960" y="970"/>
                  </a:lnTo>
                  <a:lnTo>
                    <a:pt x="1039" y="946"/>
                  </a:lnTo>
                  <a:lnTo>
                    <a:pt x="1118" y="922"/>
                  </a:lnTo>
                  <a:lnTo>
                    <a:pt x="1195" y="898"/>
                  </a:lnTo>
                  <a:lnTo>
                    <a:pt x="1274" y="871"/>
                  </a:lnTo>
                  <a:lnTo>
                    <a:pt x="1351" y="850"/>
                  </a:lnTo>
                  <a:lnTo>
                    <a:pt x="1428" y="826"/>
                  </a:lnTo>
                  <a:lnTo>
                    <a:pt x="1507" y="799"/>
                  </a:lnTo>
                  <a:lnTo>
                    <a:pt x="1581" y="778"/>
                  </a:lnTo>
                  <a:lnTo>
                    <a:pt x="1658" y="754"/>
                  </a:lnTo>
                  <a:lnTo>
                    <a:pt x="1733" y="730"/>
                  </a:lnTo>
                  <a:lnTo>
                    <a:pt x="1812" y="708"/>
                  </a:lnTo>
                  <a:lnTo>
                    <a:pt x="1886" y="682"/>
                  </a:lnTo>
                  <a:lnTo>
                    <a:pt x="1965" y="658"/>
                  </a:lnTo>
                  <a:lnTo>
                    <a:pt x="2040" y="636"/>
                  </a:lnTo>
                  <a:lnTo>
                    <a:pt x="2114" y="612"/>
                  </a:lnTo>
                  <a:lnTo>
                    <a:pt x="2189" y="588"/>
                  </a:lnTo>
                  <a:lnTo>
                    <a:pt x="2263" y="566"/>
                  </a:lnTo>
                  <a:lnTo>
                    <a:pt x="2337" y="542"/>
                  </a:lnTo>
                  <a:lnTo>
                    <a:pt x="2414" y="521"/>
                  </a:lnTo>
                  <a:lnTo>
                    <a:pt x="2486" y="497"/>
                  </a:lnTo>
                  <a:lnTo>
                    <a:pt x="2561" y="473"/>
                  </a:lnTo>
                  <a:lnTo>
                    <a:pt x="2635" y="451"/>
                  </a:lnTo>
                  <a:lnTo>
                    <a:pt x="2707" y="427"/>
                  </a:lnTo>
                  <a:lnTo>
                    <a:pt x="2781" y="406"/>
                  </a:lnTo>
                  <a:lnTo>
                    <a:pt x="2853" y="384"/>
                  </a:lnTo>
                  <a:lnTo>
                    <a:pt x="2925" y="362"/>
                  </a:lnTo>
                  <a:lnTo>
                    <a:pt x="2997" y="338"/>
                  </a:lnTo>
                  <a:lnTo>
                    <a:pt x="3074" y="317"/>
                  </a:lnTo>
                  <a:lnTo>
                    <a:pt x="3146" y="293"/>
                  </a:lnTo>
                  <a:lnTo>
                    <a:pt x="3218" y="274"/>
                  </a:lnTo>
                  <a:lnTo>
                    <a:pt x="3290" y="250"/>
                  </a:lnTo>
                  <a:lnTo>
                    <a:pt x="3357" y="226"/>
                  </a:lnTo>
                  <a:lnTo>
                    <a:pt x="3429" y="206"/>
                  </a:lnTo>
                  <a:lnTo>
                    <a:pt x="3501" y="182"/>
                  </a:lnTo>
                  <a:lnTo>
                    <a:pt x="3571" y="161"/>
                  </a:lnTo>
                  <a:lnTo>
                    <a:pt x="3643" y="139"/>
                  </a:lnTo>
                  <a:lnTo>
                    <a:pt x="3712" y="118"/>
                  </a:lnTo>
                  <a:lnTo>
                    <a:pt x="3784" y="96"/>
                  </a:lnTo>
                  <a:lnTo>
                    <a:pt x="3854" y="74"/>
                  </a:lnTo>
                  <a:lnTo>
                    <a:pt x="3926" y="53"/>
                  </a:lnTo>
                  <a:lnTo>
                    <a:pt x="3993" y="31"/>
                  </a:lnTo>
                  <a:lnTo>
                    <a:pt x="4065" y="10"/>
                  </a:lnTo>
                  <a:lnTo>
                    <a:pt x="40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5" name="Freeform 335"/>
            <p:cNvSpPr>
              <a:spLocks noChangeAspect="1"/>
            </p:cNvSpPr>
            <p:nvPr/>
          </p:nvSpPr>
          <p:spPr bwMode="auto">
            <a:xfrm>
              <a:off x="916" y="2480"/>
              <a:ext cx="1715" cy="1657"/>
            </a:xfrm>
            <a:custGeom>
              <a:avLst/>
              <a:gdLst/>
              <a:ahLst/>
              <a:cxnLst>
                <a:cxn ang="0">
                  <a:pos x="3957" y="3828"/>
                </a:cxn>
                <a:cxn ang="0">
                  <a:pos x="3830" y="3704"/>
                </a:cxn>
                <a:cxn ang="0">
                  <a:pos x="3703" y="3584"/>
                </a:cxn>
                <a:cxn ang="0">
                  <a:pos x="3581" y="3464"/>
                </a:cxn>
                <a:cxn ang="0">
                  <a:pos x="3456" y="3341"/>
                </a:cxn>
                <a:cxn ang="0">
                  <a:pos x="3331" y="3224"/>
                </a:cxn>
                <a:cxn ang="0">
                  <a:pos x="3211" y="3108"/>
                </a:cxn>
                <a:cxn ang="0">
                  <a:pos x="3093" y="2993"/>
                </a:cxn>
                <a:cxn ang="0">
                  <a:pos x="2973" y="2878"/>
                </a:cxn>
                <a:cxn ang="0">
                  <a:pos x="2856" y="2765"/>
                </a:cxn>
                <a:cxn ang="0">
                  <a:pos x="2741" y="2652"/>
                </a:cxn>
                <a:cxn ang="0">
                  <a:pos x="2626" y="2542"/>
                </a:cxn>
                <a:cxn ang="0">
                  <a:pos x="2513" y="2434"/>
                </a:cxn>
                <a:cxn ang="0">
                  <a:pos x="2402" y="2326"/>
                </a:cxn>
                <a:cxn ang="0">
                  <a:pos x="2292" y="2218"/>
                </a:cxn>
                <a:cxn ang="0">
                  <a:pos x="2182" y="2112"/>
                </a:cxn>
                <a:cxn ang="0">
                  <a:pos x="2074" y="2009"/>
                </a:cxn>
                <a:cxn ang="0">
                  <a:pos x="1966" y="1903"/>
                </a:cxn>
                <a:cxn ang="0">
                  <a:pos x="1860" y="1800"/>
                </a:cxn>
                <a:cxn ang="0">
                  <a:pos x="1757" y="1699"/>
                </a:cxn>
                <a:cxn ang="0">
                  <a:pos x="1654" y="1599"/>
                </a:cxn>
                <a:cxn ang="0">
                  <a:pos x="1550" y="1500"/>
                </a:cxn>
                <a:cxn ang="0">
                  <a:pos x="1450" y="1404"/>
                </a:cxn>
                <a:cxn ang="0">
                  <a:pos x="1349" y="1306"/>
                </a:cxn>
                <a:cxn ang="0">
                  <a:pos x="1250" y="1210"/>
                </a:cxn>
                <a:cxn ang="0">
                  <a:pos x="1152" y="1116"/>
                </a:cxn>
                <a:cxn ang="0">
                  <a:pos x="1054" y="1020"/>
                </a:cxn>
                <a:cxn ang="0">
                  <a:pos x="955" y="924"/>
                </a:cxn>
                <a:cxn ang="0">
                  <a:pos x="862" y="833"/>
                </a:cxn>
                <a:cxn ang="0">
                  <a:pos x="766" y="744"/>
                </a:cxn>
                <a:cxn ang="0">
                  <a:pos x="674" y="653"/>
                </a:cxn>
                <a:cxn ang="0">
                  <a:pos x="581" y="562"/>
                </a:cxn>
                <a:cxn ang="0">
                  <a:pos x="490" y="473"/>
                </a:cxn>
                <a:cxn ang="0">
                  <a:pos x="396" y="386"/>
                </a:cxn>
                <a:cxn ang="0">
                  <a:pos x="307" y="300"/>
                </a:cxn>
                <a:cxn ang="0">
                  <a:pos x="219" y="214"/>
                </a:cxn>
                <a:cxn ang="0">
                  <a:pos x="132" y="127"/>
                </a:cxn>
                <a:cxn ang="0">
                  <a:pos x="43" y="43"/>
                </a:cxn>
              </a:cxnLst>
              <a:rect l="0" t="0" r="r" b="b"/>
              <a:pathLst>
                <a:path w="4025" h="3891">
                  <a:moveTo>
                    <a:pt x="4025" y="3891"/>
                  </a:moveTo>
                  <a:lnTo>
                    <a:pt x="3957" y="3828"/>
                  </a:lnTo>
                  <a:lnTo>
                    <a:pt x="3893" y="3768"/>
                  </a:lnTo>
                  <a:lnTo>
                    <a:pt x="3830" y="3704"/>
                  </a:lnTo>
                  <a:lnTo>
                    <a:pt x="3765" y="3644"/>
                  </a:lnTo>
                  <a:lnTo>
                    <a:pt x="3703" y="3584"/>
                  </a:lnTo>
                  <a:lnTo>
                    <a:pt x="3641" y="3524"/>
                  </a:lnTo>
                  <a:lnTo>
                    <a:pt x="3581" y="3464"/>
                  </a:lnTo>
                  <a:lnTo>
                    <a:pt x="3516" y="3404"/>
                  </a:lnTo>
                  <a:lnTo>
                    <a:pt x="3456" y="3341"/>
                  </a:lnTo>
                  <a:lnTo>
                    <a:pt x="3393" y="3284"/>
                  </a:lnTo>
                  <a:lnTo>
                    <a:pt x="3331" y="3224"/>
                  </a:lnTo>
                  <a:lnTo>
                    <a:pt x="3271" y="3166"/>
                  </a:lnTo>
                  <a:lnTo>
                    <a:pt x="3211" y="3108"/>
                  </a:lnTo>
                  <a:lnTo>
                    <a:pt x="3151" y="3051"/>
                  </a:lnTo>
                  <a:lnTo>
                    <a:pt x="3093" y="2993"/>
                  </a:lnTo>
                  <a:lnTo>
                    <a:pt x="3033" y="2935"/>
                  </a:lnTo>
                  <a:lnTo>
                    <a:pt x="2973" y="2878"/>
                  </a:lnTo>
                  <a:lnTo>
                    <a:pt x="2913" y="2820"/>
                  </a:lnTo>
                  <a:lnTo>
                    <a:pt x="2856" y="2765"/>
                  </a:lnTo>
                  <a:lnTo>
                    <a:pt x="2801" y="2707"/>
                  </a:lnTo>
                  <a:lnTo>
                    <a:pt x="2741" y="2652"/>
                  </a:lnTo>
                  <a:lnTo>
                    <a:pt x="2683" y="2599"/>
                  </a:lnTo>
                  <a:lnTo>
                    <a:pt x="2626" y="2542"/>
                  </a:lnTo>
                  <a:lnTo>
                    <a:pt x="2573" y="2487"/>
                  </a:lnTo>
                  <a:lnTo>
                    <a:pt x="2513" y="2434"/>
                  </a:lnTo>
                  <a:lnTo>
                    <a:pt x="2460" y="2379"/>
                  </a:lnTo>
                  <a:lnTo>
                    <a:pt x="2402" y="2326"/>
                  </a:lnTo>
                  <a:lnTo>
                    <a:pt x="2347" y="2271"/>
                  </a:lnTo>
                  <a:lnTo>
                    <a:pt x="2292" y="2218"/>
                  </a:lnTo>
                  <a:lnTo>
                    <a:pt x="2237" y="2163"/>
                  </a:lnTo>
                  <a:lnTo>
                    <a:pt x="2182" y="2112"/>
                  </a:lnTo>
                  <a:lnTo>
                    <a:pt x="2129" y="2059"/>
                  </a:lnTo>
                  <a:lnTo>
                    <a:pt x="2074" y="2009"/>
                  </a:lnTo>
                  <a:lnTo>
                    <a:pt x="2021" y="1956"/>
                  </a:lnTo>
                  <a:lnTo>
                    <a:pt x="1966" y="1903"/>
                  </a:lnTo>
                  <a:lnTo>
                    <a:pt x="1915" y="1853"/>
                  </a:lnTo>
                  <a:lnTo>
                    <a:pt x="1860" y="1800"/>
                  </a:lnTo>
                  <a:lnTo>
                    <a:pt x="1810" y="1752"/>
                  </a:lnTo>
                  <a:lnTo>
                    <a:pt x="1757" y="1699"/>
                  </a:lnTo>
                  <a:lnTo>
                    <a:pt x="1704" y="1651"/>
                  </a:lnTo>
                  <a:lnTo>
                    <a:pt x="1654" y="1599"/>
                  </a:lnTo>
                  <a:lnTo>
                    <a:pt x="1601" y="1551"/>
                  </a:lnTo>
                  <a:lnTo>
                    <a:pt x="1550" y="1500"/>
                  </a:lnTo>
                  <a:lnTo>
                    <a:pt x="1500" y="1452"/>
                  </a:lnTo>
                  <a:lnTo>
                    <a:pt x="1450" y="1404"/>
                  </a:lnTo>
                  <a:lnTo>
                    <a:pt x="1399" y="1354"/>
                  </a:lnTo>
                  <a:lnTo>
                    <a:pt x="1349" y="1306"/>
                  </a:lnTo>
                  <a:lnTo>
                    <a:pt x="1298" y="1255"/>
                  </a:lnTo>
                  <a:lnTo>
                    <a:pt x="1250" y="1210"/>
                  </a:lnTo>
                  <a:lnTo>
                    <a:pt x="1200" y="1162"/>
                  </a:lnTo>
                  <a:lnTo>
                    <a:pt x="1152" y="1116"/>
                  </a:lnTo>
                  <a:lnTo>
                    <a:pt x="1102" y="1066"/>
                  </a:lnTo>
                  <a:lnTo>
                    <a:pt x="1054" y="1020"/>
                  </a:lnTo>
                  <a:lnTo>
                    <a:pt x="1006" y="975"/>
                  </a:lnTo>
                  <a:lnTo>
                    <a:pt x="955" y="924"/>
                  </a:lnTo>
                  <a:lnTo>
                    <a:pt x="910" y="879"/>
                  </a:lnTo>
                  <a:lnTo>
                    <a:pt x="862" y="833"/>
                  </a:lnTo>
                  <a:lnTo>
                    <a:pt x="814" y="790"/>
                  </a:lnTo>
                  <a:lnTo>
                    <a:pt x="766" y="744"/>
                  </a:lnTo>
                  <a:lnTo>
                    <a:pt x="720" y="699"/>
                  </a:lnTo>
                  <a:lnTo>
                    <a:pt x="674" y="653"/>
                  </a:lnTo>
                  <a:lnTo>
                    <a:pt x="629" y="607"/>
                  </a:lnTo>
                  <a:lnTo>
                    <a:pt x="581" y="562"/>
                  </a:lnTo>
                  <a:lnTo>
                    <a:pt x="535" y="518"/>
                  </a:lnTo>
                  <a:lnTo>
                    <a:pt x="490" y="473"/>
                  </a:lnTo>
                  <a:lnTo>
                    <a:pt x="444" y="430"/>
                  </a:lnTo>
                  <a:lnTo>
                    <a:pt x="396" y="386"/>
                  </a:lnTo>
                  <a:lnTo>
                    <a:pt x="353" y="343"/>
                  </a:lnTo>
                  <a:lnTo>
                    <a:pt x="307" y="300"/>
                  </a:lnTo>
                  <a:lnTo>
                    <a:pt x="264" y="257"/>
                  </a:lnTo>
                  <a:lnTo>
                    <a:pt x="219" y="214"/>
                  </a:lnTo>
                  <a:lnTo>
                    <a:pt x="175" y="170"/>
                  </a:lnTo>
                  <a:lnTo>
                    <a:pt x="132" y="127"/>
                  </a:lnTo>
                  <a:lnTo>
                    <a:pt x="87" y="86"/>
                  </a:lnTo>
                  <a:lnTo>
                    <a:pt x="43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6" name="Freeform 336"/>
            <p:cNvSpPr>
              <a:spLocks noChangeAspect="1"/>
            </p:cNvSpPr>
            <p:nvPr/>
          </p:nvSpPr>
          <p:spPr bwMode="auto">
            <a:xfrm>
              <a:off x="930" y="2477"/>
              <a:ext cx="1716" cy="1654"/>
            </a:xfrm>
            <a:custGeom>
              <a:avLst/>
              <a:gdLst/>
              <a:ahLst/>
              <a:cxnLst>
                <a:cxn ang="0">
                  <a:pos x="3959" y="3821"/>
                </a:cxn>
                <a:cxn ang="0">
                  <a:pos x="3835" y="3699"/>
                </a:cxn>
                <a:cxn ang="0">
                  <a:pos x="3707" y="3576"/>
                </a:cxn>
                <a:cxn ang="0">
                  <a:pos x="3580" y="3456"/>
                </a:cxn>
                <a:cxn ang="0">
                  <a:pos x="3455" y="3334"/>
                </a:cxn>
                <a:cxn ang="0">
                  <a:pos x="3335" y="3216"/>
                </a:cxn>
                <a:cxn ang="0">
                  <a:pos x="3215" y="3101"/>
                </a:cxn>
                <a:cxn ang="0">
                  <a:pos x="3093" y="2986"/>
                </a:cxn>
                <a:cxn ang="0">
                  <a:pos x="2975" y="2870"/>
                </a:cxn>
                <a:cxn ang="0">
                  <a:pos x="2860" y="2758"/>
                </a:cxn>
                <a:cxn ang="0">
                  <a:pos x="2743" y="2647"/>
                </a:cxn>
                <a:cxn ang="0">
                  <a:pos x="2630" y="2537"/>
                </a:cxn>
                <a:cxn ang="0">
                  <a:pos x="2515" y="2426"/>
                </a:cxn>
                <a:cxn ang="0">
                  <a:pos x="2407" y="2318"/>
                </a:cxn>
                <a:cxn ang="0">
                  <a:pos x="2292" y="2210"/>
                </a:cxn>
                <a:cxn ang="0">
                  <a:pos x="2184" y="2107"/>
                </a:cxn>
                <a:cxn ang="0">
                  <a:pos x="2073" y="2002"/>
                </a:cxn>
                <a:cxn ang="0">
                  <a:pos x="1968" y="1901"/>
                </a:cxn>
                <a:cxn ang="0">
                  <a:pos x="1860" y="1795"/>
                </a:cxn>
                <a:cxn ang="0">
                  <a:pos x="1759" y="1694"/>
                </a:cxn>
                <a:cxn ang="0">
                  <a:pos x="1653" y="1594"/>
                </a:cxn>
                <a:cxn ang="0">
                  <a:pos x="1550" y="1498"/>
                </a:cxn>
                <a:cxn ang="0">
                  <a:pos x="1449" y="1399"/>
                </a:cxn>
                <a:cxn ang="0">
                  <a:pos x="1348" y="1301"/>
                </a:cxn>
                <a:cxn ang="0">
                  <a:pos x="1250" y="1207"/>
                </a:cxn>
                <a:cxn ang="0">
                  <a:pos x="1149" y="1111"/>
                </a:cxn>
                <a:cxn ang="0">
                  <a:pos x="1056" y="1015"/>
                </a:cxn>
                <a:cxn ang="0">
                  <a:pos x="957" y="924"/>
                </a:cxn>
                <a:cxn ang="0">
                  <a:pos x="861" y="830"/>
                </a:cxn>
                <a:cxn ang="0">
                  <a:pos x="768" y="739"/>
                </a:cxn>
                <a:cxn ang="0">
                  <a:pos x="672" y="650"/>
                </a:cxn>
                <a:cxn ang="0">
                  <a:pos x="578" y="559"/>
                </a:cxn>
                <a:cxn ang="0">
                  <a:pos x="487" y="470"/>
                </a:cxn>
                <a:cxn ang="0">
                  <a:pos x="398" y="381"/>
                </a:cxn>
                <a:cxn ang="0">
                  <a:pos x="309" y="295"/>
                </a:cxn>
                <a:cxn ang="0">
                  <a:pos x="218" y="209"/>
                </a:cxn>
                <a:cxn ang="0">
                  <a:pos x="129" y="127"/>
                </a:cxn>
                <a:cxn ang="0">
                  <a:pos x="43" y="38"/>
                </a:cxn>
              </a:cxnLst>
              <a:rect l="0" t="0" r="r" b="b"/>
              <a:pathLst>
                <a:path w="4027" h="3883">
                  <a:moveTo>
                    <a:pt x="4027" y="3883"/>
                  </a:moveTo>
                  <a:lnTo>
                    <a:pt x="3959" y="3821"/>
                  </a:lnTo>
                  <a:lnTo>
                    <a:pt x="3897" y="3761"/>
                  </a:lnTo>
                  <a:lnTo>
                    <a:pt x="3835" y="3699"/>
                  </a:lnTo>
                  <a:lnTo>
                    <a:pt x="3770" y="3636"/>
                  </a:lnTo>
                  <a:lnTo>
                    <a:pt x="3707" y="3576"/>
                  </a:lnTo>
                  <a:lnTo>
                    <a:pt x="3643" y="3516"/>
                  </a:lnTo>
                  <a:lnTo>
                    <a:pt x="3580" y="3456"/>
                  </a:lnTo>
                  <a:lnTo>
                    <a:pt x="3520" y="3394"/>
                  </a:lnTo>
                  <a:lnTo>
                    <a:pt x="3455" y="3334"/>
                  </a:lnTo>
                  <a:lnTo>
                    <a:pt x="3395" y="3276"/>
                  </a:lnTo>
                  <a:lnTo>
                    <a:pt x="3335" y="3216"/>
                  </a:lnTo>
                  <a:lnTo>
                    <a:pt x="3275" y="3158"/>
                  </a:lnTo>
                  <a:lnTo>
                    <a:pt x="3215" y="3101"/>
                  </a:lnTo>
                  <a:lnTo>
                    <a:pt x="3153" y="3043"/>
                  </a:lnTo>
                  <a:lnTo>
                    <a:pt x="3093" y="2986"/>
                  </a:lnTo>
                  <a:lnTo>
                    <a:pt x="3035" y="2928"/>
                  </a:lnTo>
                  <a:lnTo>
                    <a:pt x="2975" y="2870"/>
                  </a:lnTo>
                  <a:lnTo>
                    <a:pt x="2918" y="2813"/>
                  </a:lnTo>
                  <a:lnTo>
                    <a:pt x="2860" y="2758"/>
                  </a:lnTo>
                  <a:lnTo>
                    <a:pt x="2800" y="2702"/>
                  </a:lnTo>
                  <a:lnTo>
                    <a:pt x="2743" y="2647"/>
                  </a:lnTo>
                  <a:lnTo>
                    <a:pt x="2685" y="2592"/>
                  </a:lnTo>
                  <a:lnTo>
                    <a:pt x="2630" y="2537"/>
                  </a:lnTo>
                  <a:lnTo>
                    <a:pt x="2572" y="2482"/>
                  </a:lnTo>
                  <a:lnTo>
                    <a:pt x="2515" y="2426"/>
                  </a:lnTo>
                  <a:lnTo>
                    <a:pt x="2460" y="2371"/>
                  </a:lnTo>
                  <a:lnTo>
                    <a:pt x="2407" y="2318"/>
                  </a:lnTo>
                  <a:lnTo>
                    <a:pt x="2347" y="2266"/>
                  </a:lnTo>
                  <a:lnTo>
                    <a:pt x="2292" y="2210"/>
                  </a:lnTo>
                  <a:lnTo>
                    <a:pt x="2239" y="2160"/>
                  </a:lnTo>
                  <a:lnTo>
                    <a:pt x="2184" y="2107"/>
                  </a:lnTo>
                  <a:lnTo>
                    <a:pt x="2128" y="2054"/>
                  </a:lnTo>
                  <a:lnTo>
                    <a:pt x="2073" y="2002"/>
                  </a:lnTo>
                  <a:lnTo>
                    <a:pt x="2023" y="1949"/>
                  </a:lnTo>
                  <a:lnTo>
                    <a:pt x="1968" y="1901"/>
                  </a:lnTo>
                  <a:lnTo>
                    <a:pt x="1915" y="1848"/>
                  </a:lnTo>
                  <a:lnTo>
                    <a:pt x="1860" y="1795"/>
                  </a:lnTo>
                  <a:lnTo>
                    <a:pt x="1809" y="1745"/>
                  </a:lnTo>
                  <a:lnTo>
                    <a:pt x="1759" y="1694"/>
                  </a:lnTo>
                  <a:lnTo>
                    <a:pt x="1706" y="1644"/>
                  </a:lnTo>
                  <a:lnTo>
                    <a:pt x="1653" y="1594"/>
                  </a:lnTo>
                  <a:lnTo>
                    <a:pt x="1603" y="1546"/>
                  </a:lnTo>
                  <a:lnTo>
                    <a:pt x="1550" y="1498"/>
                  </a:lnTo>
                  <a:lnTo>
                    <a:pt x="1500" y="1447"/>
                  </a:lnTo>
                  <a:lnTo>
                    <a:pt x="1449" y="1399"/>
                  </a:lnTo>
                  <a:lnTo>
                    <a:pt x="1399" y="1351"/>
                  </a:lnTo>
                  <a:lnTo>
                    <a:pt x="1348" y="1301"/>
                  </a:lnTo>
                  <a:lnTo>
                    <a:pt x="1300" y="1253"/>
                  </a:lnTo>
                  <a:lnTo>
                    <a:pt x="1250" y="1207"/>
                  </a:lnTo>
                  <a:lnTo>
                    <a:pt x="1200" y="1157"/>
                  </a:lnTo>
                  <a:lnTo>
                    <a:pt x="1149" y="1111"/>
                  </a:lnTo>
                  <a:lnTo>
                    <a:pt x="1101" y="1063"/>
                  </a:lnTo>
                  <a:lnTo>
                    <a:pt x="1056" y="1015"/>
                  </a:lnTo>
                  <a:lnTo>
                    <a:pt x="1005" y="970"/>
                  </a:lnTo>
                  <a:lnTo>
                    <a:pt x="957" y="924"/>
                  </a:lnTo>
                  <a:lnTo>
                    <a:pt x="907" y="878"/>
                  </a:lnTo>
                  <a:lnTo>
                    <a:pt x="861" y="830"/>
                  </a:lnTo>
                  <a:lnTo>
                    <a:pt x="813" y="785"/>
                  </a:lnTo>
                  <a:lnTo>
                    <a:pt x="768" y="739"/>
                  </a:lnTo>
                  <a:lnTo>
                    <a:pt x="720" y="694"/>
                  </a:lnTo>
                  <a:lnTo>
                    <a:pt x="672" y="650"/>
                  </a:lnTo>
                  <a:lnTo>
                    <a:pt x="626" y="605"/>
                  </a:lnTo>
                  <a:lnTo>
                    <a:pt x="578" y="559"/>
                  </a:lnTo>
                  <a:lnTo>
                    <a:pt x="532" y="516"/>
                  </a:lnTo>
                  <a:lnTo>
                    <a:pt x="487" y="470"/>
                  </a:lnTo>
                  <a:lnTo>
                    <a:pt x="444" y="425"/>
                  </a:lnTo>
                  <a:lnTo>
                    <a:pt x="398" y="381"/>
                  </a:lnTo>
                  <a:lnTo>
                    <a:pt x="353" y="338"/>
                  </a:lnTo>
                  <a:lnTo>
                    <a:pt x="309" y="295"/>
                  </a:lnTo>
                  <a:lnTo>
                    <a:pt x="264" y="252"/>
                  </a:lnTo>
                  <a:lnTo>
                    <a:pt x="218" y="209"/>
                  </a:lnTo>
                  <a:lnTo>
                    <a:pt x="173" y="165"/>
                  </a:lnTo>
                  <a:lnTo>
                    <a:pt x="129" y="127"/>
                  </a:lnTo>
                  <a:lnTo>
                    <a:pt x="86" y="84"/>
                  </a:lnTo>
                  <a:lnTo>
                    <a:pt x="43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7" name="Freeform 337"/>
            <p:cNvSpPr>
              <a:spLocks noChangeAspect="1"/>
            </p:cNvSpPr>
            <p:nvPr/>
          </p:nvSpPr>
          <p:spPr bwMode="auto">
            <a:xfrm>
              <a:off x="943" y="2471"/>
              <a:ext cx="1719" cy="1655"/>
            </a:xfrm>
            <a:custGeom>
              <a:avLst/>
              <a:gdLst/>
              <a:ahLst/>
              <a:cxnLst>
                <a:cxn ang="0">
                  <a:pos x="3967" y="3819"/>
                </a:cxn>
                <a:cxn ang="0">
                  <a:pos x="3840" y="3694"/>
                </a:cxn>
                <a:cxn ang="0">
                  <a:pos x="3712" y="3574"/>
                </a:cxn>
                <a:cxn ang="0">
                  <a:pos x="3588" y="3454"/>
                </a:cxn>
                <a:cxn ang="0">
                  <a:pos x="3463" y="3331"/>
                </a:cxn>
                <a:cxn ang="0">
                  <a:pos x="3338" y="3214"/>
                </a:cxn>
                <a:cxn ang="0">
                  <a:pos x="3218" y="3098"/>
                </a:cxn>
                <a:cxn ang="0">
                  <a:pos x="3100" y="2983"/>
                </a:cxn>
                <a:cxn ang="0">
                  <a:pos x="2980" y="2868"/>
                </a:cxn>
                <a:cxn ang="0">
                  <a:pos x="2863" y="2755"/>
                </a:cxn>
                <a:cxn ang="0">
                  <a:pos x="2748" y="2647"/>
                </a:cxn>
                <a:cxn ang="0">
                  <a:pos x="2633" y="2534"/>
                </a:cxn>
                <a:cxn ang="0">
                  <a:pos x="2520" y="2424"/>
                </a:cxn>
                <a:cxn ang="0">
                  <a:pos x="2409" y="2318"/>
                </a:cxn>
                <a:cxn ang="0">
                  <a:pos x="2297" y="2210"/>
                </a:cxn>
                <a:cxn ang="0">
                  <a:pos x="2186" y="2105"/>
                </a:cxn>
                <a:cxn ang="0">
                  <a:pos x="2081" y="2002"/>
                </a:cxn>
                <a:cxn ang="0">
                  <a:pos x="1970" y="1898"/>
                </a:cxn>
                <a:cxn ang="0">
                  <a:pos x="1867" y="1798"/>
                </a:cxn>
                <a:cxn ang="0">
                  <a:pos x="1761" y="1697"/>
                </a:cxn>
                <a:cxn ang="0">
                  <a:pos x="1656" y="1596"/>
                </a:cxn>
                <a:cxn ang="0">
                  <a:pos x="1553" y="1498"/>
                </a:cxn>
                <a:cxn ang="0">
                  <a:pos x="1452" y="1399"/>
                </a:cxn>
                <a:cxn ang="0">
                  <a:pos x="1351" y="1301"/>
                </a:cxn>
                <a:cxn ang="0">
                  <a:pos x="1250" y="1207"/>
                </a:cxn>
                <a:cxn ang="0">
                  <a:pos x="1152" y="1111"/>
                </a:cxn>
                <a:cxn ang="0">
                  <a:pos x="1056" y="1015"/>
                </a:cxn>
                <a:cxn ang="0">
                  <a:pos x="960" y="924"/>
                </a:cxn>
                <a:cxn ang="0">
                  <a:pos x="864" y="833"/>
                </a:cxn>
                <a:cxn ang="0">
                  <a:pos x="770" y="739"/>
                </a:cxn>
                <a:cxn ang="0">
                  <a:pos x="674" y="650"/>
                </a:cxn>
                <a:cxn ang="0">
                  <a:pos x="583" y="561"/>
                </a:cxn>
                <a:cxn ang="0">
                  <a:pos x="492" y="473"/>
                </a:cxn>
                <a:cxn ang="0">
                  <a:pos x="398" y="386"/>
                </a:cxn>
                <a:cxn ang="0">
                  <a:pos x="310" y="295"/>
                </a:cxn>
                <a:cxn ang="0">
                  <a:pos x="221" y="213"/>
                </a:cxn>
                <a:cxn ang="0">
                  <a:pos x="132" y="127"/>
                </a:cxn>
                <a:cxn ang="0">
                  <a:pos x="43" y="43"/>
                </a:cxn>
              </a:cxnLst>
              <a:rect l="0" t="0" r="r" b="b"/>
              <a:pathLst>
                <a:path w="4034" h="3883">
                  <a:moveTo>
                    <a:pt x="4034" y="3883"/>
                  </a:moveTo>
                  <a:lnTo>
                    <a:pt x="3967" y="3819"/>
                  </a:lnTo>
                  <a:lnTo>
                    <a:pt x="3904" y="3759"/>
                  </a:lnTo>
                  <a:lnTo>
                    <a:pt x="3840" y="3694"/>
                  </a:lnTo>
                  <a:lnTo>
                    <a:pt x="3777" y="3634"/>
                  </a:lnTo>
                  <a:lnTo>
                    <a:pt x="3712" y="3574"/>
                  </a:lnTo>
                  <a:lnTo>
                    <a:pt x="3650" y="3514"/>
                  </a:lnTo>
                  <a:lnTo>
                    <a:pt x="3588" y="3454"/>
                  </a:lnTo>
                  <a:lnTo>
                    <a:pt x="3523" y="3391"/>
                  </a:lnTo>
                  <a:lnTo>
                    <a:pt x="3463" y="3331"/>
                  </a:lnTo>
                  <a:lnTo>
                    <a:pt x="3403" y="3274"/>
                  </a:lnTo>
                  <a:lnTo>
                    <a:pt x="3338" y="3214"/>
                  </a:lnTo>
                  <a:lnTo>
                    <a:pt x="3278" y="3156"/>
                  </a:lnTo>
                  <a:lnTo>
                    <a:pt x="3218" y="3098"/>
                  </a:lnTo>
                  <a:lnTo>
                    <a:pt x="3160" y="3041"/>
                  </a:lnTo>
                  <a:lnTo>
                    <a:pt x="3100" y="2983"/>
                  </a:lnTo>
                  <a:lnTo>
                    <a:pt x="3040" y="2926"/>
                  </a:lnTo>
                  <a:lnTo>
                    <a:pt x="2980" y="2868"/>
                  </a:lnTo>
                  <a:lnTo>
                    <a:pt x="2920" y="2813"/>
                  </a:lnTo>
                  <a:lnTo>
                    <a:pt x="2863" y="2755"/>
                  </a:lnTo>
                  <a:lnTo>
                    <a:pt x="2808" y="2702"/>
                  </a:lnTo>
                  <a:lnTo>
                    <a:pt x="2748" y="2647"/>
                  </a:lnTo>
                  <a:lnTo>
                    <a:pt x="2690" y="2590"/>
                  </a:lnTo>
                  <a:lnTo>
                    <a:pt x="2633" y="2534"/>
                  </a:lnTo>
                  <a:lnTo>
                    <a:pt x="2575" y="2479"/>
                  </a:lnTo>
                  <a:lnTo>
                    <a:pt x="2520" y="2424"/>
                  </a:lnTo>
                  <a:lnTo>
                    <a:pt x="2465" y="2374"/>
                  </a:lnTo>
                  <a:lnTo>
                    <a:pt x="2409" y="2318"/>
                  </a:lnTo>
                  <a:lnTo>
                    <a:pt x="2354" y="2263"/>
                  </a:lnTo>
                  <a:lnTo>
                    <a:pt x="2297" y="2210"/>
                  </a:lnTo>
                  <a:lnTo>
                    <a:pt x="2241" y="2160"/>
                  </a:lnTo>
                  <a:lnTo>
                    <a:pt x="2186" y="2105"/>
                  </a:lnTo>
                  <a:lnTo>
                    <a:pt x="2133" y="2054"/>
                  </a:lnTo>
                  <a:lnTo>
                    <a:pt x="2081" y="2002"/>
                  </a:lnTo>
                  <a:lnTo>
                    <a:pt x="2025" y="1949"/>
                  </a:lnTo>
                  <a:lnTo>
                    <a:pt x="1970" y="1898"/>
                  </a:lnTo>
                  <a:lnTo>
                    <a:pt x="1920" y="1846"/>
                  </a:lnTo>
                  <a:lnTo>
                    <a:pt x="1867" y="1798"/>
                  </a:lnTo>
                  <a:lnTo>
                    <a:pt x="1812" y="1745"/>
                  </a:lnTo>
                  <a:lnTo>
                    <a:pt x="1761" y="1697"/>
                  </a:lnTo>
                  <a:lnTo>
                    <a:pt x="1709" y="1644"/>
                  </a:lnTo>
                  <a:lnTo>
                    <a:pt x="1656" y="1596"/>
                  </a:lnTo>
                  <a:lnTo>
                    <a:pt x="1605" y="1546"/>
                  </a:lnTo>
                  <a:lnTo>
                    <a:pt x="1553" y="1498"/>
                  </a:lnTo>
                  <a:lnTo>
                    <a:pt x="1505" y="1445"/>
                  </a:lnTo>
                  <a:lnTo>
                    <a:pt x="1452" y="1399"/>
                  </a:lnTo>
                  <a:lnTo>
                    <a:pt x="1401" y="1351"/>
                  </a:lnTo>
                  <a:lnTo>
                    <a:pt x="1351" y="1301"/>
                  </a:lnTo>
                  <a:lnTo>
                    <a:pt x="1303" y="1253"/>
                  </a:lnTo>
                  <a:lnTo>
                    <a:pt x="1250" y="1207"/>
                  </a:lnTo>
                  <a:lnTo>
                    <a:pt x="1202" y="1157"/>
                  </a:lnTo>
                  <a:lnTo>
                    <a:pt x="1152" y="1111"/>
                  </a:lnTo>
                  <a:lnTo>
                    <a:pt x="1104" y="1063"/>
                  </a:lnTo>
                  <a:lnTo>
                    <a:pt x="1056" y="1015"/>
                  </a:lnTo>
                  <a:lnTo>
                    <a:pt x="1005" y="970"/>
                  </a:lnTo>
                  <a:lnTo>
                    <a:pt x="960" y="924"/>
                  </a:lnTo>
                  <a:lnTo>
                    <a:pt x="912" y="878"/>
                  </a:lnTo>
                  <a:lnTo>
                    <a:pt x="864" y="833"/>
                  </a:lnTo>
                  <a:lnTo>
                    <a:pt x="816" y="787"/>
                  </a:lnTo>
                  <a:lnTo>
                    <a:pt x="770" y="739"/>
                  </a:lnTo>
                  <a:lnTo>
                    <a:pt x="720" y="694"/>
                  </a:lnTo>
                  <a:lnTo>
                    <a:pt x="674" y="650"/>
                  </a:lnTo>
                  <a:lnTo>
                    <a:pt x="629" y="605"/>
                  </a:lnTo>
                  <a:lnTo>
                    <a:pt x="583" y="561"/>
                  </a:lnTo>
                  <a:lnTo>
                    <a:pt x="537" y="516"/>
                  </a:lnTo>
                  <a:lnTo>
                    <a:pt x="492" y="473"/>
                  </a:lnTo>
                  <a:lnTo>
                    <a:pt x="444" y="429"/>
                  </a:lnTo>
                  <a:lnTo>
                    <a:pt x="398" y="386"/>
                  </a:lnTo>
                  <a:lnTo>
                    <a:pt x="355" y="338"/>
                  </a:lnTo>
                  <a:lnTo>
                    <a:pt x="310" y="295"/>
                  </a:lnTo>
                  <a:lnTo>
                    <a:pt x="266" y="257"/>
                  </a:lnTo>
                  <a:lnTo>
                    <a:pt x="221" y="213"/>
                  </a:lnTo>
                  <a:lnTo>
                    <a:pt x="178" y="170"/>
                  </a:lnTo>
                  <a:lnTo>
                    <a:pt x="132" y="127"/>
                  </a:lnTo>
                  <a:lnTo>
                    <a:pt x="89" y="84"/>
                  </a:lnTo>
                  <a:lnTo>
                    <a:pt x="43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8" name="Freeform 338"/>
            <p:cNvSpPr>
              <a:spLocks noChangeAspect="1"/>
            </p:cNvSpPr>
            <p:nvPr/>
          </p:nvSpPr>
          <p:spPr bwMode="auto">
            <a:xfrm>
              <a:off x="958" y="2467"/>
              <a:ext cx="1719" cy="1650"/>
            </a:xfrm>
            <a:custGeom>
              <a:avLst/>
              <a:gdLst/>
              <a:ahLst/>
              <a:cxnLst>
                <a:cxn ang="0">
                  <a:pos x="3971" y="3812"/>
                </a:cxn>
                <a:cxn ang="0">
                  <a:pos x="3842" y="3689"/>
                </a:cxn>
                <a:cxn ang="0">
                  <a:pos x="3714" y="3569"/>
                </a:cxn>
                <a:cxn ang="0">
                  <a:pos x="3590" y="3449"/>
                </a:cxn>
                <a:cxn ang="0">
                  <a:pos x="3467" y="3327"/>
                </a:cxn>
                <a:cxn ang="0">
                  <a:pos x="3342" y="3212"/>
                </a:cxn>
                <a:cxn ang="0">
                  <a:pos x="3222" y="3094"/>
                </a:cxn>
                <a:cxn ang="0">
                  <a:pos x="3100" y="2979"/>
                </a:cxn>
                <a:cxn ang="0">
                  <a:pos x="2982" y="2866"/>
                </a:cxn>
                <a:cxn ang="0">
                  <a:pos x="2867" y="2753"/>
                </a:cxn>
                <a:cxn ang="0">
                  <a:pos x="2750" y="2643"/>
                </a:cxn>
                <a:cxn ang="0">
                  <a:pos x="2635" y="2532"/>
                </a:cxn>
                <a:cxn ang="0">
                  <a:pos x="2522" y="2424"/>
                </a:cxn>
                <a:cxn ang="0">
                  <a:pos x="2409" y="2314"/>
                </a:cxn>
                <a:cxn ang="0">
                  <a:pos x="2299" y="2208"/>
                </a:cxn>
                <a:cxn ang="0">
                  <a:pos x="2191" y="2103"/>
                </a:cxn>
                <a:cxn ang="0">
                  <a:pos x="2080" y="2000"/>
                </a:cxn>
                <a:cxn ang="0">
                  <a:pos x="1975" y="1896"/>
                </a:cxn>
                <a:cxn ang="0">
                  <a:pos x="1867" y="1793"/>
                </a:cxn>
                <a:cxn ang="0">
                  <a:pos x="1761" y="1692"/>
                </a:cxn>
                <a:cxn ang="0">
                  <a:pos x="1658" y="1594"/>
                </a:cxn>
                <a:cxn ang="0">
                  <a:pos x="1555" y="1493"/>
                </a:cxn>
                <a:cxn ang="0">
                  <a:pos x="1454" y="1395"/>
                </a:cxn>
                <a:cxn ang="0">
                  <a:pos x="1353" y="1301"/>
                </a:cxn>
                <a:cxn ang="0">
                  <a:pos x="1252" y="1205"/>
                </a:cxn>
                <a:cxn ang="0">
                  <a:pos x="1154" y="1109"/>
                </a:cxn>
                <a:cxn ang="0">
                  <a:pos x="1055" y="1016"/>
                </a:cxn>
                <a:cxn ang="0">
                  <a:pos x="957" y="922"/>
                </a:cxn>
                <a:cxn ang="0">
                  <a:pos x="863" y="831"/>
                </a:cxn>
                <a:cxn ang="0">
                  <a:pos x="767" y="737"/>
                </a:cxn>
                <a:cxn ang="0">
                  <a:pos x="676" y="648"/>
                </a:cxn>
                <a:cxn ang="0">
                  <a:pos x="580" y="559"/>
                </a:cxn>
                <a:cxn ang="0">
                  <a:pos x="491" y="471"/>
                </a:cxn>
                <a:cxn ang="0">
                  <a:pos x="398" y="384"/>
                </a:cxn>
                <a:cxn ang="0">
                  <a:pos x="309" y="298"/>
                </a:cxn>
                <a:cxn ang="0">
                  <a:pos x="220" y="211"/>
                </a:cxn>
                <a:cxn ang="0">
                  <a:pos x="132" y="127"/>
                </a:cxn>
                <a:cxn ang="0">
                  <a:pos x="43" y="41"/>
                </a:cxn>
              </a:cxnLst>
              <a:rect l="0" t="0" r="r" b="b"/>
              <a:pathLst>
                <a:path w="4034" h="3872">
                  <a:moveTo>
                    <a:pt x="4034" y="3872"/>
                  </a:moveTo>
                  <a:lnTo>
                    <a:pt x="3971" y="3812"/>
                  </a:lnTo>
                  <a:lnTo>
                    <a:pt x="3906" y="3752"/>
                  </a:lnTo>
                  <a:lnTo>
                    <a:pt x="3842" y="3689"/>
                  </a:lnTo>
                  <a:lnTo>
                    <a:pt x="3777" y="3629"/>
                  </a:lnTo>
                  <a:lnTo>
                    <a:pt x="3714" y="3569"/>
                  </a:lnTo>
                  <a:lnTo>
                    <a:pt x="3650" y="3509"/>
                  </a:lnTo>
                  <a:lnTo>
                    <a:pt x="3590" y="3449"/>
                  </a:lnTo>
                  <a:lnTo>
                    <a:pt x="3527" y="3389"/>
                  </a:lnTo>
                  <a:lnTo>
                    <a:pt x="3467" y="3327"/>
                  </a:lnTo>
                  <a:lnTo>
                    <a:pt x="3402" y="3269"/>
                  </a:lnTo>
                  <a:lnTo>
                    <a:pt x="3342" y="3212"/>
                  </a:lnTo>
                  <a:lnTo>
                    <a:pt x="3282" y="3152"/>
                  </a:lnTo>
                  <a:lnTo>
                    <a:pt x="3222" y="3094"/>
                  </a:lnTo>
                  <a:lnTo>
                    <a:pt x="3160" y="3036"/>
                  </a:lnTo>
                  <a:lnTo>
                    <a:pt x="3100" y="2979"/>
                  </a:lnTo>
                  <a:lnTo>
                    <a:pt x="3042" y="2921"/>
                  </a:lnTo>
                  <a:lnTo>
                    <a:pt x="2982" y="2866"/>
                  </a:lnTo>
                  <a:lnTo>
                    <a:pt x="2925" y="2808"/>
                  </a:lnTo>
                  <a:lnTo>
                    <a:pt x="2867" y="2753"/>
                  </a:lnTo>
                  <a:lnTo>
                    <a:pt x="2807" y="2696"/>
                  </a:lnTo>
                  <a:lnTo>
                    <a:pt x="2750" y="2643"/>
                  </a:lnTo>
                  <a:lnTo>
                    <a:pt x="2692" y="2588"/>
                  </a:lnTo>
                  <a:lnTo>
                    <a:pt x="2635" y="2532"/>
                  </a:lnTo>
                  <a:lnTo>
                    <a:pt x="2579" y="2477"/>
                  </a:lnTo>
                  <a:lnTo>
                    <a:pt x="2522" y="2424"/>
                  </a:lnTo>
                  <a:lnTo>
                    <a:pt x="2467" y="2369"/>
                  </a:lnTo>
                  <a:lnTo>
                    <a:pt x="2409" y="2314"/>
                  </a:lnTo>
                  <a:lnTo>
                    <a:pt x="2354" y="2261"/>
                  </a:lnTo>
                  <a:lnTo>
                    <a:pt x="2299" y="2208"/>
                  </a:lnTo>
                  <a:lnTo>
                    <a:pt x="2246" y="2156"/>
                  </a:lnTo>
                  <a:lnTo>
                    <a:pt x="2191" y="2103"/>
                  </a:lnTo>
                  <a:lnTo>
                    <a:pt x="2135" y="2052"/>
                  </a:lnTo>
                  <a:lnTo>
                    <a:pt x="2080" y="2000"/>
                  </a:lnTo>
                  <a:lnTo>
                    <a:pt x="2027" y="1949"/>
                  </a:lnTo>
                  <a:lnTo>
                    <a:pt x="1975" y="1896"/>
                  </a:lnTo>
                  <a:lnTo>
                    <a:pt x="1919" y="1844"/>
                  </a:lnTo>
                  <a:lnTo>
                    <a:pt x="1867" y="1793"/>
                  </a:lnTo>
                  <a:lnTo>
                    <a:pt x="1814" y="1743"/>
                  </a:lnTo>
                  <a:lnTo>
                    <a:pt x="1761" y="1692"/>
                  </a:lnTo>
                  <a:lnTo>
                    <a:pt x="1711" y="1642"/>
                  </a:lnTo>
                  <a:lnTo>
                    <a:pt x="1658" y="1594"/>
                  </a:lnTo>
                  <a:lnTo>
                    <a:pt x="1605" y="1544"/>
                  </a:lnTo>
                  <a:lnTo>
                    <a:pt x="1555" y="1493"/>
                  </a:lnTo>
                  <a:lnTo>
                    <a:pt x="1504" y="1445"/>
                  </a:lnTo>
                  <a:lnTo>
                    <a:pt x="1454" y="1395"/>
                  </a:lnTo>
                  <a:lnTo>
                    <a:pt x="1401" y="1349"/>
                  </a:lnTo>
                  <a:lnTo>
                    <a:pt x="1353" y="1301"/>
                  </a:lnTo>
                  <a:lnTo>
                    <a:pt x="1303" y="1251"/>
                  </a:lnTo>
                  <a:lnTo>
                    <a:pt x="1252" y="1205"/>
                  </a:lnTo>
                  <a:lnTo>
                    <a:pt x="1202" y="1157"/>
                  </a:lnTo>
                  <a:lnTo>
                    <a:pt x="1154" y="1109"/>
                  </a:lnTo>
                  <a:lnTo>
                    <a:pt x="1106" y="1061"/>
                  </a:lnTo>
                  <a:lnTo>
                    <a:pt x="1055" y="1016"/>
                  </a:lnTo>
                  <a:lnTo>
                    <a:pt x="1007" y="970"/>
                  </a:lnTo>
                  <a:lnTo>
                    <a:pt x="957" y="922"/>
                  </a:lnTo>
                  <a:lnTo>
                    <a:pt x="911" y="876"/>
                  </a:lnTo>
                  <a:lnTo>
                    <a:pt x="863" y="831"/>
                  </a:lnTo>
                  <a:lnTo>
                    <a:pt x="818" y="785"/>
                  </a:lnTo>
                  <a:lnTo>
                    <a:pt x="767" y="737"/>
                  </a:lnTo>
                  <a:lnTo>
                    <a:pt x="722" y="696"/>
                  </a:lnTo>
                  <a:lnTo>
                    <a:pt x="676" y="648"/>
                  </a:lnTo>
                  <a:lnTo>
                    <a:pt x="631" y="603"/>
                  </a:lnTo>
                  <a:lnTo>
                    <a:pt x="580" y="559"/>
                  </a:lnTo>
                  <a:lnTo>
                    <a:pt x="535" y="516"/>
                  </a:lnTo>
                  <a:lnTo>
                    <a:pt x="491" y="471"/>
                  </a:lnTo>
                  <a:lnTo>
                    <a:pt x="446" y="427"/>
                  </a:lnTo>
                  <a:lnTo>
                    <a:pt x="398" y="384"/>
                  </a:lnTo>
                  <a:lnTo>
                    <a:pt x="352" y="341"/>
                  </a:lnTo>
                  <a:lnTo>
                    <a:pt x="309" y="298"/>
                  </a:lnTo>
                  <a:lnTo>
                    <a:pt x="264" y="255"/>
                  </a:lnTo>
                  <a:lnTo>
                    <a:pt x="220" y="211"/>
                  </a:lnTo>
                  <a:lnTo>
                    <a:pt x="175" y="168"/>
                  </a:lnTo>
                  <a:lnTo>
                    <a:pt x="132" y="127"/>
                  </a:lnTo>
                  <a:lnTo>
                    <a:pt x="88" y="84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59" name="Freeform 339"/>
            <p:cNvSpPr>
              <a:spLocks noChangeAspect="1"/>
            </p:cNvSpPr>
            <p:nvPr/>
          </p:nvSpPr>
          <p:spPr bwMode="auto">
            <a:xfrm>
              <a:off x="972" y="2462"/>
              <a:ext cx="1721" cy="1638"/>
            </a:xfrm>
            <a:custGeom>
              <a:avLst/>
              <a:gdLst/>
              <a:ahLst/>
              <a:cxnLst>
                <a:cxn ang="0">
                  <a:pos x="3974" y="3793"/>
                </a:cxn>
                <a:cxn ang="0">
                  <a:pos x="3845" y="3689"/>
                </a:cxn>
                <a:cxn ang="0">
                  <a:pos x="3717" y="3567"/>
                </a:cxn>
                <a:cxn ang="0">
                  <a:pos x="3593" y="3447"/>
                </a:cxn>
                <a:cxn ang="0">
                  <a:pos x="3468" y="3325"/>
                </a:cxn>
                <a:cxn ang="0">
                  <a:pos x="3345" y="3209"/>
                </a:cxn>
                <a:cxn ang="0">
                  <a:pos x="3225" y="3092"/>
                </a:cxn>
                <a:cxn ang="0">
                  <a:pos x="3105" y="2976"/>
                </a:cxn>
                <a:cxn ang="0">
                  <a:pos x="2985" y="2864"/>
                </a:cxn>
                <a:cxn ang="0">
                  <a:pos x="2868" y="2753"/>
                </a:cxn>
                <a:cxn ang="0">
                  <a:pos x="2753" y="2640"/>
                </a:cxn>
                <a:cxn ang="0">
                  <a:pos x="2638" y="2530"/>
                </a:cxn>
                <a:cxn ang="0">
                  <a:pos x="2525" y="2420"/>
                </a:cxn>
                <a:cxn ang="0">
                  <a:pos x="2410" y="2314"/>
                </a:cxn>
                <a:cxn ang="0">
                  <a:pos x="2302" y="2208"/>
                </a:cxn>
                <a:cxn ang="0">
                  <a:pos x="2191" y="2100"/>
                </a:cxn>
                <a:cxn ang="0">
                  <a:pos x="2083" y="1997"/>
                </a:cxn>
                <a:cxn ang="0">
                  <a:pos x="1975" y="1896"/>
                </a:cxn>
                <a:cxn ang="0">
                  <a:pos x="1870" y="1793"/>
                </a:cxn>
                <a:cxn ang="0">
                  <a:pos x="1762" y="1692"/>
                </a:cxn>
                <a:cxn ang="0">
                  <a:pos x="1661" y="1594"/>
                </a:cxn>
                <a:cxn ang="0">
                  <a:pos x="1555" y="1493"/>
                </a:cxn>
                <a:cxn ang="0">
                  <a:pos x="1454" y="1395"/>
                </a:cxn>
                <a:cxn ang="0">
                  <a:pos x="1354" y="1301"/>
                </a:cxn>
                <a:cxn ang="0">
                  <a:pos x="1253" y="1205"/>
                </a:cxn>
                <a:cxn ang="0">
                  <a:pos x="1154" y="1109"/>
                </a:cxn>
                <a:cxn ang="0">
                  <a:pos x="1058" y="1016"/>
                </a:cxn>
                <a:cxn ang="0">
                  <a:pos x="960" y="924"/>
                </a:cxn>
                <a:cxn ang="0">
                  <a:pos x="864" y="831"/>
                </a:cxn>
                <a:cxn ang="0">
                  <a:pos x="770" y="740"/>
                </a:cxn>
                <a:cxn ang="0">
                  <a:pos x="674" y="648"/>
                </a:cxn>
                <a:cxn ang="0">
                  <a:pos x="581" y="559"/>
                </a:cxn>
                <a:cxn ang="0">
                  <a:pos x="490" y="473"/>
                </a:cxn>
                <a:cxn ang="0">
                  <a:pos x="399" y="384"/>
                </a:cxn>
                <a:cxn ang="0">
                  <a:pos x="310" y="298"/>
                </a:cxn>
                <a:cxn ang="0">
                  <a:pos x="219" y="211"/>
                </a:cxn>
                <a:cxn ang="0">
                  <a:pos x="130" y="127"/>
                </a:cxn>
                <a:cxn ang="0">
                  <a:pos x="43" y="46"/>
                </a:cxn>
              </a:cxnLst>
              <a:rect l="0" t="0" r="r" b="b"/>
              <a:pathLst>
                <a:path w="4039" h="3845">
                  <a:moveTo>
                    <a:pt x="4039" y="3845"/>
                  </a:moveTo>
                  <a:lnTo>
                    <a:pt x="3974" y="3793"/>
                  </a:lnTo>
                  <a:lnTo>
                    <a:pt x="3909" y="3742"/>
                  </a:lnTo>
                  <a:lnTo>
                    <a:pt x="3845" y="3689"/>
                  </a:lnTo>
                  <a:lnTo>
                    <a:pt x="3782" y="3627"/>
                  </a:lnTo>
                  <a:lnTo>
                    <a:pt x="3717" y="3567"/>
                  </a:lnTo>
                  <a:lnTo>
                    <a:pt x="3655" y="3507"/>
                  </a:lnTo>
                  <a:lnTo>
                    <a:pt x="3593" y="3447"/>
                  </a:lnTo>
                  <a:lnTo>
                    <a:pt x="3533" y="3385"/>
                  </a:lnTo>
                  <a:lnTo>
                    <a:pt x="3468" y="3325"/>
                  </a:lnTo>
                  <a:lnTo>
                    <a:pt x="3408" y="3267"/>
                  </a:lnTo>
                  <a:lnTo>
                    <a:pt x="3345" y="3209"/>
                  </a:lnTo>
                  <a:lnTo>
                    <a:pt x="3285" y="3149"/>
                  </a:lnTo>
                  <a:lnTo>
                    <a:pt x="3225" y="3092"/>
                  </a:lnTo>
                  <a:lnTo>
                    <a:pt x="3165" y="3034"/>
                  </a:lnTo>
                  <a:lnTo>
                    <a:pt x="3105" y="2976"/>
                  </a:lnTo>
                  <a:lnTo>
                    <a:pt x="3045" y="2921"/>
                  </a:lnTo>
                  <a:lnTo>
                    <a:pt x="2985" y="2864"/>
                  </a:lnTo>
                  <a:lnTo>
                    <a:pt x="2925" y="2806"/>
                  </a:lnTo>
                  <a:lnTo>
                    <a:pt x="2868" y="2753"/>
                  </a:lnTo>
                  <a:lnTo>
                    <a:pt x="2813" y="2693"/>
                  </a:lnTo>
                  <a:lnTo>
                    <a:pt x="2753" y="2640"/>
                  </a:lnTo>
                  <a:lnTo>
                    <a:pt x="2695" y="2585"/>
                  </a:lnTo>
                  <a:lnTo>
                    <a:pt x="2638" y="2530"/>
                  </a:lnTo>
                  <a:lnTo>
                    <a:pt x="2580" y="2475"/>
                  </a:lnTo>
                  <a:lnTo>
                    <a:pt x="2525" y="2420"/>
                  </a:lnTo>
                  <a:lnTo>
                    <a:pt x="2470" y="2369"/>
                  </a:lnTo>
                  <a:lnTo>
                    <a:pt x="2410" y="2314"/>
                  </a:lnTo>
                  <a:lnTo>
                    <a:pt x="2357" y="2259"/>
                  </a:lnTo>
                  <a:lnTo>
                    <a:pt x="2302" y="2208"/>
                  </a:lnTo>
                  <a:lnTo>
                    <a:pt x="2246" y="2156"/>
                  </a:lnTo>
                  <a:lnTo>
                    <a:pt x="2191" y="2100"/>
                  </a:lnTo>
                  <a:lnTo>
                    <a:pt x="2138" y="2050"/>
                  </a:lnTo>
                  <a:lnTo>
                    <a:pt x="2083" y="1997"/>
                  </a:lnTo>
                  <a:lnTo>
                    <a:pt x="2028" y="1944"/>
                  </a:lnTo>
                  <a:lnTo>
                    <a:pt x="1975" y="1896"/>
                  </a:lnTo>
                  <a:lnTo>
                    <a:pt x="1922" y="1844"/>
                  </a:lnTo>
                  <a:lnTo>
                    <a:pt x="1870" y="1793"/>
                  </a:lnTo>
                  <a:lnTo>
                    <a:pt x="1814" y="1745"/>
                  </a:lnTo>
                  <a:lnTo>
                    <a:pt x="1762" y="1692"/>
                  </a:lnTo>
                  <a:lnTo>
                    <a:pt x="1711" y="1644"/>
                  </a:lnTo>
                  <a:lnTo>
                    <a:pt x="1661" y="1594"/>
                  </a:lnTo>
                  <a:lnTo>
                    <a:pt x="1608" y="1541"/>
                  </a:lnTo>
                  <a:lnTo>
                    <a:pt x="1555" y="1493"/>
                  </a:lnTo>
                  <a:lnTo>
                    <a:pt x="1507" y="1445"/>
                  </a:lnTo>
                  <a:lnTo>
                    <a:pt x="1454" y="1395"/>
                  </a:lnTo>
                  <a:lnTo>
                    <a:pt x="1402" y="1349"/>
                  </a:lnTo>
                  <a:lnTo>
                    <a:pt x="1354" y="1301"/>
                  </a:lnTo>
                  <a:lnTo>
                    <a:pt x="1301" y="1251"/>
                  </a:lnTo>
                  <a:lnTo>
                    <a:pt x="1253" y="1205"/>
                  </a:lnTo>
                  <a:lnTo>
                    <a:pt x="1205" y="1157"/>
                  </a:lnTo>
                  <a:lnTo>
                    <a:pt x="1154" y="1109"/>
                  </a:lnTo>
                  <a:lnTo>
                    <a:pt x="1106" y="1061"/>
                  </a:lnTo>
                  <a:lnTo>
                    <a:pt x="1058" y="1016"/>
                  </a:lnTo>
                  <a:lnTo>
                    <a:pt x="1008" y="970"/>
                  </a:lnTo>
                  <a:lnTo>
                    <a:pt x="960" y="924"/>
                  </a:lnTo>
                  <a:lnTo>
                    <a:pt x="914" y="876"/>
                  </a:lnTo>
                  <a:lnTo>
                    <a:pt x="864" y="831"/>
                  </a:lnTo>
                  <a:lnTo>
                    <a:pt x="816" y="785"/>
                  </a:lnTo>
                  <a:lnTo>
                    <a:pt x="770" y="740"/>
                  </a:lnTo>
                  <a:lnTo>
                    <a:pt x="722" y="696"/>
                  </a:lnTo>
                  <a:lnTo>
                    <a:pt x="674" y="648"/>
                  </a:lnTo>
                  <a:lnTo>
                    <a:pt x="629" y="605"/>
                  </a:lnTo>
                  <a:lnTo>
                    <a:pt x="581" y="559"/>
                  </a:lnTo>
                  <a:lnTo>
                    <a:pt x="535" y="516"/>
                  </a:lnTo>
                  <a:lnTo>
                    <a:pt x="490" y="473"/>
                  </a:lnTo>
                  <a:lnTo>
                    <a:pt x="444" y="427"/>
                  </a:lnTo>
                  <a:lnTo>
                    <a:pt x="399" y="384"/>
                  </a:lnTo>
                  <a:lnTo>
                    <a:pt x="355" y="341"/>
                  </a:lnTo>
                  <a:lnTo>
                    <a:pt x="310" y="298"/>
                  </a:lnTo>
                  <a:lnTo>
                    <a:pt x="262" y="255"/>
                  </a:lnTo>
                  <a:lnTo>
                    <a:pt x="219" y="211"/>
                  </a:lnTo>
                  <a:lnTo>
                    <a:pt x="175" y="171"/>
                  </a:lnTo>
                  <a:lnTo>
                    <a:pt x="130" y="127"/>
                  </a:lnTo>
                  <a:lnTo>
                    <a:pt x="87" y="84"/>
                  </a:lnTo>
                  <a:lnTo>
                    <a:pt x="43" y="4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0" name="Freeform 340"/>
            <p:cNvSpPr>
              <a:spLocks noChangeAspect="1"/>
            </p:cNvSpPr>
            <p:nvPr/>
          </p:nvSpPr>
          <p:spPr bwMode="auto">
            <a:xfrm>
              <a:off x="985" y="2459"/>
              <a:ext cx="1722" cy="1626"/>
            </a:xfrm>
            <a:custGeom>
              <a:avLst/>
              <a:gdLst/>
              <a:ahLst/>
              <a:cxnLst>
                <a:cxn ang="0">
                  <a:pos x="3979" y="3768"/>
                </a:cxn>
                <a:cxn ang="0">
                  <a:pos x="3852" y="3677"/>
                </a:cxn>
                <a:cxn ang="0">
                  <a:pos x="3725" y="3557"/>
                </a:cxn>
                <a:cxn ang="0">
                  <a:pos x="3598" y="3440"/>
                </a:cxn>
                <a:cxn ang="0">
                  <a:pos x="3475" y="3317"/>
                </a:cxn>
                <a:cxn ang="0">
                  <a:pos x="3350" y="3202"/>
                </a:cxn>
                <a:cxn ang="0">
                  <a:pos x="3230" y="3084"/>
                </a:cxn>
                <a:cxn ang="0">
                  <a:pos x="3108" y="2971"/>
                </a:cxn>
                <a:cxn ang="0">
                  <a:pos x="2990" y="2856"/>
                </a:cxn>
                <a:cxn ang="0">
                  <a:pos x="2873" y="2743"/>
                </a:cxn>
                <a:cxn ang="0">
                  <a:pos x="2758" y="2635"/>
                </a:cxn>
                <a:cxn ang="0">
                  <a:pos x="2643" y="2523"/>
                </a:cxn>
                <a:cxn ang="0">
                  <a:pos x="2530" y="2417"/>
                </a:cxn>
                <a:cxn ang="0">
                  <a:pos x="2417" y="2307"/>
                </a:cxn>
                <a:cxn ang="0">
                  <a:pos x="2304" y="2203"/>
                </a:cxn>
                <a:cxn ang="0">
                  <a:pos x="2196" y="2095"/>
                </a:cxn>
                <a:cxn ang="0">
                  <a:pos x="2086" y="1992"/>
                </a:cxn>
                <a:cxn ang="0">
                  <a:pos x="1980" y="1889"/>
                </a:cxn>
                <a:cxn ang="0">
                  <a:pos x="1872" y="1788"/>
                </a:cxn>
                <a:cxn ang="0">
                  <a:pos x="1767" y="1687"/>
                </a:cxn>
                <a:cxn ang="0">
                  <a:pos x="1663" y="1587"/>
                </a:cxn>
                <a:cxn ang="0">
                  <a:pos x="1558" y="1488"/>
                </a:cxn>
                <a:cxn ang="0">
                  <a:pos x="1459" y="1392"/>
                </a:cxn>
                <a:cxn ang="0">
                  <a:pos x="1359" y="1296"/>
                </a:cxn>
                <a:cxn ang="0">
                  <a:pos x="1258" y="1200"/>
                </a:cxn>
                <a:cxn ang="0">
                  <a:pos x="1159" y="1107"/>
                </a:cxn>
                <a:cxn ang="0">
                  <a:pos x="1061" y="1011"/>
                </a:cxn>
                <a:cxn ang="0">
                  <a:pos x="963" y="919"/>
                </a:cxn>
                <a:cxn ang="0">
                  <a:pos x="867" y="826"/>
                </a:cxn>
                <a:cxn ang="0">
                  <a:pos x="773" y="737"/>
                </a:cxn>
                <a:cxn ang="0">
                  <a:pos x="677" y="646"/>
                </a:cxn>
                <a:cxn ang="0">
                  <a:pos x="586" y="559"/>
                </a:cxn>
                <a:cxn ang="0">
                  <a:pos x="495" y="468"/>
                </a:cxn>
                <a:cxn ang="0">
                  <a:pos x="401" y="384"/>
                </a:cxn>
                <a:cxn ang="0">
                  <a:pos x="310" y="295"/>
                </a:cxn>
                <a:cxn ang="0">
                  <a:pos x="219" y="211"/>
                </a:cxn>
                <a:cxn ang="0">
                  <a:pos x="135" y="125"/>
                </a:cxn>
                <a:cxn ang="0">
                  <a:pos x="44" y="41"/>
                </a:cxn>
              </a:cxnLst>
              <a:rect l="0" t="0" r="r" b="b"/>
              <a:pathLst>
                <a:path w="4042" h="3816">
                  <a:moveTo>
                    <a:pt x="4042" y="3816"/>
                  </a:moveTo>
                  <a:lnTo>
                    <a:pt x="3979" y="3768"/>
                  </a:lnTo>
                  <a:lnTo>
                    <a:pt x="3914" y="3730"/>
                  </a:lnTo>
                  <a:lnTo>
                    <a:pt x="3852" y="3677"/>
                  </a:lnTo>
                  <a:lnTo>
                    <a:pt x="3790" y="3617"/>
                  </a:lnTo>
                  <a:lnTo>
                    <a:pt x="3725" y="3557"/>
                  </a:lnTo>
                  <a:lnTo>
                    <a:pt x="3662" y="3500"/>
                  </a:lnTo>
                  <a:lnTo>
                    <a:pt x="3598" y="3440"/>
                  </a:lnTo>
                  <a:lnTo>
                    <a:pt x="3538" y="3380"/>
                  </a:lnTo>
                  <a:lnTo>
                    <a:pt x="3475" y="3317"/>
                  </a:lnTo>
                  <a:lnTo>
                    <a:pt x="3413" y="3260"/>
                  </a:lnTo>
                  <a:lnTo>
                    <a:pt x="3350" y="3202"/>
                  </a:lnTo>
                  <a:lnTo>
                    <a:pt x="3290" y="3142"/>
                  </a:lnTo>
                  <a:lnTo>
                    <a:pt x="3230" y="3084"/>
                  </a:lnTo>
                  <a:lnTo>
                    <a:pt x="3168" y="3027"/>
                  </a:lnTo>
                  <a:lnTo>
                    <a:pt x="3108" y="2971"/>
                  </a:lnTo>
                  <a:lnTo>
                    <a:pt x="3050" y="2914"/>
                  </a:lnTo>
                  <a:lnTo>
                    <a:pt x="2990" y="2856"/>
                  </a:lnTo>
                  <a:lnTo>
                    <a:pt x="2933" y="2803"/>
                  </a:lnTo>
                  <a:lnTo>
                    <a:pt x="2873" y="2743"/>
                  </a:lnTo>
                  <a:lnTo>
                    <a:pt x="2815" y="2691"/>
                  </a:lnTo>
                  <a:lnTo>
                    <a:pt x="2758" y="2635"/>
                  </a:lnTo>
                  <a:lnTo>
                    <a:pt x="2700" y="2578"/>
                  </a:lnTo>
                  <a:lnTo>
                    <a:pt x="2643" y="2523"/>
                  </a:lnTo>
                  <a:lnTo>
                    <a:pt x="2585" y="2472"/>
                  </a:lnTo>
                  <a:lnTo>
                    <a:pt x="2530" y="2417"/>
                  </a:lnTo>
                  <a:lnTo>
                    <a:pt x="2472" y="2362"/>
                  </a:lnTo>
                  <a:lnTo>
                    <a:pt x="2417" y="2307"/>
                  </a:lnTo>
                  <a:lnTo>
                    <a:pt x="2359" y="2256"/>
                  </a:lnTo>
                  <a:lnTo>
                    <a:pt x="2304" y="2203"/>
                  </a:lnTo>
                  <a:lnTo>
                    <a:pt x="2251" y="2148"/>
                  </a:lnTo>
                  <a:lnTo>
                    <a:pt x="2196" y="2095"/>
                  </a:lnTo>
                  <a:lnTo>
                    <a:pt x="2141" y="2045"/>
                  </a:lnTo>
                  <a:lnTo>
                    <a:pt x="2086" y="1992"/>
                  </a:lnTo>
                  <a:lnTo>
                    <a:pt x="2031" y="1942"/>
                  </a:lnTo>
                  <a:lnTo>
                    <a:pt x="1980" y="1889"/>
                  </a:lnTo>
                  <a:lnTo>
                    <a:pt x="1925" y="1841"/>
                  </a:lnTo>
                  <a:lnTo>
                    <a:pt x="1872" y="1788"/>
                  </a:lnTo>
                  <a:lnTo>
                    <a:pt x="1819" y="1735"/>
                  </a:lnTo>
                  <a:lnTo>
                    <a:pt x="1767" y="1687"/>
                  </a:lnTo>
                  <a:lnTo>
                    <a:pt x="1714" y="1639"/>
                  </a:lnTo>
                  <a:lnTo>
                    <a:pt x="1663" y="1587"/>
                  </a:lnTo>
                  <a:lnTo>
                    <a:pt x="1611" y="1539"/>
                  </a:lnTo>
                  <a:lnTo>
                    <a:pt x="1558" y="1488"/>
                  </a:lnTo>
                  <a:lnTo>
                    <a:pt x="1507" y="1440"/>
                  </a:lnTo>
                  <a:lnTo>
                    <a:pt x="1459" y="1392"/>
                  </a:lnTo>
                  <a:lnTo>
                    <a:pt x="1407" y="1342"/>
                  </a:lnTo>
                  <a:lnTo>
                    <a:pt x="1359" y="1296"/>
                  </a:lnTo>
                  <a:lnTo>
                    <a:pt x="1306" y="1248"/>
                  </a:lnTo>
                  <a:lnTo>
                    <a:pt x="1258" y="1200"/>
                  </a:lnTo>
                  <a:lnTo>
                    <a:pt x="1207" y="1152"/>
                  </a:lnTo>
                  <a:lnTo>
                    <a:pt x="1159" y="1107"/>
                  </a:lnTo>
                  <a:lnTo>
                    <a:pt x="1109" y="1056"/>
                  </a:lnTo>
                  <a:lnTo>
                    <a:pt x="1061" y="1011"/>
                  </a:lnTo>
                  <a:lnTo>
                    <a:pt x="1011" y="965"/>
                  </a:lnTo>
                  <a:lnTo>
                    <a:pt x="963" y="919"/>
                  </a:lnTo>
                  <a:lnTo>
                    <a:pt x="915" y="871"/>
                  </a:lnTo>
                  <a:lnTo>
                    <a:pt x="867" y="826"/>
                  </a:lnTo>
                  <a:lnTo>
                    <a:pt x="819" y="780"/>
                  </a:lnTo>
                  <a:lnTo>
                    <a:pt x="773" y="737"/>
                  </a:lnTo>
                  <a:lnTo>
                    <a:pt x="723" y="691"/>
                  </a:lnTo>
                  <a:lnTo>
                    <a:pt x="677" y="646"/>
                  </a:lnTo>
                  <a:lnTo>
                    <a:pt x="631" y="602"/>
                  </a:lnTo>
                  <a:lnTo>
                    <a:pt x="586" y="559"/>
                  </a:lnTo>
                  <a:lnTo>
                    <a:pt x="540" y="511"/>
                  </a:lnTo>
                  <a:lnTo>
                    <a:pt x="495" y="468"/>
                  </a:lnTo>
                  <a:lnTo>
                    <a:pt x="447" y="427"/>
                  </a:lnTo>
                  <a:lnTo>
                    <a:pt x="401" y="384"/>
                  </a:lnTo>
                  <a:lnTo>
                    <a:pt x="356" y="341"/>
                  </a:lnTo>
                  <a:lnTo>
                    <a:pt x="310" y="295"/>
                  </a:lnTo>
                  <a:lnTo>
                    <a:pt x="267" y="252"/>
                  </a:lnTo>
                  <a:lnTo>
                    <a:pt x="219" y="211"/>
                  </a:lnTo>
                  <a:lnTo>
                    <a:pt x="178" y="168"/>
                  </a:lnTo>
                  <a:lnTo>
                    <a:pt x="135" y="125"/>
                  </a:lnTo>
                  <a:lnTo>
                    <a:pt x="87" y="84"/>
                  </a:lnTo>
                  <a:lnTo>
                    <a:pt x="44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1" name="Freeform 341"/>
            <p:cNvSpPr>
              <a:spLocks noChangeAspect="1"/>
            </p:cNvSpPr>
            <p:nvPr/>
          </p:nvSpPr>
          <p:spPr bwMode="auto">
            <a:xfrm>
              <a:off x="1001" y="2454"/>
              <a:ext cx="1724" cy="1615"/>
            </a:xfrm>
            <a:custGeom>
              <a:avLst/>
              <a:gdLst/>
              <a:ahLst/>
              <a:cxnLst>
                <a:cxn ang="0">
                  <a:pos x="3981" y="3752"/>
                </a:cxn>
                <a:cxn ang="0">
                  <a:pos x="3856" y="3672"/>
                </a:cxn>
                <a:cxn ang="0">
                  <a:pos x="3729" y="3555"/>
                </a:cxn>
                <a:cxn ang="0">
                  <a:pos x="3602" y="3437"/>
                </a:cxn>
                <a:cxn ang="0">
                  <a:pos x="3477" y="3315"/>
                </a:cxn>
                <a:cxn ang="0">
                  <a:pos x="3352" y="3199"/>
                </a:cxn>
                <a:cxn ang="0">
                  <a:pos x="3232" y="3084"/>
                </a:cxn>
                <a:cxn ang="0">
                  <a:pos x="3112" y="2969"/>
                </a:cxn>
                <a:cxn ang="0">
                  <a:pos x="2992" y="2854"/>
                </a:cxn>
                <a:cxn ang="0">
                  <a:pos x="2875" y="2743"/>
                </a:cxn>
                <a:cxn ang="0">
                  <a:pos x="2757" y="2633"/>
                </a:cxn>
                <a:cxn ang="0">
                  <a:pos x="2645" y="2523"/>
                </a:cxn>
                <a:cxn ang="0">
                  <a:pos x="2532" y="2415"/>
                </a:cxn>
                <a:cxn ang="0">
                  <a:pos x="2417" y="2307"/>
                </a:cxn>
                <a:cxn ang="0">
                  <a:pos x="2306" y="2201"/>
                </a:cxn>
                <a:cxn ang="0">
                  <a:pos x="2196" y="2098"/>
                </a:cxn>
                <a:cxn ang="0">
                  <a:pos x="2088" y="1992"/>
                </a:cxn>
                <a:cxn ang="0">
                  <a:pos x="1980" y="1889"/>
                </a:cxn>
                <a:cxn ang="0">
                  <a:pos x="1874" y="1788"/>
                </a:cxn>
                <a:cxn ang="0">
                  <a:pos x="1766" y="1687"/>
                </a:cxn>
                <a:cxn ang="0">
                  <a:pos x="1663" y="1587"/>
                </a:cxn>
                <a:cxn ang="0">
                  <a:pos x="1560" y="1488"/>
                </a:cxn>
                <a:cxn ang="0">
                  <a:pos x="1459" y="1392"/>
                </a:cxn>
                <a:cxn ang="0">
                  <a:pos x="1358" y="1296"/>
                </a:cxn>
                <a:cxn ang="0">
                  <a:pos x="1257" y="1200"/>
                </a:cxn>
                <a:cxn ang="0">
                  <a:pos x="1157" y="1107"/>
                </a:cxn>
                <a:cxn ang="0">
                  <a:pos x="1058" y="1011"/>
                </a:cxn>
                <a:cxn ang="0">
                  <a:pos x="965" y="919"/>
                </a:cxn>
                <a:cxn ang="0">
                  <a:pos x="866" y="828"/>
                </a:cxn>
                <a:cxn ang="0">
                  <a:pos x="770" y="737"/>
                </a:cxn>
                <a:cxn ang="0">
                  <a:pos x="679" y="648"/>
                </a:cxn>
                <a:cxn ang="0">
                  <a:pos x="583" y="559"/>
                </a:cxn>
                <a:cxn ang="0">
                  <a:pos x="492" y="470"/>
                </a:cxn>
                <a:cxn ang="0">
                  <a:pos x="398" y="384"/>
                </a:cxn>
                <a:cxn ang="0">
                  <a:pos x="310" y="298"/>
                </a:cxn>
                <a:cxn ang="0">
                  <a:pos x="221" y="211"/>
                </a:cxn>
                <a:cxn ang="0">
                  <a:pos x="132" y="127"/>
                </a:cxn>
                <a:cxn ang="0">
                  <a:pos x="41" y="43"/>
                </a:cxn>
              </a:cxnLst>
              <a:rect l="0" t="0" r="r" b="b"/>
              <a:pathLst>
                <a:path w="4046" h="3792">
                  <a:moveTo>
                    <a:pt x="4046" y="3792"/>
                  </a:moveTo>
                  <a:lnTo>
                    <a:pt x="3981" y="3752"/>
                  </a:lnTo>
                  <a:lnTo>
                    <a:pt x="3919" y="3718"/>
                  </a:lnTo>
                  <a:lnTo>
                    <a:pt x="3856" y="3672"/>
                  </a:lnTo>
                  <a:lnTo>
                    <a:pt x="3792" y="3615"/>
                  </a:lnTo>
                  <a:lnTo>
                    <a:pt x="3729" y="3555"/>
                  </a:lnTo>
                  <a:lnTo>
                    <a:pt x="3664" y="3495"/>
                  </a:lnTo>
                  <a:lnTo>
                    <a:pt x="3602" y="3437"/>
                  </a:lnTo>
                  <a:lnTo>
                    <a:pt x="3540" y="3375"/>
                  </a:lnTo>
                  <a:lnTo>
                    <a:pt x="3477" y="3315"/>
                  </a:lnTo>
                  <a:lnTo>
                    <a:pt x="3415" y="3257"/>
                  </a:lnTo>
                  <a:lnTo>
                    <a:pt x="3352" y="3199"/>
                  </a:lnTo>
                  <a:lnTo>
                    <a:pt x="3292" y="3142"/>
                  </a:lnTo>
                  <a:lnTo>
                    <a:pt x="3232" y="3084"/>
                  </a:lnTo>
                  <a:lnTo>
                    <a:pt x="3172" y="3027"/>
                  </a:lnTo>
                  <a:lnTo>
                    <a:pt x="3112" y="2969"/>
                  </a:lnTo>
                  <a:lnTo>
                    <a:pt x="3052" y="2911"/>
                  </a:lnTo>
                  <a:lnTo>
                    <a:pt x="2992" y="2854"/>
                  </a:lnTo>
                  <a:lnTo>
                    <a:pt x="2932" y="2799"/>
                  </a:lnTo>
                  <a:lnTo>
                    <a:pt x="2875" y="2743"/>
                  </a:lnTo>
                  <a:lnTo>
                    <a:pt x="2820" y="2688"/>
                  </a:lnTo>
                  <a:lnTo>
                    <a:pt x="2757" y="2633"/>
                  </a:lnTo>
                  <a:lnTo>
                    <a:pt x="2700" y="2578"/>
                  </a:lnTo>
                  <a:lnTo>
                    <a:pt x="2645" y="2523"/>
                  </a:lnTo>
                  <a:lnTo>
                    <a:pt x="2587" y="2467"/>
                  </a:lnTo>
                  <a:lnTo>
                    <a:pt x="2532" y="2415"/>
                  </a:lnTo>
                  <a:lnTo>
                    <a:pt x="2472" y="2362"/>
                  </a:lnTo>
                  <a:lnTo>
                    <a:pt x="2417" y="2307"/>
                  </a:lnTo>
                  <a:lnTo>
                    <a:pt x="2364" y="2251"/>
                  </a:lnTo>
                  <a:lnTo>
                    <a:pt x="2306" y="2201"/>
                  </a:lnTo>
                  <a:lnTo>
                    <a:pt x="2251" y="2148"/>
                  </a:lnTo>
                  <a:lnTo>
                    <a:pt x="2196" y="2098"/>
                  </a:lnTo>
                  <a:lnTo>
                    <a:pt x="2141" y="2045"/>
                  </a:lnTo>
                  <a:lnTo>
                    <a:pt x="2088" y="1992"/>
                  </a:lnTo>
                  <a:lnTo>
                    <a:pt x="2035" y="1942"/>
                  </a:lnTo>
                  <a:lnTo>
                    <a:pt x="1980" y="1889"/>
                  </a:lnTo>
                  <a:lnTo>
                    <a:pt x="1925" y="1839"/>
                  </a:lnTo>
                  <a:lnTo>
                    <a:pt x="1874" y="1788"/>
                  </a:lnTo>
                  <a:lnTo>
                    <a:pt x="1821" y="1738"/>
                  </a:lnTo>
                  <a:lnTo>
                    <a:pt x="1766" y="1687"/>
                  </a:lnTo>
                  <a:lnTo>
                    <a:pt x="1716" y="1637"/>
                  </a:lnTo>
                  <a:lnTo>
                    <a:pt x="1663" y="1587"/>
                  </a:lnTo>
                  <a:lnTo>
                    <a:pt x="1613" y="1539"/>
                  </a:lnTo>
                  <a:lnTo>
                    <a:pt x="1560" y="1488"/>
                  </a:lnTo>
                  <a:lnTo>
                    <a:pt x="1507" y="1440"/>
                  </a:lnTo>
                  <a:lnTo>
                    <a:pt x="1459" y="1392"/>
                  </a:lnTo>
                  <a:lnTo>
                    <a:pt x="1406" y="1342"/>
                  </a:lnTo>
                  <a:lnTo>
                    <a:pt x="1358" y="1296"/>
                  </a:lnTo>
                  <a:lnTo>
                    <a:pt x="1305" y="1248"/>
                  </a:lnTo>
                  <a:lnTo>
                    <a:pt x="1257" y="1200"/>
                  </a:lnTo>
                  <a:lnTo>
                    <a:pt x="1209" y="1152"/>
                  </a:lnTo>
                  <a:lnTo>
                    <a:pt x="1157" y="1107"/>
                  </a:lnTo>
                  <a:lnTo>
                    <a:pt x="1109" y="1056"/>
                  </a:lnTo>
                  <a:lnTo>
                    <a:pt x="1058" y="1011"/>
                  </a:lnTo>
                  <a:lnTo>
                    <a:pt x="1010" y="965"/>
                  </a:lnTo>
                  <a:lnTo>
                    <a:pt x="965" y="919"/>
                  </a:lnTo>
                  <a:lnTo>
                    <a:pt x="914" y="874"/>
                  </a:lnTo>
                  <a:lnTo>
                    <a:pt x="866" y="828"/>
                  </a:lnTo>
                  <a:lnTo>
                    <a:pt x="821" y="785"/>
                  </a:lnTo>
                  <a:lnTo>
                    <a:pt x="770" y="737"/>
                  </a:lnTo>
                  <a:lnTo>
                    <a:pt x="725" y="691"/>
                  </a:lnTo>
                  <a:lnTo>
                    <a:pt x="679" y="648"/>
                  </a:lnTo>
                  <a:lnTo>
                    <a:pt x="629" y="602"/>
                  </a:lnTo>
                  <a:lnTo>
                    <a:pt x="583" y="559"/>
                  </a:lnTo>
                  <a:lnTo>
                    <a:pt x="537" y="514"/>
                  </a:lnTo>
                  <a:lnTo>
                    <a:pt x="492" y="470"/>
                  </a:lnTo>
                  <a:lnTo>
                    <a:pt x="444" y="427"/>
                  </a:lnTo>
                  <a:lnTo>
                    <a:pt x="398" y="384"/>
                  </a:lnTo>
                  <a:lnTo>
                    <a:pt x="355" y="341"/>
                  </a:lnTo>
                  <a:lnTo>
                    <a:pt x="310" y="298"/>
                  </a:lnTo>
                  <a:lnTo>
                    <a:pt x="264" y="254"/>
                  </a:lnTo>
                  <a:lnTo>
                    <a:pt x="221" y="211"/>
                  </a:lnTo>
                  <a:lnTo>
                    <a:pt x="175" y="170"/>
                  </a:lnTo>
                  <a:lnTo>
                    <a:pt x="132" y="127"/>
                  </a:lnTo>
                  <a:lnTo>
                    <a:pt x="89" y="84"/>
                  </a:lnTo>
                  <a:lnTo>
                    <a:pt x="41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2" name="Freeform 342"/>
            <p:cNvSpPr>
              <a:spLocks noChangeAspect="1"/>
            </p:cNvSpPr>
            <p:nvPr/>
          </p:nvSpPr>
          <p:spPr bwMode="auto">
            <a:xfrm>
              <a:off x="1014" y="2451"/>
              <a:ext cx="1725" cy="1613"/>
            </a:xfrm>
            <a:custGeom>
              <a:avLst/>
              <a:gdLst/>
              <a:ahLst/>
              <a:cxnLst>
                <a:cxn ang="0">
                  <a:pos x="3983" y="3737"/>
                </a:cxn>
                <a:cxn ang="0">
                  <a:pos x="3856" y="3655"/>
                </a:cxn>
                <a:cxn ang="0">
                  <a:pos x="3729" y="3547"/>
                </a:cxn>
                <a:cxn ang="0">
                  <a:pos x="3602" y="3430"/>
                </a:cxn>
                <a:cxn ang="0">
                  <a:pos x="3479" y="3310"/>
                </a:cxn>
                <a:cxn ang="0">
                  <a:pos x="3354" y="3192"/>
                </a:cxn>
                <a:cxn ang="0">
                  <a:pos x="3234" y="3077"/>
                </a:cxn>
                <a:cxn ang="0">
                  <a:pos x="3112" y="2962"/>
                </a:cxn>
                <a:cxn ang="0">
                  <a:pos x="2994" y="2851"/>
                </a:cxn>
                <a:cxn ang="0">
                  <a:pos x="2877" y="2738"/>
                </a:cxn>
                <a:cxn ang="0">
                  <a:pos x="2762" y="2626"/>
                </a:cxn>
                <a:cxn ang="0">
                  <a:pos x="2647" y="2515"/>
                </a:cxn>
                <a:cxn ang="0">
                  <a:pos x="2531" y="2410"/>
                </a:cxn>
                <a:cxn ang="0">
                  <a:pos x="2419" y="2299"/>
                </a:cxn>
                <a:cxn ang="0">
                  <a:pos x="2308" y="2196"/>
                </a:cxn>
                <a:cxn ang="0">
                  <a:pos x="2198" y="2090"/>
                </a:cxn>
                <a:cxn ang="0">
                  <a:pos x="2087" y="1987"/>
                </a:cxn>
                <a:cxn ang="0">
                  <a:pos x="1982" y="1886"/>
                </a:cxn>
                <a:cxn ang="0">
                  <a:pos x="1874" y="1781"/>
                </a:cxn>
                <a:cxn ang="0">
                  <a:pos x="1768" y="1682"/>
                </a:cxn>
                <a:cxn ang="0">
                  <a:pos x="1663" y="1582"/>
                </a:cxn>
                <a:cxn ang="0">
                  <a:pos x="1562" y="1486"/>
                </a:cxn>
                <a:cxn ang="0">
                  <a:pos x="1459" y="1387"/>
                </a:cxn>
                <a:cxn ang="0">
                  <a:pos x="1355" y="1291"/>
                </a:cxn>
                <a:cxn ang="0">
                  <a:pos x="1257" y="1198"/>
                </a:cxn>
                <a:cxn ang="0">
                  <a:pos x="1156" y="1102"/>
                </a:cxn>
                <a:cxn ang="0">
                  <a:pos x="1058" y="1008"/>
                </a:cxn>
                <a:cxn ang="0">
                  <a:pos x="962" y="914"/>
                </a:cxn>
                <a:cxn ang="0">
                  <a:pos x="866" y="826"/>
                </a:cxn>
                <a:cxn ang="0">
                  <a:pos x="770" y="734"/>
                </a:cxn>
                <a:cxn ang="0">
                  <a:pos x="676" y="643"/>
                </a:cxn>
                <a:cxn ang="0">
                  <a:pos x="583" y="554"/>
                </a:cxn>
                <a:cxn ang="0">
                  <a:pos x="491" y="468"/>
                </a:cxn>
                <a:cxn ang="0">
                  <a:pos x="400" y="379"/>
                </a:cxn>
                <a:cxn ang="0">
                  <a:pos x="307" y="293"/>
                </a:cxn>
                <a:cxn ang="0">
                  <a:pos x="218" y="209"/>
                </a:cxn>
                <a:cxn ang="0">
                  <a:pos x="129" y="122"/>
                </a:cxn>
                <a:cxn ang="0">
                  <a:pos x="43" y="38"/>
                </a:cxn>
              </a:cxnLst>
              <a:rect l="0" t="0" r="r" b="b"/>
              <a:pathLst>
                <a:path w="4048" h="3787">
                  <a:moveTo>
                    <a:pt x="4048" y="3787"/>
                  </a:moveTo>
                  <a:lnTo>
                    <a:pt x="3983" y="3737"/>
                  </a:lnTo>
                  <a:lnTo>
                    <a:pt x="3918" y="3699"/>
                  </a:lnTo>
                  <a:lnTo>
                    <a:pt x="3856" y="3655"/>
                  </a:lnTo>
                  <a:lnTo>
                    <a:pt x="3794" y="3605"/>
                  </a:lnTo>
                  <a:lnTo>
                    <a:pt x="3729" y="3547"/>
                  </a:lnTo>
                  <a:lnTo>
                    <a:pt x="3666" y="3487"/>
                  </a:lnTo>
                  <a:lnTo>
                    <a:pt x="3602" y="3430"/>
                  </a:lnTo>
                  <a:lnTo>
                    <a:pt x="3542" y="3367"/>
                  </a:lnTo>
                  <a:lnTo>
                    <a:pt x="3479" y="3310"/>
                  </a:lnTo>
                  <a:lnTo>
                    <a:pt x="3417" y="3250"/>
                  </a:lnTo>
                  <a:lnTo>
                    <a:pt x="3354" y="3192"/>
                  </a:lnTo>
                  <a:lnTo>
                    <a:pt x="3294" y="3134"/>
                  </a:lnTo>
                  <a:lnTo>
                    <a:pt x="3234" y="3077"/>
                  </a:lnTo>
                  <a:lnTo>
                    <a:pt x="3172" y="3019"/>
                  </a:lnTo>
                  <a:lnTo>
                    <a:pt x="3112" y="2962"/>
                  </a:lnTo>
                  <a:lnTo>
                    <a:pt x="3054" y="2904"/>
                  </a:lnTo>
                  <a:lnTo>
                    <a:pt x="2994" y="2851"/>
                  </a:lnTo>
                  <a:lnTo>
                    <a:pt x="2937" y="2791"/>
                  </a:lnTo>
                  <a:lnTo>
                    <a:pt x="2877" y="2738"/>
                  </a:lnTo>
                  <a:lnTo>
                    <a:pt x="2819" y="2681"/>
                  </a:lnTo>
                  <a:lnTo>
                    <a:pt x="2762" y="2626"/>
                  </a:lnTo>
                  <a:lnTo>
                    <a:pt x="2704" y="2570"/>
                  </a:lnTo>
                  <a:lnTo>
                    <a:pt x="2647" y="2515"/>
                  </a:lnTo>
                  <a:lnTo>
                    <a:pt x="2589" y="2462"/>
                  </a:lnTo>
                  <a:lnTo>
                    <a:pt x="2531" y="2410"/>
                  </a:lnTo>
                  <a:lnTo>
                    <a:pt x="2476" y="2354"/>
                  </a:lnTo>
                  <a:lnTo>
                    <a:pt x="2419" y="2299"/>
                  </a:lnTo>
                  <a:lnTo>
                    <a:pt x="2363" y="2249"/>
                  </a:lnTo>
                  <a:lnTo>
                    <a:pt x="2308" y="2196"/>
                  </a:lnTo>
                  <a:lnTo>
                    <a:pt x="2251" y="2141"/>
                  </a:lnTo>
                  <a:lnTo>
                    <a:pt x="2198" y="2090"/>
                  </a:lnTo>
                  <a:lnTo>
                    <a:pt x="2143" y="2038"/>
                  </a:lnTo>
                  <a:lnTo>
                    <a:pt x="2087" y="1987"/>
                  </a:lnTo>
                  <a:lnTo>
                    <a:pt x="2035" y="1934"/>
                  </a:lnTo>
                  <a:lnTo>
                    <a:pt x="1982" y="1886"/>
                  </a:lnTo>
                  <a:lnTo>
                    <a:pt x="1927" y="1834"/>
                  </a:lnTo>
                  <a:lnTo>
                    <a:pt x="1874" y="1781"/>
                  </a:lnTo>
                  <a:lnTo>
                    <a:pt x="1823" y="1733"/>
                  </a:lnTo>
                  <a:lnTo>
                    <a:pt x="1768" y="1682"/>
                  </a:lnTo>
                  <a:lnTo>
                    <a:pt x="1715" y="1632"/>
                  </a:lnTo>
                  <a:lnTo>
                    <a:pt x="1663" y="1582"/>
                  </a:lnTo>
                  <a:lnTo>
                    <a:pt x="1612" y="1534"/>
                  </a:lnTo>
                  <a:lnTo>
                    <a:pt x="1562" y="1486"/>
                  </a:lnTo>
                  <a:lnTo>
                    <a:pt x="1509" y="1435"/>
                  </a:lnTo>
                  <a:lnTo>
                    <a:pt x="1459" y="1387"/>
                  </a:lnTo>
                  <a:lnTo>
                    <a:pt x="1408" y="1339"/>
                  </a:lnTo>
                  <a:lnTo>
                    <a:pt x="1355" y="1291"/>
                  </a:lnTo>
                  <a:lnTo>
                    <a:pt x="1307" y="1243"/>
                  </a:lnTo>
                  <a:lnTo>
                    <a:pt x="1257" y="1198"/>
                  </a:lnTo>
                  <a:lnTo>
                    <a:pt x="1207" y="1147"/>
                  </a:lnTo>
                  <a:lnTo>
                    <a:pt x="1156" y="1102"/>
                  </a:lnTo>
                  <a:lnTo>
                    <a:pt x="1108" y="1056"/>
                  </a:lnTo>
                  <a:lnTo>
                    <a:pt x="1058" y="1008"/>
                  </a:lnTo>
                  <a:lnTo>
                    <a:pt x="1010" y="960"/>
                  </a:lnTo>
                  <a:lnTo>
                    <a:pt x="962" y="914"/>
                  </a:lnTo>
                  <a:lnTo>
                    <a:pt x="914" y="869"/>
                  </a:lnTo>
                  <a:lnTo>
                    <a:pt x="866" y="826"/>
                  </a:lnTo>
                  <a:lnTo>
                    <a:pt x="818" y="780"/>
                  </a:lnTo>
                  <a:lnTo>
                    <a:pt x="770" y="734"/>
                  </a:lnTo>
                  <a:lnTo>
                    <a:pt x="722" y="686"/>
                  </a:lnTo>
                  <a:lnTo>
                    <a:pt x="676" y="643"/>
                  </a:lnTo>
                  <a:lnTo>
                    <a:pt x="631" y="597"/>
                  </a:lnTo>
                  <a:lnTo>
                    <a:pt x="583" y="554"/>
                  </a:lnTo>
                  <a:lnTo>
                    <a:pt x="537" y="511"/>
                  </a:lnTo>
                  <a:lnTo>
                    <a:pt x="491" y="468"/>
                  </a:lnTo>
                  <a:lnTo>
                    <a:pt x="446" y="422"/>
                  </a:lnTo>
                  <a:lnTo>
                    <a:pt x="400" y="379"/>
                  </a:lnTo>
                  <a:lnTo>
                    <a:pt x="355" y="336"/>
                  </a:lnTo>
                  <a:lnTo>
                    <a:pt x="307" y="293"/>
                  </a:lnTo>
                  <a:lnTo>
                    <a:pt x="264" y="252"/>
                  </a:lnTo>
                  <a:lnTo>
                    <a:pt x="218" y="209"/>
                  </a:lnTo>
                  <a:lnTo>
                    <a:pt x="175" y="165"/>
                  </a:lnTo>
                  <a:lnTo>
                    <a:pt x="129" y="122"/>
                  </a:lnTo>
                  <a:lnTo>
                    <a:pt x="86" y="81"/>
                  </a:lnTo>
                  <a:lnTo>
                    <a:pt x="43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3" name="Freeform 343"/>
            <p:cNvSpPr>
              <a:spLocks noChangeAspect="1"/>
            </p:cNvSpPr>
            <p:nvPr/>
          </p:nvSpPr>
          <p:spPr bwMode="auto">
            <a:xfrm>
              <a:off x="1027" y="2446"/>
              <a:ext cx="1728" cy="1611"/>
            </a:xfrm>
            <a:custGeom>
              <a:avLst/>
              <a:gdLst/>
              <a:ahLst/>
              <a:cxnLst>
                <a:cxn ang="0">
                  <a:pos x="3988" y="3727"/>
                </a:cxn>
                <a:cxn ang="0">
                  <a:pos x="3863" y="3646"/>
                </a:cxn>
                <a:cxn ang="0">
                  <a:pos x="3736" y="3545"/>
                </a:cxn>
                <a:cxn ang="0">
                  <a:pos x="3609" y="3427"/>
                </a:cxn>
                <a:cxn ang="0">
                  <a:pos x="3484" y="3307"/>
                </a:cxn>
                <a:cxn ang="0">
                  <a:pos x="3359" y="3190"/>
                </a:cxn>
                <a:cxn ang="0">
                  <a:pos x="3239" y="3074"/>
                </a:cxn>
                <a:cxn ang="0">
                  <a:pos x="3119" y="2959"/>
                </a:cxn>
                <a:cxn ang="0">
                  <a:pos x="2999" y="2846"/>
                </a:cxn>
                <a:cxn ang="0">
                  <a:pos x="2882" y="2736"/>
                </a:cxn>
                <a:cxn ang="0">
                  <a:pos x="2764" y="2626"/>
                </a:cxn>
                <a:cxn ang="0">
                  <a:pos x="2649" y="2515"/>
                </a:cxn>
                <a:cxn ang="0">
                  <a:pos x="2539" y="2407"/>
                </a:cxn>
                <a:cxn ang="0">
                  <a:pos x="2421" y="2299"/>
                </a:cxn>
                <a:cxn ang="0">
                  <a:pos x="2313" y="2194"/>
                </a:cxn>
                <a:cxn ang="0">
                  <a:pos x="2200" y="2090"/>
                </a:cxn>
                <a:cxn ang="0">
                  <a:pos x="2095" y="1987"/>
                </a:cxn>
                <a:cxn ang="0">
                  <a:pos x="1984" y="1882"/>
                </a:cxn>
                <a:cxn ang="0">
                  <a:pos x="1879" y="1783"/>
                </a:cxn>
                <a:cxn ang="0">
                  <a:pos x="1771" y="1682"/>
                </a:cxn>
                <a:cxn ang="0">
                  <a:pos x="1668" y="1584"/>
                </a:cxn>
                <a:cxn ang="0">
                  <a:pos x="1564" y="1486"/>
                </a:cxn>
                <a:cxn ang="0">
                  <a:pos x="1459" y="1387"/>
                </a:cxn>
                <a:cxn ang="0">
                  <a:pos x="1360" y="1291"/>
                </a:cxn>
                <a:cxn ang="0">
                  <a:pos x="1260" y="1198"/>
                </a:cxn>
                <a:cxn ang="0">
                  <a:pos x="1161" y="1102"/>
                </a:cxn>
                <a:cxn ang="0">
                  <a:pos x="1063" y="1008"/>
                </a:cxn>
                <a:cxn ang="0">
                  <a:pos x="964" y="914"/>
                </a:cxn>
                <a:cxn ang="0">
                  <a:pos x="871" y="826"/>
                </a:cxn>
                <a:cxn ang="0">
                  <a:pos x="772" y="734"/>
                </a:cxn>
                <a:cxn ang="0">
                  <a:pos x="679" y="643"/>
                </a:cxn>
                <a:cxn ang="0">
                  <a:pos x="585" y="554"/>
                </a:cxn>
                <a:cxn ang="0">
                  <a:pos x="492" y="468"/>
                </a:cxn>
                <a:cxn ang="0">
                  <a:pos x="400" y="381"/>
                </a:cxn>
                <a:cxn ang="0">
                  <a:pos x="312" y="295"/>
                </a:cxn>
                <a:cxn ang="0">
                  <a:pos x="223" y="209"/>
                </a:cxn>
                <a:cxn ang="0">
                  <a:pos x="132" y="127"/>
                </a:cxn>
                <a:cxn ang="0">
                  <a:pos x="43" y="43"/>
                </a:cxn>
              </a:cxnLst>
              <a:rect l="0" t="0" r="r" b="b"/>
              <a:pathLst>
                <a:path w="4055" h="3783">
                  <a:moveTo>
                    <a:pt x="4055" y="3783"/>
                  </a:moveTo>
                  <a:lnTo>
                    <a:pt x="3988" y="3727"/>
                  </a:lnTo>
                  <a:lnTo>
                    <a:pt x="3926" y="3682"/>
                  </a:lnTo>
                  <a:lnTo>
                    <a:pt x="3863" y="3646"/>
                  </a:lnTo>
                  <a:lnTo>
                    <a:pt x="3799" y="3603"/>
                  </a:lnTo>
                  <a:lnTo>
                    <a:pt x="3736" y="3545"/>
                  </a:lnTo>
                  <a:lnTo>
                    <a:pt x="3671" y="3485"/>
                  </a:lnTo>
                  <a:lnTo>
                    <a:pt x="3609" y="3427"/>
                  </a:lnTo>
                  <a:lnTo>
                    <a:pt x="3547" y="3367"/>
                  </a:lnTo>
                  <a:lnTo>
                    <a:pt x="3484" y="3307"/>
                  </a:lnTo>
                  <a:lnTo>
                    <a:pt x="3422" y="3247"/>
                  </a:lnTo>
                  <a:lnTo>
                    <a:pt x="3359" y="3190"/>
                  </a:lnTo>
                  <a:lnTo>
                    <a:pt x="3299" y="3132"/>
                  </a:lnTo>
                  <a:lnTo>
                    <a:pt x="3239" y="3074"/>
                  </a:lnTo>
                  <a:lnTo>
                    <a:pt x="3179" y="3017"/>
                  </a:lnTo>
                  <a:lnTo>
                    <a:pt x="3119" y="2959"/>
                  </a:lnTo>
                  <a:lnTo>
                    <a:pt x="3059" y="2902"/>
                  </a:lnTo>
                  <a:lnTo>
                    <a:pt x="2999" y="2846"/>
                  </a:lnTo>
                  <a:lnTo>
                    <a:pt x="2939" y="2791"/>
                  </a:lnTo>
                  <a:lnTo>
                    <a:pt x="2882" y="2736"/>
                  </a:lnTo>
                  <a:lnTo>
                    <a:pt x="2822" y="2681"/>
                  </a:lnTo>
                  <a:lnTo>
                    <a:pt x="2764" y="2626"/>
                  </a:lnTo>
                  <a:lnTo>
                    <a:pt x="2707" y="2570"/>
                  </a:lnTo>
                  <a:lnTo>
                    <a:pt x="2649" y="2515"/>
                  </a:lnTo>
                  <a:lnTo>
                    <a:pt x="2592" y="2462"/>
                  </a:lnTo>
                  <a:lnTo>
                    <a:pt x="2539" y="2407"/>
                  </a:lnTo>
                  <a:lnTo>
                    <a:pt x="2479" y="2354"/>
                  </a:lnTo>
                  <a:lnTo>
                    <a:pt x="2421" y="2299"/>
                  </a:lnTo>
                  <a:lnTo>
                    <a:pt x="2368" y="2249"/>
                  </a:lnTo>
                  <a:lnTo>
                    <a:pt x="2313" y="2194"/>
                  </a:lnTo>
                  <a:lnTo>
                    <a:pt x="2258" y="2143"/>
                  </a:lnTo>
                  <a:lnTo>
                    <a:pt x="2200" y="2090"/>
                  </a:lnTo>
                  <a:lnTo>
                    <a:pt x="2145" y="2038"/>
                  </a:lnTo>
                  <a:lnTo>
                    <a:pt x="2095" y="1987"/>
                  </a:lnTo>
                  <a:lnTo>
                    <a:pt x="2040" y="1934"/>
                  </a:lnTo>
                  <a:lnTo>
                    <a:pt x="1984" y="1882"/>
                  </a:lnTo>
                  <a:lnTo>
                    <a:pt x="1929" y="1834"/>
                  </a:lnTo>
                  <a:lnTo>
                    <a:pt x="1879" y="1783"/>
                  </a:lnTo>
                  <a:lnTo>
                    <a:pt x="1826" y="1733"/>
                  </a:lnTo>
                  <a:lnTo>
                    <a:pt x="1771" y="1682"/>
                  </a:lnTo>
                  <a:lnTo>
                    <a:pt x="1720" y="1632"/>
                  </a:lnTo>
                  <a:lnTo>
                    <a:pt x="1668" y="1584"/>
                  </a:lnTo>
                  <a:lnTo>
                    <a:pt x="1615" y="1534"/>
                  </a:lnTo>
                  <a:lnTo>
                    <a:pt x="1564" y="1486"/>
                  </a:lnTo>
                  <a:lnTo>
                    <a:pt x="1512" y="1435"/>
                  </a:lnTo>
                  <a:lnTo>
                    <a:pt x="1459" y="1387"/>
                  </a:lnTo>
                  <a:lnTo>
                    <a:pt x="1411" y="1339"/>
                  </a:lnTo>
                  <a:lnTo>
                    <a:pt x="1360" y="1291"/>
                  </a:lnTo>
                  <a:lnTo>
                    <a:pt x="1310" y="1243"/>
                  </a:lnTo>
                  <a:lnTo>
                    <a:pt x="1260" y="1198"/>
                  </a:lnTo>
                  <a:lnTo>
                    <a:pt x="1209" y="1147"/>
                  </a:lnTo>
                  <a:lnTo>
                    <a:pt x="1161" y="1102"/>
                  </a:lnTo>
                  <a:lnTo>
                    <a:pt x="1111" y="1056"/>
                  </a:lnTo>
                  <a:lnTo>
                    <a:pt x="1063" y="1008"/>
                  </a:lnTo>
                  <a:lnTo>
                    <a:pt x="1015" y="962"/>
                  </a:lnTo>
                  <a:lnTo>
                    <a:pt x="964" y="914"/>
                  </a:lnTo>
                  <a:lnTo>
                    <a:pt x="916" y="871"/>
                  </a:lnTo>
                  <a:lnTo>
                    <a:pt x="871" y="826"/>
                  </a:lnTo>
                  <a:lnTo>
                    <a:pt x="820" y="780"/>
                  </a:lnTo>
                  <a:lnTo>
                    <a:pt x="772" y="734"/>
                  </a:lnTo>
                  <a:lnTo>
                    <a:pt x="727" y="691"/>
                  </a:lnTo>
                  <a:lnTo>
                    <a:pt x="679" y="643"/>
                  </a:lnTo>
                  <a:lnTo>
                    <a:pt x="631" y="602"/>
                  </a:lnTo>
                  <a:lnTo>
                    <a:pt x="585" y="554"/>
                  </a:lnTo>
                  <a:lnTo>
                    <a:pt x="540" y="511"/>
                  </a:lnTo>
                  <a:lnTo>
                    <a:pt x="492" y="468"/>
                  </a:lnTo>
                  <a:lnTo>
                    <a:pt x="446" y="425"/>
                  </a:lnTo>
                  <a:lnTo>
                    <a:pt x="400" y="381"/>
                  </a:lnTo>
                  <a:lnTo>
                    <a:pt x="355" y="338"/>
                  </a:lnTo>
                  <a:lnTo>
                    <a:pt x="312" y="295"/>
                  </a:lnTo>
                  <a:lnTo>
                    <a:pt x="264" y="252"/>
                  </a:lnTo>
                  <a:lnTo>
                    <a:pt x="223" y="209"/>
                  </a:lnTo>
                  <a:lnTo>
                    <a:pt x="175" y="165"/>
                  </a:lnTo>
                  <a:lnTo>
                    <a:pt x="132" y="127"/>
                  </a:lnTo>
                  <a:lnTo>
                    <a:pt x="86" y="84"/>
                  </a:lnTo>
                  <a:lnTo>
                    <a:pt x="43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4" name="Freeform 344"/>
            <p:cNvSpPr>
              <a:spLocks noChangeAspect="1"/>
            </p:cNvSpPr>
            <p:nvPr/>
          </p:nvSpPr>
          <p:spPr bwMode="auto">
            <a:xfrm>
              <a:off x="1041" y="2442"/>
              <a:ext cx="1729" cy="1612"/>
            </a:xfrm>
            <a:custGeom>
              <a:avLst/>
              <a:gdLst/>
              <a:ahLst/>
              <a:cxnLst>
                <a:cxn ang="0">
                  <a:pos x="3996" y="3721"/>
                </a:cxn>
                <a:cxn ang="0">
                  <a:pos x="3866" y="3632"/>
                </a:cxn>
                <a:cxn ang="0">
                  <a:pos x="3741" y="3538"/>
                </a:cxn>
                <a:cxn ang="0">
                  <a:pos x="3614" y="3423"/>
                </a:cxn>
                <a:cxn ang="0">
                  <a:pos x="3489" y="3305"/>
                </a:cxn>
                <a:cxn ang="0">
                  <a:pos x="3367" y="3185"/>
                </a:cxn>
                <a:cxn ang="0">
                  <a:pos x="3244" y="3070"/>
                </a:cxn>
                <a:cxn ang="0">
                  <a:pos x="3122" y="2955"/>
                </a:cxn>
                <a:cxn ang="0">
                  <a:pos x="3004" y="2844"/>
                </a:cxn>
                <a:cxn ang="0">
                  <a:pos x="2887" y="2732"/>
                </a:cxn>
                <a:cxn ang="0">
                  <a:pos x="2769" y="2621"/>
                </a:cxn>
                <a:cxn ang="0">
                  <a:pos x="2652" y="2513"/>
                </a:cxn>
                <a:cxn ang="0">
                  <a:pos x="2541" y="2405"/>
                </a:cxn>
                <a:cxn ang="0">
                  <a:pos x="2429" y="2300"/>
                </a:cxn>
                <a:cxn ang="0">
                  <a:pos x="2316" y="2192"/>
                </a:cxn>
                <a:cxn ang="0">
                  <a:pos x="2208" y="2088"/>
                </a:cxn>
                <a:cxn ang="0">
                  <a:pos x="2097" y="1985"/>
                </a:cxn>
                <a:cxn ang="0">
                  <a:pos x="1987" y="1882"/>
                </a:cxn>
                <a:cxn ang="0">
                  <a:pos x="1881" y="1781"/>
                </a:cxn>
                <a:cxn ang="0">
                  <a:pos x="1776" y="1680"/>
                </a:cxn>
                <a:cxn ang="0">
                  <a:pos x="1670" y="1582"/>
                </a:cxn>
                <a:cxn ang="0">
                  <a:pos x="1567" y="1484"/>
                </a:cxn>
                <a:cxn ang="0">
                  <a:pos x="1464" y="1385"/>
                </a:cxn>
                <a:cxn ang="0">
                  <a:pos x="1363" y="1292"/>
                </a:cxn>
                <a:cxn ang="0">
                  <a:pos x="1262" y="1196"/>
                </a:cxn>
                <a:cxn ang="0">
                  <a:pos x="1164" y="1102"/>
                </a:cxn>
                <a:cxn ang="0">
                  <a:pos x="1063" y="1008"/>
                </a:cxn>
                <a:cxn ang="0">
                  <a:pos x="969" y="917"/>
                </a:cxn>
                <a:cxn ang="0">
                  <a:pos x="871" y="824"/>
                </a:cxn>
                <a:cxn ang="0">
                  <a:pos x="775" y="732"/>
                </a:cxn>
                <a:cxn ang="0">
                  <a:pos x="681" y="643"/>
                </a:cxn>
                <a:cxn ang="0">
                  <a:pos x="588" y="557"/>
                </a:cxn>
                <a:cxn ang="0">
                  <a:pos x="497" y="468"/>
                </a:cxn>
                <a:cxn ang="0">
                  <a:pos x="403" y="382"/>
                </a:cxn>
                <a:cxn ang="0">
                  <a:pos x="312" y="293"/>
                </a:cxn>
                <a:cxn ang="0">
                  <a:pos x="223" y="211"/>
                </a:cxn>
                <a:cxn ang="0">
                  <a:pos x="132" y="125"/>
                </a:cxn>
                <a:cxn ang="0">
                  <a:pos x="43" y="41"/>
                </a:cxn>
              </a:cxnLst>
              <a:rect l="0" t="0" r="r" b="b"/>
              <a:pathLst>
                <a:path w="4060" h="3785">
                  <a:moveTo>
                    <a:pt x="4060" y="3785"/>
                  </a:moveTo>
                  <a:lnTo>
                    <a:pt x="3996" y="3721"/>
                  </a:lnTo>
                  <a:lnTo>
                    <a:pt x="3928" y="3668"/>
                  </a:lnTo>
                  <a:lnTo>
                    <a:pt x="3866" y="3632"/>
                  </a:lnTo>
                  <a:lnTo>
                    <a:pt x="3806" y="3593"/>
                  </a:lnTo>
                  <a:lnTo>
                    <a:pt x="3741" y="3538"/>
                  </a:lnTo>
                  <a:lnTo>
                    <a:pt x="3679" y="3481"/>
                  </a:lnTo>
                  <a:lnTo>
                    <a:pt x="3614" y="3423"/>
                  </a:lnTo>
                  <a:lnTo>
                    <a:pt x="3552" y="3361"/>
                  </a:lnTo>
                  <a:lnTo>
                    <a:pt x="3489" y="3305"/>
                  </a:lnTo>
                  <a:lnTo>
                    <a:pt x="3427" y="3243"/>
                  </a:lnTo>
                  <a:lnTo>
                    <a:pt x="3367" y="3185"/>
                  </a:lnTo>
                  <a:lnTo>
                    <a:pt x="3304" y="3128"/>
                  </a:lnTo>
                  <a:lnTo>
                    <a:pt x="3244" y="3070"/>
                  </a:lnTo>
                  <a:lnTo>
                    <a:pt x="3182" y="3012"/>
                  </a:lnTo>
                  <a:lnTo>
                    <a:pt x="3122" y="2955"/>
                  </a:lnTo>
                  <a:lnTo>
                    <a:pt x="3064" y="2900"/>
                  </a:lnTo>
                  <a:lnTo>
                    <a:pt x="3004" y="2844"/>
                  </a:lnTo>
                  <a:lnTo>
                    <a:pt x="2944" y="2789"/>
                  </a:lnTo>
                  <a:lnTo>
                    <a:pt x="2887" y="2732"/>
                  </a:lnTo>
                  <a:lnTo>
                    <a:pt x="2829" y="2676"/>
                  </a:lnTo>
                  <a:lnTo>
                    <a:pt x="2769" y="2621"/>
                  </a:lnTo>
                  <a:lnTo>
                    <a:pt x="2712" y="2566"/>
                  </a:lnTo>
                  <a:lnTo>
                    <a:pt x="2652" y="2513"/>
                  </a:lnTo>
                  <a:lnTo>
                    <a:pt x="2599" y="2458"/>
                  </a:lnTo>
                  <a:lnTo>
                    <a:pt x="2541" y="2405"/>
                  </a:lnTo>
                  <a:lnTo>
                    <a:pt x="2484" y="2350"/>
                  </a:lnTo>
                  <a:lnTo>
                    <a:pt x="2429" y="2300"/>
                  </a:lnTo>
                  <a:lnTo>
                    <a:pt x="2371" y="2244"/>
                  </a:lnTo>
                  <a:lnTo>
                    <a:pt x="2316" y="2192"/>
                  </a:lnTo>
                  <a:lnTo>
                    <a:pt x="2261" y="2141"/>
                  </a:lnTo>
                  <a:lnTo>
                    <a:pt x="2208" y="2088"/>
                  </a:lnTo>
                  <a:lnTo>
                    <a:pt x="2153" y="2036"/>
                  </a:lnTo>
                  <a:lnTo>
                    <a:pt x="2097" y="1985"/>
                  </a:lnTo>
                  <a:lnTo>
                    <a:pt x="2042" y="1932"/>
                  </a:lnTo>
                  <a:lnTo>
                    <a:pt x="1987" y="1882"/>
                  </a:lnTo>
                  <a:lnTo>
                    <a:pt x="1932" y="1829"/>
                  </a:lnTo>
                  <a:lnTo>
                    <a:pt x="1881" y="1781"/>
                  </a:lnTo>
                  <a:lnTo>
                    <a:pt x="1829" y="1731"/>
                  </a:lnTo>
                  <a:lnTo>
                    <a:pt x="1776" y="1680"/>
                  </a:lnTo>
                  <a:lnTo>
                    <a:pt x="1723" y="1630"/>
                  </a:lnTo>
                  <a:lnTo>
                    <a:pt x="1670" y="1582"/>
                  </a:lnTo>
                  <a:lnTo>
                    <a:pt x="1620" y="1532"/>
                  </a:lnTo>
                  <a:lnTo>
                    <a:pt x="1567" y="1484"/>
                  </a:lnTo>
                  <a:lnTo>
                    <a:pt x="1517" y="1436"/>
                  </a:lnTo>
                  <a:lnTo>
                    <a:pt x="1464" y="1385"/>
                  </a:lnTo>
                  <a:lnTo>
                    <a:pt x="1416" y="1337"/>
                  </a:lnTo>
                  <a:lnTo>
                    <a:pt x="1363" y="1292"/>
                  </a:lnTo>
                  <a:lnTo>
                    <a:pt x="1313" y="1241"/>
                  </a:lnTo>
                  <a:lnTo>
                    <a:pt x="1262" y="1196"/>
                  </a:lnTo>
                  <a:lnTo>
                    <a:pt x="1212" y="1148"/>
                  </a:lnTo>
                  <a:lnTo>
                    <a:pt x="1164" y="1102"/>
                  </a:lnTo>
                  <a:lnTo>
                    <a:pt x="1113" y="1054"/>
                  </a:lnTo>
                  <a:lnTo>
                    <a:pt x="1063" y="1008"/>
                  </a:lnTo>
                  <a:lnTo>
                    <a:pt x="1017" y="963"/>
                  </a:lnTo>
                  <a:lnTo>
                    <a:pt x="969" y="917"/>
                  </a:lnTo>
                  <a:lnTo>
                    <a:pt x="919" y="869"/>
                  </a:lnTo>
                  <a:lnTo>
                    <a:pt x="871" y="824"/>
                  </a:lnTo>
                  <a:lnTo>
                    <a:pt x="825" y="778"/>
                  </a:lnTo>
                  <a:lnTo>
                    <a:pt x="775" y="732"/>
                  </a:lnTo>
                  <a:lnTo>
                    <a:pt x="729" y="689"/>
                  </a:lnTo>
                  <a:lnTo>
                    <a:pt x="681" y="643"/>
                  </a:lnTo>
                  <a:lnTo>
                    <a:pt x="633" y="600"/>
                  </a:lnTo>
                  <a:lnTo>
                    <a:pt x="588" y="557"/>
                  </a:lnTo>
                  <a:lnTo>
                    <a:pt x="542" y="509"/>
                  </a:lnTo>
                  <a:lnTo>
                    <a:pt x="497" y="468"/>
                  </a:lnTo>
                  <a:lnTo>
                    <a:pt x="449" y="425"/>
                  </a:lnTo>
                  <a:lnTo>
                    <a:pt x="403" y="382"/>
                  </a:lnTo>
                  <a:lnTo>
                    <a:pt x="357" y="336"/>
                  </a:lnTo>
                  <a:lnTo>
                    <a:pt x="312" y="293"/>
                  </a:lnTo>
                  <a:lnTo>
                    <a:pt x="266" y="252"/>
                  </a:lnTo>
                  <a:lnTo>
                    <a:pt x="223" y="211"/>
                  </a:lnTo>
                  <a:lnTo>
                    <a:pt x="175" y="168"/>
                  </a:lnTo>
                  <a:lnTo>
                    <a:pt x="132" y="125"/>
                  </a:lnTo>
                  <a:lnTo>
                    <a:pt x="89" y="84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5" name="Freeform 345"/>
            <p:cNvSpPr>
              <a:spLocks noChangeAspect="1"/>
            </p:cNvSpPr>
            <p:nvPr/>
          </p:nvSpPr>
          <p:spPr bwMode="auto">
            <a:xfrm>
              <a:off x="1054" y="2436"/>
              <a:ext cx="1734" cy="1621"/>
            </a:xfrm>
            <a:custGeom>
              <a:avLst/>
              <a:gdLst/>
              <a:ahLst/>
              <a:cxnLst>
                <a:cxn ang="0">
                  <a:pos x="4001" y="3728"/>
                </a:cxn>
                <a:cxn ang="0">
                  <a:pos x="3873" y="3617"/>
                </a:cxn>
                <a:cxn ang="0">
                  <a:pos x="3746" y="3526"/>
                </a:cxn>
                <a:cxn ang="0">
                  <a:pos x="3619" y="3421"/>
                </a:cxn>
                <a:cxn ang="0">
                  <a:pos x="3494" y="3301"/>
                </a:cxn>
                <a:cxn ang="0">
                  <a:pos x="3369" y="3183"/>
                </a:cxn>
                <a:cxn ang="0">
                  <a:pos x="3249" y="3068"/>
                </a:cxn>
                <a:cxn ang="0">
                  <a:pos x="3129" y="2957"/>
                </a:cxn>
                <a:cxn ang="0">
                  <a:pos x="3007" y="2840"/>
                </a:cxn>
                <a:cxn ang="0">
                  <a:pos x="2889" y="2732"/>
                </a:cxn>
                <a:cxn ang="0">
                  <a:pos x="2774" y="2619"/>
                </a:cxn>
                <a:cxn ang="0">
                  <a:pos x="2659" y="2513"/>
                </a:cxn>
                <a:cxn ang="0">
                  <a:pos x="2544" y="2403"/>
                </a:cxn>
                <a:cxn ang="0">
                  <a:pos x="2431" y="2297"/>
                </a:cxn>
                <a:cxn ang="0">
                  <a:pos x="2321" y="2189"/>
                </a:cxn>
                <a:cxn ang="0">
                  <a:pos x="2210" y="2086"/>
                </a:cxn>
                <a:cxn ang="0">
                  <a:pos x="2100" y="1983"/>
                </a:cxn>
                <a:cxn ang="0">
                  <a:pos x="1992" y="1882"/>
                </a:cxn>
                <a:cxn ang="0">
                  <a:pos x="1884" y="1781"/>
                </a:cxn>
                <a:cxn ang="0">
                  <a:pos x="1778" y="1680"/>
                </a:cxn>
                <a:cxn ang="0">
                  <a:pos x="1675" y="1582"/>
                </a:cxn>
                <a:cxn ang="0">
                  <a:pos x="1570" y="1484"/>
                </a:cxn>
                <a:cxn ang="0">
                  <a:pos x="1469" y="1385"/>
                </a:cxn>
                <a:cxn ang="0">
                  <a:pos x="1366" y="1292"/>
                </a:cxn>
                <a:cxn ang="0">
                  <a:pos x="1265" y="1196"/>
                </a:cxn>
                <a:cxn ang="0">
                  <a:pos x="1164" y="1102"/>
                </a:cxn>
                <a:cxn ang="0">
                  <a:pos x="1066" y="1008"/>
                </a:cxn>
                <a:cxn ang="0">
                  <a:pos x="970" y="917"/>
                </a:cxn>
                <a:cxn ang="0">
                  <a:pos x="874" y="826"/>
                </a:cxn>
                <a:cxn ang="0">
                  <a:pos x="778" y="735"/>
                </a:cxn>
                <a:cxn ang="0">
                  <a:pos x="684" y="646"/>
                </a:cxn>
                <a:cxn ang="0">
                  <a:pos x="588" y="557"/>
                </a:cxn>
                <a:cxn ang="0">
                  <a:pos x="497" y="471"/>
                </a:cxn>
                <a:cxn ang="0">
                  <a:pos x="406" y="382"/>
                </a:cxn>
                <a:cxn ang="0">
                  <a:pos x="312" y="298"/>
                </a:cxn>
                <a:cxn ang="0">
                  <a:pos x="223" y="211"/>
                </a:cxn>
                <a:cxn ang="0">
                  <a:pos x="135" y="127"/>
                </a:cxn>
                <a:cxn ang="0">
                  <a:pos x="48" y="43"/>
                </a:cxn>
              </a:cxnLst>
              <a:rect l="0" t="0" r="r" b="b"/>
              <a:pathLst>
                <a:path w="4068" h="3805">
                  <a:moveTo>
                    <a:pt x="4068" y="3805"/>
                  </a:moveTo>
                  <a:lnTo>
                    <a:pt x="4001" y="3728"/>
                  </a:lnTo>
                  <a:lnTo>
                    <a:pt x="3936" y="3658"/>
                  </a:lnTo>
                  <a:lnTo>
                    <a:pt x="3873" y="3617"/>
                  </a:lnTo>
                  <a:lnTo>
                    <a:pt x="3809" y="3579"/>
                  </a:lnTo>
                  <a:lnTo>
                    <a:pt x="3746" y="3526"/>
                  </a:lnTo>
                  <a:lnTo>
                    <a:pt x="3681" y="3471"/>
                  </a:lnTo>
                  <a:lnTo>
                    <a:pt x="3619" y="3421"/>
                  </a:lnTo>
                  <a:lnTo>
                    <a:pt x="3559" y="3361"/>
                  </a:lnTo>
                  <a:lnTo>
                    <a:pt x="3494" y="3301"/>
                  </a:lnTo>
                  <a:lnTo>
                    <a:pt x="3432" y="3240"/>
                  </a:lnTo>
                  <a:lnTo>
                    <a:pt x="3369" y="3183"/>
                  </a:lnTo>
                  <a:lnTo>
                    <a:pt x="3309" y="3125"/>
                  </a:lnTo>
                  <a:lnTo>
                    <a:pt x="3249" y="3068"/>
                  </a:lnTo>
                  <a:lnTo>
                    <a:pt x="3189" y="3010"/>
                  </a:lnTo>
                  <a:lnTo>
                    <a:pt x="3129" y="2957"/>
                  </a:lnTo>
                  <a:lnTo>
                    <a:pt x="3069" y="2897"/>
                  </a:lnTo>
                  <a:lnTo>
                    <a:pt x="3007" y="2840"/>
                  </a:lnTo>
                  <a:lnTo>
                    <a:pt x="2949" y="2787"/>
                  </a:lnTo>
                  <a:lnTo>
                    <a:pt x="2889" y="2732"/>
                  </a:lnTo>
                  <a:lnTo>
                    <a:pt x="2832" y="2676"/>
                  </a:lnTo>
                  <a:lnTo>
                    <a:pt x="2774" y="2619"/>
                  </a:lnTo>
                  <a:lnTo>
                    <a:pt x="2717" y="2564"/>
                  </a:lnTo>
                  <a:lnTo>
                    <a:pt x="2659" y="2513"/>
                  </a:lnTo>
                  <a:lnTo>
                    <a:pt x="2601" y="2458"/>
                  </a:lnTo>
                  <a:lnTo>
                    <a:pt x="2544" y="2403"/>
                  </a:lnTo>
                  <a:lnTo>
                    <a:pt x="2486" y="2352"/>
                  </a:lnTo>
                  <a:lnTo>
                    <a:pt x="2431" y="2297"/>
                  </a:lnTo>
                  <a:lnTo>
                    <a:pt x="2374" y="2244"/>
                  </a:lnTo>
                  <a:lnTo>
                    <a:pt x="2321" y="2189"/>
                  </a:lnTo>
                  <a:lnTo>
                    <a:pt x="2266" y="2139"/>
                  </a:lnTo>
                  <a:lnTo>
                    <a:pt x="2210" y="2086"/>
                  </a:lnTo>
                  <a:lnTo>
                    <a:pt x="2155" y="2033"/>
                  </a:lnTo>
                  <a:lnTo>
                    <a:pt x="2100" y="1983"/>
                  </a:lnTo>
                  <a:lnTo>
                    <a:pt x="2045" y="1932"/>
                  </a:lnTo>
                  <a:lnTo>
                    <a:pt x="1992" y="1882"/>
                  </a:lnTo>
                  <a:lnTo>
                    <a:pt x="1937" y="1829"/>
                  </a:lnTo>
                  <a:lnTo>
                    <a:pt x="1884" y="1781"/>
                  </a:lnTo>
                  <a:lnTo>
                    <a:pt x="1829" y="1728"/>
                  </a:lnTo>
                  <a:lnTo>
                    <a:pt x="1778" y="1680"/>
                  </a:lnTo>
                  <a:lnTo>
                    <a:pt x="1726" y="1632"/>
                  </a:lnTo>
                  <a:lnTo>
                    <a:pt x="1675" y="1582"/>
                  </a:lnTo>
                  <a:lnTo>
                    <a:pt x="1622" y="1534"/>
                  </a:lnTo>
                  <a:lnTo>
                    <a:pt x="1570" y="1484"/>
                  </a:lnTo>
                  <a:lnTo>
                    <a:pt x="1519" y="1436"/>
                  </a:lnTo>
                  <a:lnTo>
                    <a:pt x="1469" y="1385"/>
                  </a:lnTo>
                  <a:lnTo>
                    <a:pt x="1416" y="1337"/>
                  </a:lnTo>
                  <a:lnTo>
                    <a:pt x="1366" y="1292"/>
                  </a:lnTo>
                  <a:lnTo>
                    <a:pt x="1315" y="1241"/>
                  </a:lnTo>
                  <a:lnTo>
                    <a:pt x="1265" y="1196"/>
                  </a:lnTo>
                  <a:lnTo>
                    <a:pt x="1217" y="1148"/>
                  </a:lnTo>
                  <a:lnTo>
                    <a:pt x="1164" y="1102"/>
                  </a:lnTo>
                  <a:lnTo>
                    <a:pt x="1116" y="1056"/>
                  </a:lnTo>
                  <a:lnTo>
                    <a:pt x="1066" y="1008"/>
                  </a:lnTo>
                  <a:lnTo>
                    <a:pt x="1018" y="963"/>
                  </a:lnTo>
                  <a:lnTo>
                    <a:pt x="970" y="917"/>
                  </a:lnTo>
                  <a:lnTo>
                    <a:pt x="919" y="872"/>
                  </a:lnTo>
                  <a:lnTo>
                    <a:pt x="874" y="826"/>
                  </a:lnTo>
                  <a:lnTo>
                    <a:pt x="826" y="778"/>
                  </a:lnTo>
                  <a:lnTo>
                    <a:pt x="778" y="735"/>
                  </a:lnTo>
                  <a:lnTo>
                    <a:pt x="730" y="689"/>
                  </a:lnTo>
                  <a:lnTo>
                    <a:pt x="684" y="646"/>
                  </a:lnTo>
                  <a:lnTo>
                    <a:pt x="634" y="600"/>
                  </a:lnTo>
                  <a:lnTo>
                    <a:pt x="588" y="557"/>
                  </a:lnTo>
                  <a:lnTo>
                    <a:pt x="542" y="514"/>
                  </a:lnTo>
                  <a:lnTo>
                    <a:pt x="497" y="471"/>
                  </a:lnTo>
                  <a:lnTo>
                    <a:pt x="451" y="425"/>
                  </a:lnTo>
                  <a:lnTo>
                    <a:pt x="406" y="382"/>
                  </a:lnTo>
                  <a:lnTo>
                    <a:pt x="358" y="339"/>
                  </a:lnTo>
                  <a:lnTo>
                    <a:pt x="312" y="298"/>
                  </a:lnTo>
                  <a:lnTo>
                    <a:pt x="269" y="255"/>
                  </a:lnTo>
                  <a:lnTo>
                    <a:pt x="223" y="211"/>
                  </a:lnTo>
                  <a:lnTo>
                    <a:pt x="180" y="168"/>
                  </a:lnTo>
                  <a:lnTo>
                    <a:pt x="135" y="127"/>
                  </a:lnTo>
                  <a:lnTo>
                    <a:pt x="91" y="84"/>
                  </a:lnTo>
                  <a:lnTo>
                    <a:pt x="48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6" name="Freeform 346"/>
            <p:cNvSpPr>
              <a:spLocks noChangeAspect="1"/>
            </p:cNvSpPr>
            <p:nvPr/>
          </p:nvSpPr>
          <p:spPr bwMode="auto">
            <a:xfrm>
              <a:off x="1069" y="2434"/>
              <a:ext cx="1734" cy="1627"/>
            </a:xfrm>
            <a:custGeom>
              <a:avLst/>
              <a:gdLst/>
              <a:ahLst/>
              <a:cxnLst>
                <a:cxn ang="0">
                  <a:pos x="4003" y="3730"/>
                </a:cxn>
                <a:cxn ang="0">
                  <a:pos x="3873" y="3603"/>
                </a:cxn>
                <a:cxn ang="0">
                  <a:pos x="3744" y="3507"/>
                </a:cxn>
                <a:cxn ang="0">
                  <a:pos x="3621" y="3413"/>
                </a:cxn>
                <a:cxn ang="0">
                  <a:pos x="3497" y="3296"/>
                </a:cxn>
                <a:cxn ang="0">
                  <a:pos x="3372" y="3175"/>
                </a:cxn>
                <a:cxn ang="0">
                  <a:pos x="3249" y="3060"/>
                </a:cxn>
                <a:cxn ang="0">
                  <a:pos x="3127" y="2947"/>
                </a:cxn>
                <a:cxn ang="0">
                  <a:pos x="3009" y="2837"/>
                </a:cxn>
                <a:cxn ang="0">
                  <a:pos x="2892" y="2724"/>
                </a:cxn>
                <a:cxn ang="0">
                  <a:pos x="2774" y="2614"/>
                </a:cxn>
                <a:cxn ang="0">
                  <a:pos x="2657" y="2506"/>
                </a:cxn>
                <a:cxn ang="0">
                  <a:pos x="2542" y="2398"/>
                </a:cxn>
                <a:cxn ang="0">
                  <a:pos x="2431" y="2292"/>
                </a:cxn>
                <a:cxn ang="0">
                  <a:pos x="2318" y="2184"/>
                </a:cxn>
                <a:cxn ang="0">
                  <a:pos x="2208" y="2081"/>
                </a:cxn>
                <a:cxn ang="0">
                  <a:pos x="2100" y="1978"/>
                </a:cxn>
                <a:cxn ang="0">
                  <a:pos x="1990" y="1877"/>
                </a:cxn>
                <a:cxn ang="0">
                  <a:pos x="1884" y="1774"/>
                </a:cxn>
                <a:cxn ang="0">
                  <a:pos x="1776" y="1675"/>
                </a:cxn>
                <a:cxn ang="0">
                  <a:pos x="1673" y="1575"/>
                </a:cxn>
                <a:cxn ang="0">
                  <a:pos x="1570" y="1476"/>
                </a:cxn>
                <a:cxn ang="0">
                  <a:pos x="1466" y="1383"/>
                </a:cxn>
                <a:cxn ang="0">
                  <a:pos x="1366" y="1287"/>
                </a:cxn>
                <a:cxn ang="0">
                  <a:pos x="1265" y="1191"/>
                </a:cxn>
                <a:cxn ang="0">
                  <a:pos x="1164" y="1097"/>
                </a:cxn>
                <a:cxn ang="0">
                  <a:pos x="1066" y="1003"/>
                </a:cxn>
                <a:cxn ang="0">
                  <a:pos x="967" y="912"/>
                </a:cxn>
                <a:cxn ang="0">
                  <a:pos x="869" y="821"/>
                </a:cxn>
                <a:cxn ang="0">
                  <a:pos x="775" y="732"/>
                </a:cxn>
                <a:cxn ang="0">
                  <a:pos x="679" y="641"/>
                </a:cxn>
                <a:cxn ang="0">
                  <a:pos x="588" y="552"/>
                </a:cxn>
                <a:cxn ang="0">
                  <a:pos x="492" y="466"/>
                </a:cxn>
                <a:cxn ang="0">
                  <a:pos x="401" y="379"/>
                </a:cxn>
                <a:cxn ang="0">
                  <a:pos x="310" y="293"/>
                </a:cxn>
                <a:cxn ang="0">
                  <a:pos x="221" y="206"/>
                </a:cxn>
                <a:cxn ang="0">
                  <a:pos x="132" y="122"/>
                </a:cxn>
                <a:cxn ang="0">
                  <a:pos x="43" y="41"/>
                </a:cxn>
              </a:cxnLst>
              <a:rect l="0" t="0" r="r" b="b"/>
              <a:pathLst>
                <a:path w="4070" h="3821">
                  <a:moveTo>
                    <a:pt x="4070" y="3821"/>
                  </a:moveTo>
                  <a:lnTo>
                    <a:pt x="4003" y="3730"/>
                  </a:lnTo>
                  <a:lnTo>
                    <a:pt x="3936" y="3646"/>
                  </a:lnTo>
                  <a:lnTo>
                    <a:pt x="3873" y="3603"/>
                  </a:lnTo>
                  <a:lnTo>
                    <a:pt x="3809" y="3560"/>
                  </a:lnTo>
                  <a:lnTo>
                    <a:pt x="3744" y="3507"/>
                  </a:lnTo>
                  <a:lnTo>
                    <a:pt x="3684" y="3461"/>
                  </a:lnTo>
                  <a:lnTo>
                    <a:pt x="3621" y="3413"/>
                  </a:lnTo>
                  <a:lnTo>
                    <a:pt x="3557" y="3351"/>
                  </a:lnTo>
                  <a:lnTo>
                    <a:pt x="3497" y="3296"/>
                  </a:lnTo>
                  <a:lnTo>
                    <a:pt x="3432" y="3233"/>
                  </a:lnTo>
                  <a:lnTo>
                    <a:pt x="3372" y="3175"/>
                  </a:lnTo>
                  <a:lnTo>
                    <a:pt x="3309" y="3118"/>
                  </a:lnTo>
                  <a:lnTo>
                    <a:pt x="3249" y="3060"/>
                  </a:lnTo>
                  <a:lnTo>
                    <a:pt x="3187" y="3007"/>
                  </a:lnTo>
                  <a:lnTo>
                    <a:pt x="3127" y="2947"/>
                  </a:lnTo>
                  <a:lnTo>
                    <a:pt x="3067" y="2892"/>
                  </a:lnTo>
                  <a:lnTo>
                    <a:pt x="3009" y="2837"/>
                  </a:lnTo>
                  <a:lnTo>
                    <a:pt x="2949" y="2779"/>
                  </a:lnTo>
                  <a:lnTo>
                    <a:pt x="2892" y="2724"/>
                  </a:lnTo>
                  <a:lnTo>
                    <a:pt x="2829" y="2669"/>
                  </a:lnTo>
                  <a:lnTo>
                    <a:pt x="2774" y="2614"/>
                  </a:lnTo>
                  <a:lnTo>
                    <a:pt x="2717" y="2559"/>
                  </a:lnTo>
                  <a:lnTo>
                    <a:pt x="2657" y="2506"/>
                  </a:lnTo>
                  <a:lnTo>
                    <a:pt x="2601" y="2451"/>
                  </a:lnTo>
                  <a:lnTo>
                    <a:pt x="2542" y="2398"/>
                  </a:lnTo>
                  <a:lnTo>
                    <a:pt x="2489" y="2343"/>
                  </a:lnTo>
                  <a:lnTo>
                    <a:pt x="2431" y="2292"/>
                  </a:lnTo>
                  <a:lnTo>
                    <a:pt x="2376" y="2237"/>
                  </a:lnTo>
                  <a:lnTo>
                    <a:pt x="2318" y="2184"/>
                  </a:lnTo>
                  <a:lnTo>
                    <a:pt x="2263" y="2134"/>
                  </a:lnTo>
                  <a:lnTo>
                    <a:pt x="2208" y="2081"/>
                  </a:lnTo>
                  <a:lnTo>
                    <a:pt x="2153" y="2031"/>
                  </a:lnTo>
                  <a:lnTo>
                    <a:pt x="2100" y="1978"/>
                  </a:lnTo>
                  <a:lnTo>
                    <a:pt x="2045" y="1927"/>
                  </a:lnTo>
                  <a:lnTo>
                    <a:pt x="1990" y="1877"/>
                  </a:lnTo>
                  <a:lnTo>
                    <a:pt x="1937" y="1824"/>
                  </a:lnTo>
                  <a:lnTo>
                    <a:pt x="1884" y="1774"/>
                  </a:lnTo>
                  <a:lnTo>
                    <a:pt x="1829" y="1723"/>
                  </a:lnTo>
                  <a:lnTo>
                    <a:pt x="1776" y="1675"/>
                  </a:lnTo>
                  <a:lnTo>
                    <a:pt x="1726" y="1627"/>
                  </a:lnTo>
                  <a:lnTo>
                    <a:pt x="1673" y="1575"/>
                  </a:lnTo>
                  <a:lnTo>
                    <a:pt x="1622" y="1527"/>
                  </a:lnTo>
                  <a:lnTo>
                    <a:pt x="1570" y="1476"/>
                  </a:lnTo>
                  <a:lnTo>
                    <a:pt x="1517" y="1431"/>
                  </a:lnTo>
                  <a:lnTo>
                    <a:pt x="1466" y="1383"/>
                  </a:lnTo>
                  <a:lnTo>
                    <a:pt x="1414" y="1332"/>
                  </a:lnTo>
                  <a:lnTo>
                    <a:pt x="1366" y="1287"/>
                  </a:lnTo>
                  <a:lnTo>
                    <a:pt x="1313" y="1239"/>
                  </a:lnTo>
                  <a:lnTo>
                    <a:pt x="1265" y="1191"/>
                  </a:lnTo>
                  <a:lnTo>
                    <a:pt x="1212" y="1143"/>
                  </a:lnTo>
                  <a:lnTo>
                    <a:pt x="1164" y="1097"/>
                  </a:lnTo>
                  <a:lnTo>
                    <a:pt x="1114" y="1051"/>
                  </a:lnTo>
                  <a:lnTo>
                    <a:pt x="1066" y="1003"/>
                  </a:lnTo>
                  <a:lnTo>
                    <a:pt x="1018" y="958"/>
                  </a:lnTo>
                  <a:lnTo>
                    <a:pt x="967" y="912"/>
                  </a:lnTo>
                  <a:lnTo>
                    <a:pt x="919" y="867"/>
                  </a:lnTo>
                  <a:lnTo>
                    <a:pt x="869" y="821"/>
                  </a:lnTo>
                  <a:lnTo>
                    <a:pt x="823" y="778"/>
                  </a:lnTo>
                  <a:lnTo>
                    <a:pt x="775" y="732"/>
                  </a:lnTo>
                  <a:lnTo>
                    <a:pt x="730" y="684"/>
                  </a:lnTo>
                  <a:lnTo>
                    <a:pt x="679" y="641"/>
                  </a:lnTo>
                  <a:lnTo>
                    <a:pt x="634" y="598"/>
                  </a:lnTo>
                  <a:lnTo>
                    <a:pt x="588" y="552"/>
                  </a:lnTo>
                  <a:lnTo>
                    <a:pt x="538" y="509"/>
                  </a:lnTo>
                  <a:lnTo>
                    <a:pt x="492" y="466"/>
                  </a:lnTo>
                  <a:lnTo>
                    <a:pt x="446" y="422"/>
                  </a:lnTo>
                  <a:lnTo>
                    <a:pt x="401" y="379"/>
                  </a:lnTo>
                  <a:lnTo>
                    <a:pt x="358" y="336"/>
                  </a:lnTo>
                  <a:lnTo>
                    <a:pt x="310" y="293"/>
                  </a:lnTo>
                  <a:lnTo>
                    <a:pt x="264" y="250"/>
                  </a:lnTo>
                  <a:lnTo>
                    <a:pt x="221" y="206"/>
                  </a:lnTo>
                  <a:lnTo>
                    <a:pt x="175" y="166"/>
                  </a:lnTo>
                  <a:lnTo>
                    <a:pt x="132" y="122"/>
                  </a:lnTo>
                  <a:lnTo>
                    <a:pt x="87" y="84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7" name="Freeform 347"/>
            <p:cNvSpPr>
              <a:spLocks noChangeAspect="1"/>
            </p:cNvSpPr>
            <p:nvPr/>
          </p:nvSpPr>
          <p:spPr bwMode="auto">
            <a:xfrm>
              <a:off x="1082" y="2428"/>
              <a:ext cx="1737" cy="1632"/>
            </a:xfrm>
            <a:custGeom>
              <a:avLst/>
              <a:gdLst/>
              <a:ahLst/>
              <a:cxnLst>
                <a:cxn ang="0">
                  <a:pos x="4006" y="3730"/>
                </a:cxn>
                <a:cxn ang="0">
                  <a:pos x="3878" y="3591"/>
                </a:cxn>
                <a:cxn ang="0">
                  <a:pos x="3751" y="3492"/>
                </a:cxn>
                <a:cxn ang="0">
                  <a:pos x="3624" y="3399"/>
                </a:cxn>
                <a:cxn ang="0">
                  <a:pos x="3499" y="3291"/>
                </a:cxn>
                <a:cxn ang="0">
                  <a:pos x="3374" y="3173"/>
                </a:cxn>
                <a:cxn ang="0">
                  <a:pos x="3254" y="3060"/>
                </a:cxn>
                <a:cxn ang="0">
                  <a:pos x="3134" y="2947"/>
                </a:cxn>
                <a:cxn ang="0">
                  <a:pos x="3012" y="2835"/>
                </a:cxn>
                <a:cxn ang="0">
                  <a:pos x="2894" y="2722"/>
                </a:cxn>
                <a:cxn ang="0">
                  <a:pos x="2777" y="2611"/>
                </a:cxn>
                <a:cxn ang="0">
                  <a:pos x="2662" y="2503"/>
                </a:cxn>
                <a:cxn ang="0">
                  <a:pos x="2546" y="2395"/>
                </a:cxn>
                <a:cxn ang="0">
                  <a:pos x="2434" y="2290"/>
                </a:cxn>
                <a:cxn ang="0">
                  <a:pos x="2321" y="2187"/>
                </a:cxn>
                <a:cxn ang="0">
                  <a:pos x="2213" y="2079"/>
                </a:cxn>
                <a:cxn ang="0">
                  <a:pos x="2103" y="1978"/>
                </a:cxn>
                <a:cxn ang="0">
                  <a:pos x="1995" y="1875"/>
                </a:cxn>
                <a:cxn ang="0">
                  <a:pos x="1887" y="1774"/>
                </a:cxn>
                <a:cxn ang="0">
                  <a:pos x="1781" y="1675"/>
                </a:cxn>
                <a:cxn ang="0">
                  <a:pos x="1678" y="1575"/>
                </a:cxn>
                <a:cxn ang="0">
                  <a:pos x="1570" y="1476"/>
                </a:cxn>
                <a:cxn ang="0">
                  <a:pos x="1469" y="1383"/>
                </a:cxn>
                <a:cxn ang="0">
                  <a:pos x="1366" y="1287"/>
                </a:cxn>
                <a:cxn ang="0">
                  <a:pos x="1265" y="1193"/>
                </a:cxn>
                <a:cxn ang="0">
                  <a:pos x="1167" y="1097"/>
                </a:cxn>
                <a:cxn ang="0">
                  <a:pos x="1066" y="1006"/>
                </a:cxn>
                <a:cxn ang="0">
                  <a:pos x="970" y="912"/>
                </a:cxn>
                <a:cxn ang="0">
                  <a:pos x="874" y="821"/>
                </a:cxn>
                <a:cxn ang="0">
                  <a:pos x="778" y="732"/>
                </a:cxn>
                <a:cxn ang="0">
                  <a:pos x="682" y="643"/>
                </a:cxn>
                <a:cxn ang="0">
                  <a:pos x="588" y="557"/>
                </a:cxn>
                <a:cxn ang="0">
                  <a:pos x="495" y="466"/>
                </a:cxn>
                <a:cxn ang="0">
                  <a:pos x="403" y="379"/>
                </a:cxn>
                <a:cxn ang="0">
                  <a:pos x="312" y="293"/>
                </a:cxn>
                <a:cxn ang="0">
                  <a:pos x="221" y="211"/>
                </a:cxn>
                <a:cxn ang="0">
                  <a:pos x="132" y="127"/>
                </a:cxn>
                <a:cxn ang="0">
                  <a:pos x="44" y="43"/>
                </a:cxn>
              </a:cxnLst>
              <a:rect l="0" t="0" r="r" b="b"/>
              <a:pathLst>
                <a:path w="4075" h="3831">
                  <a:moveTo>
                    <a:pt x="4075" y="3831"/>
                  </a:moveTo>
                  <a:lnTo>
                    <a:pt x="4006" y="3730"/>
                  </a:lnTo>
                  <a:lnTo>
                    <a:pt x="3941" y="3636"/>
                  </a:lnTo>
                  <a:lnTo>
                    <a:pt x="3878" y="3591"/>
                  </a:lnTo>
                  <a:lnTo>
                    <a:pt x="3814" y="3545"/>
                  </a:lnTo>
                  <a:lnTo>
                    <a:pt x="3751" y="3492"/>
                  </a:lnTo>
                  <a:lnTo>
                    <a:pt x="3686" y="3444"/>
                  </a:lnTo>
                  <a:lnTo>
                    <a:pt x="3624" y="3399"/>
                  </a:lnTo>
                  <a:lnTo>
                    <a:pt x="3564" y="3346"/>
                  </a:lnTo>
                  <a:lnTo>
                    <a:pt x="3499" y="3291"/>
                  </a:lnTo>
                  <a:lnTo>
                    <a:pt x="3439" y="3235"/>
                  </a:lnTo>
                  <a:lnTo>
                    <a:pt x="3374" y="3173"/>
                  </a:lnTo>
                  <a:lnTo>
                    <a:pt x="3314" y="3115"/>
                  </a:lnTo>
                  <a:lnTo>
                    <a:pt x="3254" y="3060"/>
                  </a:lnTo>
                  <a:lnTo>
                    <a:pt x="3194" y="3003"/>
                  </a:lnTo>
                  <a:lnTo>
                    <a:pt x="3134" y="2947"/>
                  </a:lnTo>
                  <a:lnTo>
                    <a:pt x="3074" y="2887"/>
                  </a:lnTo>
                  <a:lnTo>
                    <a:pt x="3012" y="2835"/>
                  </a:lnTo>
                  <a:lnTo>
                    <a:pt x="2952" y="2779"/>
                  </a:lnTo>
                  <a:lnTo>
                    <a:pt x="2894" y="2722"/>
                  </a:lnTo>
                  <a:lnTo>
                    <a:pt x="2837" y="2667"/>
                  </a:lnTo>
                  <a:lnTo>
                    <a:pt x="2777" y="2611"/>
                  </a:lnTo>
                  <a:lnTo>
                    <a:pt x="2719" y="2556"/>
                  </a:lnTo>
                  <a:lnTo>
                    <a:pt x="2662" y="2503"/>
                  </a:lnTo>
                  <a:lnTo>
                    <a:pt x="2604" y="2451"/>
                  </a:lnTo>
                  <a:lnTo>
                    <a:pt x="2546" y="2395"/>
                  </a:lnTo>
                  <a:lnTo>
                    <a:pt x="2491" y="2345"/>
                  </a:lnTo>
                  <a:lnTo>
                    <a:pt x="2434" y="2290"/>
                  </a:lnTo>
                  <a:lnTo>
                    <a:pt x="2379" y="2237"/>
                  </a:lnTo>
                  <a:lnTo>
                    <a:pt x="2321" y="2187"/>
                  </a:lnTo>
                  <a:lnTo>
                    <a:pt x="2266" y="2131"/>
                  </a:lnTo>
                  <a:lnTo>
                    <a:pt x="2213" y="2079"/>
                  </a:lnTo>
                  <a:lnTo>
                    <a:pt x="2158" y="2031"/>
                  </a:lnTo>
                  <a:lnTo>
                    <a:pt x="2103" y="1978"/>
                  </a:lnTo>
                  <a:lnTo>
                    <a:pt x="2050" y="1927"/>
                  </a:lnTo>
                  <a:lnTo>
                    <a:pt x="1995" y="1875"/>
                  </a:lnTo>
                  <a:lnTo>
                    <a:pt x="1939" y="1827"/>
                  </a:lnTo>
                  <a:lnTo>
                    <a:pt x="1887" y="1774"/>
                  </a:lnTo>
                  <a:lnTo>
                    <a:pt x="1834" y="1726"/>
                  </a:lnTo>
                  <a:lnTo>
                    <a:pt x="1781" y="1675"/>
                  </a:lnTo>
                  <a:lnTo>
                    <a:pt x="1728" y="1625"/>
                  </a:lnTo>
                  <a:lnTo>
                    <a:pt x="1678" y="1575"/>
                  </a:lnTo>
                  <a:lnTo>
                    <a:pt x="1623" y="1527"/>
                  </a:lnTo>
                  <a:lnTo>
                    <a:pt x="1570" y="1476"/>
                  </a:lnTo>
                  <a:lnTo>
                    <a:pt x="1522" y="1431"/>
                  </a:lnTo>
                  <a:lnTo>
                    <a:pt x="1469" y="1383"/>
                  </a:lnTo>
                  <a:lnTo>
                    <a:pt x="1419" y="1332"/>
                  </a:lnTo>
                  <a:lnTo>
                    <a:pt x="1366" y="1287"/>
                  </a:lnTo>
                  <a:lnTo>
                    <a:pt x="1318" y="1239"/>
                  </a:lnTo>
                  <a:lnTo>
                    <a:pt x="1265" y="1193"/>
                  </a:lnTo>
                  <a:lnTo>
                    <a:pt x="1215" y="1143"/>
                  </a:lnTo>
                  <a:lnTo>
                    <a:pt x="1167" y="1097"/>
                  </a:lnTo>
                  <a:lnTo>
                    <a:pt x="1119" y="1051"/>
                  </a:lnTo>
                  <a:lnTo>
                    <a:pt x="1066" y="1006"/>
                  </a:lnTo>
                  <a:lnTo>
                    <a:pt x="1018" y="960"/>
                  </a:lnTo>
                  <a:lnTo>
                    <a:pt x="970" y="912"/>
                  </a:lnTo>
                  <a:lnTo>
                    <a:pt x="922" y="867"/>
                  </a:lnTo>
                  <a:lnTo>
                    <a:pt x="874" y="821"/>
                  </a:lnTo>
                  <a:lnTo>
                    <a:pt x="823" y="778"/>
                  </a:lnTo>
                  <a:lnTo>
                    <a:pt x="778" y="732"/>
                  </a:lnTo>
                  <a:lnTo>
                    <a:pt x="730" y="689"/>
                  </a:lnTo>
                  <a:lnTo>
                    <a:pt x="682" y="643"/>
                  </a:lnTo>
                  <a:lnTo>
                    <a:pt x="634" y="600"/>
                  </a:lnTo>
                  <a:lnTo>
                    <a:pt x="588" y="557"/>
                  </a:lnTo>
                  <a:lnTo>
                    <a:pt x="543" y="509"/>
                  </a:lnTo>
                  <a:lnTo>
                    <a:pt x="495" y="466"/>
                  </a:lnTo>
                  <a:lnTo>
                    <a:pt x="449" y="422"/>
                  </a:lnTo>
                  <a:lnTo>
                    <a:pt x="403" y="379"/>
                  </a:lnTo>
                  <a:lnTo>
                    <a:pt x="358" y="336"/>
                  </a:lnTo>
                  <a:lnTo>
                    <a:pt x="312" y="293"/>
                  </a:lnTo>
                  <a:lnTo>
                    <a:pt x="267" y="252"/>
                  </a:lnTo>
                  <a:lnTo>
                    <a:pt x="221" y="211"/>
                  </a:lnTo>
                  <a:lnTo>
                    <a:pt x="175" y="168"/>
                  </a:lnTo>
                  <a:lnTo>
                    <a:pt x="132" y="127"/>
                  </a:lnTo>
                  <a:lnTo>
                    <a:pt x="87" y="84"/>
                  </a:lnTo>
                  <a:lnTo>
                    <a:pt x="44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8" name="Freeform 348"/>
            <p:cNvSpPr>
              <a:spLocks noChangeAspect="1"/>
            </p:cNvSpPr>
            <p:nvPr/>
          </p:nvSpPr>
          <p:spPr bwMode="auto">
            <a:xfrm>
              <a:off x="1096" y="2424"/>
              <a:ext cx="1738" cy="1630"/>
            </a:xfrm>
            <a:custGeom>
              <a:avLst/>
              <a:gdLst/>
              <a:ahLst/>
              <a:cxnLst>
                <a:cxn ang="0">
                  <a:pos x="4012" y="3723"/>
                </a:cxn>
                <a:cxn ang="0">
                  <a:pos x="3882" y="3579"/>
                </a:cxn>
                <a:cxn ang="0">
                  <a:pos x="3753" y="3471"/>
                </a:cxn>
                <a:cxn ang="0">
                  <a:pos x="3626" y="3366"/>
                </a:cxn>
                <a:cxn ang="0">
                  <a:pos x="3506" y="3286"/>
                </a:cxn>
                <a:cxn ang="0">
                  <a:pos x="3381" y="3173"/>
                </a:cxn>
                <a:cxn ang="0">
                  <a:pos x="3258" y="3058"/>
                </a:cxn>
                <a:cxn ang="0">
                  <a:pos x="3136" y="2941"/>
                </a:cxn>
                <a:cxn ang="0">
                  <a:pos x="3016" y="2830"/>
                </a:cxn>
                <a:cxn ang="0">
                  <a:pos x="2898" y="2720"/>
                </a:cxn>
                <a:cxn ang="0">
                  <a:pos x="2783" y="2609"/>
                </a:cxn>
                <a:cxn ang="0">
                  <a:pos x="2666" y="2501"/>
                </a:cxn>
                <a:cxn ang="0">
                  <a:pos x="2550" y="2393"/>
                </a:cxn>
                <a:cxn ang="0">
                  <a:pos x="2438" y="2288"/>
                </a:cxn>
                <a:cxn ang="0">
                  <a:pos x="2325" y="2182"/>
                </a:cxn>
                <a:cxn ang="0">
                  <a:pos x="2215" y="2077"/>
                </a:cxn>
                <a:cxn ang="0">
                  <a:pos x="2107" y="1973"/>
                </a:cxn>
                <a:cxn ang="0">
                  <a:pos x="1996" y="1873"/>
                </a:cxn>
                <a:cxn ang="0">
                  <a:pos x="1891" y="1772"/>
                </a:cxn>
                <a:cxn ang="0">
                  <a:pos x="1783" y="1671"/>
                </a:cxn>
                <a:cxn ang="0">
                  <a:pos x="1677" y="1573"/>
                </a:cxn>
                <a:cxn ang="0">
                  <a:pos x="1574" y="1477"/>
                </a:cxn>
                <a:cxn ang="0">
                  <a:pos x="1471" y="1381"/>
                </a:cxn>
                <a:cxn ang="0">
                  <a:pos x="1370" y="1285"/>
                </a:cxn>
                <a:cxn ang="0">
                  <a:pos x="1267" y="1191"/>
                </a:cxn>
                <a:cxn ang="0">
                  <a:pos x="1166" y="1095"/>
                </a:cxn>
                <a:cxn ang="0">
                  <a:pos x="1070" y="1004"/>
                </a:cxn>
                <a:cxn ang="0">
                  <a:pos x="971" y="910"/>
                </a:cxn>
                <a:cxn ang="0">
                  <a:pos x="873" y="821"/>
                </a:cxn>
                <a:cxn ang="0">
                  <a:pos x="777" y="730"/>
                </a:cxn>
                <a:cxn ang="0">
                  <a:pos x="683" y="641"/>
                </a:cxn>
                <a:cxn ang="0">
                  <a:pos x="590" y="555"/>
                </a:cxn>
                <a:cxn ang="0">
                  <a:pos x="496" y="468"/>
                </a:cxn>
                <a:cxn ang="0">
                  <a:pos x="403" y="382"/>
                </a:cxn>
                <a:cxn ang="0">
                  <a:pos x="314" y="296"/>
                </a:cxn>
                <a:cxn ang="0">
                  <a:pos x="223" y="209"/>
                </a:cxn>
                <a:cxn ang="0">
                  <a:pos x="134" y="125"/>
                </a:cxn>
                <a:cxn ang="0">
                  <a:pos x="43" y="41"/>
                </a:cxn>
              </a:cxnLst>
              <a:rect l="0" t="0" r="r" b="b"/>
              <a:pathLst>
                <a:path w="4079" h="3826">
                  <a:moveTo>
                    <a:pt x="4079" y="3826"/>
                  </a:moveTo>
                  <a:lnTo>
                    <a:pt x="4012" y="3723"/>
                  </a:lnTo>
                  <a:lnTo>
                    <a:pt x="3945" y="3627"/>
                  </a:lnTo>
                  <a:lnTo>
                    <a:pt x="3882" y="3579"/>
                  </a:lnTo>
                  <a:lnTo>
                    <a:pt x="3818" y="3529"/>
                  </a:lnTo>
                  <a:lnTo>
                    <a:pt x="3753" y="3471"/>
                  </a:lnTo>
                  <a:lnTo>
                    <a:pt x="3690" y="3414"/>
                  </a:lnTo>
                  <a:lnTo>
                    <a:pt x="3626" y="3366"/>
                  </a:lnTo>
                  <a:lnTo>
                    <a:pt x="3566" y="3330"/>
                  </a:lnTo>
                  <a:lnTo>
                    <a:pt x="3506" y="3286"/>
                  </a:lnTo>
                  <a:lnTo>
                    <a:pt x="3441" y="3229"/>
                  </a:lnTo>
                  <a:lnTo>
                    <a:pt x="3381" y="3173"/>
                  </a:lnTo>
                  <a:lnTo>
                    <a:pt x="3318" y="3113"/>
                  </a:lnTo>
                  <a:lnTo>
                    <a:pt x="3258" y="3058"/>
                  </a:lnTo>
                  <a:lnTo>
                    <a:pt x="3196" y="2998"/>
                  </a:lnTo>
                  <a:lnTo>
                    <a:pt x="3136" y="2941"/>
                  </a:lnTo>
                  <a:lnTo>
                    <a:pt x="3076" y="2888"/>
                  </a:lnTo>
                  <a:lnTo>
                    <a:pt x="3016" y="2830"/>
                  </a:lnTo>
                  <a:lnTo>
                    <a:pt x="2958" y="2775"/>
                  </a:lnTo>
                  <a:lnTo>
                    <a:pt x="2898" y="2720"/>
                  </a:lnTo>
                  <a:lnTo>
                    <a:pt x="2838" y="2665"/>
                  </a:lnTo>
                  <a:lnTo>
                    <a:pt x="2783" y="2609"/>
                  </a:lnTo>
                  <a:lnTo>
                    <a:pt x="2721" y="2557"/>
                  </a:lnTo>
                  <a:lnTo>
                    <a:pt x="2666" y="2501"/>
                  </a:lnTo>
                  <a:lnTo>
                    <a:pt x="2606" y="2446"/>
                  </a:lnTo>
                  <a:lnTo>
                    <a:pt x="2550" y="2393"/>
                  </a:lnTo>
                  <a:lnTo>
                    <a:pt x="2495" y="2341"/>
                  </a:lnTo>
                  <a:lnTo>
                    <a:pt x="2438" y="2288"/>
                  </a:lnTo>
                  <a:lnTo>
                    <a:pt x="2383" y="2233"/>
                  </a:lnTo>
                  <a:lnTo>
                    <a:pt x="2325" y="2182"/>
                  </a:lnTo>
                  <a:lnTo>
                    <a:pt x="2270" y="2129"/>
                  </a:lnTo>
                  <a:lnTo>
                    <a:pt x="2215" y="2077"/>
                  </a:lnTo>
                  <a:lnTo>
                    <a:pt x="2162" y="2026"/>
                  </a:lnTo>
                  <a:lnTo>
                    <a:pt x="2107" y="1973"/>
                  </a:lnTo>
                  <a:lnTo>
                    <a:pt x="2051" y="1925"/>
                  </a:lnTo>
                  <a:lnTo>
                    <a:pt x="1996" y="1873"/>
                  </a:lnTo>
                  <a:lnTo>
                    <a:pt x="1941" y="1822"/>
                  </a:lnTo>
                  <a:lnTo>
                    <a:pt x="1891" y="1772"/>
                  </a:lnTo>
                  <a:lnTo>
                    <a:pt x="1835" y="1724"/>
                  </a:lnTo>
                  <a:lnTo>
                    <a:pt x="1783" y="1671"/>
                  </a:lnTo>
                  <a:lnTo>
                    <a:pt x="1730" y="1623"/>
                  </a:lnTo>
                  <a:lnTo>
                    <a:pt x="1677" y="1573"/>
                  </a:lnTo>
                  <a:lnTo>
                    <a:pt x="1624" y="1525"/>
                  </a:lnTo>
                  <a:lnTo>
                    <a:pt x="1574" y="1477"/>
                  </a:lnTo>
                  <a:lnTo>
                    <a:pt x="1521" y="1426"/>
                  </a:lnTo>
                  <a:lnTo>
                    <a:pt x="1471" y="1381"/>
                  </a:lnTo>
                  <a:lnTo>
                    <a:pt x="1420" y="1333"/>
                  </a:lnTo>
                  <a:lnTo>
                    <a:pt x="1370" y="1285"/>
                  </a:lnTo>
                  <a:lnTo>
                    <a:pt x="1319" y="1237"/>
                  </a:lnTo>
                  <a:lnTo>
                    <a:pt x="1267" y="1191"/>
                  </a:lnTo>
                  <a:lnTo>
                    <a:pt x="1219" y="1143"/>
                  </a:lnTo>
                  <a:lnTo>
                    <a:pt x="1166" y="1095"/>
                  </a:lnTo>
                  <a:lnTo>
                    <a:pt x="1118" y="1049"/>
                  </a:lnTo>
                  <a:lnTo>
                    <a:pt x="1070" y="1004"/>
                  </a:lnTo>
                  <a:lnTo>
                    <a:pt x="1019" y="958"/>
                  </a:lnTo>
                  <a:lnTo>
                    <a:pt x="971" y="910"/>
                  </a:lnTo>
                  <a:lnTo>
                    <a:pt x="921" y="865"/>
                  </a:lnTo>
                  <a:lnTo>
                    <a:pt x="873" y="821"/>
                  </a:lnTo>
                  <a:lnTo>
                    <a:pt x="827" y="776"/>
                  </a:lnTo>
                  <a:lnTo>
                    <a:pt x="777" y="730"/>
                  </a:lnTo>
                  <a:lnTo>
                    <a:pt x="731" y="687"/>
                  </a:lnTo>
                  <a:lnTo>
                    <a:pt x="683" y="641"/>
                  </a:lnTo>
                  <a:lnTo>
                    <a:pt x="638" y="598"/>
                  </a:lnTo>
                  <a:lnTo>
                    <a:pt x="590" y="555"/>
                  </a:lnTo>
                  <a:lnTo>
                    <a:pt x="542" y="512"/>
                  </a:lnTo>
                  <a:lnTo>
                    <a:pt x="496" y="468"/>
                  </a:lnTo>
                  <a:lnTo>
                    <a:pt x="451" y="423"/>
                  </a:lnTo>
                  <a:lnTo>
                    <a:pt x="403" y="382"/>
                  </a:lnTo>
                  <a:lnTo>
                    <a:pt x="357" y="339"/>
                  </a:lnTo>
                  <a:lnTo>
                    <a:pt x="314" y="296"/>
                  </a:lnTo>
                  <a:lnTo>
                    <a:pt x="268" y="252"/>
                  </a:lnTo>
                  <a:lnTo>
                    <a:pt x="223" y="209"/>
                  </a:lnTo>
                  <a:lnTo>
                    <a:pt x="179" y="168"/>
                  </a:lnTo>
                  <a:lnTo>
                    <a:pt x="134" y="125"/>
                  </a:lnTo>
                  <a:lnTo>
                    <a:pt x="91" y="84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69" name="Freeform 349"/>
            <p:cNvSpPr>
              <a:spLocks noChangeAspect="1"/>
            </p:cNvSpPr>
            <p:nvPr/>
          </p:nvSpPr>
          <p:spPr bwMode="auto">
            <a:xfrm>
              <a:off x="1109" y="2421"/>
              <a:ext cx="1740" cy="1627"/>
            </a:xfrm>
            <a:custGeom>
              <a:avLst/>
              <a:gdLst/>
              <a:ahLst/>
              <a:cxnLst>
                <a:cxn ang="0">
                  <a:pos x="4019" y="3713"/>
                </a:cxn>
                <a:cxn ang="0">
                  <a:pos x="3887" y="3562"/>
                </a:cxn>
                <a:cxn ang="0">
                  <a:pos x="3760" y="3449"/>
                </a:cxn>
                <a:cxn ang="0">
                  <a:pos x="3633" y="3332"/>
                </a:cxn>
                <a:cxn ang="0">
                  <a:pos x="3508" y="3281"/>
                </a:cxn>
                <a:cxn ang="0">
                  <a:pos x="3383" y="3164"/>
                </a:cxn>
                <a:cxn ang="0">
                  <a:pos x="3261" y="3048"/>
                </a:cxn>
                <a:cxn ang="0">
                  <a:pos x="3141" y="2938"/>
                </a:cxn>
                <a:cxn ang="0">
                  <a:pos x="3021" y="2825"/>
                </a:cxn>
                <a:cxn ang="0">
                  <a:pos x="2903" y="2712"/>
                </a:cxn>
                <a:cxn ang="0">
                  <a:pos x="2786" y="2604"/>
                </a:cxn>
                <a:cxn ang="0">
                  <a:pos x="2671" y="2494"/>
                </a:cxn>
                <a:cxn ang="0">
                  <a:pos x="2555" y="2388"/>
                </a:cxn>
                <a:cxn ang="0">
                  <a:pos x="2440" y="2280"/>
                </a:cxn>
                <a:cxn ang="0">
                  <a:pos x="2328" y="2177"/>
                </a:cxn>
                <a:cxn ang="0">
                  <a:pos x="2220" y="2074"/>
                </a:cxn>
                <a:cxn ang="0">
                  <a:pos x="2109" y="1968"/>
                </a:cxn>
                <a:cxn ang="0">
                  <a:pos x="1999" y="1868"/>
                </a:cxn>
                <a:cxn ang="0">
                  <a:pos x="1893" y="1769"/>
                </a:cxn>
                <a:cxn ang="0">
                  <a:pos x="1788" y="1668"/>
                </a:cxn>
                <a:cxn ang="0">
                  <a:pos x="1680" y="1570"/>
                </a:cxn>
                <a:cxn ang="0">
                  <a:pos x="1576" y="1472"/>
                </a:cxn>
                <a:cxn ang="0">
                  <a:pos x="1473" y="1376"/>
                </a:cxn>
                <a:cxn ang="0">
                  <a:pos x="1372" y="1282"/>
                </a:cxn>
                <a:cxn ang="0">
                  <a:pos x="1272" y="1186"/>
                </a:cxn>
                <a:cxn ang="0">
                  <a:pos x="1171" y="1092"/>
                </a:cxn>
                <a:cxn ang="0">
                  <a:pos x="1072" y="999"/>
                </a:cxn>
                <a:cxn ang="0">
                  <a:pos x="974" y="908"/>
                </a:cxn>
                <a:cxn ang="0">
                  <a:pos x="876" y="816"/>
                </a:cxn>
                <a:cxn ang="0">
                  <a:pos x="782" y="727"/>
                </a:cxn>
                <a:cxn ang="0">
                  <a:pos x="686" y="639"/>
                </a:cxn>
                <a:cxn ang="0">
                  <a:pos x="592" y="550"/>
                </a:cxn>
                <a:cxn ang="0">
                  <a:pos x="499" y="463"/>
                </a:cxn>
                <a:cxn ang="0">
                  <a:pos x="408" y="377"/>
                </a:cxn>
                <a:cxn ang="0">
                  <a:pos x="314" y="291"/>
                </a:cxn>
                <a:cxn ang="0">
                  <a:pos x="223" y="207"/>
                </a:cxn>
                <a:cxn ang="0">
                  <a:pos x="134" y="123"/>
                </a:cxn>
                <a:cxn ang="0">
                  <a:pos x="43" y="41"/>
                </a:cxn>
              </a:cxnLst>
              <a:rect l="0" t="0" r="r" b="b"/>
              <a:pathLst>
                <a:path w="4084" h="3819">
                  <a:moveTo>
                    <a:pt x="4084" y="3819"/>
                  </a:moveTo>
                  <a:lnTo>
                    <a:pt x="4019" y="3713"/>
                  </a:lnTo>
                  <a:lnTo>
                    <a:pt x="3950" y="3615"/>
                  </a:lnTo>
                  <a:lnTo>
                    <a:pt x="3887" y="3562"/>
                  </a:lnTo>
                  <a:lnTo>
                    <a:pt x="3823" y="3507"/>
                  </a:lnTo>
                  <a:lnTo>
                    <a:pt x="3760" y="3449"/>
                  </a:lnTo>
                  <a:lnTo>
                    <a:pt x="3693" y="3377"/>
                  </a:lnTo>
                  <a:lnTo>
                    <a:pt x="3633" y="3332"/>
                  </a:lnTo>
                  <a:lnTo>
                    <a:pt x="3571" y="3315"/>
                  </a:lnTo>
                  <a:lnTo>
                    <a:pt x="3508" y="3281"/>
                  </a:lnTo>
                  <a:lnTo>
                    <a:pt x="3446" y="3221"/>
                  </a:lnTo>
                  <a:lnTo>
                    <a:pt x="3383" y="3164"/>
                  </a:lnTo>
                  <a:lnTo>
                    <a:pt x="3323" y="3108"/>
                  </a:lnTo>
                  <a:lnTo>
                    <a:pt x="3261" y="3048"/>
                  </a:lnTo>
                  <a:lnTo>
                    <a:pt x="3201" y="2993"/>
                  </a:lnTo>
                  <a:lnTo>
                    <a:pt x="3141" y="2938"/>
                  </a:lnTo>
                  <a:lnTo>
                    <a:pt x="3079" y="2880"/>
                  </a:lnTo>
                  <a:lnTo>
                    <a:pt x="3021" y="2825"/>
                  </a:lnTo>
                  <a:lnTo>
                    <a:pt x="2961" y="2768"/>
                  </a:lnTo>
                  <a:lnTo>
                    <a:pt x="2903" y="2712"/>
                  </a:lnTo>
                  <a:lnTo>
                    <a:pt x="2843" y="2657"/>
                  </a:lnTo>
                  <a:lnTo>
                    <a:pt x="2786" y="2604"/>
                  </a:lnTo>
                  <a:lnTo>
                    <a:pt x="2728" y="2549"/>
                  </a:lnTo>
                  <a:lnTo>
                    <a:pt x="2671" y="2494"/>
                  </a:lnTo>
                  <a:lnTo>
                    <a:pt x="2613" y="2441"/>
                  </a:lnTo>
                  <a:lnTo>
                    <a:pt x="2555" y="2388"/>
                  </a:lnTo>
                  <a:lnTo>
                    <a:pt x="2498" y="2336"/>
                  </a:lnTo>
                  <a:lnTo>
                    <a:pt x="2440" y="2280"/>
                  </a:lnTo>
                  <a:lnTo>
                    <a:pt x="2385" y="2228"/>
                  </a:lnTo>
                  <a:lnTo>
                    <a:pt x="2328" y="2177"/>
                  </a:lnTo>
                  <a:lnTo>
                    <a:pt x="2275" y="2124"/>
                  </a:lnTo>
                  <a:lnTo>
                    <a:pt x="2220" y="2074"/>
                  </a:lnTo>
                  <a:lnTo>
                    <a:pt x="2164" y="2021"/>
                  </a:lnTo>
                  <a:lnTo>
                    <a:pt x="2109" y="1968"/>
                  </a:lnTo>
                  <a:lnTo>
                    <a:pt x="2054" y="1918"/>
                  </a:lnTo>
                  <a:lnTo>
                    <a:pt x="1999" y="1868"/>
                  </a:lnTo>
                  <a:lnTo>
                    <a:pt x="1944" y="1817"/>
                  </a:lnTo>
                  <a:lnTo>
                    <a:pt x="1893" y="1769"/>
                  </a:lnTo>
                  <a:lnTo>
                    <a:pt x="1838" y="1719"/>
                  </a:lnTo>
                  <a:lnTo>
                    <a:pt x="1788" y="1668"/>
                  </a:lnTo>
                  <a:lnTo>
                    <a:pt x="1732" y="1618"/>
                  </a:lnTo>
                  <a:lnTo>
                    <a:pt x="1680" y="1570"/>
                  </a:lnTo>
                  <a:lnTo>
                    <a:pt x="1627" y="1520"/>
                  </a:lnTo>
                  <a:lnTo>
                    <a:pt x="1576" y="1472"/>
                  </a:lnTo>
                  <a:lnTo>
                    <a:pt x="1524" y="1421"/>
                  </a:lnTo>
                  <a:lnTo>
                    <a:pt x="1473" y="1376"/>
                  </a:lnTo>
                  <a:lnTo>
                    <a:pt x="1423" y="1328"/>
                  </a:lnTo>
                  <a:lnTo>
                    <a:pt x="1372" y="1282"/>
                  </a:lnTo>
                  <a:lnTo>
                    <a:pt x="1320" y="1232"/>
                  </a:lnTo>
                  <a:lnTo>
                    <a:pt x="1272" y="1186"/>
                  </a:lnTo>
                  <a:lnTo>
                    <a:pt x="1219" y="1138"/>
                  </a:lnTo>
                  <a:lnTo>
                    <a:pt x="1171" y="1092"/>
                  </a:lnTo>
                  <a:lnTo>
                    <a:pt x="1120" y="1044"/>
                  </a:lnTo>
                  <a:lnTo>
                    <a:pt x="1072" y="999"/>
                  </a:lnTo>
                  <a:lnTo>
                    <a:pt x="1024" y="953"/>
                  </a:lnTo>
                  <a:lnTo>
                    <a:pt x="974" y="908"/>
                  </a:lnTo>
                  <a:lnTo>
                    <a:pt x="926" y="864"/>
                  </a:lnTo>
                  <a:lnTo>
                    <a:pt x="876" y="816"/>
                  </a:lnTo>
                  <a:lnTo>
                    <a:pt x="828" y="771"/>
                  </a:lnTo>
                  <a:lnTo>
                    <a:pt x="782" y="727"/>
                  </a:lnTo>
                  <a:lnTo>
                    <a:pt x="732" y="682"/>
                  </a:lnTo>
                  <a:lnTo>
                    <a:pt x="686" y="639"/>
                  </a:lnTo>
                  <a:lnTo>
                    <a:pt x="638" y="593"/>
                  </a:lnTo>
                  <a:lnTo>
                    <a:pt x="592" y="550"/>
                  </a:lnTo>
                  <a:lnTo>
                    <a:pt x="544" y="507"/>
                  </a:lnTo>
                  <a:lnTo>
                    <a:pt x="499" y="463"/>
                  </a:lnTo>
                  <a:lnTo>
                    <a:pt x="453" y="420"/>
                  </a:lnTo>
                  <a:lnTo>
                    <a:pt x="408" y="377"/>
                  </a:lnTo>
                  <a:lnTo>
                    <a:pt x="360" y="334"/>
                  </a:lnTo>
                  <a:lnTo>
                    <a:pt x="314" y="291"/>
                  </a:lnTo>
                  <a:lnTo>
                    <a:pt x="268" y="247"/>
                  </a:lnTo>
                  <a:lnTo>
                    <a:pt x="223" y="207"/>
                  </a:lnTo>
                  <a:lnTo>
                    <a:pt x="180" y="163"/>
                  </a:lnTo>
                  <a:lnTo>
                    <a:pt x="134" y="123"/>
                  </a:lnTo>
                  <a:lnTo>
                    <a:pt x="91" y="79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0" name="Freeform 350"/>
            <p:cNvSpPr>
              <a:spLocks noChangeAspect="1"/>
            </p:cNvSpPr>
            <p:nvPr/>
          </p:nvSpPr>
          <p:spPr bwMode="auto">
            <a:xfrm>
              <a:off x="1123" y="2416"/>
              <a:ext cx="1743" cy="1626"/>
            </a:xfrm>
            <a:custGeom>
              <a:avLst/>
              <a:gdLst/>
              <a:ahLst/>
              <a:cxnLst>
                <a:cxn ang="0">
                  <a:pos x="4020" y="3704"/>
                </a:cxn>
                <a:cxn ang="0">
                  <a:pos x="3890" y="3553"/>
                </a:cxn>
                <a:cxn ang="0">
                  <a:pos x="3761" y="3442"/>
                </a:cxn>
                <a:cxn ang="0">
                  <a:pos x="3634" y="3315"/>
                </a:cxn>
                <a:cxn ang="0">
                  <a:pos x="3511" y="3260"/>
                </a:cxn>
                <a:cxn ang="0">
                  <a:pos x="3386" y="3156"/>
                </a:cxn>
                <a:cxn ang="0">
                  <a:pos x="3266" y="3048"/>
                </a:cxn>
                <a:cxn ang="0">
                  <a:pos x="3144" y="2936"/>
                </a:cxn>
                <a:cxn ang="0">
                  <a:pos x="3024" y="2823"/>
                </a:cxn>
                <a:cxn ang="0">
                  <a:pos x="2906" y="2710"/>
                </a:cxn>
                <a:cxn ang="0">
                  <a:pos x="2786" y="2600"/>
                </a:cxn>
                <a:cxn ang="0">
                  <a:pos x="2674" y="2494"/>
                </a:cxn>
                <a:cxn ang="0">
                  <a:pos x="2556" y="2388"/>
                </a:cxn>
                <a:cxn ang="0">
                  <a:pos x="2446" y="2280"/>
                </a:cxn>
                <a:cxn ang="0">
                  <a:pos x="2333" y="2175"/>
                </a:cxn>
                <a:cxn ang="0">
                  <a:pos x="2220" y="2072"/>
                </a:cxn>
                <a:cxn ang="0">
                  <a:pos x="2110" y="1971"/>
                </a:cxn>
                <a:cxn ang="0">
                  <a:pos x="2002" y="1870"/>
                </a:cxn>
                <a:cxn ang="0">
                  <a:pos x="1894" y="1769"/>
                </a:cxn>
                <a:cxn ang="0">
                  <a:pos x="1788" y="1668"/>
                </a:cxn>
                <a:cxn ang="0">
                  <a:pos x="1683" y="1570"/>
                </a:cxn>
                <a:cxn ang="0">
                  <a:pos x="1577" y="1472"/>
                </a:cxn>
                <a:cxn ang="0">
                  <a:pos x="1474" y="1376"/>
                </a:cxn>
                <a:cxn ang="0">
                  <a:pos x="1373" y="1282"/>
                </a:cxn>
                <a:cxn ang="0">
                  <a:pos x="1270" y="1186"/>
                </a:cxn>
                <a:cxn ang="0">
                  <a:pos x="1171" y="1092"/>
                </a:cxn>
                <a:cxn ang="0">
                  <a:pos x="1071" y="999"/>
                </a:cxn>
                <a:cxn ang="0">
                  <a:pos x="972" y="908"/>
                </a:cxn>
                <a:cxn ang="0">
                  <a:pos x="879" y="819"/>
                </a:cxn>
                <a:cxn ang="0">
                  <a:pos x="780" y="730"/>
                </a:cxn>
                <a:cxn ang="0">
                  <a:pos x="684" y="639"/>
                </a:cxn>
                <a:cxn ang="0">
                  <a:pos x="591" y="550"/>
                </a:cxn>
                <a:cxn ang="0">
                  <a:pos x="497" y="463"/>
                </a:cxn>
                <a:cxn ang="0">
                  <a:pos x="406" y="377"/>
                </a:cxn>
                <a:cxn ang="0">
                  <a:pos x="315" y="293"/>
                </a:cxn>
                <a:cxn ang="0">
                  <a:pos x="223" y="207"/>
                </a:cxn>
                <a:cxn ang="0">
                  <a:pos x="135" y="125"/>
                </a:cxn>
                <a:cxn ang="0">
                  <a:pos x="46" y="41"/>
                </a:cxn>
              </a:cxnLst>
              <a:rect l="0" t="0" r="r" b="b"/>
              <a:pathLst>
                <a:path w="4090" h="3817">
                  <a:moveTo>
                    <a:pt x="4090" y="3817"/>
                  </a:moveTo>
                  <a:lnTo>
                    <a:pt x="4020" y="3704"/>
                  </a:lnTo>
                  <a:lnTo>
                    <a:pt x="3953" y="3601"/>
                  </a:lnTo>
                  <a:lnTo>
                    <a:pt x="3890" y="3553"/>
                  </a:lnTo>
                  <a:lnTo>
                    <a:pt x="3826" y="3500"/>
                  </a:lnTo>
                  <a:lnTo>
                    <a:pt x="3761" y="3442"/>
                  </a:lnTo>
                  <a:lnTo>
                    <a:pt x="3698" y="3370"/>
                  </a:lnTo>
                  <a:lnTo>
                    <a:pt x="3634" y="3315"/>
                  </a:lnTo>
                  <a:lnTo>
                    <a:pt x="3574" y="3293"/>
                  </a:lnTo>
                  <a:lnTo>
                    <a:pt x="3511" y="3260"/>
                  </a:lnTo>
                  <a:lnTo>
                    <a:pt x="3449" y="3209"/>
                  </a:lnTo>
                  <a:lnTo>
                    <a:pt x="3386" y="3156"/>
                  </a:lnTo>
                  <a:lnTo>
                    <a:pt x="3326" y="3104"/>
                  </a:lnTo>
                  <a:lnTo>
                    <a:pt x="3266" y="3048"/>
                  </a:lnTo>
                  <a:lnTo>
                    <a:pt x="3204" y="2988"/>
                  </a:lnTo>
                  <a:lnTo>
                    <a:pt x="3144" y="2936"/>
                  </a:lnTo>
                  <a:lnTo>
                    <a:pt x="3084" y="2878"/>
                  </a:lnTo>
                  <a:lnTo>
                    <a:pt x="3024" y="2823"/>
                  </a:lnTo>
                  <a:lnTo>
                    <a:pt x="2964" y="2768"/>
                  </a:lnTo>
                  <a:lnTo>
                    <a:pt x="2906" y="2710"/>
                  </a:lnTo>
                  <a:lnTo>
                    <a:pt x="2844" y="2655"/>
                  </a:lnTo>
                  <a:lnTo>
                    <a:pt x="2786" y="2600"/>
                  </a:lnTo>
                  <a:lnTo>
                    <a:pt x="2729" y="2549"/>
                  </a:lnTo>
                  <a:lnTo>
                    <a:pt x="2674" y="2494"/>
                  </a:lnTo>
                  <a:lnTo>
                    <a:pt x="2614" y="2439"/>
                  </a:lnTo>
                  <a:lnTo>
                    <a:pt x="2556" y="2388"/>
                  </a:lnTo>
                  <a:lnTo>
                    <a:pt x="2498" y="2333"/>
                  </a:lnTo>
                  <a:lnTo>
                    <a:pt x="2446" y="2280"/>
                  </a:lnTo>
                  <a:lnTo>
                    <a:pt x="2386" y="2230"/>
                  </a:lnTo>
                  <a:lnTo>
                    <a:pt x="2333" y="2175"/>
                  </a:lnTo>
                  <a:lnTo>
                    <a:pt x="2275" y="2122"/>
                  </a:lnTo>
                  <a:lnTo>
                    <a:pt x="2220" y="2072"/>
                  </a:lnTo>
                  <a:lnTo>
                    <a:pt x="2165" y="2021"/>
                  </a:lnTo>
                  <a:lnTo>
                    <a:pt x="2110" y="1971"/>
                  </a:lnTo>
                  <a:lnTo>
                    <a:pt x="2055" y="1918"/>
                  </a:lnTo>
                  <a:lnTo>
                    <a:pt x="2002" y="1870"/>
                  </a:lnTo>
                  <a:lnTo>
                    <a:pt x="1947" y="1817"/>
                  </a:lnTo>
                  <a:lnTo>
                    <a:pt x="1894" y="1769"/>
                  </a:lnTo>
                  <a:lnTo>
                    <a:pt x="1839" y="1716"/>
                  </a:lnTo>
                  <a:lnTo>
                    <a:pt x="1788" y="1668"/>
                  </a:lnTo>
                  <a:lnTo>
                    <a:pt x="1733" y="1618"/>
                  </a:lnTo>
                  <a:lnTo>
                    <a:pt x="1683" y="1570"/>
                  </a:lnTo>
                  <a:lnTo>
                    <a:pt x="1630" y="1520"/>
                  </a:lnTo>
                  <a:lnTo>
                    <a:pt x="1577" y="1472"/>
                  </a:lnTo>
                  <a:lnTo>
                    <a:pt x="1527" y="1424"/>
                  </a:lnTo>
                  <a:lnTo>
                    <a:pt x="1474" y="1376"/>
                  </a:lnTo>
                  <a:lnTo>
                    <a:pt x="1423" y="1328"/>
                  </a:lnTo>
                  <a:lnTo>
                    <a:pt x="1373" y="1282"/>
                  </a:lnTo>
                  <a:lnTo>
                    <a:pt x="1323" y="1232"/>
                  </a:lnTo>
                  <a:lnTo>
                    <a:pt x="1270" y="1186"/>
                  </a:lnTo>
                  <a:lnTo>
                    <a:pt x="1222" y="1140"/>
                  </a:lnTo>
                  <a:lnTo>
                    <a:pt x="1171" y="1092"/>
                  </a:lnTo>
                  <a:lnTo>
                    <a:pt x="1119" y="1044"/>
                  </a:lnTo>
                  <a:lnTo>
                    <a:pt x="1071" y="999"/>
                  </a:lnTo>
                  <a:lnTo>
                    <a:pt x="1023" y="953"/>
                  </a:lnTo>
                  <a:lnTo>
                    <a:pt x="972" y="908"/>
                  </a:lnTo>
                  <a:lnTo>
                    <a:pt x="924" y="864"/>
                  </a:lnTo>
                  <a:lnTo>
                    <a:pt x="879" y="819"/>
                  </a:lnTo>
                  <a:lnTo>
                    <a:pt x="828" y="773"/>
                  </a:lnTo>
                  <a:lnTo>
                    <a:pt x="780" y="730"/>
                  </a:lnTo>
                  <a:lnTo>
                    <a:pt x="735" y="682"/>
                  </a:lnTo>
                  <a:lnTo>
                    <a:pt x="684" y="639"/>
                  </a:lnTo>
                  <a:lnTo>
                    <a:pt x="639" y="595"/>
                  </a:lnTo>
                  <a:lnTo>
                    <a:pt x="591" y="550"/>
                  </a:lnTo>
                  <a:lnTo>
                    <a:pt x="543" y="507"/>
                  </a:lnTo>
                  <a:lnTo>
                    <a:pt x="497" y="463"/>
                  </a:lnTo>
                  <a:lnTo>
                    <a:pt x="451" y="420"/>
                  </a:lnTo>
                  <a:lnTo>
                    <a:pt x="406" y="377"/>
                  </a:lnTo>
                  <a:lnTo>
                    <a:pt x="360" y="334"/>
                  </a:lnTo>
                  <a:lnTo>
                    <a:pt x="315" y="293"/>
                  </a:lnTo>
                  <a:lnTo>
                    <a:pt x="267" y="250"/>
                  </a:lnTo>
                  <a:lnTo>
                    <a:pt x="223" y="207"/>
                  </a:lnTo>
                  <a:lnTo>
                    <a:pt x="178" y="168"/>
                  </a:lnTo>
                  <a:lnTo>
                    <a:pt x="135" y="125"/>
                  </a:lnTo>
                  <a:lnTo>
                    <a:pt x="89" y="84"/>
                  </a:lnTo>
                  <a:lnTo>
                    <a:pt x="46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1" name="Freeform 351"/>
            <p:cNvSpPr>
              <a:spLocks noChangeAspect="1"/>
            </p:cNvSpPr>
            <p:nvPr/>
          </p:nvSpPr>
          <p:spPr bwMode="auto">
            <a:xfrm>
              <a:off x="1138" y="2412"/>
              <a:ext cx="1742" cy="1624"/>
            </a:xfrm>
            <a:custGeom>
              <a:avLst/>
              <a:gdLst/>
              <a:ahLst/>
              <a:cxnLst>
                <a:cxn ang="0">
                  <a:pos x="4024" y="3694"/>
                </a:cxn>
                <a:cxn ang="0">
                  <a:pos x="3892" y="3538"/>
                </a:cxn>
                <a:cxn ang="0">
                  <a:pos x="3765" y="3437"/>
                </a:cxn>
                <a:cxn ang="0">
                  <a:pos x="3636" y="3305"/>
                </a:cxn>
                <a:cxn ang="0">
                  <a:pos x="3511" y="3221"/>
                </a:cxn>
                <a:cxn ang="0">
                  <a:pos x="3388" y="3146"/>
                </a:cxn>
                <a:cxn ang="0">
                  <a:pos x="3266" y="3041"/>
                </a:cxn>
                <a:cxn ang="0">
                  <a:pos x="3146" y="2930"/>
                </a:cxn>
                <a:cxn ang="0">
                  <a:pos x="3024" y="2817"/>
                </a:cxn>
                <a:cxn ang="0">
                  <a:pos x="2906" y="2707"/>
                </a:cxn>
                <a:cxn ang="0">
                  <a:pos x="2788" y="2599"/>
                </a:cxn>
                <a:cxn ang="0">
                  <a:pos x="2673" y="2489"/>
                </a:cxn>
                <a:cxn ang="0">
                  <a:pos x="2558" y="2383"/>
                </a:cxn>
                <a:cxn ang="0">
                  <a:pos x="2445" y="2275"/>
                </a:cxn>
                <a:cxn ang="0">
                  <a:pos x="2333" y="2172"/>
                </a:cxn>
                <a:cxn ang="0">
                  <a:pos x="2220" y="2069"/>
                </a:cxn>
                <a:cxn ang="0">
                  <a:pos x="2112" y="1965"/>
                </a:cxn>
                <a:cxn ang="0">
                  <a:pos x="2001" y="1865"/>
                </a:cxn>
                <a:cxn ang="0">
                  <a:pos x="1896" y="1764"/>
                </a:cxn>
                <a:cxn ang="0">
                  <a:pos x="1788" y="1665"/>
                </a:cxn>
                <a:cxn ang="0">
                  <a:pos x="1682" y="1567"/>
                </a:cxn>
                <a:cxn ang="0">
                  <a:pos x="1579" y="1469"/>
                </a:cxn>
                <a:cxn ang="0">
                  <a:pos x="1476" y="1375"/>
                </a:cxn>
                <a:cxn ang="0">
                  <a:pos x="1370" y="1279"/>
                </a:cxn>
                <a:cxn ang="0">
                  <a:pos x="1272" y="1185"/>
                </a:cxn>
                <a:cxn ang="0">
                  <a:pos x="1169" y="1089"/>
                </a:cxn>
                <a:cxn ang="0">
                  <a:pos x="1073" y="998"/>
                </a:cxn>
                <a:cxn ang="0">
                  <a:pos x="974" y="907"/>
                </a:cxn>
                <a:cxn ang="0">
                  <a:pos x="876" y="816"/>
                </a:cxn>
                <a:cxn ang="0">
                  <a:pos x="780" y="727"/>
                </a:cxn>
                <a:cxn ang="0">
                  <a:pos x="686" y="638"/>
                </a:cxn>
                <a:cxn ang="0">
                  <a:pos x="590" y="549"/>
                </a:cxn>
                <a:cxn ang="0">
                  <a:pos x="497" y="465"/>
                </a:cxn>
                <a:cxn ang="0">
                  <a:pos x="403" y="379"/>
                </a:cxn>
                <a:cxn ang="0">
                  <a:pos x="312" y="290"/>
                </a:cxn>
                <a:cxn ang="0">
                  <a:pos x="221" y="208"/>
                </a:cxn>
                <a:cxn ang="0">
                  <a:pos x="132" y="124"/>
                </a:cxn>
                <a:cxn ang="0">
                  <a:pos x="43" y="40"/>
                </a:cxn>
              </a:cxnLst>
              <a:rect l="0" t="0" r="r" b="b"/>
              <a:pathLst>
                <a:path w="4089" h="3811">
                  <a:moveTo>
                    <a:pt x="4089" y="3811"/>
                  </a:moveTo>
                  <a:lnTo>
                    <a:pt x="4024" y="3694"/>
                  </a:lnTo>
                  <a:lnTo>
                    <a:pt x="3955" y="3581"/>
                  </a:lnTo>
                  <a:lnTo>
                    <a:pt x="3892" y="3538"/>
                  </a:lnTo>
                  <a:lnTo>
                    <a:pt x="3828" y="3492"/>
                  </a:lnTo>
                  <a:lnTo>
                    <a:pt x="3765" y="3437"/>
                  </a:lnTo>
                  <a:lnTo>
                    <a:pt x="3698" y="3370"/>
                  </a:lnTo>
                  <a:lnTo>
                    <a:pt x="3636" y="3305"/>
                  </a:lnTo>
                  <a:lnTo>
                    <a:pt x="3576" y="3257"/>
                  </a:lnTo>
                  <a:lnTo>
                    <a:pt x="3511" y="3221"/>
                  </a:lnTo>
                  <a:lnTo>
                    <a:pt x="3451" y="3180"/>
                  </a:lnTo>
                  <a:lnTo>
                    <a:pt x="3388" y="3146"/>
                  </a:lnTo>
                  <a:lnTo>
                    <a:pt x="3326" y="3098"/>
                  </a:lnTo>
                  <a:lnTo>
                    <a:pt x="3266" y="3041"/>
                  </a:lnTo>
                  <a:lnTo>
                    <a:pt x="3206" y="2988"/>
                  </a:lnTo>
                  <a:lnTo>
                    <a:pt x="3146" y="2930"/>
                  </a:lnTo>
                  <a:lnTo>
                    <a:pt x="3084" y="2875"/>
                  </a:lnTo>
                  <a:lnTo>
                    <a:pt x="3024" y="2817"/>
                  </a:lnTo>
                  <a:lnTo>
                    <a:pt x="2966" y="2762"/>
                  </a:lnTo>
                  <a:lnTo>
                    <a:pt x="2906" y="2707"/>
                  </a:lnTo>
                  <a:lnTo>
                    <a:pt x="2848" y="2654"/>
                  </a:lnTo>
                  <a:lnTo>
                    <a:pt x="2788" y="2599"/>
                  </a:lnTo>
                  <a:lnTo>
                    <a:pt x="2731" y="2544"/>
                  </a:lnTo>
                  <a:lnTo>
                    <a:pt x="2673" y="2489"/>
                  </a:lnTo>
                  <a:lnTo>
                    <a:pt x="2616" y="2438"/>
                  </a:lnTo>
                  <a:lnTo>
                    <a:pt x="2558" y="2383"/>
                  </a:lnTo>
                  <a:lnTo>
                    <a:pt x="2500" y="2330"/>
                  </a:lnTo>
                  <a:lnTo>
                    <a:pt x="2445" y="2275"/>
                  </a:lnTo>
                  <a:lnTo>
                    <a:pt x="2388" y="2225"/>
                  </a:lnTo>
                  <a:lnTo>
                    <a:pt x="2333" y="2172"/>
                  </a:lnTo>
                  <a:lnTo>
                    <a:pt x="2275" y="2121"/>
                  </a:lnTo>
                  <a:lnTo>
                    <a:pt x="2220" y="2069"/>
                  </a:lnTo>
                  <a:lnTo>
                    <a:pt x="2165" y="2016"/>
                  </a:lnTo>
                  <a:lnTo>
                    <a:pt x="2112" y="1965"/>
                  </a:lnTo>
                  <a:lnTo>
                    <a:pt x="2057" y="1915"/>
                  </a:lnTo>
                  <a:lnTo>
                    <a:pt x="2001" y="1865"/>
                  </a:lnTo>
                  <a:lnTo>
                    <a:pt x="1946" y="1814"/>
                  </a:lnTo>
                  <a:lnTo>
                    <a:pt x="1896" y="1764"/>
                  </a:lnTo>
                  <a:lnTo>
                    <a:pt x="1841" y="1713"/>
                  </a:lnTo>
                  <a:lnTo>
                    <a:pt x="1788" y="1665"/>
                  </a:lnTo>
                  <a:lnTo>
                    <a:pt x="1733" y="1617"/>
                  </a:lnTo>
                  <a:lnTo>
                    <a:pt x="1682" y="1567"/>
                  </a:lnTo>
                  <a:lnTo>
                    <a:pt x="1632" y="1519"/>
                  </a:lnTo>
                  <a:lnTo>
                    <a:pt x="1579" y="1469"/>
                  </a:lnTo>
                  <a:lnTo>
                    <a:pt x="1526" y="1421"/>
                  </a:lnTo>
                  <a:lnTo>
                    <a:pt x="1476" y="1375"/>
                  </a:lnTo>
                  <a:lnTo>
                    <a:pt x="1423" y="1325"/>
                  </a:lnTo>
                  <a:lnTo>
                    <a:pt x="1370" y="1279"/>
                  </a:lnTo>
                  <a:lnTo>
                    <a:pt x="1322" y="1231"/>
                  </a:lnTo>
                  <a:lnTo>
                    <a:pt x="1272" y="1185"/>
                  </a:lnTo>
                  <a:lnTo>
                    <a:pt x="1221" y="1137"/>
                  </a:lnTo>
                  <a:lnTo>
                    <a:pt x="1169" y="1089"/>
                  </a:lnTo>
                  <a:lnTo>
                    <a:pt x="1121" y="1044"/>
                  </a:lnTo>
                  <a:lnTo>
                    <a:pt x="1073" y="998"/>
                  </a:lnTo>
                  <a:lnTo>
                    <a:pt x="1022" y="950"/>
                  </a:lnTo>
                  <a:lnTo>
                    <a:pt x="974" y="907"/>
                  </a:lnTo>
                  <a:lnTo>
                    <a:pt x="924" y="861"/>
                  </a:lnTo>
                  <a:lnTo>
                    <a:pt x="876" y="816"/>
                  </a:lnTo>
                  <a:lnTo>
                    <a:pt x="828" y="772"/>
                  </a:lnTo>
                  <a:lnTo>
                    <a:pt x="780" y="727"/>
                  </a:lnTo>
                  <a:lnTo>
                    <a:pt x="732" y="684"/>
                  </a:lnTo>
                  <a:lnTo>
                    <a:pt x="686" y="638"/>
                  </a:lnTo>
                  <a:lnTo>
                    <a:pt x="636" y="595"/>
                  </a:lnTo>
                  <a:lnTo>
                    <a:pt x="590" y="549"/>
                  </a:lnTo>
                  <a:lnTo>
                    <a:pt x="545" y="506"/>
                  </a:lnTo>
                  <a:lnTo>
                    <a:pt x="497" y="465"/>
                  </a:lnTo>
                  <a:lnTo>
                    <a:pt x="449" y="422"/>
                  </a:lnTo>
                  <a:lnTo>
                    <a:pt x="403" y="379"/>
                  </a:lnTo>
                  <a:lnTo>
                    <a:pt x="357" y="333"/>
                  </a:lnTo>
                  <a:lnTo>
                    <a:pt x="312" y="290"/>
                  </a:lnTo>
                  <a:lnTo>
                    <a:pt x="269" y="249"/>
                  </a:lnTo>
                  <a:lnTo>
                    <a:pt x="221" y="208"/>
                  </a:lnTo>
                  <a:lnTo>
                    <a:pt x="175" y="165"/>
                  </a:lnTo>
                  <a:lnTo>
                    <a:pt x="132" y="124"/>
                  </a:lnTo>
                  <a:lnTo>
                    <a:pt x="86" y="81"/>
                  </a:lnTo>
                  <a:lnTo>
                    <a:pt x="43" y="4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2" name="Freeform 352"/>
            <p:cNvSpPr>
              <a:spLocks noChangeAspect="1"/>
            </p:cNvSpPr>
            <p:nvPr/>
          </p:nvSpPr>
          <p:spPr bwMode="auto">
            <a:xfrm>
              <a:off x="1151" y="2408"/>
              <a:ext cx="1746" cy="1622"/>
            </a:xfrm>
            <a:custGeom>
              <a:avLst/>
              <a:gdLst/>
              <a:ahLst/>
              <a:cxnLst>
                <a:cxn ang="0">
                  <a:pos x="4027" y="3682"/>
                </a:cxn>
                <a:cxn ang="0">
                  <a:pos x="3897" y="3521"/>
                </a:cxn>
                <a:cxn ang="0">
                  <a:pos x="3768" y="3432"/>
                </a:cxn>
                <a:cxn ang="0">
                  <a:pos x="3641" y="3295"/>
                </a:cxn>
                <a:cxn ang="0">
                  <a:pos x="3513" y="3180"/>
                </a:cxn>
                <a:cxn ang="0">
                  <a:pos x="3393" y="3135"/>
                </a:cxn>
                <a:cxn ang="0">
                  <a:pos x="3273" y="3041"/>
                </a:cxn>
                <a:cxn ang="0">
                  <a:pos x="3149" y="2926"/>
                </a:cxn>
                <a:cxn ang="0">
                  <a:pos x="3031" y="2815"/>
                </a:cxn>
                <a:cxn ang="0">
                  <a:pos x="2909" y="2703"/>
                </a:cxn>
                <a:cxn ang="0">
                  <a:pos x="2793" y="2595"/>
                </a:cxn>
                <a:cxn ang="0">
                  <a:pos x="2676" y="2487"/>
                </a:cxn>
                <a:cxn ang="0">
                  <a:pos x="2561" y="2381"/>
                </a:cxn>
                <a:cxn ang="0">
                  <a:pos x="2448" y="2275"/>
                </a:cxn>
                <a:cxn ang="0">
                  <a:pos x="2338" y="2170"/>
                </a:cxn>
                <a:cxn ang="0">
                  <a:pos x="2225" y="2067"/>
                </a:cxn>
                <a:cxn ang="0">
                  <a:pos x="2114" y="1963"/>
                </a:cxn>
                <a:cxn ang="0">
                  <a:pos x="2006" y="1863"/>
                </a:cxn>
                <a:cxn ang="0">
                  <a:pos x="1896" y="1762"/>
                </a:cxn>
                <a:cxn ang="0">
                  <a:pos x="1790" y="1663"/>
                </a:cxn>
                <a:cxn ang="0">
                  <a:pos x="1685" y="1565"/>
                </a:cxn>
                <a:cxn ang="0">
                  <a:pos x="1579" y="1467"/>
                </a:cxn>
                <a:cxn ang="0">
                  <a:pos x="1478" y="1373"/>
                </a:cxn>
                <a:cxn ang="0">
                  <a:pos x="1375" y="1277"/>
                </a:cxn>
                <a:cxn ang="0">
                  <a:pos x="1274" y="1183"/>
                </a:cxn>
                <a:cxn ang="0">
                  <a:pos x="1174" y="1090"/>
                </a:cxn>
                <a:cxn ang="0">
                  <a:pos x="1073" y="999"/>
                </a:cxn>
                <a:cxn ang="0">
                  <a:pos x="974" y="907"/>
                </a:cxn>
                <a:cxn ang="0">
                  <a:pos x="878" y="814"/>
                </a:cxn>
                <a:cxn ang="0">
                  <a:pos x="782" y="725"/>
                </a:cxn>
                <a:cxn ang="0">
                  <a:pos x="686" y="638"/>
                </a:cxn>
                <a:cxn ang="0">
                  <a:pos x="590" y="550"/>
                </a:cxn>
                <a:cxn ang="0">
                  <a:pos x="499" y="463"/>
                </a:cxn>
                <a:cxn ang="0">
                  <a:pos x="406" y="377"/>
                </a:cxn>
                <a:cxn ang="0">
                  <a:pos x="314" y="290"/>
                </a:cxn>
                <a:cxn ang="0">
                  <a:pos x="223" y="206"/>
                </a:cxn>
                <a:cxn ang="0">
                  <a:pos x="132" y="122"/>
                </a:cxn>
                <a:cxn ang="0">
                  <a:pos x="43" y="38"/>
                </a:cxn>
              </a:cxnLst>
              <a:rect l="0" t="0" r="r" b="b"/>
              <a:pathLst>
                <a:path w="4097" h="3807">
                  <a:moveTo>
                    <a:pt x="4097" y="3807"/>
                  </a:moveTo>
                  <a:lnTo>
                    <a:pt x="4027" y="3682"/>
                  </a:lnTo>
                  <a:lnTo>
                    <a:pt x="3960" y="3562"/>
                  </a:lnTo>
                  <a:lnTo>
                    <a:pt x="3897" y="3521"/>
                  </a:lnTo>
                  <a:lnTo>
                    <a:pt x="3833" y="3483"/>
                  </a:lnTo>
                  <a:lnTo>
                    <a:pt x="3768" y="3432"/>
                  </a:lnTo>
                  <a:lnTo>
                    <a:pt x="3705" y="3375"/>
                  </a:lnTo>
                  <a:lnTo>
                    <a:pt x="3641" y="3295"/>
                  </a:lnTo>
                  <a:lnTo>
                    <a:pt x="3578" y="3223"/>
                  </a:lnTo>
                  <a:lnTo>
                    <a:pt x="3513" y="3180"/>
                  </a:lnTo>
                  <a:lnTo>
                    <a:pt x="3453" y="3156"/>
                  </a:lnTo>
                  <a:lnTo>
                    <a:pt x="3393" y="3135"/>
                  </a:lnTo>
                  <a:lnTo>
                    <a:pt x="3333" y="3096"/>
                  </a:lnTo>
                  <a:lnTo>
                    <a:pt x="3273" y="3041"/>
                  </a:lnTo>
                  <a:lnTo>
                    <a:pt x="3209" y="2983"/>
                  </a:lnTo>
                  <a:lnTo>
                    <a:pt x="3149" y="2926"/>
                  </a:lnTo>
                  <a:lnTo>
                    <a:pt x="3089" y="2871"/>
                  </a:lnTo>
                  <a:lnTo>
                    <a:pt x="3031" y="2815"/>
                  </a:lnTo>
                  <a:lnTo>
                    <a:pt x="2971" y="2758"/>
                  </a:lnTo>
                  <a:lnTo>
                    <a:pt x="2909" y="2703"/>
                  </a:lnTo>
                  <a:lnTo>
                    <a:pt x="2851" y="2647"/>
                  </a:lnTo>
                  <a:lnTo>
                    <a:pt x="2793" y="2595"/>
                  </a:lnTo>
                  <a:lnTo>
                    <a:pt x="2733" y="2539"/>
                  </a:lnTo>
                  <a:lnTo>
                    <a:pt x="2676" y="2487"/>
                  </a:lnTo>
                  <a:lnTo>
                    <a:pt x="2618" y="2431"/>
                  </a:lnTo>
                  <a:lnTo>
                    <a:pt x="2561" y="2381"/>
                  </a:lnTo>
                  <a:lnTo>
                    <a:pt x="2503" y="2326"/>
                  </a:lnTo>
                  <a:lnTo>
                    <a:pt x="2448" y="2275"/>
                  </a:lnTo>
                  <a:lnTo>
                    <a:pt x="2393" y="2223"/>
                  </a:lnTo>
                  <a:lnTo>
                    <a:pt x="2338" y="2170"/>
                  </a:lnTo>
                  <a:lnTo>
                    <a:pt x="2278" y="2119"/>
                  </a:lnTo>
                  <a:lnTo>
                    <a:pt x="2225" y="2067"/>
                  </a:lnTo>
                  <a:lnTo>
                    <a:pt x="2170" y="2016"/>
                  </a:lnTo>
                  <a:lnTo>
                    <a:pt x="2114" y="1963"/>
                  </a:lnTo>
                  <a:lnTo>
                    <a:pt x="2059" y="1915"/>
                  </a:lnTo>
                  <a:lnTo>
                    <a:pt x="2006" y="1863"/>
                  </a:lnTo>
                  <a:lnTo>
                    <a:pt x="1951" y="1812"/>
                  </a:lnTo>
                  <a:lnTo>
                    <a:pt x="1896" y="1762"/>
                  </a:lnTo>
                  <a:lnTo>
                    <a:pt x="1843" y="1711"/>
                  </a:lnTo>
                  <a:lnTo>
                    <a:pt x="1790" y="1663"/>
                  </a:lnTo>
                  <a:lnTo>
                    <a:pt x="1738" y="1615"/>
                  </a:lnTo>
                  <a:lnTo>
                    <a:pt x="1685" y="1565"/>
                  </a:lnTo>
                  <a:lnTo>
                    <a:pt x="1634" y="1517"/>
                  </a:lnTo>
                  <a:lnTo>
                    <a:pt x="1579" y="1467"/>
                  </a:lnTo>
                  <a:lnTo>
                    <a:pt x="1529" y="1419"/>
                  </a:lnTo>
                  <a:lnTo>
                    <a:pt x="1478" y="1373"/>
                  </a:lnTo>
                  <a:lnTo>
                    <a:pt x="1426" y="1323"/>
                  </a:lnTo>
                  <a:lnTo>
                    <a:pt x="1375" y="1277"/>
                  </a:lnTo>
                  <a:lnTo>
                    <a:pt x="1322" y="1229"/>
                  </a:lnTo>
                  <a:lnTo>
                    <a:pt x="1274" y="1183"/>
                  </a:lnTo>
                  <a:lnTo>
                    <a:pt x="1222" y="1135"/>
                  </a:lnTo>
                  <a:lnTo>
                    <a:pt x="1174" y="1090"/>
                  </a:lnTo>
                  <a:lnTo>
                    <a:pt x="1123" y="1044"/>
                  </a:lnTo>
                  <a:lnTo>
                    <a:pt x="1073" y="999"/>
                  </a:lnTo>
                  <a:lnTo>
                    <a:pt x="1022" y="953"/>
                  </a:lnTo>
                  <a:lnTo>
                    <a:pt x="974" y="907"/>
                  </a:lnTo>
                  <a:lnTo>
                    <a:pt x="926" y="859"/>
                  </a:lnTo>
                  <a:lnTo>
                    <a:pt x="878" y="814"/>
                  </a:lnTo>
                  <a:lnTo>
                    <a:pt x="830" y="770"/>
                  </a:lnTo>
                  <a:lnTo>
                    <a:pt x="782" y="725"/>
                  </a:lnTo>
                  <a:lnTo>
                    <a:pt x="734" y="682"/>
                  </a:lnTo>
                  <a:lnTo>
                    <a:pt x="686" y="638"/>
                  </a:lnTo>
                  <a:lnTo>
                    <a:pt x="641" y="593"/>
                  </a:lnTo>
                  <a:lnTo>
                    <a:pt x="590" y="550"/>
                  </a:lnTo>
                  <a:lnTo>
                    <a:pt x="545" y="506"/>
                  </a:lnTo>
                  <a:lnTo>
                    <a:pt x="499" y="463"/>
                  </a:lnTo>
                  <a:lnTo>
                    <a:pt x="454" y="420"/>
                  </a:lnTo>
                  <a:lnTo>
                    <a:pt x="406" y="377"/>
                  </a:lnTo>
                  <a:lnTo>
                    <a:pt x="360" y="334"/>
                  </a:lnTo>
                  <a:lnTo>
                    <a:pt x="314" y="290"/>
                  </a:lnTo>
                  <a:lnTo>
                    <a:pt x="269" y="250"/>
                  </a:lnTo>
                  <a:lnTo>
                    <a:pt x="223" y="206"/>
                  </a:lnTo>
                  <a:lnTo>
                    <a:pt x="180" y="166"/>
                  </a:lnTo>
                  <a:lnTo>
                    <a:pt x="132" y="122"/>
                  </a:lnTo>
                  <a:lnTo>
                    <a:pt x="86" y="82"/>
                  </a:lnTo>
                  <a:lnTo>
                    <a:pt x="43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3" name="Freeform 353"/>
            <p:cNvSpPr>
              <a:spLocks noChangeAspect="1"/>
            </p:cNvSpPr>
            <p:nvPr/>
          </p:nvSpPr>
          <p:spPr bwMode="auto">
            <a:xfrm>
              <a:off x="1165" y="2404"/>
              <a:ext cx="1747" cy="1619"/>
            </a:xfrm>
            <a:custGeom>
              <a:avLst/>
              <a:gdLst/>
              <a:ahLst/>
              <a:cxnLst>
                <a:cxn ang="0">
                  <a:pos x="4031" y="3690"/>
                </a:cxn>
                <a:cxn ang="0">
                  <a:pos x="3899" y="3510"/>
                </a:cxn>
                <a:cxn ang="0">
                  <a:pos x="3772" y="3426"/>
                </a:cxn>
                <a:cxn ang="0">
                  <a:pos x="3643" y="3296"/>
                </a:cxn>
                <a:cxn ang="0">
                  <a:pos x="3515" y="3171"/>
                </a:cxn>
                <a:cxn ang="0">
                  <a:pos x="3395" y="3113"/>
                </a:cxn>
                <a:cxn ang="0">
                  <a:pos x="3273" y="3029"/>
                </a:cxn>
                <a:cxn ang="0">
                  <a:pos x="3153" y="2924"/>
                </a:cxn>
                <a:cxn ang="0">
                  <a:pos x="3031" y="2811"/>
                </a:cxn>
                <a:cxn ang="0">
                  <a:pos x="2913" y="2701"/>
                </a:cxn>
                <a:cxn ang="0">
                  <a:pos x="2795" y="2593"/>
                </a:cxn>
                <a:cxn ang="0">
                  <a:pos x="2675" y="2482"/>
                </a:cxn>
                <a:cxn ang="0">
                  <a:pos x="2563" y="2377"/>
                </a:cxn>
                <a:cxn ang="0">
                  <a:pos x="2450" y="2273"/>
                </a:cxn>
                <a:cxn ang="0">
                  <a:pos x="2337" y="2165"/>
                </a:cxn>
                <a:cxn ang="0">
                  <a:pos x="2224" y="2062"/>
                </a:cxn>
                <a:cxn ang="0">
                  <a:pos x="2116" y="1961"/>
                </a:cxn>
                <a:cxn ang="0">
                  <a:pos x="2006" y="1861"/>
                </a:cxn>
                <a:cxn ang="0">
                  <a:pos x="1896" y="1760"/>
                </a:cxn>
                <a:cxn ang="0">
                  <a:pos x="1790" y="1661"/>
                </a:cxn>
                <a:cxn ang="0">
                  <a:pos x="1684" y="1565"/>
                </a:cxn>
                <a:cxn ang="0">
                  <a:pos x="1579" y="1467"/>
                </a:cxn>
                <a:cxn ang="0">
                  <a:pos x="1476" y="1371"/>
                </a:cxn>
                <a:cxn ang="0">
                  <a:pos x="1375" y="1277"/>
                </a:cxn>
                <a:cxn ang="0">
                  <a:pos x="1272" y="1181"/>
                </a:cxn>
                <a:cxn ang="0">
                  <a:pos x="1173" y="1090"/>
                </a:cxn>
                <a:cxn ang="0">
                  <a:pos x="1072" y="997"/>
                </a:cxn>
                <a:cxn ang="0">
                  <a:pos x="974" y="905"/>
                </a:cxn>
                <a:cxn ang="0">
                  <a:pos x="876" y="814"/>
                </a:cxn>
                <a:cxn ang="0">
                  <a:pos x="782" y="725"/>
                </a:cxn>
                <a:cxn ang="0">
                  <a:pos x="684" y="636"/>
                </a:cxn>
                <a:cxn ang="0">
                  <a:pos x="592" y="548"/>
                </a:cxn>
                <a:cxn ang="0">
                  <a:pos x="496" y="461"/>
                </a:cxn>
                <a:cxn ang="0">
                  <a:pos x="405" y="375"/>
                </a:cxn>
                <a:cxn ang="0">
                  <a:pos x="312" y="291"/>
                </a:cxn>
                <a:cxn ang="0">
                  <a:pos x="220" y="207"/>
                </a:cxn>
                <a:cxn ang="0">
                  <a:pos x="132" y="125"/>
                </a:cxn>
                <a:cxn ang="0">
                  <a:pos x="43" y="41"/>
                </a:cxn>
              </a:cxnLst>
              <a:rect l="0" t="0" r="r" b="b"/>
              <a:pathLst>
                <a:path w="4099" h="3800">
                  <a:moveTo>
                    <a:pt x="4099" y="3800"/>
                  </a:moveTo>
                  <a:lnTo>
                    <a:pt x="4031" y="3690"/>
                  </a:lnTo>
                  <a:lnTo>
                    <a:pt x="3962" y="3562"/>
                  </a:lnTo>
                  <a:lnTo>
                    <a:pt x="3899" y="3510"/>
                  </a:lnTo>
                  <a:lnTo>
                    <a:pt x="3835" y="3476"/>
                  </a:lnTo>
                  <a:lnTo>
                    <a:pt x="3772" y="3426"/>
                  </a:lnTo>
                  <a:lnTo>
                    <a:pt x="3707" y="3370"/>
                  </a:lnTo>
                  <a:lnTo>
                    <a:pt x="3643" y="3296"/>
                  </a:lnTo>
                  <a:lnTo>
                    <a:pt x="3578" y="3221"/>
                  </a:lnTo>
                  <a:lnTo>
                    <a:pt x="3515" y="3171"/>
                  </a:lnTo>
                  <a:lnTo>
                    <a:pt x="3455" y="3137"/>
                  </a:lnTo>
                  <a:lnTo>
                    <a:pt x="3395" y="3113"/>
                  </a:lnTo>
                  <a:lnTo>
                    <a:pt x="3333" y="3080"/>
                  </a:lnTo>
                  <a:lnTo>
                    <a:pt x="3273" y="3029"/>
                  </a:lnTo>
                  <a:lnTo>
                    <a:pt x="3213" y="2979"/>
                  </a:lnTo>
                  <a:lnTo>
                    <a:pt x="3153" y="2924"/>
                  </a:lnTo>
                  <a:lnTo>
                    <a:pt x="3091" y="2866"/>
                  </a:lnTo>
                  <a:lnTo>
                    <a:pt x="3031" y="2811"/>
                  </a:lnTo>
                  <a:lnTo>
                    <a:pt x="2971" y="2756"/>
                  </a:lnTo>
                  <a:lnTo>
                    <a:pt x="2913" y="2701"/>
                  </a:lnTo>
                  <a:lnTo>
                    <a:pt x="2853" y="2648"/>
                  </a:lnTo>
                  <a:lnTo>
                    <a:pt x="2795" y="2593"/>
                  </a:lnTo>
                  <a:lnTo>
                    <a:pt x="2735" y="2537"/>
                  </a:lnTo>
                  <a:lnTo>
                    <a:pt x="2675" y="2482"/>
                  </a:lnTo>
                  <a:lnTo>
                    <a:pt x="2620" y="2432"/>
                  </a:lnTo>
                  <a:lnTo>
                    <a:pt x="2563" y="2377"/>
                  </a:lnTo>
                  <a:lnTo>
                    <a:pt x="2507" y="2324"/>
                  </a:lnTo>
                  <a:lnTo>
                    <a:pt x="2450" y="2273"/>
                  </a:lnTo>
                  <a:lnTo>
                    <a:pt x="2392" y="2218"/>
                  </a:lnTo>
                  <a:lnTo>
                    <a:pt x="2337" y="2165"/>
                  </a:lnTo>
                  <a:lnTo>
                    <a:pt x="2280" y="2115"/>
                  </a:lnTo>
                  <a:lnTo>
                    <a:pt x="2224" y="2062"/>
                  </a:lnTo>
                  <a:lnTo>
                    <a:pt x="2169" y="2014"/>
                  </a:lnTo>
                  <a:lnTo>
                    <a:pt x="2116" y="1961"/>
                  </a:lnTo>
                  <a:lnTo>
                    <a:pt x="2061" y="1909"/>
                  </a:lnTo>
                  <a:lnTo>
                    <a:pt x="2006" y="1861"/>
                  </a:lnTo>
                  <a:lnTo>
                    <a:pt x="1951" y="1810"/>
                  </a:lnTo>
                  <a:lnTo>
                    <a:pt x="1896" y="1760"/>
                  </a:lnTo>
                  <a:lnTo>
                    <a:pt x="1845" y="1712"/>
                  </a:lnTo>
                  <a:lnTo>
                    <a:pt x="1790" y="1661"/>
                  </a:lnTo>
                  <a:lnTo>
                    <a:pt x="1737" y="1613"/>
                  </a:lnTo>
                  <a:lnTo>
                    <a:pt x="1684" y="1565"/>
                  </a:lnTo>
                  <a:lnTo>
                    <a:pt x="1632" y="1515"/>
                  </a:lnTo>
                  <a:lnTo>
                    <a:pt x="1579" y="1467"/>
                  </a:lnTo>
                  <a:lnTo>
                    <a:pt x="1528" y="1417"/>
                  </a:lnTo>
                  <a:lnTo>
                    <a:pt x="1476" y="1371"/>
                  </a:lnTo>
                  <a:lnTo>
                    <a:pt x="1423" y="1323"/>
                  </a:lnTo>
                  <a:lnTo>
                    <a:pt x="1375" y="1277"/>
                  </a:lnTo>
                  <a:lnTo>
                    <a:pt x="1324" y="1227"/>
                  </a:lnTo>
                  <a:lnTo>
                    <a:pt x="1272" y="1181"/>
                  </a:lnTo>
                  <a:lnTo>
                    <a:pt x="1224" y="1136"/>
                  </a:lnTo>
                  <a:lnTo>
                    <a:pt x="1173" y="1090"/>
                  </a:lnTo>
                  <a:lnTo>
                    <a:pt x="1123" y="1042"/>
                  </a:lnTo>
                  <a:lnTo>
                    <a:pt x="1072" y="997"/>
                  </a:lnTo>
                  <a:lnTo>
                    <a:pt x="1024" y="951"/>
                  </a:lnTo>
                  <a:lnTo>
                    <a:pt x="974" y="905"/>
                  </a:lnTo>
                  <a:lnTo>
                    <a:pt x="926" y="857"/>
                  </a:lnTo>
                  <a:lnTo>
                    <a:pt x="876" y="814"/>
                  </a:lnTo>
                  <a:lnTo>
                    <a:pt x="828" y="768"/>
                  </a:lnTo>
                  <a:lnTo>
                    <a:pt x="782" y="725"/>
                  </a:lnTo>
                  <a:lnTo>
                    <a:pt x="732" y="680"/>
                  </a:lnTo>
                  <a:lnTo>
                    <a:pt x="684" y="636"/>
                  </a:lnTo>
                  <a:lnTo>
                    <a:pt x="638" y="593"/>
                  </a:lnTo>
                  <a:lnTo>
                    <a:pt x="592" y="548"/>
                  </a:lnTo>
                  <a:lnTo>
                    <a:pt x="542" y="504"/>
                  </a:lnTo>
                  <a:lnTo>
                    <a:pt x="496" y="461"/>
                  </a:lnTo>
                  <a:lnTo>
                    <a:pt x="451" y="418"/>
                  </a:lnTo>
                  <a:lnTo>
                    <a:pt x="405" y="375"/>
                  </a:lnTo>
                  <a:lnTo>
                    <a:pt x="360" y="334"/>
                  </a:lnTo>
                  <a:lnTo>
                    <a:pt x="312" y="291"/>
                  </a:lnTo>
                  <a:lnTo>
                    <a:pt x="266" y="248"/>
                  </a:lnTo>
                  <a:lnTo>
                    <a:pt x="220" y="207"/>
                  </a:lnTo>
                  <a:lnTo>
                    <a:pt x="177" y="164"/>
                  </a:lnTo>
                  <a:lnTo>
                    <a:pt x="132" y="125"/>
                  </a:lnTo>
                  <a:lnTo>
                    <a:pt x="88" y="82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4" name="Freeform 354"/>
            <p:cNvSpPr>
              <a:spLocks noChangeAspect="1"/>
            </p:cNvSpPr>
            <p:nvPr/>
          </p:nvSpPr>
          <p:spPr bwMode="auto">
            <a:xfrm>
              <a:off x="1179" y="2399"/>
              <a:ext cx="1748" cy="1618"/>
            </a:xfrm>
            <a:custGeom>
              <a:avLst/>
              <a:gdLst/>
              <a:ahLst/>
              <a:cxnLst>
                <a:cxn ang="0">
                  <a:pos x="4036" y="3711"/>
                </a:cxn>
                <a:cxn ang="0">
                  <a:pos x="3902" y="3500"/>
                </a:cxn>
                <a:cxn ang="0">
                  <a:pos x="3775" y="3416"/>
                </a:cxn>
                <a:cxn ang="0">
                  <a:pos x="3648" y="3296"/>
                </a:cxn>
                <a:cxn ang="0">
                  <a:pos x="3520" y="3178"/>
                </a:cxn>
                <a:cxn ang="0">
                  <a:pos x="3398" y="3092"/>
                </a:cxn>
                <a:cxn ang="0">
                  <a:pos x="3276" y="3022"/>
                </a:cxn>
                <a:cxn ang="0">
                  <a:pos x="3156" y="2921"/>
                </a:cxn>
                <a:cxn ang="0">
                  <a:pos x="3036" y="2809"/>
                </a:cxn>
                <a:cxn ang="0">
                  <a:pos x="2916" y="2698"/>
                </a:cxn>
                <a:cxn ang="0">
                  <a:pos x="2798" y="2590"/>
                </a:cxn>
                <a:cxn ang="0">
                  <a:pos x="2680" y="2482"/>
                </a:cxn>
                <a:cxn ang="0">
                  <a:pos x="2565" y="2377"/>
                </a:cxn>
                <a:cxn ang="0">
                  <a:pos x="2452" y="2271"/>
                </a:cxn>
                <a:cxn ang="0">
                  <a:pos x="2340" y="2165"/>
                </a:cxn>
                <a:cxn ang="0">
                  <a:pos x="2229" y="2062"/>
                </a:cxn>
                <a:cxn ang="0">
                  <a:pos x="2119" y="1961"/>
                </a:cxn>
                <a:cxn ang="0">
                  <a:pos x="2009" y="1861"/>
                </a:cxn>
                <a:cxn ang="0">
                  <a:pos x="1901" y="1760"/>
                </a:cxn>
                <a:cxn ang="0">
                  <a:pos x="1793" y="1661"/>
                </a:cxn>
                <a:cxn ang="0">
                  <a:pos x="1687" y="1565"/>
                </a:cxn>
                <a:cxn ang="0">
                  <a:pos x="1584" y="1467"/>
                </a:cxn>
                <a:cxn ang="0">
                  <a:pos x="1481" y="1371"/>
                </a:cxn>
                <a:cxn ang="0">
                  <a:pos x="1375" y="1277"/>
                </a:cxn>
                <a:cxn ang="0">
                  <a:pos x="1274" y="1181"/>
                </a:cxn>
                <a:cxn ang="0">
                  <a:pos x="1176" y="1090"/>
                </a:cxn>
                <a:cxn ang="0">
                  <a:pos x="1077" y="997"/>
                </a:cxn>
                <a:cxn ang="0">
                  <a:pos x="977" y="905"/>
                </a:cxn>
                <a:cxn ang="0">
                  <a:pos x="881" y="816"/>
                </a:cxn>
                <a:cxn ang="0">
                  <a:pos x="782" y="725"/>
                </a:cxn>
                <a:cxn ang="0">
                  <a:pos x="689" y="636"/>
                </a:cxn>
                <a:cxn ang="0">
                  <a:pos x="593" y="550"/>
                </a:cxn>
                <a:cxn ang="0">
                  <a:pos x="497" y="464"/>
                </a:cxn>
                <a:cxn ang="0">
                  <a:pos x="405" y="377"/>
                </a:cxn>
                <a:cxn ang="0">
                  <a:pos x="312" y="291"/>
                </a:cxn>
                <a:cxn ang="0">
                  <a:pos x="223" y="209"/>
                </a:cxn>
                <a:cxn ang="0">
                  <a:pos x="132" y="125"/>
                </a:cxn>
                <a:cxn ang="0">
                  <a:pos x="43" y="44"/>
                </a:cxn>
              </a:cxnLst>
              <a:rect l="0" t="0" r="r" b="b"/>
              <a:pathLst>
                <a:path w="4104" h="3798">
                  <a:moveTo>
                    <a:pt x="4104" y="3798"/>
                  </a:moveTo>
                  <a:lnTo>
                    <a:pt x="4036" y="3711"/>
                  </a:lnTo>
                  <a:lnTo>
                    <a:pt x="3967" y="3572"/>
                  </a:lnTo>
                  <a:lnTo>
                    <a:pt x="3902" y="3500"/>
                  </a:lnTo>
                  <a:lnTo>
                    <a:pt x="3840" y="3471"/>
                  </a:lnTo>
                  <a:lnTo>
                    <a:pt x="3775" y="3416"/>
                  </a:lnTo>
                  <a:lnTo>
                    <a:pt x="3712" y="3366"/>
                  </a:lnTo>
                  <a:lnTo>
                    <a:pt x="3648" y="3296"/>
                  </a:lnTo>
                  <a:lnTo>
                    <a:pt x="3585" y="3233"/>
                  </a:lnTo>
                  <a:lnTo>
                    <a:pt x="3520" y="3178"/>
                  </a:lnTo>
                  <a:lnTo>
                    <a:pt x="3458" y="3125"/>
                  </a:lnTo>
                  <a:lnTo>
                    <a:pt x="3398" y="3092"/>
                  </a:lnTo>
                  <a:lnTo>
                    <a:pt x="3338" y="3058"/>
                  </a:lnTo>
                  <a:lnTo>
                    <a:pt x="3276" y="3022"/>
                  </a:lnTo>
                  <a:lnTo>
                    <a:pt x="3216" y="2977"/>
                  </a:lnTo>
                  <a:lnTo>
                    <a:pt x="3156" y="2921"/>
                  </a:lnTo>
                  <a:lnTo>
                    <a:pt x="3096" y="2866"/>
                  </a:lnTo>
                  <a:lnTo>
                    <a:pt x="3036" y="2809"/>
                  </a:lnTo>
                  <a:lnTo>
                    <a:pt x="2976" y="2753"/>
                  </a:lnTo>
                  <a:lnTo>
                    <a:pt x="2916" y="2698"/>
                  </a:lnTo>
                  <a:lnTo>
                    <a:pt x="2856" y="2645"/>
                  </a:lnTo>
                  <a:lnTo>
                    <a:pt x="2798" y="2590"/>
                  </a:lnTo>
                  <a:lnTo>
                    <a:pt x="2740" y="2535"/>
                  </a:lnTo>
                  <a:lnTo>
                    <a:pt x="2680" y="2482"/>
                  </a:lnTo>
                  <a:lnTo>
                    <a:pt x="2623" y="2429"/>
                  </a:lnTo>
                  <a:lnTo>
                    <a:pt x="2565" y="2377"/>
                  </a:lnTo>
                  <a:lnTo>
                    <a:pt x="2510" y="2321"/>
                  </a:lnTo>
                  <a:lnTo>
                    <a:pt x="2452" y="2271"/>
                  </a:lnTo>
                  <a:lnTo>
                    <a:pt x="2395" y="2218"/>
                  </a:lnTo>
                  <a:lnTo>
                    <a:pt x="2340" y="2165"/>
                  </a:lnTo>
                  <a:lnTo>
                    <a:pt x="2282" y="2115"/>
                  </a:lnTo>
                  <a:lnTo>
                    <a:pt x="2229" y="2062"/>
                  </a:lnTo>
                  <a:lnTo>
                    <a:pt x="2174" y="2012"/>
                  </a:lnTo>
                  <a:lnTo>
                    <a:pt x="2119" y="1961"/>
                  </a:lnTo>
                  <a:lnTo>
                    <a:pt x="2064" y="1911"/>
                  </a:lnTo>
                  <a:lnTo>
                    <a:pt x="2009" y="1861"/>
                  </a:lnTo>
                  <a:lnTo>
                    <a:pt x="1956" y="1810"/>
                  </a:lnTo>
                  <a:lnTo>
                    <a:pt x="1901" y="1760"/>
                  </a:lnTo>
                  <a:lnTo>
                    <a:pt x="1848" y="1712"/>
                  </a:lnTo>
                  <a:lnTo>
                    <a:pt x="1793" y="1661"/>
                  </a:lnTo>
                  <a:lnTo>
                    <a:pt x="1742" y="1611"/>
                  </a:lnTo>
                  <a:lnTo>
                    <a:pt x="1687" y="1565"/>
                  </a:lnTo>
                  <a:lnTo>
                    <a:pt x="1634" y="1515"/>
                  </a:lnTo>
                  <a:lnTo>
                    <a:pt x="1584" y="1467"/>
                  </a:lnTo>
                  <a:lnTo>
                    <a:pt x="1531" y="1417"/>
                  </a:lnTo>
                  <a:lnTo>
                    <a:pt x="1481" y="1371"/>
                  </a:lnTo>
                  <a:lnTo>
                    <a:pt x="1428" y="1323"/>
                  </a:lnTo>
                  <a:lnTo>
                    <a:pt x="1375" y="1277"/>
                  </a:lnTo>
                  <a:lnTo>
                    <a:pt x="1327" y="1227"/>
                  </a:lnTo>
                  <a:lnTo>
                    <a:pt x="1274" y="1181"/>
                  </a:lnTo>
                  <a:lnTo>
                    <a:pt x="1226" y="1136"/>
                  </a:lnTo>
                  <a:lnTo>
                    <a:pt x="1176" y="1090"/>
                  </a:lnTo>
                  <a:lnTo>
                    <a:pt x="1125" y="1042"/>
                  </a:lnTo>
                  <a:lnTo>
                    <a:pt x="1077" y="997"/>
                  </a:lnTo>
                  <a:lnTo>
                    <a:pt x="1025" y="951"/>
                  </a:lnTo>
                  <a:lnTo>
                    <a:pt x="977" y="905"/>
                  </a:lnTo>
                  <a:lnTo>
                    <a:pt x="926" y="860"/>
                  </a:lnTo>
                  <a:lnTo>
                    <a:pt x="881" y="816"/>
                  </a:lnTo>
                  <a:lnTo>
                    <a:pt x="833" y="771"/>
                  </a:lnTo>
                  <a:lnTo>
                    <a:pt x="782" y="725"/>
                  </a:lnTo>
                  <a:lnTo>
                    <a:pt x="734" y="680"/>
                  </a:lnTo>
                  <a:lnTo>
                    <a:pt x="689" y="636"/>
                  </a:lnTo>
                  <a:lnTo>
                    <a:pt x="638" y="593"/>
                  </a:lnTo>
                  <a:lnTo>
                    <a:pt x="593" y="550"/>
                  </a:lnTo>
                  <a:lnTo>
                    <a:pt x="547" y="507"/>
                  </a:lnTo>
                  <a:lnTo>
                    <a:pt x="497" y="464"/>
                  </a:lnTo>
                  <a:lnTo>
                    <a:pt x="451" y="420"/>
                  </a:lnTo>
                  <a:lnTo>
                    <a:pt x="405" y="377"/>
                  </a:lnTo>
                  <a:lnTo>
                    <a:pt x="360" y="334"/>
                  </a:lnTo>
                  <a:lnTo>
                    <a:pt x="312" y="291"/>
                  </a:lnTo>
                  <a:lnTo>
                    <a:pt x="266" y="250"/>
                  </a:lnTo>
                  <a:lnTo>
                    <a:pt x="223" y="209"/>
                  </a:lnTo>
                  <a:lnTo>
                    <a:pt x="177" y="168"/>
                  </a:lnTo>
                  <a:lnTo>
                    <a:pt x="132" y="125"/>
                  </a:lnTo>
                  <a:lnTo>
                    <a:pt x="89" y="84"/>
                  </a:lnTo>
                  <a:lnTo>
                    <a:pt x="43" y="4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5" name="Freeform 355"/>
            <p:cNvSpPr>
              <a:spLocks noChangeAspect="1"/>
            </p:cNvSpPr>
            <p:nvPr/>
          </p:nvSpPr>
          <p:spPr bwMode="auto">
            <a:xfrm>
              <a:off x="1192" y="2396"/>
              <a:ext cx="1751" cy="1614"/>
            </a:xfrm>
            <a:custGeom>
              <a:avLst/>
              <a:gdLst/>
              <a:ahLst/>
              <a:cxnLst>
                <a:cxn ang="0">
                  <a:pos x="4044" y="3723"/>
                </a:cxn>
                <a:cxn ang="0">
                  <a:pos x="3909" y="3485"/>
                </a:cxn>
                <a:cxn ang="0">
                  <a:pos x="3777" y="3401"/>
                </a:cxn>
                <a:cxn ang="0">
                  <a:pos x="3653" y="3293"/>
                </a:cxn>
                <a:cxn ang="0">
                  <a:pos x="3525" y="3178"/>
                </a:cxn>
                <a:cxn ang="0">
                  <a:pos x="3401" y="3063"/>
                </a:cxn>
                <a:cxn ang="0">
                  <a:pos x="3281" y="3012"/>
                </a:cxn>
                <a:cxn ang="0">
                  <a:pos x="3161" y="2914"/>
                </a:cxn>
                <a:cxn ang="0">
                  <a:pos x="3038" y="2804"/>
                </a:cxn>
                <a:cxn ang="0">
                  <a:pos x="2921" y="2693"/>
                </a:cxn>
                <a:cxn ang="0">
                  <a:pos x="2803" y="2585"/>
                </a:cxn>
                <a:cxn ang="0">
                  <a:pos x="2685" y="2477"/>
                </a:cxn>
                <a:cxn ang="0">
                  <a:pos x="2568" y="2369"/>
                </a:cxn>
                <a:cxn ang="0">
                  <a:pos x="2457" y="2266"/>
                </a:cxn>
                <a:cxn ang="0">
                  <a:pos x="2345" y="2163"/>
                </a:cxn>
                <a:cxn ang="0">
                  <a:pos x="2232" y="2057"/>
                </a:cxn>
                <a:cxn ang="0">
                  <a:pos x="2122" y="1954"/>
                </a:cxn>
                <a:cxn ang="0">
                  <a:pos x="2014" y="1853"/>
                </a:cxn>
                <a:cxn ang="0">
                  <a:pos x="1903" y="1757"/>
                </a:cxn>
                <a:cxn ang="0">
                  <a:pos x="1798" y="1656"/>
                </a:cxn>
                <a:cxn ang="0">
                  <a:pos x="1690" y="1558"/>
                </a:cxn>
                <a:cxn ang="0">
                  <a:pos x="1586" y="1462"/>
                </a:cxn>
                <a:cxn ang="0">
                  <a:pos x="1483" y="1368"/>
                </a:cxn>
                <a:cxn ang="0">
                  <a:pos x="1380" y="1272"/>
                </a:cxn>
                <a:cxn ang="0">
                  <a:pos x="1279" y="1176"/>
                </a:cxn>
                <a:cxn ang="0">
                  <a:pos x="1178" y="1085"/>
                </a:cxn>
                <a:cxn ang="0">
                  <a:pos x="1078" y="994"/>
                </a:cxn>
                <a:cxn ang="0">
                  <a:pos x="979" y="900"/>
                </a:cxn>
                <a:cxn ang="0">
                  <a:pos x="881" y="811"/>
                </a:cxn>
                <a:cxn ang="0">
                  <a:pos x="782" y="723"/>
                </a:cxn>
                <a:cxn ang="0">
                  <a:pos x="689" y="634"/>
                </a:cxn>
                <a:cxn ang="0">
                  <a:pos x="593" y="545"/>
                </a:cxn>
                <a:cxn ang="0">
                  <a:pos x="502" y="461"/>
                </a:cxn>
                <a:cxn ang="0">
                  <a:pos x="406" y="372"/>
                </a:cxn>
                <a:cxn ang="0">
                  <a:pos x="317" y="291"/>
                </a:cxn>
                <a:cxn ang="0">
                  <a:pos x="226" y="207"/>
                </a:cxn>
                <a:cxn ang="0">
                  <a:pos x="134" y="123"/>
                </a:cxn>
                <a:cxn ang="0">
                  <a:pos x="43" y="39"/>
                </a:cxn>
              </a:cxnLst>
              <a:rect l="0" t="0" r="r" b="b"/>
              <a:pathLst>
                <a:path w="4109" h="3790">
                  <a:moveTo>
                    <a:pt x="4109" y="3790"/>
                  </a:moveTo>
                  <a:lnTo>
                    <a:pt x="4044" y="3723"/>
                  </a:lnTo>
                  <a:lnTo>
                    <a:pt x="3974" y="3577"/>
                  </a:lnTo>
                  <a:lnTo>
                    <a:pt x="3909" y="3485"/>
                  </a:lnTo>
                  <a:lnTo>
                    <a:pt x="3845" y="3461"/>
                  </a:lnTo>
                  <a:lnTo>
                    <a:pt x="3777" y="3401"/>
                  </a:lnTo>
                  <a:lnTo>
                    <a:pt x="3715" y="3351"/>
                  </a:lnTo>
                  <a:lnTo>
                    <a:pt x="3653" y="3293"/>
                  </a:lnTo>
                  <a:lnTo>
                    <a:pt x="3588" y="3243"/>
                  </a:lnTo>
                  <a:lnTo>
                    <a:pt x="3525" y="3178"/>
                  </a:lnTo>
                  <a:lnTo>
                    <a:pt x="3465" y="3113"/>
                  </a:lnTo>
                  <a:lnTo>
                    <a:pt x="3401" y="3063"/>
                  </a:lnTo>
                  <a:lnTo>
                    <a:pt x="3341" y="3034"/>
                  </a:lnTo>
                  <a:lnTo>
                    <a:pt x="3281" y="3012"/>
                  </a:lnTo>
                  <a:lnTo>
                    <a:pt x="3221" y="2972"/>
                  </a:lnTo>
                  <a:lnTo>
                    <a:pt x="3161" y="2914"/>
                  </a:lnTo>
                  <a:lnTo>
                    <a:pt x="3098" y="2859"/>
                  </a:lnTo>
                  <a:lnTo>
                    <a:pt x="3038" y="2804"/>
                  </a:lnTo>
                  <a:lnTo>
                    <a:pt x="2981" y="2746"/>
                  </a:lnTo>
                  <a:lnTo>
                    <a:pt x="2921" y="2693"/>
                  </a:lnTo>
                  <a:lnTo>
                    <a:pt x="2861" y="2638"/>
                  </a:lnTo>
                  <a:lnTo>
                    <a:pt x="2803" y="2585"/>
                  </a:lnTo>
                  <a:lnTo>
                    <a:pt x="2745" y="2530"/>
                  </a:lnTo>
                  <a:lnTo>
                    <a:pt x="2685" y="2477"/>
                  </a:lnTo>
                  <a:lnTo>
                    <a:pt x="2625" y="2424"/>
                  </a:lnTo>
                  <a:lnTo>
                    <a:pt x="2568" y="2369"/>
                  </a:lnTo>
                  <a:lnTo>
                    <a:pt x="2515" y="2316"/>
                  </a:lnTo>
                  <a:lnTo>
                    <a:pt x="2457" y="2266"/>
                  </a:lnTo>
                  <a:lnTo>
                    <a:pt x="2397" y="2213"/>
                  </a:lnTo>
                  <a:lnTo>
                    <a:pt x="2345" y="2163"/>
                  </a:lnTo>
                  <a:lnTo>
                    <a:pt x="2287" y="2110"/>
                  </a:lnTo>
                  <a:lnTo>
                    <a:pt x="2232" y="2057"/>
                  </a:lnTo>
                  <a:lnTo>
                    <a:pt x="2177" y="2007"/>
                  </a:lnTo>
                  <a:lnTo>
                    <a:pt x="2122" y="1954"/>
                  </a:lnTo>
                  <a:lnTo>
                    <a:pt x="2064" y="1906"/>
                  </a:lnTo>
                  <a:lnTo>
                    <a:pt x="2014" y="1853"/>
                  </a:lnTo>
                  <a:lnTo>
                    <a:pt x="1958" y="1805"/>
                  </a:lnTo>
                  <a:lnTo>
                    <a:pt x="1903" y="1757"/>
                  </a:lnTo>
                  <a:lnTo>
                    <a:pt x="1848" y="1704"/>
                  </a:lnTo>
                  <a:lnTo>
                    <a:pt x="1798" y="1656"/>
                  </a:lnTo>
                  <a:lnTo>
                    <a:pt x="1742" y="1606"/>
                  </a:lnTo>
                  <a:lnTo>
                    <a:pt x="1690" y="1558"/>
                  </a:lnTo>
                  <a:lnTo>
                    <a:pt x="1639" y="1512"/>
                  </a:lnTo>
                  <a:lnTo>
                    <a:pt x="1586" y="1462"/>
                  </a:lnTo>
                  <a:lnTo>
                    <a:pt x="1534" y="1414"/>
                  </a:lnTo>
                  <a:lnTo>
                    <a:pt x="1483" y="1368"/>
                  </a:lnTo>
                  <a:lnTo>
                    <a:pt x="1433" y="1318"/>
                  </a:lnTo>
                  <a:lnTo>
                    <a:pt x="1380" y="1272"/>
                  </a:lnTo>
                  <a:lnTo>
                    <a:pt x="1327" y="1224"/>
                  </a:lnTo>
                  <a:lnTo>
                    <a:pt x="1279" y="1176"/>
                  </a:lnTo>
                  <a:lnTo>
                    <a:pt x="1226" y="1131"/>
                  </a:lnTo>
                  <a:lnTo>
                    <a:pt x="1178" y="1085"/>
                  </a:lnTo>
                  <a:lnTo>
                    <a:pt x="1126" y="1040"/>
                  </a:lnTo>
                  <a:lnTo>
                    <a:pt x="1078" y="994"/>
                  </a:lnTo>
                  <a:lnTo>
                    <a:pt x="1027" y="946"/>
                  </a:lnTo>
                  <a:lnTo>
                    <a:pt x="979" y="900"/>
                  </a:lnTo>
                  <a:lnTo>
                    <a:pt x="929" y="857"/>
                  </a:lnTo>
                  <a:lnTo>
                    <a:pt x="881" y="811"/>
                  </a:lnTo>
                  <a:lnTo>
                    <a:pt x="833" y="768"/>
                  </a:lnTo>
                  <a:lnTo>
                    <a:pt x="782" y="723"/>
                  </a:lnTo>
                  <a:lnTo>
                    <a:pt x="737" y="679"/>
                  </a:lnTo>
                  <a:lnTo>
                    <a:pt x="689" y="634"/>
                  </a:lnTo>
                  <a:lnTo>
                    <a:pt x="641" y="588"/>
                  </a:lnTo>
                  <a:lnTo>
                    <a:pt x="593" y="545"/>
                  </a:lnTo>
                  <a:lnTo>
                    <a:pt x="547" y="504"/>
                  </a:lnTo>
                  <a:lnTo>
                    <a:pt x="502" y="461"/>
                  </a:lnTo>
                  <a:lnTo>
                    <a:pt x="454" y="418"/>
                  </a:lnTo>
                  <a:lnTo>
                    <a:pt x="406" y="372"/>
                  </a:lnTo>
                  <a:lnTo>
                    <a:pt x="360" y="334"/>
                  </a:lnTo>
                  <a:lnTo>
                    <a:pt x="317" y="291"/>
                  </a:lnTo>
                  <a:lnTo>
                    <a:pt x="271" y="247"/>
                  </a:lnTo>
                  <a:lnTo>
                    <a:pt x="226" y="207"/>
                  </a:lnTo>
                  <a:lnTo>
                    <a:pt x="178" y="163"/>
                  </a:lnTo>
                  <a:lnTo>
                    <a:pt x="134" y="123"/>
                  </a:lnTo>
                  <a:lnTo>
                    <a:pt x="89" y="79"/>
                  </a:lnTo>
                  <a:lnTo>
                    <a:pt x="43" y="3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6" name="Freeform 356"/>
            <p:cNvSpPr>
              <a:spLocks noChangeAspect="1"/>
            </p:cNvSpPr>
            <p:nvPr/>
          </p:nvSpPr>
          <p:spPr bwMode="auto">
            <a:xfrm>
              <a:off x="1205" y="2390"/>
              <a:ext cx="1753" cy="1614"/>
            </a:xfrm>
            <a:custGeom>
              <a:avLst/>
              <a:gdLst/>
              <a:ahLst/>
              <a:cxnLst>
                <a:cxn ang="0">
                  <a:pos x="4046" y="3725"/>
                </a:cxn>
                <a:cxn ang="0">
                  <a:pos x="3914" y="3502"/>
                </a:cxn>
                <a:cxn ang="0">
                  <a:pos x="3785" y="3401"/>
                </a:cxn>
                <a:cxn ang="0">
                  <a:pos x="3658" y="3291"/>
                </a:cxn>
                <a:cxn ang="0">
                  <a:pos x="3530" y="3180"/>
                </a:cxn>
                <a:cxn ang="0">
                  <a:pos x="3408" y="3072"/>
                </a:cxn>
                <a:cxn ang="0">
                  <a:pos x="3283" y="2998"/>
                </a:cxn>
                <a:cxn ang="0">
                  <a:pos x="3163" y="2902"/>
                </a:cxn>
                <a:cxn ang="0">
                  <a:pos x="3046" y="2801"/>
                </a:cxn>
                <a:cxn ang="0">
                  <a:pos x="2923" y="2693"/>
                </a:cxn>
                <a:cxn ang="0">
                  <a:pos x="2806" y="2583"/>
                </a:cxn>
                <a:cxn ang="0">
                  <a:pos x="2690" y="2477"/>
                </a:cxn>
                <a:cxn ang="0">
                  <a:pos x="2575" y="2369"/>
                </a:cxn>
                <a:cxn ang="0">
                  <a:pos x="2460" y="2264"/>
                </a:cxn>
                <a:cxn ang="0">
                  <a:pos x="2347" y="2160"/>
                </a:cxn>
                <a:cxn ang="0">
                  <a:pos x="2234" y="2057"/>
                </a:cxn>
                <a:cxn ang="0">
                  <a:pos x="2122" y="1956"/>
                </a:cxn>
                <a:cxn ang="0">
                  <a:pos x="2014" y="1853"/>
                </a:cxn>
                <a:cxn ang="0">
                  <a:pos x="1906" y="1752"/>
                </a:cxn>
                <a:cxn ang="0">
                  <a:pos x="1800" y="1656"/>
                </a:cxn>
                <a:cxn ang="0">
                  <a:pos x="1695" y="1558"/>
                </a:cxn>
                <a:cxn ang="0">
                  <a:pos x="1587" y="1462"/>
                </a:cxn>
                <a:cxn ang="0">
                  <a:pos x="1483" y="1368"/>
                </a:cxn>
                <a:cxn ang="0">
                  <a:pos x="1383" y="1272"/>
                </a:cxn>
                <a:cxn ang="0">
                  <a:pos x="1279" y="1176"/>
                </a:cxn>
                <a:cxn ang="0">
                  <a:pos x="1179" y="1085"/>
                </a:cxn>
                <a:cxn ang="0">
                  <a:pos x="1080" y="994"/>
                </a:cxn>
                <a:cxn ang="0">
                  <a:pos x="979" y="905"/>
                </a:cxn>
                <a:cxn ang="0">
                  <a:pos x="881" y="811"/>
                </a:cxn>
                <a:cxn ang="0">
                  <a:pos x="787" y="723"/>
                </a:cxn>
                <a:cxn ang="0">
                  <a:pos x="691" y="636"/>
                </a:cxn>
                <a:cxn ang="0">
                  <a:pos x="598" y="547"/>
                </a:cxn>
                <a:cxn ang="0">
                  <a:pos x="502" y="461"/>
                </a:cxn>
                <a:cxn ang="0">
                  <a:pos x="411" y="377"/>
                </a:cxn>
                <a:cxn ang="0">
                  <a:pos x="317" y="291"/>
                </a:cxn>
                <a:cxn ang="0">
                  <a:pos x="226" y="207"/>
                </a:cxn>
                <a:cxn ang="0">
                  <a:pos x="135" y="123"/>
                </a:cxn>
                <a:cxn ang="0">
                  <a:pos x="46" y="43"/>
                </a:cxn>
              </a:cxnLst>
              <a:rect l="0" t="0" r="r" b="b"/>
              <a:pathLst>
                <a:path w="4114" h="3788">
                  <a:moveTo>
                    <a:pt x="4114" y="3788"/>
                  </a:moveTo>
                  <a:lnTo>
                    <a:pt x="4046" y="3725"/>
                  </a:lnTo>
                  <a:lnTo>
                    <a:pt x="3982" y="3601"/>
                  </a:lnTo>
                  <a:lnTo>
                    <a:pt x="3914" y="3502"/>
                  </a:lnTo>
                  <a:lnTo>
                    <a:pt x="3850" y="3459"/>
                  </a:lnTo>
                  <a:lnTo>
                    <a:pt x="3785" y="3401"/>
                  </a:lnTo>
                  <a:lnTo>
                    <a:pt x="3722" y="3346"/>
                  </a:lnTo>
                  <a:lnTo>
                    <a:pt x="3658" y="3291"/>
                  </a:lnTo>
                  <a:lnTo>
                    <a:pt x="3595" y="3243"/>
                  </a:lnTo>
                  <a:lnTo>
                    <a:pt x="3530" y="3180"/>
                  </a:lnTo>
                  <a:lnTo>
                    <a:pt x="3468" y="3116"/>
                  </a:lnTo>
                  <a:lnTo>
                    <a:pt x="3408" y="3072"/>
                  </a:lnTo>
                  <a:lnTo>
                    <a:pt x="3346" y="3036"/>
                  </a:lnTo>
                  <a:lnTo>
                    <a:pt x="3283" y="2998"/>
                  </a:lnTo>
                  <a:lnTo>
                    <a:pt x="3223" y="2955"/>
                  </a:lnTo>
                  <a:lnTo>
                    <a:pt x="3163" y="2902"/>
                  </a:lnTo>
                  <a:lnTo>
                    <a:pt x="3103" y="2854"/>
                  </a:lnTo>
                  <a:lnTo>
                    <a:pt x="3046" y="2801"/>
                  </a:lnTo>
                  <a:lnTo>
                    <a:pt x="2986" y="2748"/>
                  </a:lnTo>
                  <a:lnTo>
                    <a:pt x="2923" y="2693"/>
                  </a:lnTo>
                  <a:lnTo>
                    <a:pt x="2866" y="2638"/>
                  </a:lnTo>
                  <a:lnTo>
                    <a:pt x="2806" y="2583"/>
                  </a:lnTo>
                  <a:lnTo>
                    <a:pt x="2748" y="2528"/>
                  </a:lnTo>
                  <a:lnTo>
                    <a:pt x="2690" y="2477"/>
                  </a:lnTo>
                  <a:lnTo>
                    <a:pt x="2633" y="2422"/>
                  </a:lnTo>
                  <a:lnTo>
                    <a:pt x="2575" y="2369"/>
                  </a:lnTo>
                  <a:lnTo>
                    <a:pt x="2518" y="2319"/>
                  </a:lnTo>
                  <a:lnTo>
                    <a:pt x="2460" y="2264"/>
                  </a:lnTo>
                  <a:lnTo>
                    <a:pt x="2402" y="2211"/>
                  </a:lnTo>
                  <a:lnTo>
                    <a:pt x="2347" y="2160"/>
                  </a:lnTo>
                  <a:lnTo>
                    <a:pt x="2290" y="2108"/>
                  </a:lnTo>
                  <a:lnTo>
                    <a:pt x="2234" y="2057"/>
                  </a:lnTo>
                  <a:lnTo>
                    <a:pt x="2182" y="2007"/>
                  </a:lnTo>
                  <a:lnTo>
                    <a:pt x="2122" y="1956"/>
                  </a:lnTo>
                  <a:lnTo>
                    <a:pt x="2069" y="1906"/>
                  </a:lnTo>
                  <a:lnTo>
                    <a:pt x="2014" y="1853"/>
                  </a:lnTo>
                  <a:lnTo>
                    <a:pt x="1961" y="1805"/>
                  </a:lnTo>
                  <a:lnTo>
                    <a:pt x="1906" y="1752"/>
                  </a:lnTo>
                  <a:lnTo>
                    <a:pt x="1853" y="1704"/>
                  </a:lnTo>
                  <a:lnTo>
                    <a:pt x="1800" y="1656"/>
                  </a:lnTo>
                  <a:lnTo>
                    <a:pt x="1745" y="1606"/>
                  </a:lnTo>
                  <a:lnTo>
                    <a:pt x="1695" y="1558"/>
                  </a:lnTo>
                  <a:lnTo>
                    <a:pt x="1642" y="1512"/>
                  </a:lnTo>
                  <a:lnTo>
                    <a:pt x="1587" y="1462"/>
                  </a:lnTo>
                  <a:lnTo>
                    <a:pt x="1536" y="1414"/>
                  </a:lnTo>
                  <a:lnTo>
                    <a:pt x="1483" y="1368"/>
                  </a:lnTo>
                  <a:lnTo>
                    <a:pt x="1431" y="1318"/>
                  </a:lnTo>
                  <a:lnTo>
                    <a:pt x="1383" y="1272"/>
                  </a:lnTo>
                  <a:lnTo>
                    <a:pt x="1330" y="1224"/>
                  </a:lnTo>
                  <a:lnTo>
                    <a:pt x="1279" y="1176"/>
                  </a:lnTo>
                  <a:lnTo>
                    <a:pt x="1231" y="1131"/>
                  </a:lnTo>
                  <a:lnTo>
                    <a:pt x="1179" y="1085"/>
                  </a:lnTo>
                  <a:lnTo>
                    <a:pt x="1131" y="1040"/>
                  </a:lnTo>
                  <a:lnTo>
                    <a:pt x="1080" y="994"/>
                  </a:lnTo>
                  <a:lnTo>
                    <a:pt x="1030" y="948"/>
                  </a:lnTo>
                  <a:lnTo>
                    <a:pt x="979" y="905"/>
                  </a:lnTo>
                  <a:lnTo>
                    <a:pt x="931" y="857"/>
                  </a:lnTo>
                  <a:lnTo>
                    <a:pt x="881" y="811"/>
                  </a:lnTo>
                  <a:lnTo>
                    <a:pt x="835" y="768"/>
                  </a:lnTo>
                  <a:lnTo>
                    <a:pt x="787" y="723"/>
                  </a:lnTo>
                  <a:lnTo>
                    <a:pt x="737" y="679"/>
                  </a:lnTo>
                  <a:lnTo>
                    <a:pt x="691" y="636"/>
                  </a:lnTo>
                  <a:lnTo>
                    <a:pt x="643" y="593"/>
                  </a:lnTo>
                  <a:lnTo>
                    <a:pt x="598" y="547"/>
                  </a:lnTo>
                  <a:lnTo>
                    <a:pt x="547" y="504"/>
                  </a:lnTo>
                  <a:lnTo>
                    <a:pt x="502" y="461"/>
                  </a:lnTo>
                  <a:lnTo>
                    <a:pt x="456" y="420"/>
                  </a:lnTo>
                  <a:lnTo>
                    <a:pt x="411" y="377"/>
                  </a:lnTo>
                  <a:lnTo>
                    <a:pt x="363" y="334"/>
                  </a:lnTo>
                  <a:lnTo>
                    <a:pt x="317" y="291"/>
                  </a:lnTo>
                  <a:lnTo>
                    <a:pt x="271" y="250"/>
                  </a:lnTo>
                  <a:lnTo>
                    <a:pt x="226" y="207"/>
                  </a:lnTo>
                  <a:lnTo>
                    <a:pt x="178" y="166"/>
                  </a:lnTo>
                  <a:lnTo>
                    <a:pt x="135" y="123"/>
                  </a:lnTo>
                  <a:lnTo>
                    <a:pt x="89" y="84"/>
                  </a:lnTo>
                  <a:lnTo>
                    <a:pt x="46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7" name="Freeform 357"/>
            <p:cNvSpPr>
              <a:spLocks noChangeAspect="1"/>
            </p:cNvSpPr>
            <p:nvPr/>
          </p:nvSpPr>
          <p:spPr bwMode="auto">
            <a:xfrm>
              <a:off x="1218" y="2387"/>
              <a:ext cx="1754" cy="1611"/>
            </a:xfrm>
            <a:custGeom>
              <a:avLst/>
              <a:gdLst/>
              <a:ahLst/>
              <a:cxnLst>
                <a:cxn ang="0">
                  <a:pos x="4054" y="3722"/>
                </a:cxn>
                <a:cxn ang="0">
                  <a:pos x="3919" y="3523"/>
                </a:cxn>
                <a:cxn ang="0">
                  <a:pos x="3787" y="3398"/>
                </a:cxn>
                <a:cxn ang="0">
                  <a:pos x="3663" y="3283"/>
                </a:cxn>
                <a:cxn ang="0">
                  <a:pos x="3535" y="3177"/>
                </a:cxn>
                <a:cxn ang="0">
                  <a:pos x="3411" y="3084"/>
                </a:cxn>
                <a:cxn ang="0">
                  <a:pos x="3288" y="2981"/>
                </a:cxn>
                <a:cxn ang="0">
                  <a:pos x="3166" y="2885"/>
                </a:cxn>
                <a:cxn ang="0">
                  <a:pos x="3048" y="2796"/>
                </a:cxn>
                <a:cxn ang="0">
                  <a:pos x="2928" y="2688"/>
                </a:cxn>
                <a:cxn ang="0">
                  <a:pos x="2811" y="2580"/>
                </a:cxn>
                <a:cxn ang="0">
                  <a:pos x="2693" y="2472"/>
                </a:cxn>
                <a:cxn ang="0">
                  <a:pos x="2578" y="2364"/>
                </a:cxn>
                <a:cxn ang="0">
                  <a:pos x="2463" y="2261"/>
                </a:cxn>
                <a:cxn ang="0">
                  <a:pos x="2352" y="2157"/>
                </a:cxn>
                <a:cxn ang="0">
                  <a:pos x="2239" y="2054"/>
                </a:cxn>
                <a:cxn ang="0">
                  <a:pos x="2127" y="1953"/>
                </a:cxn>
                <a:cxn ang="0">
                  <a:pos x="2019" y="1853"/>
                </a:cxn>
                <a:cxn ang="0">
                  <a:pos x="1911" y="1752"/>
                </a:cxn>
                <a:cxn ang="0">
                  <a:pos x="1803" y="1653"/>
                </a:cxn>
                <a:cxn ang="0">
                  <a:pos x="1697" y="1555"/>
                </a:cxn>
                <a:cxn ang="0">
                  <a:pos x="1592" y="1461"/>
                </a:cxn>
                <a:cxn ang="0">
                  <a:pos x="1488" y="1365"/>
                </a:cxn>
                <a:cxn ang="0">
                  <a:pos x="1383" y="1269"/>
                </a:cxn>
                <a:cxn ang="0">
                  <a:pos x="1282" y="1176"/>
                </a:cxn>
                <a:cxn ang="0">
                  <a:pos x="1181" y="1082"/>
                </a:cxn>
                <a:cxn ang="0">
                  <a:pos x="1083" y="991"/>
                </a:cxn>
                <a:cxn ang="0">
                  <a:pos x="984" y="902"/>
                </a:cxn>
                <a:cxn ang="0">
                  <a:pos x="886" y="813"/>
                </a:cxn>
                <a:cxn ang="0">
                  <a:pos x="788" y="722"/>
                </a:cxn>
                <a:cxn ang="0">
                  <a:pos x="692" y="633"/>
                </a:cxn>
                <a:cxn ang="0">
                  <a:pos x="598" y="547"/>
                </a:cxn>
                <a:cxn ang="0">
                  <a:pos x="502" y="460"/>
                </a:cxn>
                <a:cxn ang="0">
                  <a:pos x="411" y="374"/>
                </a:cxn>
                <a:cxn ang="0">
                  <a:pos x="317" y="290"/>
                </a:cxn>
                <a:cxn ang="0">
                  <a:pos x="226" y="206"/>
                </a:cxn>
                <a:cxn ang="0">
                  <a:pos x="137" y="124"/>
                </a:cxn>
                <a:cxn ang="0">
                  <a:pos x="46" y="40"/>
                </a:cxn>
              </a:cxnLst>
              <a:rect l="0" t="0" r="r" b="b"/>
              <a:pathLst>
                <a:path w="4119" h="3782">
                  <a:moveTo>
                    <a:pt x="4119" y="3782"/>
                  </a:moveTo>
                  <a:lnTo>
                    <a:pt x="4054" y="3722"/>
                  </a:lnTo>
                  <a:lnTo>
                    <a:pt x="3987" y="3626"/>
                  </a:lnTo>
                  <a:lnTo>
                    <a:pt x="3919" y="3523"/>
                  </a:lnTo>
                  <a:lnTo>
                    <a:pt x="3855" y="3456"/>
                  </a:lnTo>
                  <a:lnTo>
                    <a:pt x="3787" y="3398"/>
                  </a:lnTo>
                  <a:lnTo>
                    <a:pt x="3725" y="3336"/>
                  </a:lnTo>
                  <a:lnTo>
                    <a:pt x="3663" y="3283"/>
                  </a:lnTo>
                  <a:lnTo>
                    <a:pt x="3598" y="3237"/>
                  </a:lnTo>
                  <a:lnTo>
                    <a:pt x="3535" y="3177"/>
                  </a:lnTo>
                  <a:lnTo>
                    <a:pt x="3475" y="3120"/>
                  </a:lnTo>
                  <a:lnTo>
                    <a:pt x="3411" y="3084"/>
                  </a:lnTo>
                  <a:lnTo>
                    <a:pt x="3351" y="3038"/>
                  </a:lnTo>
                  <a:lnTo>
                    <a:pt x="3288" y="2981"/>
                  </a:lnTo>
                  <a:lnTo>
                    <a:pt x="3226" y="2933"/>
                  </a:lnTo>
                  <a:lnTo>
                    <a:pt x="3166" y="2885"/>
                  </a:lnTo>
                  <a:lnTo>
                    <a:pt x="3108" y="2846"/>
                  </a:lnTo>
                  <a:lnTo>
                    <a:pt x="3048" y="2796"/>
                  </a:lnTo>
                  <a:lnTo>
                    <a:pt x="2988" y="2741"/>
                  </a:lnTo>
                  <a:lnTo>
                    <a:pt x="2928" y="2688"/>
                  </a:lnTo>
                  <a:lnTo>
                    <a:pt x="2871" y="2633"/>
                  </a:lnTo>
                  <a:lnTo>
                    <a:pt x="2811" y="2580"/>
                  </a:lnTo>
                  <a:lnTo>
                    <a:pt x="2751" y="2525"/>
                  </a:lnTo>
                  <a:lnTo>
                    <a:pt x="2693" y="2472"/>
                  </a:lnTo>
                  <a:lnTo>
                    <a:pt x="2635" y="2419"/>
                  </a:lnTo>
                  <a:lnTo>
                    <a:pt x="2578" y="2364"/>
                  </a:lnTo>
                  <a:lnTo>
                    <a:pt x="2523" y="2313"/>
                  </a:lnTo>
                  <a:lnTo>
                    <a:pt x="2463" y="2261"/>
                  </a:lnTo>
                  <a:lnTo>
                    <a:pt x="2405" y="2210"/>
                  </a:lnTo>
                  <a:lnTo>
                    <a:pt x="2352" y="2157"/>
                  </a:lnTo>
                  <a:lnTo>
                    <a:pt x="2295" y="2105"/>
                  </a:lnTo>
                  <a:lnTo>
                    <a:pt x="2239" y="2054"/>
                  </a:lnTo>
                  <a:lnTo>
                    <a:pt x="2182" y="2001"/>
                  </a:lnTo>
                  <a:lnTo>
                    <a:pt x="2127" y="1953"/>
                  </a:lnTo>
                  <a:lnTo>
                    <a:pt x="2072" y="1901"/>
                  </a:lnTo>
                  <a:lnTo>
                    <a:pt x="2019" y="1853"/>
                  </a:lnTo>
                  <a:lnTo>
                    <a:pt x="1964" y="1802"/>
                  </a:lnTo>
                  <a:lnTo>
                    <a:pt x="1911" y="1752"/>
                  </a:lnTo>
                  <a:lnTo>
                    <a:pt x="1856" y="1701"/>
                  </a:lnTo>
                  <a:lnTo>
                    <a:pt x="1803" y="1653"/>
                  </a:lnTo>
                  <a:lnTo>
                    <a:pt x="1750" y="1605"/>
                  </a:lnTo>
                  <a:lnTo>
                    <a:pt x="1697" y="1555"/>
                  </a:lnTo>
                  <a:lnTo>
                    <a:pt x="1642" y="1507"/>
                  </a:lnTo>
                  <a:lnTo>
                    <a:pt x="1592" y="1461"/>
                  </a:lnTo>
                  <a:lnTo>
                    <a:pt x="1539" y="1411"/>
                  </a:lnTo>
                  <a:lnTo>
                    <a:pt x="1488" y="1365"/>
                  </a:lnTo>
                  <a:lnTo>
                    <a:pt x="1436" y="1317"/>
                  </a:lnTo>
                  <a:lnTo>
                    <a:pt x="1383" y="1269"/>
                  </a:lnTo>
                  <a:lnTo>
                    <a:pt x="1332" y="1221"/>
                  </a:lnTo>
                  <a:lnTo>
                    <a:pt x="1282" y="1176"/>
                  </a:lnTo>
                  <a:lnTo>
                    <a:pt x="1232" y="1130"/>
                  </a:lnTo>
                  <a:lnTo>
                    <a:pt x="1181" y="1082"/>
                  </a:lnTo>
                  <a:lnTo>
                    <a:pt x="1131" y="1037"/>
                  </a:lnTo>
                  <a:lnTo>
                    <a:pt x="1083" y="991"/>
                  </a:lnTo>
                  <a:lnTo>
                    <a:pt x="1032" y="945"/>
                  </a:lnTo>
                  <a:lnTo>
                    <a:pt x="984" y="902"/>
                  </a:lnTo>
                  <a:lnTo>
                    <a:pt x="934" y="854"/>
                  </a:lnTo>
                  <a:lnTo>
                    <a:pt x="886" y="813"/>
                  </a:lnTo>
                  <a:lnTo>
                    <a:pt x="836" y="765"/>
                  </a:lnTo>
                  <a:lnTo>
                    <a:pt x="788" y="722"/>
                  </a:lnTo>
                  <a:lnTo>
                    <a:pt x="742" y="676"/>
                  </a:lnTo>
                  <a:lnTo>
                    <a:pt x="692" y="633"/>
                  </a:lnTo>
                  <a:lnTo>
                    <a:pt x="644" y="590"/>
                  </a:lnTo>
                  <a:lnTo>
                    <a:pt x="598" y="547"/>
                  </a:lnTo>
                  <a:lnTo>
                    <a:pt x="552" y="504"/>
                  </a:lnTo>
                  <a:lnTo>
                    <a:pt x="502" y="460"/>
                  </a:lnTo>
                  <a:lnTo>
                    <a:pt x="456" y="417"/>
                  </a:lnTo>
                  <a:lnTo>
                    <a:pt x="411" y="374"/>
                  </a:lnTo>
                  <a:lnTo>
                    <a:pt x="363" y="331"/>
                  </a:lnTo>
                  <a:lnTo>
                    <a:pt x="317" y="290"/>
                  </a:lnTo>
                  <a:lnTo>
                    <a:pt x="272" y="247"/>
                  </a:lnTo>
                  <a:lnTo>
                    <a:pt x="226" y="206"/>
                  </a:lnTo>
                  <a:lnTo>
                    <a:pt x="183" y="165"/>
                  </a:lnTo>
                  <a:lnTo>
                    <a:pt x="137" y="124"/>
                  </a:lnTo>
                  <a:lnTo>
                    <a:pt x="92" y="81"/>
                  </a:lnTo>
                  <a:lnTo>
                    <a:pt x="46" y="4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8" name="Freeform 358"/>
            <p:cNvSpPr>
              <a:spLocks noChangeAspect="1"/>
            </p:cNvSpPr>
            <p:nvPr/>
          </p:nvSpPr>
          <p:spPr bwMode="auto">
            <a:xfrm>
              <a:off x="1232" y="2382"/>
              <a:ext cx="1756" cy="1610"/>
            </a:xfrm>
            <a:custGeom>
              <a:avLst/>
              <a:gdLst/>
              <a:ahLst/>
              <a:cxnLst>
                <a:cxn ang="0">
                  <a:pos x="4055" y="3716"/>
                </a:cxn>
                <a:cxn ang="0">
                  <a:pos x="3923" y="3543"/>
                </a:cxn>
                <a:cxn ang="0">
                  <a:pos x="3794" y="3396"/>
                </a:cxn>
                <a:cxn ang="0">
                  <a:pos x="3664" y="3276"/>
                </a:cxn>
                <a:cxn ang="0">
                  <a:pos x="3539" y="3175"/>
                </a:cxn>
                <a:cxn ang="0">
                  <a:pos x="3417" y="3096"/>
                </a:cxn>
                <a:cxn ang="0">
                  <a:pos x="3292" y="2964"/>
                </a:cxn>
                <a:cxn ang="0">
                  <a:pos x="3167" y="2871"/>
                </a:cxn>
                <a:cxn ang="0">
                  <a:pos x="3050" y="2796"/>
                </a:cxn>
                <a:cxn ang="0">
                  <a:pos x="2930" y="2686"/>
                </a:cxn>
                <a:cxn ang="0">
                  <a:pos x="2812" y="2575"/>
                </a:cxn>
                <a:cxn ang="0">
                  <a:pos x="2697" y="2470"/>
                </a:cxn>
                <a:cxn ang="0">
                  <a:pos x="2582" y="2364"/>
                </a:cxn>
                <a:cxn ang="0">
                  <a:pos x="2467" y="2259"/>
                </a:cxn>
                <a:cxn ang="0">
                  <a:pos x="2354" y="2153"/>
                </a:cxn>
                <a:cxn ang="0">
                  <a:pos x="2241" y="2052"/>
                </a:cxn>
                <a:cxn ang="0">
                  <a:pos x="2131" y="1951"/>
                </a:cxn>
                <a:cxn ang="0">
                  <a:pos x="2020" y="1851"/>
                </a:cxn>
                <a:cxn ang="0">
                  <a:pos x="1910" y="1750"/>
                </a:cxn>
                <a:cxn ang="0">
                  <a:pos x="1804" y="1651"/>
                </a:cxn>
                <a:cxn ang="0">
                  <a:pos x="1699" y="1553"/>
                </a:cxn>
                <a:cxn ang="0">
                  <a:pos x="1593" y="1459"/>
                </a:cxn>
                <a:cxn ang="0">
                  <a:pos x="1490" y="1363"/>
                </a:cxn>
                <a:cxn ang="0">
                  <a:pos x="1387" y="1267"/>
                </a:cxn>
                <a:cxn ang="0">
                  <a:pos x="1284" y="1174"/>
                </a:cxn>
                <a:cxn ang="0">
                  <a:pos x="1183" y="1080"/>
                </a:cxn>
                <a:cxn ang="0">
                  <a:pos x="1084" y="989"/>
                </a:cxn>
                <a:cxn ang="0">
                  <a:pos x="984" y="900"/>
                </a:cxn>
                <a:cxn ang="0">
                  <a:pos x="885" y="811"/>
                </a:cxn>
                <a:cxn ang="0">
                  <a:pos x="789" y="720"/>
                </a:cxn>
                <a:cxn ang="0">
                  <a:pos x="691" y="631"/>
                </a:cxn>
                <a:cxn ang="0">
                  <a:pos x="597" y="545"/>
                </a:cxn>
                <a:cxn ang="0">
                  <a:pos x="504" y="458"/>
                </a:cxn>
                <a:cxn ang="0">
                  <a:pos x="410" y="377"/>
                </a:cxn>
                <a:cxn ang="0">
                  <a:pos x="319" y="288"/>
                </a:cxn>
                <a:cxn ang="0">
                  <a:pos x="225" y="206"/>
                </a:cxn>
                <a:cxn ang="0">
                  <a:pos x="136" y="122"/>
                </a:cxn>
                <a:cxn ang="0">
                  <a:pos x="48" y="41"/>
                </a:cxn>
              </a:cxnLst>
              <a:rect l="0" t="0" r="r" b="b"/>
              <a:pathLst>
                <a:path w="4123" h="3778">
                  <a:moveTo>
                    <a:pt x="4123" y="3778"/>
                  </a:moveTo>
                  <a:lnTo>
                    <a:pt x="4055" y="3716"/>
                  </a:lnTo>
                  <a:lnTo>
                    <a:pt x="3993" y="3653"/>
                  </a:lnTo>
                  <a:lnTo>
                    <a:pt x="3923" y="3543"/>
                  </a:lnTo>
                  <a:lnTo>
                    <a:pt x="3859" y="3454"/>
                  </a:lnTo>
                  <a:lnTo>
                    <a:pt x="3794" y="3396"/>
                  </a:lnTo>
                  <a:lnTo>
                    <a:pt x="3727" y="3324"/>
                  </a:lnTo>
                  <a:lnTo>
                    <a:pt x="3664" y="3276"/>
                  </a:lnTo>
                  <a:lnTo>
                    <a:pt x="3604" y="3233"/>
                  </a:lnTo>
                  <a:lnTo>
                    <a:pt x="3539" y="3175"/>
                  </a:lnTo>
                  <a:lnTo>
                    <a:pt x="3477" y="3127"/>
                  </a:lnTo>
                  <a:lnTo>
                    <a:pt x="3417" y="3096"/>
                  </a:lnTo>
                  <a:lnTo>
                    <a:pt x="3355" y="3043"/>
                  </a:lnTo>
                  <a:lnTo>
                    <a:pt x="3292" y="2964"/>
                  </a:lnTo>
                  <a:lnTo>
                    <a:pt x="3230" y="2911"/>
                  </a:lnTo>
                  <a:lnTo>
                    <a:pt x="3167" y="2871"/>
                  </a:lnTo>
                  <a:lnTo>
                    <a:pt x="3112" y="2839"/>
                  </a:lnTo>
                  <a:lnTo>
                    <a:pt x="3050" y="2796"/>
                  </a:lnTo>
                  <a:lnTo>
                    <a:pt x="2990" y="2741"/>
                  </a:lnTo>
                  <a:lnTo>
                    <a:pt x="2930" y="2686"/>
                  </a:lnTo>
                  <a:lnTo>
                    <a:pt x="2872" y="2631"/>
                  </a:lnTo>
                  <a:lnTo>
                    <a:pt x="2812" y="2575"/>
                  </a:lnTo>
                  <a:lnTo>
                    <a:pt x="2755" y="2520"/>
                  </a:lnTo>
                  <a:lnTo>
                    <a:pt x="2697" y="2470"/>
                  </a:lnTo>
                  <a:lnTo>
                    <a:pt x="2639" y="2415"/>
                  </a:lnTo>
                  <a:lnTo>
                    <a:pt x="2582" y="2364"/>
                  </a:lnTo>
                  <a:lnTo>
                    <a:pt x="2524" y="2311"/>
                  </a:lnTo>
                  <a:lnTo>
                    <a:pt x="2467" y="2259"/>
                  </a:lnTo>
                  <a:lnTo>
                    <a:pt x="2409" y="2203"/>
                  </a:lnTo>
                  <a:lnTo>
                    <a:pt x="2354" y="2153"/>
                  </a:lnTo>
                  <a:lnTo>
                    <a:pt x="2296" y="2103"/>
                  </a:lnTo>
                  <a:lnTo>
                    <a:pt x="2241" y="2052"/>
                  </a:lnTo>
                  <a:lnTo>
                    <a:pt x="2183" y="1999"/>
                  </a:lnTo>
                  <a:lnTo>
                    <a:pt x="2131" y="1951"/>
                  </a:lnTo>
                  <a:lnTo>
                    <a:pt x="2076" y="1899"/>
                  </a:lnTo>
                  <a:lnTo>
                    <a:pt x="2020" y="1851"/>
                  </a:lnTo>
                  <a:lnTo>
                    <a:pt x="1965" y="1798"/>
                  </a:lnTo>
                  <a:lnTo>
                    <a:pt x="1910" y="1750"/>
                  </a:lnTo>
                  <a:lnTo>
                    <a:pt x="1860" y="1699"/>
                  </a:lnTo>
                  <a:lnTo>
                    <a:pt x="1804" y="1651"/>
                  </a:lnTo>
                  <a:lnTo>
                    <a:pt x="1752" y="1603"/>
                  </a:lnTo>
                  <a:lnTo>
                    <a:pt x="1699" y="1553"/>
                  </a:lnTo>
                  <a:lnTo>
                    <a:pt x="1646" y="1505"/>
                  </a:lnTo>
                  <a:lnTo>
                    <a:pt x="1593" y="1459"/>
                  </a:lnTo>
                  <a:lnTo>
                    <a:pt x="1543" y="1409"/>
                  </a:lnTo>
                  <a:lnTo>
                    <a:pt x="1490" y="1363"/>
                  </a:lnTo>
                  <a:lnTo>
                    <a:pt x="1437" y="1315"/>
                  </a:lnTo>
                  <a:lnTo>
                    <a:pt x="1387" y="1267"/>
                  </a:lnTo>
                  <a:lnTo>
                    <a:pt x="1334" y="1222"/>
                  </a:lnTo>
                  <a:lnTo>
                    <a:pt x="1284" y="1174"/>
                  </a:lnTo>
                  <a:lnTo>
                    <a:pt x="1233" y="1128"/>
                  </a:lnTo>
                  <a:lnTo>
                    <a:pt x="1183" y="1080"/>
                  </a:lnTo>
                  <a:lnTo>
                    <a:pt x="1132" y="1035"/>
                  </a:lnTo>
                  <a:lnTo>
                    <a:pt x="1084" y="989"/>
                  </a:lnTo>
                  <a:lnTo>
                    <a:pt x="1032" y="946"/>
                  </a:lnTo>
                  <a:lnTo>
                    <a:pt x="984" y="900"/>
                  </a:lnTo>
                  <a:lnTo>
                    <a:pt x="933" y="854"/>
                  </a:lnTo>
                  <a:lnTo>
                    <a:pt x="885" y="811"/>
                  </a:lnTo>
                  <a:lnTo>
                    <a:pt x="835" y="763"/>
                  </a:lnTo>
                  <a:lnTo>
                    <a:pt x="789" y="720"/>
                  </a:lnTo>
                  <a:lnTo>
                    <a:pt x="741" y="679"/>
                  </a:lnTo>
                  <a:lnTo>
                    <a:pt x="691" y="631"/>
                  </a:lnTo>
                  <a:lnTo>
                    <a:pt x="645" y="588"/>
                  </a:lnTo>
                  <a:lnTo>
                    <a:pt x="597" y="545"/>
                  </a:lnTo>
                  <a:lnTo>
                    <a:pt x="552" y="502"/>
                  </a:lnTo>
                  <a:lnTo>
                    <a:pt x="504" y="458"/>
                  </a:lnTo>
                  <a:lnTo>
                    <a:pt x="456" y="415"/>
                  </a:lnTo>
                  <a:lnTo>
                    <a:pt x="410" y="377"/>
                  </a:lnTo>
                  <a:lnTo>
                    <a:pt x="364" y="331"/>
                  </a:lnTo>
                  <a:lnTo>
                    <a:pt x="319" y="288"/>
                  </a:lnTo>
                  <a:lnTo>
                    <a:pt x="271" y="250"/>
                  </a:lnTo>
                  <a:lnTo>
                    <a:pt x="225" y="206"/>
                  </a:lnTo>
                  <a:lnTo>
                    <a:pt x="182" y="166"/>
                  </a:lnTo>
                  <a:lnTo>
                    <a:pt x="136" y="122"/>
                  </a:lnTo>
                  <a:lnTo>
                    <a:pt x="91" y="82"/>
                  </a:lnTo>
                  <a:lnTo>
                    <a:pt x="48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79" name="Freeform 359"/>
            <p:cNvSpPr>
              <a:spLocks noChangeAspect="1"/>
            </p:cNvSpPr>
            <p:nvPr/>
          </p:nvSpPr>
          <p:spPr bwMode="auto">
            <a:xfrm>
              <a:off x="1246" y="2378"/>
              <a:ext cx="1758" cy="1608"/>
            </a:xfrm>
            <a:custGeom>
              <a:avLst/>
              <a:gdLst/>
              <a:ahLst/>
              <a:cxnLst>
                <a:cxn ang="0">
                  <a:pos x="4061" y="3714"/>
                </a:cxn>
                <a:cxn ang="0">
                  <a:pos x="3926" y="3543"/>
                </a:cxn>
                <a:cxn ang="0">
                  <a:pos x="3794" y="3394"/>
                </a:cxn>
                <a:cxn ang="0">
                  <a:pos x="3670" y="3277"/>
                </a:cxn>
                <a:cxn ang="0">
                  <a:pos x="3542" y="3176"/>
                </a:cxn>
                <a:cxn ang="0">
                  <a:pos x="3418" y="3104"/>
                </a:cxn>
                <a:cxn ang="0">
                  <a:pos x="3295" y="2974"/>
                </a:cxn>
                <a:cxn ang="0">
                  <a:pos x="3173" y="2866"/>
                </a:cxn>
                <a:cxn ang="0">
                  <a:pos x="3053" y="2777"/>
                </a:cxn>
                <a:cxn ang="0">
                  <a:pos x="2935" y="2681"/>
                </a:cxn>
                <a:cxn ang="0">
                  <a:pos x="2813" y="2571"/>
                </a:cxn>
                <a:cxn ang="0">
                  <a:pos x="2698" y="2465"/>
                </a:cxn>
                <a:cxn ang="0">
                  <a:pos x="2582" y="2362"/>
                </a:cxn>
                <a:cxn ang="0">
                  <a:pos x="2467" y="2254"/>
                </a:cxn>
                <a:cxn ang="0">
                  <a:pos x="2352" y="2151"/>
                </a:cxn>
                <a:cxn ang="0">
                  <a:pos x="2242" y="2050"/>
                </a:cxn>
                <a:cxn ang="0">
                  <a:pos x="2131" y="1947"/>
                </a:cxn>
                <a:cxn ang="0">
                  <a:pos x="2021" y="1846"/>
                </a:cxn>
                <a:cxn ang="0">
                  <a:pos x="1911" y="1748"/>
                </a:cxn>
                <a:cxn ang="0">
                  <a:pos x="1805" y="1649"/>
                </a:cxn>
                <a:cxn ang="0">
                  <a:pos x="1699" y="1553"/>
                </a:cxn>
                <a:cxn ang="0">
                  <a:pos x="1594" y="1457"/>
                </a:cxn>
                <a:cxn ang="0">
                  <a:pos x="1488" y="1361"/>
                </a:cxn>
                <a:cxn ang="0">
                  <a:pos x="1385" y="1268"/>
                </a:cxn>
                <a:cxn ang="0">
                  <a:pos x="1284" y="1172"/>
                </a:cxn>
                <a:cxn ang="0">
                  <a:pos x="1183" y="1081"/>
                </a:cxn>
                <a:cxn ang="0">
                  <a:pos x="1083" y="989"/>
                </a:cxn>
                <a:cxn ang="0">
                  <a:pos x="984" y="898"/>
                </a:cxn>
                <a:cxn ang="0">
                  <a:pos x="886" y="809"/>
                </a:cxn>
                <a:cxn ang="0">
                  <a:pos x="790" y="720"/>
                </a:cxn>
                <a:cxn ang="0">
                  <a:pos x="694" y="634"/>
                </a:cxn>
                <a:cxn ang="0">
                  <a:pos x="598" y="548"/>
                </a:cxn>
                <a:cxn ang="0">
                  <a:pos x="504" y="461"/>
                </a:cxn>
                <a:cxn ang="0">
                  <a:pos x="408" y="375"/>
                </a:cxn>
                <a:cxn ang="0">
                  <a:pos x="317" y="291"/>
                </a:cxn>
                <a:cxn ang="0">
                  <a:pos x="226" y="207"/>
                </a:cxn>
                <a:cxn ang="0">
                  <a:pos x="135" y="123"/>
                </a:cxn>
                <a:cxn ang="0">
                  <a:pos x="46" y="41"/>
                </a:cxn>
              </a:cxnLst>
              <a:rect l="0" t="0" r="r" b="b"/>
              <a:pathLst>
                <a:path w="4126" h="3774">
                  <a:moveTo>
                    <a:pt x="4126" y="3774"/>
                  </a:moveTo>
                  <a:lnTo>
                    <a:pt x="4061" y="3714"/>
                  </a:lnTo>
                  <a:lnTo>
                    <a:pt x="3994" y="3651"/>
                  </a:lnTo>
                  <a:lnTo>
                    <a:pt x="3926" y="3543"/>
                  </a:lnTo>
                  <a:lnTo>
                    <a:pt x="3862" y="3447"/>
                  </a:lnTo>
                  <a:lnTo>
                    <a:pt x="3794" y="3394"/>
                  </a:lnTo>
                  <a:lnTo>
                    <a:pt x="3732" y="3327"/>
                  </a:lnTo>
                  <a:lnTo>
                    <a:pt x="3670" y="3277"/>
                  </a:lnTo>
                  <a:lnTo>
                    <a:pt x="3605" y="3229"/>
                  </a:lnTo>
                  <a:lnTo>
                    <a:pt x="3542" y="3176"/>
                  </a:lnTo>
                  <a:lnTo>
                    <a:pt x="3482" y="3133"/>
                  </a:lnTo>
                  <a:lnTo>
                    <a:pt x="3418" y="3104"/>
                  </a:lnTo>
                  <a:lnTo>
                    <a:pt x="3358" y="3049"/>
                  </a:lnTo>
                  <a:lnTo>
                    <a:pt x="3295" y="2974"/>
                  </a:lnTo>
                  <a:lnTo>
                    <a:pt x="3233" y="2914"/>
                  </a:lnTo>
                  <a:lnTo>
                    <a:pt x="3173" y="2866"/>
                  </a:lnTo>
                  <a:lnTo>
                    <a:pt x="3113" y="2823"/>
                  </a:lnTo>
                  <a:lnTo>
                    <a:pt x="3053" y="2777"/>
                  </a:lnTo>
                  <a:lnTo>
                    <a:pt x="2990" y="2729"/>
                  </a:lnTo>
                  <a:lnTo>
                    <a:pt x="2935" y="2681"/>
                  </a:lnTo>
                  <a:lnTo>
                    <a:pt x="2873" y="2626"/>
                  </a:lnTo>
                  <a:lnTo>
                    <a:pt x="2813" y="2571"/>
                  </a:lnTo>
                  <a:lnTo>
                    <a:pt x="2755" y="2521"/>
                  </a:lnTo>
                  <a:lnTo>
                    <a:pt x="2698" y="2465"/>
                  </a:lnTo>
                  <a:lnTo>
                    <a:pt x="2640" y="2413"/>
                  </a:lnTo>
                  <a:lnTo>
                    <a:pt x="2582" y="2362"/>
                  </a:lnTo>
                  <a:lnTo>
                    <a:pt x="2525" y="2307"/>
                  </a:lnTo>
                  <a:lnTo>
                    <a:pt x="2467" y="2254"/>
                  </a:lnTo>
                  <a:lnTo>
                    <a:pt x="2410" y="2204"/>
                  </a:lnTo>
                  <a:lnTo>
                    <a:pt x="2352" y="2151"/>
                  </a:lnTo>
                  <a:lnTo>
                    <a:pt x="2297" y="2098"/>
                  </a:lnTo>
                  <a:lnTo>
                    <a:pt x="2242" y="2050"/>
                  </a:lnTo>
                  <a:lnTo>
                    <a:pt x="2186" y="1997"/>
                  </a:lnTo>
                  <a:lnTo>
                    <a:pt x="2131" y="1947"/>
                  </a:lnTo>
                  <a:lnTo>
                    <a:pt x="2076" y="1897"/>
                  </a:lnTo>
                  <a:lnTo>
                    <a:pt x="2021" y="1846"/>
                  </a:lnTo>
                  <a:lnTo>
                    <a:pt x="1966" y="1798"/>
                  </a:lnTo>
                  <a:lnTo>
                    <a:pt x="1911" y="1748"/>
                  </a:lnTo>
                  <a:lnTo>
                    <a:pt x="1858" y="1700"/>
                  </a:lnTo>
                  <a:lnTo>
                    <a:pt x="1805" y="1649"/>
                  </a:lnTo>
                  <a:lnTo>
                    <a:pt x="1750" y="1601"/>
                  </a:lnTo>
                  <a:lnTo>
                    <a:pt x="1699" y="1553"/>
                  </a:lnTo>
                  <a:lnTo>
                    <a:pt x="1647" y="1503"/>
                  </a:lnTo>
                  <a:lnTo>
                    <a:pt x="1594" y="1457"/>
                  </a:lnTo>
                  <a:lnTo>
                    <a:pt x="1541" y="1409"/>
                  </a:lnTo>
                  <a:lnTo>
                    <a:pt x="1488" y="1361"/>
                  </a:lnTo>
                  <a:lnTo>
                    <a:pt x="1438" y="1313"/>
                  </a:lnTo>
                  <a:lnTo>
                    <a:pt x="1385" y="1268"/>
                  </a:lnTo>
                  <a:lnTo>
                    <a:pt x="1335" y="1222"/>
                  </a:lnTo>
                  <a:lnTo>
                    <a:pt x="1284" y="1172"/>
                  </a:lnTo>
                  <a:lnTo>
                    <a:pt x="1234" y="1126"/>
                  </a:lnTo>
                  <a:lnTo>
                    <a:pt x="1183" y="1081"/>
                  </a:lnTo>
                  <a:lnTo>
                    <a:pt x="1131" y="1035"/>
                  </a:lnTo>
                  <a:lnTo>
                    <a:pt x="1083" y="989"/>
                  </a:lnTo>
                  <a:lnTo>
                    <a:pt x="1035" y="944"/>
                  </a:lnTo>
                  <a:lnTo>
                    <a:pt x="984" y="898"/>
                  </a:lnTo>
                  <a:lnTo>
                    <a:pt x="936" y="855"/>
                  </a:lnTo>
                  <a:lnTo>
                    <a:pt x="886" y="809"/>
                  </a:lnTo>
                  <a:lnTo>
                    <a:pt x="838" y="766"/>
                  </a:lnTo>
                  <a:lnTo>
                    <a:pt x="790" y="720"/>
                  </a:lnTo>
                  <a:lnTo>
                    <a:pt x="739" y="677"/>
                  </a:lnTo>
                  <a:lnTo>
                    <a:pt x="694" y="634"/>
                  </a:lnTo>
                  <a:lnTo>
                    <a:pt x="646" y="591"/>
                  </a:lnTo>
                  <a:lnTo>
                    <a:pt x="598" y="548"/>
                  </a:lnTo>
                  <a:lnTo>
                    <a:pt x="550" y="504"/>
                  </a:lnTo>
                  <a:lnTo>
                    <a:pt x="504" y="461"/>
                  </a:lnTo>
                  <a:lnTo>
                    <a:pt x="459" y="418"/>
                  </a:lnTo>
                  <a:lnTo>
                    <a:pt x="408" y="375"/>
                  </a:lnTo>
                  <a:lnTo>
                    <a:pt x="363" y="332"/>
                  </a:lnTo>
                  <a:lnTo>
                    <a:pt x="317" y="291"/>
                  </a:lnTo>
                  <a:lnTo>
                    <a:pt x="271" y="248"/>
                  </a:lnTo>
                  <a:lnTo>
                    <a:pt x="226" y="207"/>
                  </a:lnTo>
                  <a:lnTo>
                    <a:pt x="180" y="164"/>
                  </a:lnTo>
                  <a:lnTo>
                    <a:pt x="135" y="123"/>
                  </a:lnTo>
                  <a:lnTo>
                    <a:pt x="89" y="80"/>
                  </a:lnTo>
                  <a:lnTo>
                    <a:pt x="46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0" name="Freeform 360"/>
            <p:cNvSpPr>
              <a:spLocks noChangeAspect="1"/>
            </p:cNvSpPr>
            <p:nvPr/>
          </p:nvSpPr>
          <p:spPr bwMode="auto">
            <a:xfrm>
              <a:off x="1259" y="2374"/>
              <a:ext cx="1760" cy="1605"/>
            </a:xfrm>
            <a:custGeom>
              <a:avLst/>
              <a:gdLst/>
              <a:ahLst/>
              <a:cxnLst>
                <a:cxn ang="0">
                  <a:pos x="4063" y="3706"/>
                </a:cxn>
                <a:cxn ang="0">
                  <a:pos x="3931" y="3535"/>
                </a:cxn>
                <a:cxn ang="0">
                  <a:pos x="3802" y="3391"/>
                </a:cxn>
                <a:cxn ang="0">
                  <a:pos x="3672" y="3274"/>
                </a:cxn>
                <a:cxn ang="0">
                  <a:pos x="3545" y="3178"/>
                </a:cxn>
                <a:cxn ang="0">
                  <a:pos x="3425" y="3110"/>
                </a:cxn>
                <a:cxn ang="0">
                  <a:pos x="3300" y="2990"/>
                </a:cxn>
                <a:cxn ang="0">
                  <a:pos x="3175" y="2861"/>
                </a:cxn>
                <a:cxn ang="0">
                  <a:pos x="3055" y="2755"/>
                </a:cxn>
                <a:cxn ang="0">
                  <a:pos x="2938" y="2676"/>
                </a:cxn>
                <a:cxn ang="0">
                  <a:pos x="2820" y="2570"/>
                </a:cxn>
                <a:cxn ang="0">
                  <a:pos x="2703" y="2462"/>
                </a:cxn>
                <a:cxn ang="0">
                  <a:pos x="2587" y="2357"/>
                </a:cxn>
                <a:cxn ang="0">
                  <a:pos x="2472" y="2251"/>
                </a:cxn>
                <a:cxn ang="0">
                  <a:pos x="2357" y="2148"/>
                </a:cxn>
                <a:cxn ang="0">
                  <a:pos x="2244" y="2045"/>
                </a:cxn>
                <a:cxn ang="0">
                  <a:pos x="2134" y="1944"/>
                </a:cxn>
                <a:cxn ang="0">
                  <a:pos x="2024" y="1843"/>
                </a:cxn>
                <a:cxn ang="0">
                  <a:pos x="1916" y="1745"/>
                </a:cxn>
                <a:cxn ang="0">
                  <a:pos x="1808" y="1646"/>
                </a:cxn>
                <a:cxn ang="0">
                  <a:pos x="1702" y="1550"/>
                </a:cxn>
                <a:cxn ang="0">
                  <a:pos x="1596" y="1454"/>
                </a:cxn>
                <a:cxn ang="0">
                  <a:pos x="1491" y="1358"/>
                </a:cxn>
                <a:cxn ang="0">
                  <a:pos x="1388" y="1265"/>
                </a:cxn>
                <a:cxn ang="0">
                  <a:pos x="1284" y="1171"/>
                </a:cxn>
                <a:cxn ang="0">
                  <a:pos x="1184" y="1080"/>
                </a:cxn>
                <a:cxn ang="0">
                  <a:pos x="1085" y="989"/>
                </a:cxn>
                <a:cxn ang="0">
                  <a:pos x="987" y="895"/>
                </a:cxn>
                <a:cxn ang="0">
                  <a:pos x="888" y="806"/>
                </a:cxn>
                <a:cxn ang="0">
                  <a:pos x="790" y="720"/>
                </a:cxn>
                <a:cxn ang="0">
                  <a:pos x="694" y="631"/>
                </a:cxn>
                <a:cxn ang="0">
                  <a:pos x="600" y="545"/>
                </a:cxn>
                <a:cxn ang="0">
                  <a:pos x="504" y="458"/>
                </a:cxn>
                <a:cxn ang="0">
                  <a:pos x="411" y="372"/>
                </a:cxn>
                <a:cxn ang="0">
                  <a:pos x="320" y="288"/>
                </a:cxn>
                <a:cxn ang="0">
                  <a:pos x="228" y="204"/>
                </a:cxn>
                <a:cxn ang="0">
                  <a:pos x="135" y="122"/>
                </a:cxn>
                <a:cxn ang="0">
                  <a:pos x="46" y="41"/>
                </a:cxn>
              </a:cxnLst>
              <a:rect l="0" t="0" r="r" b="b"/>
              <a:pathLst>
                <a:path w="4131" h="3768">
                  <a:moveTo>
                    <a:pt x="4131" y="3768"/>
                  </a:moveTo>
                  <a:lnTo>
                    <a:pt x="4063" y="3706"/>
                  </a:lnTo>
                  <a:lnTo>
                    <a:pt x="4001" y="3646"/>
                  </a:lnTo>
                  <a:lnTo>
                    <a:pt x="3931" y="3535"/>
                  </a:lnTo>
                  <a:lnTo>
                    <a:pt x="3867" y="3439"/>
                  </a:lnTo>
                  <a:lnTo>
                    <a:pt x="3802" y="3391"/>
                  </a:lnTo>
                  <a:lnTo>
                    <a:pt x="3735" y="3326"/>
                  </a:lnTo>
                  <a:lnTo>
                    <a:pt x="3672" y="3274"/>
                  </a:lnTo>
                  <a:lnTo>
                    <a:pt x="3607" y="3226"/>
                  </a:lnTo>
                  <a:lnTo>
                    <a:pt x="3545" y="3178"/>
                  </a:lnTo>
                  <a:lnTo>
                    <a:pt x="3485" y="3142"/>
                  </a:lnTo>
                  <a:lnTo>
                    <a:pt x="3425" y="3110"/>
                  </a:lnTo>
                  <a:lnTo>
                    <a:pt x="3363" y="3055"/>
                  </a:lnTo>
                  <a:lnTo>
                    <a:pt x="3300" y="2990"/>
                  </a:lnTo>
                  <a:lnTo>
                    <a:pt x="3238" y="2923"/>
                  </a:lnTo>
                  <a:lnTo>
                    <a:pt x="3175" y="2861"/>
                  </a:lnTo>
                  <a:lnTo>
                    <a:pt x="3115" y="2803"/>
                  </a:lnTo>
                  <a:lnTo>
                    <a:pt x="3055" y="2755"/>
                  </a:lnTo>
                  <a:lnTo>
                    <a:pt x="2995" y="2722"/>
                  </a:lnTo>
                  <a:lnTo>
                    <a:pt x="2938" y="2676"/>
                  </a:lnTo>
                  <a:lnTo>
                    <a:pt x="2878" y="2623"/>
                  </a:lnTo>
                  <a:lnTo>
                    <a:pt x="2820" y="2570"/>
                  </a:lnTo>
                  <a:lnTo>
                    <a:pt x="2760" y="2515"/>
                  </a:lnTo>
                  <a:lnTo>
                    <a:pt x="2703" y="2462"/>
                  </a:lnTo>
                  <a:lnTo>
                    <a:pt x="2645" y="2407"/>
                  </a:lnTo>
                  <a:lnTo>
                    <a:pt x="2587" y="2357"/>
                  </a:lnTo>
                  <a:lnTo>
                    <a:pt x="2527" y="2304"/>
                  </a:lnTo>
                  <a:lnTo>
                    <a:pt x="2472" y="2251"/>
                  </a:lnTo>
                  <a:lnTo>
                    <a:pt x="2415" y="2201"/>
                  </a:lnTo>
                  <a:lnTo>
                    <a:pt x="2357" y="2148"/>
                  </a:lnTo>
                  <a:lnTo>
                    <a:pt x="2302" y="2098"/>
                  </a:lnTo>
                  <a:lnTo>
                    <a:pt x="2244" y="2045"/>
                  </a:lnTo>
                  <a:lnTo>
                    <a:pt x="2189" y="1997"/>
                  </a:lnTo>
                  <a:lnTo>
                    <a:pt x="2134" y="1944"/>
                  </a:lnTo>
                  <a:lnTo>
                    <a:pt x="2079" y="1896"/>
                  </a:lnTo>
                  <a:lnTo>
                    <a:pt x="2024" y="1843"/>
                  </a:lnTo>
                  <a:lnTo>
                    <a:pt x="1971" y="1795"/>
                  </a:lnTo>
                  <a:lnTo>
                    <a:pt x="1916" y="1745"/>
                  </a:lnTo>
                  <a:lnTo>
                    <a:pt x="1860" y="1697"/>
                  </a:lnTo>
                  <a:lnTo>
                    <a:pt x="1808" y="1646"/>
                  </a:lnTo>
                  <a:lnTo>
                    <a:pt x="1755" y="1598"/>
                  </a:lnTo>
                  <a:lnTo>
                    <a:pt x="1702" y="1550"/>
                  </a:lnTo>
                  <a:lnTo>
                    <a:pt x="1647" y="1500"/>
                  </a:lnTo>
                  <a:lnTo>
                    <a:pt x="1596" y="1454"/>
                  </a:lnTo>
                  <a:lnTo>
                    <a:pt x="1544" y="1406"/>
                  </a:lnTo>
                  <a:lnTo>
                    <a:pt x="1491" y="1358"/>
                  </a:lnTo>
                  <a:lnTo>
                    <a:pt x="1440" y="1310"/>
                  </a:lnTo>
                  <a:lnTo>
                    <a:pt x="1388" y="1265"/>
                  </a:lnTo>
                  <a:lnTo>
                    <a:pt x="1337" y="1219"/>
                  </a:lnTo>
                  <a:lnTo>
                    <a:pt x="1284" y="1171"/>
                  </a:lnTo>
                  <a:lnTo>
                    <a:pt x="1236" y="1123"/>
                  </a:lnTo>
                  <a:lnTo>
                    <a:pt x="1184" y="1080"/>
                  </a:lnTo>
                  <a:lnTo>
                    <a:pt x="1136" y="1034"/>
                  </a:lnTo>
                  <a:lnTo>
                    <a:pt x="1085" y="989"/>
                  </a:lnTo>
                  <a:lnTo>
                    <a:pt x="1035" y="943"/>
                  </a:lnTo>
                  <a:lnTo>
                    <a:pt x="987" y="895"/>
                  </a:lnTo>
                  <a:lnTo>
                    <a:pt x="936" y="852"/>
                  </a:lnTo>
                  <a:lnTo>
                    <a:pt x="888" y="806"/>
                  </a:lnTo>
                  <a:lnTo>
                    <a:pt x="838" y="763"/>
                  </a:lnTo>
                  <a:lnTo>
                    <a:pt x="790" y="720"/>
                  </a:lnTo>
                  <a:lnTo>
                    <a:pt x="744" y="674"/>
                  </a:lnTo>
                  <a:lnTo>
                    <a:pt x="694" y="631"/>
                  </a:lnTo>
                  <a:lnTo>
                    <a:pt x="646" y="588"/>
                  </a:lnTo>
                  <a:lnTo>
                    <a:pt x="600" y="545"/>
                  </a:lnTo>
                  <a:lnTo>
                    <a:pt x="550" y="501"/>
                  </a:lnTo>
                  <a:lnTo>
                    <a:pt x="504" y="458"/>
                  </a:lnTo>
                  <a:lnTo>
                    <a:pt x="459" y="415"/>
                  </a:lnTo>
                  <a:lnTo>
                    <a:pt x="411" y="372"/>
                  </a:lnTo>
                  <a:lnTo>
                    <a:pt x="365" y="331"/>
                  </a:lnTo>
                  <a:lnTo>
                    <a:pt x="320" y="288"/>
                  </a:lnTo>
                  <a:lnTo>
                    <a:pt x="274" y="247"/>
                  </a:lnTo>
                  <a:lnTo>
                    <a:pt x="228" y="204"/>
                  </a:lnTo>
                  <a:lnTo>
                    <a:pt x="183" y="163"/>
                  </a:lnTo>
                  <a:lnTo>
                    <a:pt x="135" y="122"/>
                  </a:lnTo>
                  <a:lnTo>
                    <a:pt x="92" y="81"/>
                  </a:lnTo>
                  <a:lnTo>
                    <a:pt x="46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1" name="Freeform 361"/>
            <p:cNvSpPr>
              <a:spLocks noChangeAspect="1"/>
            </p:cNvSpPr>
            <p:nvPr/>
          </p:nvSpPr>
          <p:spPr bwMode="auto">
            <a:xfrm>
              <a:off x="1274" y="2369"/>
              <a:ext cx="1762" cy="1605"/>
            </a:xfrm>
            <a:custGeom>
              <a:avLst/>
              <a:gdLst/>
              <a:ahLst/>
              <a:cxnLst>
                <a:cxn ang="0">
                  <a:pos x="4068" y="3703"/>
                </a:cxn>
                <a:cxn ang="0">
                  <a:pos x="3933" y="3528"/>
                </a:cxn>
                <a:cxn ang="0">
                  <a:pos x="3801" y="3391"/>
                </a:cxn>
                <a:cxn ang="0">
                  <a:pos x="3677" y="3278"/>
                </a:cxn>
                <a:cxn ang="0">
                  <a:pos x="3549" y="3178"/>
                </a:cxn>
                <a:cxn ang="0">
                  <a:pos x="3425" y="3118"/>
                </a:cxn>
                <a:cxn ang="0">
                  <a:pos x="3302" y="3007"/>
                </a:cxn>
                <a:cxn ang="0">
                  <a:pos x="3177" y="2858"/>
                </a:cxn>
                <a:cxn ang="0">
                  <a:pos x="3057" y="2738"/>
                </a:cxn>
                <a:cxn ang="0">
                  <a:pos x="2937" y="2676"/>
                </a:cxn>
                <a:cxn ang="0">
                  <a:pos x="2820" y="2566"/>
                </a:cxn>
                <a:cxn ang="0">
                  <a:pos x="2702" y="2460"/>
                </a:cxn>
                <a:cxn ang="0">
                  <a:pos x="2587" y="2357"/>
                </a:cxn>
                <a:cxn ang="0">
                  <a:pos x="2472" y="2251"/>
                </a:cxn>
                <a:cxn ang="0">
                  <a:pos x="2357" y="2146"/>
                </a:cxn>
                <a:cxn ang="0">
                  <a:pos x="2244" y="2045"/>
                </a:cxn>
                <a:cxn ang="0">
                  <a:pos x="2133" y="1944"/>
                </a:cxn>
                <a:cxn ang="0">
                  <a:pos x="2023" y="1843"/>
                </a:cxn>
                <a:cxn ang="0">
                  <a:pos x="1915" y="1747"/>
                </a:cxn>
                <a:cxn ang="0">
                  <a:pos x="1807" y="1649"/>
                </a:cxn>
                <a:cxn ang="0">
                  <a:pos x="1699" y="1550"/>
                </a:cxn>
                <a:cxn ang="0">
                  <a:pos x="1596" y="1454"/>
                </a:cxn>
                <a:cxn ang="0">
                  <a:pos x="1490" y="1361"/>
                </a:cxn>
                <a:cxn ang="0">
                  <a:pos x="1390" y="1265"/>
                </a:cxn>
                <a:cxn ang="0">
                  <a:pos x="1286" y="1174"/>
                </a:cxn>
                <a:cxn ang="0">
                  <a:pos x="1186" y="1080"/>
                </a:cxn>
                <a:cxn ang="0">
                  <a:pos x="1085" y="989"/>
                </a:cxn>
                <a:cxn ang="0">
                  <a:pos x="986" y="900"/>
                </a:cxn>
                <a:cxn ang="0">
                  <a:pos x="886" y="811"/>
                </a:cxn>
                <a:cxn ang="0">
                  <a:pos x="790" y="720"/>
                </a:cxn>
                <a:cxn ang="0">
                  <a:pos x="691" y="631"/>
                </a:cxn>
                <a:cxn ang="0">
                  <a:pos x="598" y="545"/>
                </a:cxn>
                <a:cxn ang="0">
                  <a:pos x="502" y="458"/>
                </a:cxn>
                <a:cxn ang="0">
                  <a:pos x="410" y="374"/>
                </a:cxn>
                <a:cxn ang="0">
                  <a:pos x="317" y="290"/>
                </a:cxn>
                <a:cxn ang="0">
                  <a:pos x="226" y="209"/>
                </a:cxn>
                <a:cxn ang="0">
                  <a:pos x="134" y="125"/>
                </a:cxn>
                <a:cxn ang="0">
                  <a:pos x="43" y="41"/>
                </a:cxn>
              </a:cxnLst>
              <a:rect l="0" t="0" r="r" b="b"/>
              <a:pathLst>
                <a:path w="4133" h="3766">
                  <a:moveTo>
                    <a:pt x="4133" y="3766"/>
                  </a:moveTo>
                  <a:lnTo>
                    <a:pt x="4068" y="3703"/>
                  </a:lnTo>
                  <a:lnTo>
                    <a:pt x="4001" y="3643"/>
                  </a:lnTo>
                  <a:lnTo>
                    <a:pt x="3933" y="3528"/>
                  </a:lnTo>
                  <a:lnTo>
                    <a:pt x="3869" y="3430"/>
                  </a:lnTo>
                  <a:lnTo>
                    <a:pt x="3801" y="3391"/>
                  </a:lnTo>
                  <a:lnTo>
                    <a:pt x="3739" y="3331"/>
                  </a:lnTo>
                  <a:lnTo>
                    <a:pt x="3677" y="3278"/>
                  </a:lnTo>
                  <a:lnTo>
                    <a:pt x="3612" y="3223"/>
                  </a:lnTo>
                  <a:lnTo>
                    <a:pt x="3549" y="3178"/>
                  </a:lnTo>
                  <a:lnTo>
                    <a:pt x="3485" y="3154"/>
                  </a:lnTo>
                  <a:lnTo>
                    <a:pt x="3425" y="3118"/>
                  </a:lnTo>
                  <a:lnTo>
                    <a:pt x="3365" y="3062"/>
                  </a:lnTo>
                  <a:lnTo>
                    <a:pt x="3302" y="3007"/>
                  </a:lnTo>
                  <a:lnTo>
                    <a:pt x="3237" y="2935"/>
                  </a:lnTo>
                  <a:lnTo>
                    <a:pt x="3177" y="2858"/>
                  </a:lnTo>
                  <a:lnTo>
                    <a:pt x="3115" y="2786"/>
                  </a:lnTo>
                  <a:lnTo>
                    <a:pt x="3057" y="2738"/>
                  </a:lnTo>
                  <a:lnTo>
                    <a:pt x="2995" y="2714"/>
                  </a:lnTo>
                  <a:lnTo>
                    <a:pt x="2937" y="2676"/>
                  </a:lnTo>
                  <a:lnTo>
                    <a:pt x="2877" y="2621"/>
                  </a:lnTo>
                  <a:lnTo>
                    <a:pt x="2820" y="2566"/>
                  </a:lnTo>
                  <a:lnTo>
                    <a:pt x="2760" y="2515"/>
                  </a:lnTo>
                  <a:lnTo>
                    <a:pt x="2702" y="2460"/>
                  </a:lnTo>
                  <a:lnTo>
                    <a:pt x="2645" y="2407"/>
                  </a:lnTo>
                  <a:lnTo>
                    <a:pt x="2587" y="2357"/>
                  </a:lnTo>
                  <a:lnTo>
                    <a:pt x="2529" y="2302"/>
                  </a:lnTo>
                  <a:lnTo>
                    <a:pt x="2472" y="2251"/>
                  </a:lnTo>
                  <a:lnTo>
                    <a:pt x="2414" y="2198"/>
                  </a:lnTo>
                  <a:lnTo>
                    <a:pt x="2357" y="2146"/>
                  </a:lnTo>
                  <a:lnTo>
                    <a:pt x="2301" y="2098"/>
                  </a:lnTo>
                  <a:lnTo>
                    <a:pt x="2244" y="2045"/>
                  </a:lnTo>
                  <a:lnTo>
                    <a:pt x="2189" y="1994"/>
                  </a:lnTo>
                  <a:lnTo>
                    <a:pt x="2133" y="1944"/>
                  </a:lnTo>
                  <a:lnTo>
                    <a:pt x="2081" y="1894"/>
                  </a:lnTo>
                  <a:lnTo>
                    <a:pt x="2023" y="1843"/>
                  </a:lnTo>
                  <a:lnTo>
                    <a:pt x="1970" y="1795"/>
                  </a:lnTo>
                  <a:lnTo>
                    <a:pt x="1915" y="1747"/>
                  </a:lnTo>
                  <a:lnTo>
                    <a:pt x="1862" y="1697"/>
                  </a:lnTo>
                  <a:lnTo>
                    <a:pt x="1807" y="1649"/>
                  </a:lnTo>
                  <a:lnTo>
                    <a:pt x="1754" y="1598"/>
                  </a:lnTo>
                  <a:lnTo>
                    <a:pt x="1699" y="1550"/>
                  </a:lnTo>
                  <a:lnTo>
                    <a:pt x="1649" y="1502"/>
                  </a:lnTo>
                  <a:lnTo>
                    <a:pt x="1596" y="1454"/>
                  </a:lnTo>
                  <a:lnTo>
                    <a:pt x="1541" y="1406"/>
                  </a:lnTo>
                  <a:lnTo>
                    <a:pt x="1490" y="1361"/>
                  </a:lnTo>
                  <a:lnTo>
                    <a:pt x="1438" y="1310"/>
                  </a:lnTo>
                  <a:lnTo>
                    <a:pt x="1390" y="1265"/>
                  </a:lnTo>
                  <a:lnTo>
                    <a:pt x="1337" y="1219"/>
                  </a:lnTo>
                  <a:lnTo>
                    <a:pt x="1286" y="1174"/>
                  </a:lnTo>
                  <a:lnTo>
                    <a:pt x="1234" y="1128"/>
                  </a:lnTo>
                  <a:lnTo>
                    <a:pt x="1186" y="1080"/>
                  </a:lnTo>
                  <a:lnTo>
                    <a:pt x="1133" y="1034"/>
                  </a:lnTo>
                  <a:lnTo>
                    <a:pt x="1085" y="989"/>
                  </a:lnTo>
                  <a:lnTo>
                    <a:pt x="1034" y="943"/>
                  </a:lnTo>
                  <a:lnTo>
                    <a:pt x="986" y="900"/>
                  </a:lnTo>
                  <a:lnTo>
                    <a:pt x="934" y="854"/>
                  </a:lnTo>
                  <a:lnTo>
                    <a:pt x="886" y="811"/>
                  </a:lnTo>
                  <a:lnTo>
                    <a:pt x="838" y="763"/>
                  </a:lnTo>
                  <a:lnTo>
                    <a:pt x="790" y="720"/>
                  </a:lnTo>
                  <a:lnTo>
                    <a:pt x="742" y="677"/>
                  </a:lnTo>
                  <a:lnTo>
                    <a:pt x="691" y="631"/>
                  </a:lnTo>
                  <a:lnTo>
                    <a:pt x="646" y="588"/>
                  </a:lnTo>
                  <a:lnTo>
                    <a:pt x="598" y="545"/>
                  </a:lnTo>
                  <a:lnTo>
                    <a:pt x="550" y="501"/>
                  </a:lnTo>
                  <a:lnTo>
                    <a:pt x="502" y="458"/>
                  </a:lnTo>
                  <a:lnTo>
                    <a:pt x="456" y="417"/>
                  </a:lnTo>
                  <a:lnTo>
                    <a:pt x="410" y="374"/>
                  </a:lnTo>
                  <a:lnTo>
                    <a:pt x="365" y="331"/>
                  </a:lnTo>
                  <a:lnTo>
                    <a:pt x="317" y="290"/>
                  </a:lnTo>
                  <a:lnTo>
                    <a:pt x="271" y="247"/>
                  </a:lnTo>
                  <a:lnTo>
                    <a:pt x="226" y="209"/>
                  </a:lnTo>
                  <a:lnTo>
                    <a:pt x="180" y="165"/>
                  </a:lnTo>
                  <a:lnTo>
                    <a:pt x="134" y="125"/>
                  </a:lnTo>
                  <a:lnTo>
                    <a:pt x="89" y="84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2" name="Freeform 362"/>
            <p:cNvSpPr>
              <a:spLocks noChangeAspect="1"/>
            </p:cNvSpPr>
            <p:nvPr/>
          </p:nvSpPr>
          <p:spPr bwMode="auto">
            <a:xfrm>
              <a:off x="1288" y="2366"/>
              <a:ext cx="1762" cy="1601"/>
            </a:xfrm>
            <a:custGeom>
              <a:avLst/>
              <a:gdLst/>
              <a:ahLst/>
              <a:cxnLst>
                <a:cxn ang="0">
                  <a:pos x="4067" y="3698"/>
                </a:cxn>
                <a:cxn ang="0">
                  <a:pos x="3935" y="3542"/>
                </a:cxn>
                <a:cxn ang="0">
                  <a:pos x="3806" y="3374"/>
                </a:cxn>
                <a:cxn ang="0">
                  <a:pos x="3676" y="3261"/>
                </a:cxn>
                <a:cxn ang="0">
                  <a:pos x="3549" y="3170"/>
                </a:cxn>
                <a:cxn ang="0">
                  <a:pos x="3427" y="3113"/>
                </a:cxn>
                <a:cxn ang="0">
                  <a:pos x="3302" y="3000"/>
                </a:cxn>
                <a:cxn ang="0">
                  <a:pos x="3179" y="2861"/>
                </a:cxn>
                <a:cxn ang="0">
                  <a:pos x="3057" y="2729"/>
                </a:cxn>
                <a:cxn ang="0">
                  <a:pos x="2939" y="2652"/>
                </a:cxn>
                <a:cxn ang="0">
                  <a:pos x="2819" y="2556"/>
                </a:cxn>
                <a:cxn ang="0">
                  <a:pos x="2702" y="2455"/>
                </a:cxn>
                <a:cxn ang="0">
                  <a:pos x="2587" y="2349"/>
                </a:cxn>
                <a:cxn ang="0">
                  <a:pos x="2471" y="2246"/>
                </a:cxn>
                <a:cxn ang="0">
                  <a:pos x="2359" y="2141"/>
                </a:cxn>
                <a:cxn ang="0">
                  <a:pos x="2243" y="2042"/>
                </a:cxn>
                <a:cxn ang="0">
                  <a:pos x="2133" y="1941"/>
                </a:cxn>
                <a:cxn ang="0">
                  <a:pos x="2023" y="1838"/>
                </a:cxn>
                <a:cxn ang="0">
                  <a:pos x="1915" y="1742"/>
                </a:cxn>
                <a:cxn ang="0">
                  <a:pos x="1807" y="1644"/>
                </a:cxn>
                <a:cxn ang="0">
                  <a:pos x="1701" y="1545"/>
                </a:cxn>
                <a:cxn ang="0">
                  <a:pos x="1593" y="1449"/>
                </a:cxn>
                <a:cxn ang="0">
                  <a:pos x="1490" y="1356"/>
                </a:cxn>
                <a:cxn ang="0">
                  <a:pos x="1387" y="1260"/>
                </a:cxn>
                <a:cxn ang="0">
                  <a:pos x="1286" y="1169"/>
                </a:cxn>
                <a:cxn ang="0">
                  <a:pos x="1183" y="1077"/>
                </a:cxn>
                <a:cxn ang="0">
                  <a:pos x="1082" y="984"/>
                </a:cxn>
                <a:cxn ang="0">
                  <a:pos x="984" y="895"/>
                </a:cxn>
                <a:cxn ang="0">
                  <a:pos x="885" y="806"/>
                </a:cxn>
                <a:cxn ang="0">
                  <a:pos x="787" y="717"/>
                </a:cxn>
                <a:cxn ang="0">
                  <a:pos x="693" y="631"/>
                </a:cxn>
                <a:cxn ang="0">
                  <a:pos x="595" y="542"/>
                </a:cxn>
                <a:cxn ang="0">
                  <a:pos x="504" y="458"/>
                </a:cxn>
                <a:cxn ang="0">
                  <a:pos x="408" y="369"/>
                </a:cxn>
                <a:cxn ang="0">
                  <a:pos x="316" y="288"/>
                </a:cxn>
                <a:cxn ang="0">
                  <a:pos x="223" y="204"/>
                </a:cxn>
                <a:cxn ang="0">
                  <a:pos x="132" y="120"/>
                </a:cxn>
                <a:cxn ang="0">
                  <a:pos x="43" y="38"/>
                </a:cxn>
              </a:cxnLst>
              <a:rect l="0" t="0" r="r" b="b"/>
              <a:pathLst>
                <a:path w="4135" h="3758">
                  <a:moveTo>
                    <a:pt x="4135" y="3758"/>
                  </a:moveTo>
                  <a:lnTo>
                    <a:pt x="4067" y="3698"/>
                  </a:lnTo>
                  <a:lnTo>
                    <a:pt x="4003" y="3636"/>
                  </a:lnTo>
                  <a:lnTo>
                    <a:pt x="3935" y="3542"/>
                  </a:lnTo>
                  <a:lnTo>
                    <a:pt x="3871" y="3434"/>
                  </a:lnTo>
                  <a:lnTo>
                    <a:pt x="3806" y="3374"/>
                  </a:lnTo>
                  <a:lnTo>
                    <a:pt x="3739" y="3321"/>
                  </a:lnTo>
                  <a:lnTo>
                    <a:pt x="3676" y="3261"/>
                  </a:lnTo>
                  <a:lnTo>
                    <a:pt x="3611" y="3204"/>
                  </a:lnTo>
                  <a:lnTo>
                    <a:pt x="3549" y="3170"/>
                  </a:lnTo>
                  <a:lnTo>
                    <a:pt x="3489" y="3149"/>
                  </a:lnTo>
                  <a:lnTo>
                    <a:pt x="3427" y="3113"/>
                  </a:lnTo>
                  <a:lnTo>
                    <a:pt x="3367" y="3057"/>
                  </a:lnTo>
                  <a:lnTo>
                    <a:pt x="3302" y="3000"/>
                  </a:lnTo>
                  <a:lnTo>
                    <a:pt x="3242" y="2933"/>
                  </a:lnTo>
                  <a:lnTo>
                    <a:pt x="3179" y="2861"/>
                  </a:lnTo>
                  <a:lnTo>
                    <a:pt x="3117" y="2789"/>
                  </a:lnTo>
                  <a:lnTo>
                    <a:pt x="3057" y="2729"/>
                  </a:lnTo>
                  <a:lnTo>
                    <a:pt x="2997" y="2695"/>
                  </a:lnTo>
                  <a:lnTo>
                    <a:pt x="2939" y="2652"/>
                  </a:lnTo>
                  <a:lnTo>
                    <a:pt x="2879" y="2601"/>
                  </a:lnTo>
                  <a:lnTo>
                    <a:pt x="2819" y="2556"/>
                  </a:lnTo>
                  <a:lnTo>
                    <a:pt x="2759" y="2508"/>
                  </a:lnTo>
                  <a:lnTo>
                    <a:pt x="2702" y="2455"/>
                  </a:lnTo>
                  <a:lnTo>
                    <a:pt x="2647" y="2405"/>
                  </a:lnTo>
                  <a:lnTo>
                    <a:pt x="2587" y="2349"/>
                  </a:lnTo>
                  <a:lnTo>
                    <a:pt x="2529" y="2297"/>
                  </a:lnTo>
                  <a:lnTo>
                    <a:pt x="2471" y="2246"/>
                  </a:lnTo>
                  <a:lnTo>
                    <a:pt x="2414" y="2193"/>
                  </a:lnTo>
                  <a:lnTo>
                    <a:pt x="2359" y="2141"/>
                  </a:lnTo>
                  <a:lnTo>
                    <a:pt x="2303" y="2090"/>
                  </a:lnTo>
                  <a:lnTo>
                    <a:pt x="2243" y="2042"/>
                  </a:lnTo>
                  <a:lnTo>
                    <a:pt x="2191" y="1989"/>
                  </a:lnTo>
                  <a:lnTo>
                    <a:pt x="2133" y="1941"/>
                  </a:lnTo>
                  <a:lnTo>
                    <a:pt x="2078" y="1889"/>
                  </a:lnTo>
                  <a:lnTo>
                    <a:pt x="2023" y="1838"/>
                  </a:lnTo>
                  <a:lnTo>
                    <a:pt x="1968" y="1790"/>
                  </a:lnTo>
                  <a:lnTo>
                    <a:pt x="1915" y="1742"/>
                  </a:lnTo>
                  <a:lnTo>
                    <a:pt x="1862" y="1692"/>
                  </a:lnTo>
                  <a:lnTo>
                    <a:pt x="1807" y="1644"/>
                  </a:lnTo>
                  <a:lnTo>
                    <a:pt x="1752" y="1593"/>
                  </a:lnTo>
                  <a:lnTo>
                    <a:pt x="1701" y="1545"/>
                  </a:lnTo>
                  <a:lnTo>
                    <a:pt x="1648" y="1497"/>
                  </a:lnTo>
                  <a:lnTo>
                    <a:pt x="1593" y="1449"/>
                  </a:lnTo>
                  <a:lnTo>
                    <a:pt x="1543" y="1401"/>
                  </a:lnTo>
                  <a:lnTo>
                    <a:pt x="1490" y="1356"/>
                  </a:lnTo>
                  <a:lnTo>
                    <a:pt x="1440" y="1305"/>
                  </a:lnTo>
                  <a:lnTo>
                    <a:pt x="1387" y="1260"/>
                  </a:lnTo>
                  <a:lnTo>
                    <a:pt x="1334" y="1214"/>
                  </a:lnTo>
                  <a:lnTo>
                    <a:pt x="1286" y="1169"/>
                  </a:lnTo>
                  <a:lnTo>
                    <a:pt x="1233" y="1123"/>
                  </a:lnTo>
                  <a:lnTo>
                    <a:pt x="1183" y="1077"/>
                  </a:lnTo>
                  <a:lnTo>
                    <a:pt x="1135" y="1029"/>
                  </a:lnTo>
                  <a:lnTo>
                    <a:pt x="1082" y="984"/>
                  </a:lnTo>
                  <a:lnTo>
                    <a:pt x="1032" y="938"/>
                  </a:lnTo>
                  <a:lnTo>
                    <a:pt x="984" y="895"/>
                  </a:lnTo>
                  <a:lnTo>
                    <a:pt x="936" y="849"/>
                  </a:lnTo>
                  <a:lnTo>
                    <a:pt x="885" y="806"/>
                  </a:lnTo>
                  <a:lnTo>
                    <a:pt x="837" y="758"/>
                  </a:lnTo>
                  <a:lnTo>
                    <a:pt x="787" y="717"/>
                  </a:lnTo>
                  <a:lnTo>
                    <a:pt x="739" y="674"/>
                  </a:lnTo>
                  <a:lnTo>
                    <a:pt x="693" y="631"/>
                  </a:lnTo>
                  <a:lnTo>
                    <a:pt x="643" y="585"/>
                  </a:lnTo>
                  <a:lnTo>
                    <a:pt x="595" y="542"/>
                  </a:lnTo>
                  <a:lnTo>
                    <a:pt x="549" y="501"/>
                  </a:lnTo>
                  <a:lnTo>
                    <a:pt x="504" y="458"/>
                  </a:lnTo>
                  <a:lnTo>
                    <a:pt x="453" y="415"/>
                  </a:lnTo>
                  <a:lnTo>
                    <a:pt x="408" y="369"/>
                  </a:lnTo>
                  <a:lnTo>
                    <a:pt x="362" y="331"/>
                  </a:lnTo>
                  <a:lnTo>
                    <a:pt x="316" y="288"/>
                  </a:lnTo>
                  <a:lnTo>
                    <a:pt x="268" y="247"/>
                  </a:lnTo>
                  <a:lnTo>
                    <a:pt x="223" y="204"/>
                  </a:lnTo>
                  <a:lnTo>
                    <a:pt x="177" y="163"/>
                  </a:lnTo>
                  <a:lnTo>
                    <a:pt x="132" y="120"/>
                  </a:lnTo>
                  <a:lnTo>
                    <a:pt x="88" y="79"/>
                  </a:lnTo>
                  <a:lnTo>
                    <a:pt x="43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3" name="Freeform 363"/>
            <p:cNvSpPr>
              <a:spLocks noChangeAspect="1"/>
            </p:cNvSpPr>
            <p:nvPr/>
          </p:nvSpPr>
          <p:spPr bwMode="auto">
            <a:xfrm>
              <a:off x="1301" y="2361"/>
              <a:ext cx="1764" cy="1599"/>
            </a:xfrm>
            <a:custGeom>
              <a:avLst/>
              <a:gdLst/>
              <a:ahLst/>
              <a:cxnLst>
                <a:cxn ang="0">
                  <a:pos x="4075" y="3694"/>
                </a:cxn>
                <a:cxn ang="0">
                  <a:pos x="3940" y="3557"/>
                </a:cxn>
                <a:cxn ang="0">
                  <a:pos x="3808" y="3362"/>
                </a:cxn>
                <a:cxn ang="0">
                  <a:pos x="3679" y="3249"/>
                </a:cxn>
                <a:cxn ang="0">
                  <a:pos x="3554" y="3165"/>
                </a:cxn>
                <a:cxn ang="0">
                  <a:pos x="3432" y="3110"/>
                </a:cxn>
                <a:cxn ang="0">
                  <a:pos x="3304" y="2997"/>
                </a:cxn>
                <a:cxn ang="0">
                  <a:pos x="3184" y="2873"/>
                </a:cxn>
                <a:cxn ang="0">
                  <a:pos x="3060" y="2724"/>
                </a:cxn>
                <a:cxn ang="0">
                  <a:pos x="2940" y="2635"/>
                </a:cxn>
                <a:cxn ang="0">
                  <a:pos x="2822" y="2551"/>
                </a:cxn>
                <a:cxn ang="0">
                  <a:pos x="2707" y="2453"/>
                </a:cxn>
                <a:cxn ang="0">
                  <a:pos x="2589" y="2349"/>
                </a:cxn>
                <a:cxn ang="0">
                  <a:pos x="2476" y="2246"/>
                </a:cxn>
                <a:cxn ang="0">
                  <a:pos x="2361" y="2143"/>
                </a:cxn>
                <a:cxn ang="0">
                  <a:pos x="2248" y="2037"/>
                </a:cxn>
                <a:cxn ang="0">
                  <a:pos x="2136" y="1937"/>
                </a:cxn>
                <a:cxn ang="0">
                  <a:pos x="2028" y="1841"/>
                </a:cxn>
                <a:cxn ang="0">
                  <a:pos x="1917" y="1740"/>
                </a:cxn>
                <a:cxn ang="0">
                  <a:pos x="1812" y="1641"/>
                </a:cxn>
                <a:cxn ang="0">
                  <a:pos x="1704" y="1545"/>
                </a:cxn>
                <a:cxn ang="0">
                  <a:pos x="1598" y="1452"/>
                </a:cxn>
                <a:cxn ang="0">
                  <a:pos x="1493" y="1356"/>
                </a:cxn>
                <a:cxn ang="0">
                  <a:pos x="1392" y="1262"/>
                </a:cxn>
                <a:cxn ang="0">
                  <a:pos x="1286" y="1169"/>
                </a:cxn>
                <a:cxn ang="0">
                  <a:pos x="1185" y="1077"/>
                </a:cxn>
                <a:cxn ang="0">
                  <a:pos x="1085" y="984"/>
                </a:cxn>
                <a:cxn ang="0">
                  <a:pos x="984" y="895"/>
                </a:cxn>
                <a:cxn ang="0">
                  <a:pos x="888" y="806"/>
                </a:cxn>
                <a:cxn ang="0">
                  <a:pos x="789" y="717"/>
                </a:cxn>
                <a:cxn ang="0">
                  <a:pos x="693" y="631"/>
                </a:cxn>
                <a:cxn ang="0">
                  <a:pos x="597" y="544"/>
                </a:cxn>
                <a:cxn ang="0">
                  <a:pos x="504" y="458"/>
                </a:cxn>
                <a:cxn ang="0">
                  <a:pos x="408" y="374"/>
                </a:cxn>
                <a:cxn ang="0">
                  <a:pos x="317" y="290"/>
                </a:cxn>
                <a:cxn ang="0">
                  <a:pos x="223" y="206"/>
                </a:cxn>
                <a:cxn ang="0">
                  <a:pos x="132" y="122"/>
                </a:cxn>
                <a:cxn ang="0">
                  <a:pos x="43" y="43"/>
                </a:cxn>
              </a:cxnLst>
              <a:rect l="0" t="0" r="r" b="b"/>
              <a:pathLst>
                <a:path w="4140" h="3754">
                  <a:moveTo>
                    <a:pt x="4140" y="3754"/>
                  </a:moveTo>
                  <a:lnTo>
                    <a:pt x="4075" y="3694"/>
                  </a:lnTo>
                  <a:lnTo>
                    <a:pt x="4008" y="3634"/>
                  </a:lnTo>
                  <a:lnTo>
                    <a:pt x="3940" y="3557"/>
                  </a:lnTo>
                  <a:lnTo>
                    <a:pt x="3876" y="3441"/>
                  </a:lnTo>
                  <a:lnTo>
                    <a:pt x="3808" y="3362"/>
                  </a:lnTo>
                  <a:lnTo>
                    <a:pt x="3746" y="3317"/>
                  </a:lnTo>
                  <a:lnTo>
                    <a:pt x="3679" y="3249"/>
                  </a:lnTo>
                  <a:lnTo>
                    <a:pt x="3616" y="3189"/>
                  </a:lnTo>
                  <a:lnTo>
                    <a:pt x="3554" y="3165"/>
                  </a:lnTo>
                  <a:lnTo>
                    <a:pt x="3492" y="3151"/>
                  </a:lnTo>
                  <a:lnTo>
                    <a:pt x="3432" y="3110"/>
                  </a:lnTo>
                  <a:lnTo>
                    <a:pt x="3369" y="3055"/>
                  </a:lnTo>
                  <a:lnTo>
                    <a:pt x="3304" y="2997"/>
                  </a:lnTo>
                  <a:lnTo>
                    <a:pt x="3244" y="2937"/>
                  </a:lnTo>
                  <a:lnTo>
                    <a:pt x="3184" y="2873"/>
                  </a:lnTo>
                  <a:lnTo>
                    <a:pt x="3122" y="2796"/>
                  </a:lnTo>
                  <a:lnTo>
                    <a:pt x="3060" y="2724"/>
                  </a:lnTo>
                  <a:lnTo>
                    <a:pt x="3000" y="2681"/>
                  </a:lnTo>
                  <a:lnTo>
                    <a:pt x="2940" y="2635"/>
                  </a:lnTo>
                  <a:lnTo>
                    <a:pt x="2882" y="2585"/>
                  </a:lnTo>
                  <a:lnTo>
                    <a:pt x="2822" y="2551"/>
                  </a:lnTo>
                  <a:lnTo>
                    <a:pt x="2764" y="2508"/>
                  </a:lnTo>
                  <a:lnTo>
                    <a:pt x="2707" y="2453"/>
                  </a:lnTo>
                  <a:lnTo>
                    <a:pt x="2649" y="2402"/>
                  </a:lnTo>
                  <a:lnTo>
                    <a:pt x="2589" y="2349"/>
                  </a:lnTo>
                  <a:lnTo>
                    <a:pt x="2532" y="2297"/>
                  </a:lnTo>
                  <a:lnTo>
                    <a:pt x="2476" y="2246"/>
                  </a:lnTo>
                  <a:lnTo>
                    <a:pt x="2419" y="2193"/>
                  </a:lnTo>
                  <a:lnTo>
                    <a:pt x="2361" y="2143"/>
                  </a:lnTo>
                  <a:lnTo>
                    <a:pt x="2304" y="2090"/>
                  </a:lnTo>
                  <a:lnTo>
                    <a:pt x="2248" y="2037"/>
                  </a:lnTo>
                  <a:lnTo>
                    <a:pt x="2193" y="1989"/>
                  </a:lnTo>
                  <a:lnTo>
                    <a:pt x="2136" y="1937"/>
                  </a:lnTo>
                  <a:lnTo>
                    <a:pt x="2080" y="1889"/>
                  </a:lnTo>
                  <a:lnTo>
                    <a:pt x="2028" y="1841"/>
                  </a:lnTo>
                  <a:lnTo>
                    <a:pt x="1973" y="1790"/>
                  </a:lnTo>
                  <a:lnTo>
                    <a:pt x="1917" y="1740"/>
                  </a:lnTo>
                  <a:lnTo>
                    <a:pt x="1862" y="1689"/>
                  </a:lnTo>
                  <a:lnTo>
                    <a:pt x="1812" y="1641"/>
                  </a:lnTo>
                  <a:lnTo>
                    <a:pt x="1757" y="1596"/>
                  </a:lnTo>
                  <a:lnTo>
                    <a:pt x="1704" y="1545"/>
                  </a:lnTo>
                  <a:lnTo>
                    <a:pt x="1649" y="1497"/>
                  </a:lnTo>
                  <a:lnTo>
                    <a:pt x="1598" y="1452"/>
                  </a:lnTo>
                  <a:lnTo>
                    <a:pt x="1545" y="1401"/>
                  </a:lnTo>
                  <a:lnTo>
                    <a:pt x="1493" y="1356"/>
                  </a:lnTo>
                  <a:lnTo>
                    <a:pt x="1442" y="1308"/>
                  </a:lnTo>
                  <a:lnTo>
                    <a:pt x="1392" y="1262"/>
                  </a:lnTo>
                  <a:lnTo>
                    <a:pt x="1339" y="1214"/>
                  </a:lnTo>
                  <a:lnTo>
                    <a:pt x="1286" y="1169"/>
                  </a:lnTo>
                  <a:lnTo>
                    <a:pt x="1236" y="1123"/>
                  </a:lnTo>
                  <a:lnTo>
                    <a:pt x="1185" y="1077"/>
                  </a:lnTo>
                  <a:lnTo>
                    <a:pt x="1133" y="1029"/>
                  </a:lnTo>
                  <a:lnTo>
                    <a:pt x="1085" y="984"/>
                  </a:lnTo>
                  <a:lnTo>
                    <a:pt x="1037" y="941"/>
                  </a:lnTo>
                  <a:lnTo>
                    <a:pt x="984" y="895"/>
                  </a:lnTo>
                  <a:lnTo>
                    <a:pt x="936" y="852"/>
                  </a:lnTo>
                  <a:lnTo>
                    <a:pt x="888" y="806"/>
                  </a:lnTo>
                  <a:lnTo>
                    <a:pt x="837" y="763"/>
                  </a:lnTo>
                  <a:lnTo>
                    <a:pt x="789" y="717"/>
                  </a:lnTo>
                  <a:lnTo>
                    <a:pt x="741" y="674"/>
                  </a:lnTo>
                  <a:lnTo>
                    <a:pt x="693" y="631"/>
                  </a:lnTo>
                  <a:lnTo>
                    <a:pt x="645" y="588"/>
                  </a:lnTo>
                  <a:lnTo>
                    <a:pt x="597" y="544"/>
                  </a:lnTo>
                  <a:lnTo>
                    <a:pt x="549" y="501"/>
                  </a:lnTo>
                  <a:lnTo>
                    <a:pt x="504" y="458"/>
                  </a:lnTo>
                  <a:lnTo>
                    <a:pt x="453" y="415"/>
                  </a:lnTo>
                  <a:lnTo>
                    <a:pt x="408" y="374"/>
                  </a:lnTo>
                  <a:lnTo>
                    <a:pt x="362" y="331"/>
                  </a:lnTo>
                  <a:lnTo>
                    <a:pt x="317" y="290"/>
                  </a:lnTo>
                  <a:lnTo>
                    <a:pt x="269" y="247"/>
                  </a:lnTo>
                  <a:lnTo>
                    <a:pt x="223" y="206"/>
                  </a:lnTo>
                  <a:lnTo>
                    <a:pt x="177" y="163"/>
                  </a:lnTo>
                  <a:lnTo>
                    <a:pt x="132" y="122"/>
                  </a:lnTo>
                  <a:lnTo>
                    <a:pt x="89" y="84"/>
                  </a:lnTo>
                  <a:lnTo>
                    <a:pt x="43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4" name="Freeform 364"/>
            <p:cNvSpPr>
              <a:spLocks noChangeAspect="1"/>
            </p:cNvSpPr>
            <p:nvPr/>
          </p:nvSpPr>
          <p:spPr bwMode="auto">
            <a:xfrm>
              <a:off x="1315" y="2357"/>
              <a:ext cx="1766" cy="1596"/>
            </a:xfrm>
            <a:custGeom>
              <a:avLst/>
              <a:gdLst/>
              <a:ahLst/>
              <a:cxnLst>
                <a:cxn ang="0">
                  <a:pos x="4077" y="3692"/>
                </a:cxn>
                <a:cxn ang="0">
                  <a:pos x="3945" y="3569"/>
                </a:cxn>
                <a:cxn ang="0">
                  <a:pos x="3813" y="3355"/>
                </a:cxn>
                <a:cxn ang="0">
                  <a:pos x="3684" y="3235"/>
                </a:cxn>
                <a:cxn ang="0">
                  <a:pos x="3559" y="3154"/>
                </a:cxn>
                <a:cxn ang="0">
                  <a:pos x="3437" y="3106"/>
                </a:cxn>
                <a:cxn ang="0">
                  <a:pos x="3312" y="2993"/>
                </a:cxn>
                <a:cxn ang="0">
                  <a:pos x="3189" y="2880"/>
                </a:cxn>
                <a:cxn ang="0">
                  <a:pos x="3065" y="2719"/>
                </a:cxn>
                <a:cxn ang="0">
                  <a:pos x="2945" y="2616"/>
                </a:cxn>
                <a:cxn ang="0">
                  <a:pos x="2825" y="2542"/>
                </a:cxn>
                <a:cxn ang="0">
                  <a:pos x="2709" y="2451"/>
                </a:cxn>
                <a:cxn ang="0">
                  <a:pos x="2592" y="2345"/>
                </a:cxn>
                <a:cxn ang="0">
                  <a:pos x="2477" y="2242"/>
                </a:cxn>
                <a:cxn ang="0">
                  <a:pos x="2364" y="2141"/>
                </a:cxn>
                <a:cxn ang="0">
                  <a:pos x="2251" y="2038"/>
                </a:cxn>
                <a:cxn ang="0">
                  <a:pos x="2141" y="1937"/>
                </a:cxn>
                <a:cxn ang="0">
                  <a:pos x="2030" y="1839"/>
                </a:cxn>
                <a:cxn ang="0">
                  <a:pos x="1920" y="1738"/>
                </a:cxn>
                <a:cxn ang="0">
                  <a:pos x="1812" y="1639"/>
                </a:cxn>
                <a:cxn ang="0">
                  <a:pos x="1704" y="1543"/>
                </a:cxn>
                <a:cxn ang="0">
                  <a:pos x="1598" y="1450"/>
                </a:cxn>
                <a:cxn ang="0">
                  <a:pos x="1495" y="1354"/>
                </a:cxn>
                <a:cxn ang="0">
                  <a:pos x="1390" y="1260"/>
                </a:cxn>
                <a:cxn ang="0">
                  <a:pos x="1289" y="1167"/>
                </a:cxn>
                <a:cxn ang="0">
                  <a:pos x="1186" y="1075"/>
                </a:cxn>
                <a:cxn ang="0">
                  <a:pos x="1085" y="987"/>
                </a:cxn>
                <a:cxn ang="0">
                  <a:pos x="989" y="893"/>
                </a:cxn>
                <a:cxn ang="0">
                  <a:pos x="890" y="804"/>
                </a:cxn>
                <a:cxn ang="0">
                  <a:pos x="792" y="718"/>
                </a:cxn>
                <a:cxn ang="0">
                  <a:pos x="694" y="629"/>
                </a:cxn>
                <a:cxn ang="0">
                  <a:pos x="598" y="542"/>
                </a:cxn>
                <a:cxn ang="0">
                  <a:pos x="504" y="458"/>
                </a:cxn>
                <a:cxn ang="0">
                  <a:pos x="408" y="372"/>
                </a:cxn>
                <a:cxn ang="0">
                  <a:pos x="317" y="288"/>
                </a:cxn>
                <a:cxn ang="0">
                  <a:pos x="226" y="204"/>
                </a:cxn>
                <a:cxn ang="0">
                  <a:pos x="132" y="122"/>
                </a:cxn>
                <a:cxn ang="0">
                  <a:pos x="43" y="41"/>
                </a:cxn>
              </a:cxnLst>
              <a:rect l="0" t="0" r="r" b="b"/>
              <a:pathLst>
                <a:path w="4145" h="3747">
                  <a:moveTo>
                    <a:pt x="4145" y="3747"/>
                  </a:moveTo>
                  <a:lnTo>
                    <a:pt x="4077" y="3692"/>
                  </a:lnTo>
                  <a:lnTo>
                    <a:pt x="4013" y="3629"/>
                  </a:lnTo>
                  <a:lnTo>
                    <a:pt x="3945" y="3569"/>
                  </a:lnTo>
                  <a:lnTo>
                    <a:pt x="3881" y="3449"/>
                  </a:lnTo>
                  <a:lnTo>
                    <a:pt x="3813" y="3355"/>
                  </a:lnTo>
                  <a:lnTo>
                    <a:pt x="3749" y="3312"/>
                  </a:lnTo>
                  <a:lnTo>
                    <a:pt x="3684" y="3235"/>
                  </a:lnTo>
                  <a:lnTo>
                    <a:pt x="3621" y="3175"/>
                  </a:lnTo>
                  <a:lnTo>
                    <a:pt x="3559" y="3154"/>
                  </a:lnTo>
                  <a:lnTo>
                    <a:pt x="3497" y="3147"/>
                  </a:lnTo>
                  <a:lnTo>
                    <a:pt x="3437" y="3106"/>
                  </a:lnTo>
                  <a:lnTo>
                    <a:pt x="3372" y="3051"/>
                  </a:lnTo>
                  <a:lnTo>
                    <a:pt x="3312" y="2993"/>
                  </a:lnTo>
                  <a:lnTo>
                    <a:pt x="3249" y="2938"/>
                  </a:lnTo>
                  <a:lnTo>
                    <a:pt x="3189" y="2880"/>
                  </a:lnTo>
                  <a:lnTo>
                    <a:pt x="3125" y="2803"/>
                  </a:lnTo>
                  <a:lnTo>
                    <a:pt x="3065" y="2719"/>
                  </a:lnTo>
                  <a:lnTo>
                    <a:pt x="3005" y="2664"/>
                  </a:lnTo>
                  <a:lnTo>
                    <a:pt x="2945" y="2616"/>
                  </a:lnTo>
                  <a:lnTo>
                    <a:pt x="2882" y="2571"/>
                  </a:lnTo>
                  <a:lnTo>
                    <a:pt x="2825" y="2542"/>
                  </a:lnTo>
                  <a:lnTo>
                    <a:pt x="2767" y="2503"/>
                  </a:lnTo>
                  <a:lnTo>
                    <a:pt x="2709" y="2451"/>
                  </a:lnTo>
                  <a:lnTo>
                    <a:pt x="2652" y="2400"/>
                  </a:lnTo>
                  <a:lnTo>
                    <a:pt x="2592" y="2345"/>
                  </a:lnTo>
                  <a:lnTo>
                    <a:pt x="2534" y="2292"/>
                  </a:lnTo>
                  <a:lnTo>
                    <a:pt x="2477" y="2242"/>
                  </a:lnTo>
                  <a:lnTo>
                    <a:pt x="2421" y="2189"/>
                  </a:lnTo>
                  <a:lnTo>
                    <a:pt x="2364" y="2141"/>
                  </a:lnTo>
                  <a:lnTo>
                    <a:pt x="2306" y="2088"/>
                  </a:lnTo>
                  <a:lnTo>
                    <a:pt x="2251" y="2038"/>
                  </a:lnTo>
                  <a:lnTo>
                    <a:pt x="2193" y="1987"/>
                  </a:lnTo>
                  <a:lnTo>
                    <a:pt x="2141" y="1937"/>
                  </a:lnTo>
                  <a:lnTo>
                    <a:pt x="2085" y="1887"/>
                  </a:lnTo>
                  <a:lnTo>
                    <a:pt x="2030" y="1839"/>
                  </a:lnTo>
                  <a:lnTo>
                    <a:pt x="1975" y="1786"/>
                  </a:lnTo>
                  <a:lnTo>
                    <a:pt x="1920" y="1738"/>
                  </a:lnTo>
                  <a:lnTo>
                    <a:pt x="1865" y="1687"/>
                  </a:lnTo>
                  <a:lnTo>
                    <a:pt x="1812" y="1639"/>
                  </a:lnTo>
                  <a:lnTo>
                    <a:pt x="1759" y="1594"/>
                  </a:lnTo>
                  <a:lnTo>
                    <a:pt x="1704" y="1543"/>
                  </a:lnTo>
                  <a:lnTo>
                    <a:pt x="1654" y="1495"/>
                  </a:lnTo>
                  <a:lnTo>
                    <a:pt x="1598" y="1450"/>
                  </a:lnTo>
                  <a:lnTo>
                    <a:pt x="1546" y="1399"/>
                  </a:lnTo>
                  <a:lnTo>
                    <a:pt x="1495" y="1354"/>
                  </a:lnTo>
                  <a:lnTo>
                    <a:pt x="1442" y="1306"/>
                  </a:lnTo>
                  <a:lnTo>
                    <a:pt x="1390" y="1260"/>
                  </a:lnTo>
                  <a:lnTo>
                    <a:pt x="1339" y="1212"/>
                  </a:lnTo>
                  <a:lnTo>
                    <a:pt x="1289" y="1167"/>
                  </a:lnTo>
                  <a:lnTo>
                    <a:pt x="1238" y="1121"/>
                  </a:lnTo>
                  <a:lnTo>
                    <a:pt x="1186" y="1075"/>
                  </a:lnTo>
                  <a:lnTo>
                    <a:pt x="1138" y="1030"/>
                  </a:lnTo>
                  <a:lnTo>
                    <a:pt x="1085" y="987"/>
                  </a:lnTo>
                  <a:lnTo>
                    <a:pt x="1037" y="941"/>
                  </a:lnTo>
                  <a:lnTo>
                    <a:pt x="989" y="893"/>
                  </a:lnTo>
                  <a:lnTo>
                    <a:pt x="938" y="850"/>
                  </a:lnTo>
                  <a:lnTo>
                    <a:pt x="890" y="804"/>
                  </a:lnTo>
                  <a:lnTo>
                    <a:pt x="840" y="761"/>
                  </a:lnTo>
                  <a:lnTo>
                    <a:pt x="792" y="718"/>
                  </a:lnTo>
                  <a:lnTo>
                    <a:pt x="742" y="674"/>
                  </a:lnTo>
                  <a:lnTo>
                    <a:pt x="694" y="629"/>
                  </a:lnTo>
                  <a:lnTo>
                    <a:pt x="646" y="586"/>
                  </a:lnTo>
                  <a:lnTo>
                    <a:pt x="598" y="542"/>
                  </a:lnTo>
                  <a:lnTo>
                    <a:pt x="550" y="499"/>
                  </a:lnTo>
                  <a:lnTo>
                    <a:pt x="504" y="458"/>
                  </a:lnTo>
                  <a:lnTo>
                    <a:pt x="458" y="415"/>
                  </a:lnTo>
                  <a:lnTo>
                    <a:pt x="408" y="372"/>
                  </a:lnTo>
                  <a:lnTo>
                    <a:pt x="362" y="331"/>
                  </a:lnTo>
                  <a:lnTo>
                    <a:pt x="317" y="288"/>
                  </a:lnTo>
                  <a:lnTo>
                    <a:pt x="271" y="247"/>
                  </a:lnTo>
                  <a:lnTo>
                    <a:pt x="226" y="204"/>
                  </a:lnTo>
                  <a:lnTo>
                    <a:pt x="178" y="166"/>
                  </a:lnTo>
                  <a:lnTo>
                    <a:pt x="132" y="122"/>
                  </a:lnTo>
                  <a:lnTo>
                    <a:pt x="89" y="82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5" name="Freeform 365"/>
            <p:cNvSpPr>
              <a:spLocks noChangeAspect="1"/>
            </p:cNvSpPr>
            <p:nvPr/>
          </p:nvSpPr>
          <p:spPr bwMode="auto">
            <a:xfrm>
              <a:off x="1328" y="2354"/>
              <a:ext cx="1767" cy="1593"/>
            </a:xfrm>
            <a:custGeom>
              <a:avLst/>
              <a:gdLst/>
              <a:ahLst/>
              <a:cxnLst>
                <a:cxn ang="0">
                  <a:pos x="4082" y="3682"/>
                </a:cxn>
                <a:cxn ang="0">
                  <a:pos x="3950" y="3562"/>
                </a:cxn>
                <a:cxn ang="0">
                  <a:pos x="3818" y="3362"/>
                </a:cxn>
                <a:cxn ang="0">
                  <a:pos x="3686" y="3214"/>
                </a:cxn>
                <a:cxn ang="0">
                  <a:pos x="3562" y="3122"/>
                </a:cxn>
                <a:cxn ang="0">
                  <a:pos x="3439" y="3079"/>
                </a:cxn>
                <a:cxn ang="0">
                  <a:pos x="3314" y="2983"/>
                </a:cxn>
                <a:cxn ang="0">
                  <a:pos x="3192" y="2873"/>
                </a:cxn>
                <a:cxn ang="0">
                  <a:pos x="3067" y="2729"/>
                </a:cxn>
                <a:cxn ang="0">
                  <a:pos x="2947" y="2614"/>
                </a:cxn>
                <a:cxn ang="0">
                  <a:pos x="2830" y="2520"/>
                </a:cxn>
                <a:cxn ang="0">
                  <a:pos x="2714" y="2438"/>
                </a:cxn>
                <a:cxn ang="0">
                  <a:pos x="2594" y="2340"/>
                </a:cxn>
                <a:cxn ang="0">
                  <a:pos x="2482" y="2237"/>
                </a:cxn>
                <a:cxn ang="0">
                  <a:pos x="2366" y="2134"/>
                </a:cxn>
                <a:cxn ang="0">
                  <a:pos x="2256" y="2033"/>
                </a:cxn>
                <a:cxn ang="0">
                  <a:pos x="2143" y="1932"/>
                </a:cxn>
                <a:cxn ang="0">
                  <a:pos x="2030" y="1831"/>
                </a:cxn>
                <a:cxn ang="0">
                  <a:pos x="1925" y="1733"/>
                </a:cxn>
                <a:cxn ang="0">
                  <a:pos x="1815" y="1634"/>
                </a:cxn>
                <a:cxn ang="0">
                  <a:pos x="1709" y="1541"/>
                </a:cxn>
                <a:cxn ang="0">
                  <a:pos x="1601" y="1445"/>
                </a:cxn>
                <a:cxn ang="0">
                  <a:pos x="1498" y="1351"/>
                </a:cxn>
                <a:cxn ang="0">
                  <a:pos x="1395" y="1255"/>
                </a:cxn>
                <a:cxn ang="0">
                  <a:pos x="1291" y="1164"/>
                </a:cxn>
                <a:cxn ang="0">
                  <a:pos x="1191" y="1070"/>
                </a:cxn>
                <a:cxn ang="0">
                  <a:pos x="1090" y="982"/>
                </a:cxn>
                <a:cxn ang="0">
                  <a:pos x="989" y="893"/>
                </a:cxn>
                <a:cxn ang="0">
                  <a:pos x="891" y="804"/>
                </a:cxn>
                <a:cxn ang="0">
                  <a:pos x="792" y="713"/>
                </a:cxn>
                <a:cxn ang="0">
                  <a:pos x="694" y="626"/>
                </a:cxn>
                <a:cxn ang="0">
                  <a:pos x="600" y="540"/>
                </a:cxn>
                <a:cxn ang="0">
                  <a:pos x="504" y="453"/>
                </a:cxn>
                <a:cxn ang="0">
                  <a:pos x="413" y="372"/>
                </a:cxn>
                <a:cxn ang="0">
                  <a:pos x="317" y="283"/>
                </a:cxn>
                <a:cxn ang="0">
                  <a:pos x="226" y="204"/>
                </a:cxn>
                <a:cxn ang="0">
                  <a:pos x="135" y="120"/>
                </a:cxn>
                <a:cxn ang="0">
                  <a:pos x="43" y="38"/>
                </a:cxn>
              </a:cxnLst>
              <a:rect l="0" t="0" r="r" b="b"/>
              <a:pathLst>
                <a:path w="4147" h="3739">
                  <a:moveTo>
                    <a:pt x="4147" y="3739"/>
                  </a:moveTo>
                  <a:lnTo>
                    <a:pt x="4082" y="3682"/>
                  </a:lnTo>
                  <a:lnTo>
                    <a:pt x="4015" y="3622"/>
                  </a:lnTo>
                  <a:lnTo>
                    <a:pt x="3950" y="3562"/>
                  </a:lnTo>
                  <a:lnTo>
                    <a:pt x="3886" y="3463"/>
                  </a:lnTo>
                  <a:lnTo>
                    <a:pt x="3818" y="3362"/>
                  </a:lnTo>
                  <a:lnTo>
                    <a:pt x="3754" y="3298"/>
                  </a:lnTo>
                  <a:lnTo>
                    <a:pt x="3686" y="3214"/>
                  </a:lnTo>
                  <a:lnTo>
                    <a:pt x="3624" y="3142"/>
                  </a:lnTo>
                  <a:lnTo>
                    <a:pt x="3562" y="3122"/>
                  </a:lnTo>
                  <a:lnTo>
                    <a:pt x="3499" y="3106"/>
                  </a:lnTo>
                  <a:lnTo>
                    <a:pt x="3439" y="3079"/>
                  </a:lnTo>
                  <a:lnTo>
                    <a:pt x="3374" y="3041"/>
                  </a:lnTo>
                  <a:lnTo>
                    <a:pt x="3314" y="2983"/>
                  </a:lnTo>
                  <a:lnTo>
                    <a:pt x="3252" y="2923"/>
                  </a:lnTo>
                  <a:lnTo>
                    <a:pt x="3192" y="2873"/>
                  </a:lnTo>
                  <a:lnTo>
                    <a:pt x="3132" y="2803"/>
                  </a:lnTo>
                  <a:lnTo>
                    <a:pt x="3067" y="2729"/>
                  </a:lnTo>
                  <a:lnTo>
                    <a:pt x="3007" y="2674"/>
                  </a:lnTo>
                  <a:lnTo>
                    <a:pt x="2947" y="2614"/>
                  </a:lnTo>
                  <a:lnTo>
                    <a:pt x="2887" y="2556"/>
                  </a:lnTo>
                  <a:lnTo>
                    <a:pt x="2830" y="2520"/>
                  </a:lnTo>
                  <a:lnTo>
                    <a:pt x="2772" y="2482"/>
                  </a:lnTo>
                  <a:lnTo>
                    <a:pt x="2714" y="2438"/>
                  </a:lnTo>
                  <a:lnTo>
                    <a:pt x="2652" y="2393"/>
                  </a:lnTo>
                  <a:lnTo>
                    <a:pt x="2594" y="2340"/>
                  </a:lnTo>
                  <a:lnTo>
                    <a:pt x="2537" y="2290"/>
                  </a:lnTo>
                  <a:lnTo>
                    <a:pt x="2482" y="2237"/>
                  </a:lnTo>
                  <a:lnTo>
                    <a:pt x="2422" y="2186"/>
                  </a:lnTo>
                  <a:lnTo>
                    <a:pt x="2366" y="2134"/>
                  </a:lnTo>
                  <a:lnTo>
                    <a:pt x="2311" y="2083"/>
                  </a:lnTo>
                  <a:lnTo>
                    <a:pt x="2256" y="2033"/>
                  </a:lnTo>
                  <a:lnTo>
                    <a:pt x="2198" y="1980"/>
                  </a:lnTo>
                  <a:lnTo>
                    <a:pt x="2143" y="1932"/>
                  </a:lnTo>
                  <a:lnTo>
                    <a:pt x="2088" y="1882"/>
                  </a:lnTo>
                  <a:lnTo>
                    <a:pt x="2030" y="1831"/>
                  </a:lnTo>
                  <a:lnTo>
                    <a:pt x="1978" y="1783"/>
                  </a:lnTo>
                  <a:lnTo>
                    <a:pt x="1925" y="1733"/>
                  </a:lnTo>
                  <a:lnTo>
                    <a:pt x="1870" y="1685"/>
                  </a:lnTo>
                  <a:lnTo>
                    <a:pt x="1815" y="1634"/>
                  </a:lnTo>
                  <a:lnTo>
                    <a:pt x="1762" y="1586"/>
                  </a:lnTo>
                  <a:lnTo>
                    <a:pt x="1709" y="1541"/>
                  </a:lnTo>
                  <a:lnTo>
                    <a:pt x="1654" y="1490"/>
                  </a:lnTo>
                  <a:lnTo>
                    <a:pt x="1601" y="1445"/>
                  </a:lnTo>
                  <a:lnTo>
                    <a:pt x="1551" y="1397"/>
                  </a:lnTo>
                  <a:lnTo>
                    <a:pt x="1498" y="1351"/>
                  </a:lnTo>
                  <a:lnTo>
                    <a:pt x="1447" y="1301"/>
                  </a:lnTo>
                  <a:lnTo>
                    <a:pt x="1395" y="1255"/>
                  </a:lnTo>
                  <a:lnTo>
                    <a:pt x="1342" y="1210"/>
                  </a:lnTo>
                  <a:lnTo>
                    <a:pt x="1291" y="1164"/>
                  </a:lnTo>
                  <a:lnTo>
                    <a:pt x="1239" y="1116"/>
                  </a:lnTo>
                  <a:lnTo>
                    <a:pt x="1191" y="1070"/>
                  </a:lnTo>
                  <a:lnTo>
                    <a:pt x="1138" y="1025"/>
                  </a:lnTo>
                  <a:lnTo>
                    <a:pt x="1090" y="982"/>
                  </a:lnTo>
                  <a:lnTo>
                    <a:pt x="1037" y="936"/>
                  </a:lnTo>
                  <a:lnTo>
                    <a:pt x="989" y="893"/>
                  </a:lnTo>
                  <a:lnTo>
                    <a:pt x="939" y="847"/>
                  </a:lnTo>
                  <a:lnTo>
                    <a:pt x="891" y="804"/>
                  </a:lnTo>
                  <a:lnTo>
                    <a:pt x="843" y="756"/>
                  </a:lnTo>
                  <a:lnTo>
                    <a:pt x="792" y="713"/>
                  </a:lnTo>
                  <a:lnTo>
                    <a:pt x="744" y="669"/>
                  </a:lnTo>
                  <a:lnTo>
                    <a:pt x="694" y="626"/>
                  </a:lnTo>
                  <a:lnTo>
                    <a:pt x="648" y="583"/>
                  </a:lnTo>
                  <a:lnTo>
                    <a:pt x="600" y="540"/>
                  </a:lnTo>
                  <a:lnTo>
                    <a:pt x="555" y="497"/>
                  </a:lnTo>
                  <a:lnTo>
                    <a:pt x="504" y="453"/>
                  </a:lnTo>
                  <a:lnTo>
                    <a:pt x="459" y="410"/>
                  </a:lnTo>
                  <a:lnTo>
                    <a:pt x="413" y="372"/>
                  </a:lnTo>
                  <a:lnTo>
                    <a:pt x="363" y="326"/>
                  </a:lnTo>
                  <a:lnTo>
                    <a:pt x="317" y="283"/>
                  </a:lnTo>
                  <a:lnTo>
                    <a:pt x="271" y="245"/>
                  </a:lnTo>
                  <a:lnTo>
                    <a:pt x="226" y="204"/>
                  </a:lnTo>
                  <a:lnTo>
                    <a:pt x="178" y="161"/>
                  </a:lnTo>
                  <a:lnTo>
                    <a:pt x="135" y="120"/>
                  </a:lnTo>
                  <a:lnTo>
                    <a:pt x="89" y="79"/>
                  </a:lnTo>
                  <a:lnTo>
                    <a:pt x="43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6" name="Freeform 366"/>
            <p:cNvSpPr>
              <a:spLocks noChangeAspect="1"/>
            </p:cNvSpPr>
            <p:nvPr/>
          </p:nvSpPr>
          <p:spPr bwMode="auto">
            <a:xfrm>
              <a:off x="1341" y="2349"/>
              <a:ext cx="1771" cy="1593"/>
            </a:xfrm>
            <a:custGeom>
              <a:avLst/>
              <a:gdLst/>
              <a:ahLst/>
              <a:cxnLst>
                <a:cxn ang="0">
                  <a:pos x="4087" y="3679"/>
                </a:cxn>
                <a:cxn ang="0">
                  <a:pos x="3955" y="3559"/>
                </a:cxn>
                <a:cxn ang="0">
                  <a:pos x="3823" y="3379"/>
                </a:cxn>
                <a:cxn ang="0">
                  <a:pos x="3691" y="3197"/>
                </a:cxn>
                <a:cxn ang="0">
                  <a:pos x="3564" y="3091"/>
                </a:cxn>
                <a:cxn ang="0">
                  <a:pos x="3439" y="3053"/>
                </a:cxn>
                <a:cxn ang="0">
                  <a:pos x="3319" y="2974"/>
                </a:cxn>
                <a:cxn ang="0">
                  <a:pos x="3195" y="2868"/>
                </a:cxn>
                <a:cxn ang="0">
                  <a:pos x="3075" y="2748"/>
                </a:cxn>
                <a:cxn ang="0">
                  <a:pos x="2950" y="2618"/>
                </a:cxn>
                <a:cxn ang="0">
                  <a:pos x="2832" y="2503"/>
                </a:cxn>
                <a:cxn ang="0">
                  <a:pos x="2715" y="2434"/>
                </a:cxn>
                <a:cxn ang="0">
                  <a:pos x="2599" y="2342"/>
                </a:cxn>
                <a:cxn ang="0">
                  <a:pos x="2484" y="2237"/>
                </a:cxn>
                <a:cxn ang="0">
                  <a:pos x="2371" y="2134"/>
                </a:cxn>
                <a:cxn ang="0">
                  <a:pos x="2256" y="2033"/>
                </a:cxn>
                <a:cxn ang="0">
                  <a:pos x="2146" y="1932"/>
                </a:cxn>
                <a:cxn ang="0">
                  <a:pos x="2035" y="1831"/>
                </a:cxn>
                <a:cxn ang="0">
                  <a:pos x="1925" y="1733"/>
                </a:cxn>
                <a:cxn ang="0">
                  <a:pos x="1820" y="1634"/>
                </a:cxn>
                <a:cxn ang="0">
                  <a:pos x="1709" y="1541"/>
                </a:cxn>
                <a:cxn ang="0">
                  <a:pos x="1606" y="1445"/>
                </a:cxn>
                <a:cxn ang="0">
                  <a:pos x="1498" y="1351"/>
                </a:cxn>
                <a:cxn ang="0">
                  <a:pos x="1395" y="1255"/>
                </a:cxn>
                <a:cxn ang="0">
                  <a:pos x="1292" y="1164"/>
                </a:cxn>
                <a:cxn ang="0">
                  <a:pos x="1191" y="1070"/>
                </a:cxn>
                <a:cxn ang="0">
                  <a:pos x="1090" y="982"/>
                </a:cxn>
                <a:cxn ang="0">
                  <a:pos x="989" y="893"/>
                </a:cxn>
                <a:cxn ang="0">
                  <a:pos x="891" y="804"/>
                </a:cxn>
                <a:cxn ang="0">
                  <a:pos x="795" y="715"/>
                </a:cxn>
                <a:cxn ang="0">
                  <a:pos x="699" y="626"/>
                </a:cxn>
                <a:cxn ang="0">
                  <a:pos x="600" y="542"/>
                </a:cxn>
                <a:cxn ang="0">
                  <a:pos x="504" y="456"/>
                </a:cxn>
                <a:cxn ang="0">
                  <a:pos x="413" y="372"/>
                </a:cxn>
                <a:cxn ang="0">
                  <a:pos x="317" y="288"/>
                </a:cxn>
                <a:cxn ang="0">
                  <a:pos x="226" y="204"/>
                </a:cxn>
                <a:cxn ang="0">
                  <a:pos x="137" y="122"/>
                </a:cxn>
                <a:cxn ang="0">
                  <a:pos x="44" y="41"/>
                </a:cxn>
              </a:cxnLst>
              <a:rect l="0" t="0" r="r" b="b"/>
              <a:pathLst>
                <a:path w="4155" h="3739">
                  <a:moveTo>
                    <a:pt x="4155" y="3739"/>
                  </a:moveTo>
                  <a:lnTo>
                    <a:pt x="4087" y="3679"/>
                  </a:lnTo>
                  <a:lnTo>
                    <a:pt x="4023" y="3619"/>
                  </a:lnTo>
                  <a:lnTo>
                    <a:pt x="3955" y="3559"/>
                  </a:lnTo>
                  <a:lnTo>
                    <a:pt x="3891" y="3485"/>
                  </a:lnTo>
                  <a:lnTo>
                    <a:pt x="3823" y="3379"/>
                  </a:lnTo>
                  <a:lnTo>
                    <a:pt x="3756" y="3288"/>
                  </a:lnTo>
                  <a:lnTo>
                    <a:pt x="3691" y="3197"/>
                  </a:lnTo>
                  <a:lnTo>
                    <a:pt x="3627" y="3115"/>
                  </a:lnTo>
                  <a:lnTo>
                    <a:pt x="3564" y="3091"/>
                  </a:lnTo>
                  <a:lnTo>
                    <a:pt x="3504" y="3070"/>
                  </a:lnTo>
                  <a:lnTo>
                    <a:pt x="3439" y="3053"/>
                  </a:lnTo>
                  <a:lnTo>
                    <a:pt x="3379" y="3031"/>
                  </a:lnTo>
                  <a:lnTo>
                    <a:pt x="3319" y="2974"/>
                  </a:lnTo>
                  <a:lnTo>
                    <a:pt x="3255" y="2914"/>
                  </a:lnTo>
                  <a:lnTo>
                    <a:pt x="3195" y="2868"/>
                  </a:lnTo>
                  <a:lnTo>
                    <a:pt x="3135" y="2813"/>
                  </a:lnTo>
                  <a:lnTo>
                    <a:pt x="3075" y="2748"/>
                  </a:lnTo>
                  <a:lnTo>
                    <a:pt x="3010" y="2690"/>
                  </a:lnTo>
                  <a:lnTo>
                    <a:pt x="2950" y="2618"/>
                  </a:lnTo>
                  <a:lnTo>
                    <a:pt x="2890" y="2546"/>
                  </a:lnTo>
                  <a:lnTo>
                    <a:pt x="2832" y="2503"/>
                  </a:lnTo>
                  <a:lnTo>
                    <a:pt x="2772" y="2465"/>
                  </a:lnTo>
                  <a:lnTo>
                    <a:pt x="2715" y="2434"/>
                  </a:lnTo>
                  <a:lnTo>
                    <a:pt x="2657" y="2393"/>
                  </a:lnTo>
                  <a:lnTo>
                    <a:pt x="2599" y="2342"/>
                  </a:lnTo>
                  <a:lnTo>
                    <a:pt x="2542" y="2290"/>
                  </a:lnTo>
                  <a:lnTo>
                    <a:pt x="2484" y="2237"/>
                  </a:lnTo>
                  <a:lnTo>
                    <a:pt x="2427" y="2186"/>
                  </a:lnTo>
                  <a:lnTo>
                    <a:pt x="2371" y="2134"/>
                  </a:lnTo>
                  <a:lnTo>
                    <a:pt x="2314" y="2083"/>
                  </a:lnTo>
                  <a:lnTo>
                    <a:pt x="2256" y="2033"/>
                  </a:lnTo>
                  <a:lnTo>
                    <a:pt x="2201" y="1982"/>
                  </a:lnTo>
                  <a:lnTo>
                    <a:pt x="2146" y="1932"/>
                  </a:lnTo>
                  <a:lnTo>
                    <a:pt x="2091" y="1879"/>
                  </a:lnTo>
                  <a:lnTo>
                    <a:pt x="2035" y="1831"/>
                  </a:lnTo>
                  <a:lnTo>
                    <a:pt x="1980" y="1783"/>
                  </a:lnTo>
                  <a:lnTo>
                    <a:pt x="1925" y="1733"/>
                  </a:lnTo>
                  <a:lnTo>
                    <a:pt x="1870" y="1685"/>
                  </a:lnTo>
                  <a:lnTo>
                    <a:pt x="1820" y="1634"/>
                  </a:lnTo>
                  <a:lnTo>
                    <a:pt x="1764" y="1586"/>
                  </a:lnTo>
                  <a:lnTo>
                    <a:pt x="1709" y="1541"/>
                  </a:lnTo>
                  <a:lnTo>
                    <a:pt x="1659" y="1490"/>
                  </a:lnTo>
                  <a:lnTo>
                    <a:pt x="1606" y="1445"/>
                  </a:lnTo>
                  <a:lnTo>
                    <a:pt x="1551" y="1397"/>
                  </a:lnTo>
                  <a:lnTo>
                    <a:pt x="1498" y="1351"/>
                  </a:lnTo>
                  <a:lnTo>
                    <a:pt x="1448" y="1303"/>
                  </a:lnTo>
                  <a:lnTo>
                    <a:pt x="1395" y="1255"/>
                  </a:lnTo>
                  <a:lnTo>
                    <a:pt x="1344" y="1210"/>
                  </a:lnTo>
                  <a:lnTo>
                    <a:pt x="1292" y="1164"/>
                  </a:lnTo>
                  <a:lnTo>
                    <a:pt x="1244" y="1118"/>
                  </a:lnTo>
                  <a:lnTo>
                    <a:pt x="1191" y="1070"/>
                  </a:lnTo>
                  <a:lnTo>
                    <a:pt x="1143" y="1027"/>
                  </a:lnTo>
                  <a:lnTo>
                    <a:pt x="1090" y="982"/>
                  </a:lnTo>
                  <a:lnTo>
                    <a:pt x="1040" y="936"/>
                  </a:lnTo>
                  <a:lnTo>
                    <a:pt x="989" y="893"/>
                  </a:lnTo>
                  <a:lnTo>
                    <a:pt x="939" y="847"/>
                  </a:lnTo>
                  <a:lnTo>
                    <a:pt x="891" y="804"/>
                  </a:lnTo>
                  <a:lnTo>
                    <a:pt x="843" y="761"/>
                  </a:lnTo>
                  <a:lnTo>
                    <a:pt x="795" y="715"/>
                  </a:lnTo>
                  <a:lnTo>
                    <a:pt x="744" y="672"/>
                  </a:lnTo>
                  <a:lnTo>
                    <a:pt x="699" y="626"/>
                  </a:lnTo>
                  <a:lnTo>
                    <a:pt x="648" y="583"/>
                  </a:lnTo>
                  <a:lnTo>
                    <a:pt x="600" y="542"/>
                  </a:lnTo>
                  <a:lnTo>
                    <a:pt x="555" y="499"/>
                  </a:lnTo>
                  <a:lnTo>
                    <a:pt x="504" y="456"/>
                  </a:lnTo>
                  <a:lnTo>
                    <a:pt x="459" y="415"/>
                  </a:lnTo>
                  <a:lnTo>
                    <a:pt x="413" y="372"/>
                  </a:lnTo>
                  <a:lnTo>
                    <a:pt x="363" y="329"/>
                  </a:lnTo>
                  <a:lnTo>
                    <a:pt x="317" y="288"/>
                  </a:lnTo>
                  <a:lnTo>
                    <a:pt x="272" y="247"/>
                  </a:lnTo>
                  <a:lnTo>
                    <a:pt x="226" y="204"/>
                  </a:lnTo>
                  <a:lnTo>
                    <a:pt x="180" y="163"/>
                  </a:lnTo>
                  <a:lnTo>
                    <a:pt x="137" y="122"/>
                  </a:lnTo>
                  <a:lnTo>
                    <a:pt x="92" y="79"/>
                  </a:lnTo>
                  <a:lnTo>
                    <a:pt x="44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7" name="Freeform 367"/>
            <p:cNvSpPr>
              <a:spLocks noChangeAspect="1"/>
            </p:cNvSpPr>
            <p:nvPr/>
          </p:nvSpPr>
          <p:spPr bwMode="auto">
            <a:xfrm>
              <a:off x="1355" y="2344"/>
              <a:ext cx="1771" cy="1591"/>
            </a:xfrm>
            <a:custGeom>
              <a:avLst/>
              <a:gdLst/>
              <a:ahLst/>
              <a:cxnLst>
                <a:cxn ang="0">
                  <a:pos x="4091" y="3673"/>
                </a:cxn>
                <a:cxn ang="0">
                  <a:pos x="3959" y="3555"/>
                </a:cxn>
                <a:cxn ang="0">
                  <a:pos x="3825" y="3389"/>
                </a:cxn>
                <a:cxn ang="0">
                  <a:pos x="3695" y="3183"/>
                </a:cxn>
                <a:cxn ang="0">
                  <a:pos x="3566" y="3063"/>
                </a:cxn>
                <a:cxn ang="0">
                  <a:pos x="3443" y="3029"/>
                </a:cxn>
                <a:cxn ang="0">
                  <a:pos x="3321" y="2960"/>
                </a:cxn>
                <a:cxn ang="0">
                  <a:pos x="3199" y="2861"/>
                </a:cxn>
                <a:cxn ang="0">
                  <a:pos x="3076" y="2760"/>
                </a:cxn>
                <a:cxn ang="0">
                  <a:pos x="2951" y="2619"/>
                </a:cxn>
                <a:cxn ang="0">
                  <a:pos x="2834" y="2489"/>
                </a:cxn>
                <a:cxn ang="0">
                  <a:pos x="2716" y="2420"/>
                </a:cxn>
                <a:cxn ang="0">
                  <a:pos x="2601" y="2333"/>
                </a:cxn>
                <a:cxn ang="0">
                  <a:pos x="2486" y="2232"/>
                </a:cxn>
                <a:cxn ang="0">
                  <a:pos x="2371" y="2132"/>
                </a:cxn>
                <a:cxn ang="0">
                  <a:pos x="2258" y="2028"/>
                </a:cxn>
                <a:cxn ang="0">
                  <a:pos x="2147" y="1930"/>
                </a:cxn>
                <a:cxn ang="0">
                  <a:pos x="2037" y="1829"/>
                </a:cxn>
                <a:cxn ang="0">
                  <a:pos x="1927" y="1733"/>
                </a:cxn>
                <a:cxn ang="0">
                  <a:pos x="1819" y="1635"/>
                </a:cxn>
                <a:cxn ang="0">
                  <a:pos x="1711" y="1539"/>
                </a:cxn>
                <a:cxn ang="0">
                  <a:pos x="1605" y="1445"/>
                </a:cxn>
                <a:cxn ang="0">
                  <a:pos x="1502" y="1349"/>
                </a:cxn>
                <a:cxn ang="0">
                  <a:pos x="1399" y="1253"/>
                </a:cxn>
                <a:cxn ang="0">
                  <a:pos x="1293" y="1162"/>
                </a:cxn>
                <a:cxn ang="0">
                  <a:pos x="1190" y="1073"/>
                </a:cxn>
                <a:cxn ang="0">
                  <a:pos x="1089" y="980"/>
                </a:cxn>
                <a:cxn ang="0">
                  <a:pos x="991" y="891"/>
                </a:cxn>
                <a:cxn ang="0">
                  <a:pos x="890" y="802"/>
                </a:cxn>
                <a:cxn ang="0">
                  <a:pos x="792" y="715"/>
                </a:cxn>
                <a:cxn ang="0">
                  <a:pos x="698" y="627"/>
                </a:cxn>
                <a:cxn ang="0">
                  <a:pos x="600" y="543"/>
                </a:cxn>
                <a:cxn ang="0">
                  <a:pos x="504" y="456"/>
                </a:cxn>
                <a:cxn ang="0">
                  <a:pos x="412" y="372"/>
                </a:cxn>
                <a:cxn ang="0">
                  <a:pos x="319" y="286"/>
                </a:cxn>
                <a:cxn ang="0">
                  <a:pos x="225" y="204"/>
                </a:cxn>
                <a:cxn ang="0">
                  <a:pos x="136" y="123"/>
                </a:cxn>
                <a:cxn ang="0">
                  <a:pos x="43" y="41"/>
                </a:cxn>
              </a:cxnLst>
              <a:rect l="0" t="0" r="r" b="b"/>
              <a:pathLst>
                <a:path w="4156" h="3733">
                  <a:moveTo>
                    <a:pt x="4156" y="3733"/>
                  </a:moveTo>
                  <a:lnTo>
                    <a:pt x="4091" y="3673"/>
                  </a:lnTo>
                  <a:lnTo>
                    <a:pt x="4024" y="3615"/>
                  </a:lnTo>
                  <a:lnTo>
                    <a:pt x="3959" y="3555"/>
                  </a:lnTo>
                  <a:lnTo>
                    <a:pt x="3895" y="3497"/>
                  </a:lnTo>
                  <a:lnTo>
                    <a:pt x="3825" y="3389"/>
                  </a:lnTo>
                  <a:lnTo>
                    <a:pt x="3760" y="3279"/>
                  </a:lnTo>
                  <a:lnTo>
                    <a:pt x="3695" y="3183"/>
                  </a:lnTo>
                  <a:lnTo>
                    <a:pt x="3631" y="3092"/>
                  </a:lnTo>
                  <a:lnTo>
                    <a:pt x="3566" y="3063"/>
                  </a:lnTo>
                  <a:lnTo>
                    <a:pt x="3506" y="3039"/>
                  </a:lnTo>
                  <a:lnTo>
                    <a:pt x="3443" y="3029"/>
                  </a:lnTo>
                  <a:lnTo>
                    <a:pt x="3383" y="3020"/>
                  </a:lnTo>
                  <a:lnTo>
                    <a:pt x="3321" y="2960"/>
                  </a:lnTo>
                  <a:lnTo>
                    <a:pt x="3259" y="2897"/>
                  </a:lnTo>
                  <a:lnTo>
                    <a:pt x="3199" y="2861"/>
                  </a:lnTo>
                  <a:lnTo>
                    <a:pt x="3139" y="2816"/>
                  </a:lnTo>
                  <a:lnTo>
                    <a:pt x="3076" y="2760"/>
                  </a:lnTo>
                  <a:lnTo>
                    <a:pt x="3016" y="2700"/>
                  </a:lnTo>
                  <a:lnTo>
                    <a:pt x="2951" y="2619"/>
                  </a:lnTo>
                  <a:lnTo>
                    <a:pt x="2891" y="2542"/>
                  </a:lnTo>
                  <a:lnTo>
                    <a:pt x="2834" y="2489"/>
                  </a:lnTo>
                  <a:lnTo>
                    <a:pt x="2774" y="2448"/>
                  </a:lnTo>
                  <a:lnTo>
                    <a:pt x="2716" y="2420"/>
                  </a:lnTo>
                  <a:lnTo>
                    <a:pt x="2659" y="2386"/>
                  </a:lnTo>
                  <a:lnTo>
                    <a:pt x="2601" y="2333"/>
                  </a:lnTo>
                  <a:lnTo>
                    <a:pt x="2543" y="2285"/>
                  </a:lnTo>
                  <a:lnTo>
                    <a:pt x="2486" y="2232"/>
                  </a:lnTo>
                  <a:lnTo>
                    <a:pt x="2428" y="2182"/>
                  </a:lnTo>
                  <a:lnTo>
                    <a:pt x="2371" y="2132"/>
                  </a:lnTo>
                  <a:lnTo>
                    <a:pt x="2315" y="2081"/>
                  </a:lnTo>
                  <a:lnTo>
                    <a:pt x="2258" y="2028"/>
                  </a:lnTo>
                  <a:lnTo>
                    <a:pt x="2205" y="1980"/>
                  </a:lnTo>
                  <a:lnTo>
                    <a:pt x="2147" y="1930"/>
                  </a:lnTo>
                  <a:lnTo>
                    <a:pt x="2092" y="1880"/>
                  </a:lnTo>
                  <a:lnTo>
                    <a:pt x="2037" y="1829"/>
                  </a:lnTo>
                  <a:lnTo>
                    <a:pt x="1982" y="1781"/>
                  </a:lnTo>
                  <a:lnTo>
                    <a:pt x="1927" y="1733"/>
                  </a:lnTo>
                  <a:lnTo>
                    <a:pt x="1872" y="1683"/>
                  </a:lnTo>
                  <a:lnTo>
                    <a:pt x="1819" y="1635"/>
                  </a:lnTo>
                  <a:lnTo>
                    <a:pt x="1766" y="1584"/>
                  </a:lnTo>
                  <a:lnTo>
                    <a:pt x="1711" y="1539"/>
                  </a:lnTo>
                  <a:lnTo>
                    <a:pt x="1660" y="1491"/>
                  </a:lnTo>
                  <a:lnTo>
                    <a:pt x="1605" y="1445"/>
                  </a:lnTo>
                  <a:lnTo>
                    <a:pt x="1555" y="1395"/>
                  </a:lnTo>
                  <a:lnTo>
                    <a:pt x="1502" y="1349"/>
                  </a:lnTo>
                  <a:lnTo>
                    <a:pt x="1449" y="1304"/>
                  </a:lnTo>
                  <a:lnTo>
                    <a:pt x="1399" y="1253"/>
                  </a:lnTo>
                  <a:lnTo>
                    <a:pt x="1346" y="1208"/>
                  </a:lnTo>
                  <a:lnTo>
                    <a:pt x="1293" y="1162"/>
                  </a:lnTo>
                  <a:lnTo>
                    <a:pt x="1243" y="1116"/>
                  </a:lnTo>
                  <a:lnTo>
                    <a:pt x="1190" y="1073"/>
                  </a:lnTo>
                  <a:lnTo>
                    <a:pt x="1142" y="1025"/>
                  </a:lnTo>
                  <a:lnTo>
                    <a:pt x="1089" y="980"/>
                  </a:lnTo>
                  <a:lnTo>
                    <a:pt x="1041" y="936"/>
                  </a:lnTo>
                  <a:lnTo>
                    <a:pt x="991" y="891"/>
                  </a:lnTo>
                  <a:lnTo>
                    <a:pt x="943" y="847"/>
                  </a:lnTo>
                  <a:lnTo>
                    <a:pt x="890" y="802"/>
                  </a:lnTo>
                  <a:lnTo>
                    <a:pt x="842" y="759"/>
                  </a:lnTo>
                  <a:lnTo>
                    <a:pt x="792" y="715"/>
                  </a:lnTo>
                  <a:lnTo>
                    <a:pt x="746" y="672"/>
                  </a:lnTo>
                  <a:lnTo>
                    <a:pt x="698" y="627"/>
                  </a:lnTo>
                  <a:lnTo>
                    <a:pt x="648" y="583"/>
                  </a:lnTo>
                  <a:lnTo>
                    <a:pt x="600" y="543"/>
                  </a:lnTo>
                  <a:lnTo>
                    <a:pt x="554" y="499"/>
                  </a:lnTo>
                  <a:lnTo>
                    <a:pt x="504" y="456"/>
                  </a:lnTo>
                  <a:lnTo>
                    <a:pt x="458" y="413"/>
                  </a:lnTo>
                  <a:lnTo>
                    <a:pt x="412" y="372"/>
                  </a:lnTo>
                  <a:lnTo>
                    <a:pt x="367" y="329"/>
                  </a:lnTo>
                  <a:lnTo>
                    <a:pt x="319" y="286"/>
                  </a:lnTo>
                  <a:lnTo>
                    <a:pt x="271" y="245"/>
                  </a:lnTo>
                  <a:lnTo>
                    <a:pt x="225" y="204"/>
                  </a:lnTo>
                  <a:lnTo>
                    <a:pt x="180" y="161"/>
                  </a:lnTo>
                  <a:lnTo>
                    <a:pt x="136" y="123"/>
                  </a:lnTo>
                  <a:lnTo>
                    <a:pt x="91" y="82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8" name="Freeform 368"/>
            <p:cNvSpPr>
              <a:spLocks noChangeAspect="1"/>
            </p:cNvSpPr>
            <p:nvPr/>
          </p:nvSpPr>
          <p:spPr bwMode="auto">
            <a:xfrm>
              <a:off x="1368" y="2339"/>
              <a:ext cx="1774" cy="1591"/>
            </a:xfrm>
            <a:custGeom>
              <a:avLst/>
              <a:gdLst/>
              <a:ahLst/>
              <a:cxnLst>
                <a:cxn ang="0">
                  <a:pos x="4094" y="3670"/>
                </a:cxn>
                <a:cxn ang="0">
                  <a:pos x="3964" y="3553"/>
                </a:cxn>
                <a:cxn ang="0">
                  <a:pos x="3832" y="3384"/>
                </a:cxn>
                <a:cxn ang="0">
                  <a:pos x="3700" y="3190"/>
                </a:cxn>
                <a:cxn ang="0">
                  <a:pos x="3568" y="3058"/>
                </a:cxn>
                <a:cxn ang="0">
                  <a:pos x="3446" y="3005"/>
                </a:cxn>
                <a:cxn ang="0">
                  <a:pos x="3324" y="2933"/>
                </a:cxn>
                <a:cxn ang="0">
                  <a:pos x="3201" y="2844"/>
                </a:cxn>
                <a:cxn ang="0">
                  <a:pos x="3081" y="2758"/>
                </a:cxn>
                <a:cxn ang="0">
                  <a:pos x="2959" y="2626"/>
                </a:cxn>
                <a:cxn ang="0">
                  <a:pos x="2839" y="2499"/>
                </a:cxn>
                <a:cxn ang="0">
                  <a:pos x="2721" y="2403"/>
                </a:cxn>
                <a:cxn ang="0">
                  <a:pos x="2606" y="2324"/>
                </a:cxn>
                <a:cxn ang="0">
                  <a:pos x="2488" y="2232"/>
                </a:cxn>
                <a:cxn ang="0">
                  <a:pos x="2376" y="2129"/>
                </a:cxn>
                <a:cxn ang="0">
                  <a:pos x="2263" y="2028"/>
                </a:cxn>
                <a:cxn ang="0">
                  <a:pos x="2150" y="1928"/>
                </a:cxn>
                <a:cxn ang="0">
                  <a:pos x="2040" y="1829"/>
                </a:cxn>
                <a:cxn ang="0">
                  <a:pos x="1932" y="1733"/>
                </a:cxn>
                <a:cxn ang="0">
                  <a:pos x="1821" y="1635"/>
                </a:cxn>
                <a:cxn ang="0">
                  <a:pos x="1716" y="1539"/>
                </a:cxn>
                <a:cxn ang="0">
                  <a:pos x="1608" y="1445"/>
                </a:cxn>
                <a:cxn ang="0">
                  <a:pos x="1502" y="1349"/>
                </a:cxn>
                <a:cxn ang="0">
                  <a:pos x="1399" y="1258"/>
                </a:cxn>
                <a:cxn ang="0">
                  <a:pos x="1296" y="1164"/>
                </a:cxn>
                <a:cxn ang="0">
                  <a:pos x="1193" y="1073"/>
                </a:cxn>
                <a:cxn ang="0">
                  <a:pos x="1092" y="982"/>
                </a:cxn>
                <a:cxn ang="0">
                  <a:pos x="993" y="891"/>
                </a:cxn>
                <a:cxn ang="0">
                  <a:pos x="895" y="802"/>
                </a:cxn>
                <a:cxn ang="0">
                  <a:pos x="797" y="715"/>
                </a:cxn>
                <a:cxn ang="0">
                  <a:pos x="698" y="629"/>
                </a:cxn>
                <a:cxn ang="0">
                  <a:pos x="605" y="543"/>
                </a:cxn>
                <a:cxn ang="0">
                  <a:pos x="509" y="456"/>
                </a:cxn>
                <a:cxn ang="0">
                  <a:pos x="413" y="372"/>
                </a:cxn>
                <a:cxn ang="0">
                  <a:pos x="319" y="288"/>
                </a:cxn>
                <a:cxn ang="0">
                  <a:pos x="225" y="207"/>
                </a:cxn>
                <a:cxn ang="0">
                  <a:pos x="137" y="125"/>
                </a:cxn>
                <a:cxn ang="0">
                  <a:pos x="45" y="46"/>
                </a:cxn>
              </a:cxnLst>
              <a:rect l="0" t="0" r="r" b="b"/>
              <a:pathLst>
                <a:path w="4164" h="3733">
                  <a:moveTo>
                    <a:pt x="4164" y="3733"/>
                  </a:moveTo>
                  <a:lnTo>
                    <a:pt x="4094" y="3670"/>
                  </a:lnTo>
                  <a:lnTo>
                    <a:pt x="4027" y="3613"/>
                  </a:lnTo>
                  <a:lnTo>
                    <a:pt x="3964" y="3553"/>
                  </a:lnTo>
                  <a:lnTo>
                    <a:pt x="3900" y="3495"/>
                  </a:lnTo>
                  <a:lnTo>
                    <a:pt x="3832" y="3384"/>
                  </a:lnTo>
                  <a:lnTo>
                    <a:pt x="3765" y="3281"/>
                  </a:lnTo>
                  <a:lnTo>
                    <a:pt x="3700" y="3190"/>
                  </a:lnTo>
                  <a:lnTo>
                    <a:pt x="3633" y="3089"/>
                  </a:lnTo>
                  <a:lnTo>
                    <a:pt x="3568" y="3058"/>
                  </a:lnTo>
                  <a:lnTo>
                    <a:pt x="3508" y="3029"/>
                  </a:lnTo>
                  <a:lnTo>
                    <a:pt x="3446" y="3005"/>
                  </a:lnTo>
                  <a:lnTo>
                    <a:pt x="3386" y="2981"/>
                  </a:lnTo>
                  <a:lnTo>
                    <a:pt x="3324" y="2933"/>
                  </a:lnTo>
                  <a:lnTo>
                    <a:pt x="3261" y="2885"/>
                  </a:lnTo>
                  <a:lnTo>
                    <a:pt x="3201" y="2844"/>
                  </a:lnTo>
                  <a:lnTo>
                    <a:pt x="3141" y="2806"/>
                  </a:lnTo>
                  <a:lnTo>
                    <a:pt x="3081" y="2758"/>
                  </a:lnTo>
                  <a:lnTo>
                    <a:pt x="3019" y="2703"/>
                  </a:lnTo>
                  <a:lnTo>
                    <a:pt x="2959" y="2626"/>
                  </a:lnTo>
                  <a:lnTo>
                    <a:pt x="2896" y="2556"/>
                  </a:lnTo>
                  <a:lnTo>
                    <a:pt x="2839" y="2499"/>
                  </a:lnTo>
                  <a:lnTo>
                    <a:pt x="2776" y="2446"/>
                  </a:lnTo>
                  <a:lnTo>
                    <a:pt x="2721" y="2403"/>
                  </a:lnTo>
                  <a:lnTo>
                    <a:pt x="2664" y="2364"/>
                  </a:lnTo>
                  <a:lnTo>
                    <a:pt x="2606" y="2324"/>
                  </a:lnTo>
                  <a:lnTo>
                    <a:pt x="2548" y="2283"/>
                  </a:lnTo>
                  <a:lnTo>
                    <a:pt x="2488" y="2232"/>
                  </a:lnTo>
                  <a:lnTo>
                    <a:pt x="2433" y="2182"/>
                  </a:lnTo>
                  <a:lnTo>
                    <a:pt x="2376" y="2129"/>
                  </a:lnTo>
                  <a:lnTo>
                    <a:pt x="2318" y="2081"/>
                  </a:lnTo>
                  <a:lnTo>
                    <a:pt x="2263" y="2028"/>
                  </a:lnTo>
                  <a:lnTo>
                    <a:pt x="2205" y="1980"/>
                  </a:lnTo>
                  <a:lnTo>
                    <a:pt x="2150" y="1928"/>
                  </a:lnTo>
                  <a:lnTo>
                    <a:pt x="2095" y="1880"/>
                  </a:lnTo>
                  <a:lnTo>
                    <a:pt x="2040" y="1829"/>
                  </a:lnTo>
                  <a:lnTo>
                    <a:pt x="1982" y="1781"/>
                  </a:lnTo>
                  <a:lnTo>
                    <a:pt x="1932" y="1733"/>
                  </a:lnTo>
                  <a:lnTo>
                    <a:pt x="1876" y="1683"/>
                  </a:lnTo>
                  <a:lnTo>
                    <a:pt x="1821" y="1635"/>
                  </a:lnTo>
                  <a:lnTo>
                    <a:pt x="1766" y="1584"/>
                  </a:lnTo>
                  <a:lnTo>
                    <a:pt x="1716" y="1539"/>
                  </a:lnTo>
                  <a:lnTo>
                    <a:pt x="1661" y="1491"/>
                  </a:lnTo>
                  <a:lnTo>
                    <a:pt x="1608" y="1445"/>
                  </a:lnTo>
                  <a:lnTo>
                    <a:pt x="1553" y="1395"/>
                  </a:lnTo>
                  <a:lnTo>
                    <a:pt x="1502" y="1349"/>
                  </a:lnTo>
                  <a:lnTo>
                    <a:pt x="1452" y="1304"/>
                  </a:lnTo>
                  <a:lnTo>
                    <a:pt x="1399" y="1258"/>
                  </a:lnTo>
                  <a:lnTo>
                    <a:pt x="1346" y="1208"/>
                  </a:lnTo>
                  <a:lnTo>
                    <a:pt x="1296" y="1164"/>
                  </a:lnTo>
                  <a:lnTo>
                    <a:pt x="1245" y="1119"/>
                  </a:lnTo>
                  <a:lnTo>
                    <a:pt x="1193" y="1073"/>
                  </a:lnTo>
                  <a:lnTo>
                    <a:pt x="1142" y="1028"/>
                  </a:lnTo>
                  <a:lnTo>
                    <a:pt x="1092" y="982"/>
                  </a:lnTo>
                  <a:lnTo>
                    <a:pt x="1041" y="936"/>
                  </a:lnTo>
                  <a:lnTo>
                    <a:pt x="993" y="891"/>
                  </a:lnTo>
                  <a:lnTo>
                    <a:pt x="943" y="847"/>
                  </a:lnTo>
                  <a:lnTo>
                    <a:pt x="895" y="802"/>
                  </a:lnTo>
                  <a:lnTo>
                    <a:pt x="845" y="759"/>
                  </a:lnTo>
                  <a:lnTo>
                    <a:pt x="797" y="715"/>
                  </a:lnTo>
                  <a:lnTo>
                    <a:pt x="749" y="672"/>
                  </a:lnTo>
                  <a:lnTo>
                    <a:pt x="698" y="629"/>
                  </a:lnTo>
                  <a:lnTo>
                    <a:pt x="650" y="586"/>
                  </a:lnTo>
                  <a:lnTo>
                    <a:pt x="605" y="543"/>
                  </a:lnTo>
                  <a:lnTo>
                    <a:pt x="554" y="499"/>
                  </a:lnTo>
                  <a:lnTo>
                    <a:pt x="509" y="456"/>
                  </a:lnTo>
                  <a:lnTo>
                    <a:pt x="461" y="415"/>
                  </a:lnTo>
                  <a:lnTo>
                    <a:pt x="413" y="372"/>
                  </a:lnTo>
                  <a:lnTo>
                    <a:pt x="367" y="329"/>
                  </a:lnTo>
                  <a:lnTo>
                    <a:pt x="319" y="288"/>
                  </a:lnTo>
                  <a:lnTo>
                    <a:pt x="273" y="250"/>
                  </a:lnTo>
                  <a:lnTo>
                    <a:pt x="225" y="207"/>
                  </a:lnTo>
                  <a:lnTo>
                    <a:pt x="180" y="166"/>
                  </a:lnTo>
                  <a:lnTo>
                    <a:pt x="137" y="125"/>
                  </a:lnTo>
                  <a:lnTo>
                    <a:pt x="91" y="84"/>
                  </a:lnTo>
                  <a:lnTo>
                    <a:pt x="45" y="4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89" name="Freeform 369"/>
            <p:cNvSpPr>
              <a:spLocks noChangeAspect="1"/>
            </p:cNvSpPr>
            <p:nvPr/>
          </p:nvSpPr>
          <p:spPr bwMode="auto">
            <a:xfrm>
              <a:off x="1381" y="2336"/>
              <a:ext cx="1775" cy="1586"/>
            </a:xfrm>
            <a:custGeom>
              <a:avLst/>
              <a:gdLst/>
              <a:ahLst/>
              <a:cxnLst>
                <a:cxn ang="0">
                  <a:pos x="4101" y="3663"/>
                </a:cxn>
                <a:cxn ang="0">
                  <a:pos x="3969" y="3545"/>
                </a:cxn>
                <a:cxn ang="0">
                  <a:pos x="3835" y="3379"/>
                </a:cxn>
                <a:cxn ang="0">
                  <a:pos x="3703" y="3192"/>
                </a:cxn>
                <a:cxn ang="0">
                  <a:pos x="3573" y="3043"/>
                </a:cxn>
                <a:cxn ang="0">
                  <a:pos x="3449" y="2976"/>
                </a:cxn>
                <a:cxn ang="0">
                  <a:pos x="3326" y="2904"/>
                </a:cxn>
                <a:cxn ang="0">
                  <a:pos x="3204" y="2823"/>
                </a:cxn>
                <a:cxn ang="0">
                  <a:pos x="3084" y="2753"/>
                </a:cxn>
                <a:cxn ang="0">
                  <a:pos x="2961" y="2628"/>
                </a:cxn>
                <a:cxn ang="0">
                  <a:pos x="2841" y="2506"/>
                </a:cxn>
                <a:cxn ang="0">
                  <a:pos x="2721" y="2381"/>
                </a:cxn>
                <a:cxn ang="0">
                  <a:pos x="2606" y="2304"/>
                </a:cxn>
                <a:cxn ang="0">
                  <a:pos x="2493" y="2230"/>
                </a:cxn>
                <a:cxn ang="0">
                  <a:pos x="2378" y="2124"/>
                </a:cxn>
                <a:cxn ang="0">
                  <a:pos x="2265" y="2023"/>
                </a:cxn>
                <a:cxn ang="0">
                  <a:pos x="2153" y="1923"/>
                </a:cxn>
                <a:cxn ang="0">
                  <a:pos x="2042" y="1827"/>
                </a:cxn>
                <a:cxn ang="0">
                  <a:pos x="1932" y="1728"/>
                </a:cxn>
                <a:cxn ang="0">
                  <a:pos x="1821" y="1630"/>
                </a:cxn>
                <a:cxn ang="0">
                  <a:pos x="1716" y="1536"/>
                </a:cxn>
                <a:cxn ang="0">
                  <a:pos x="1610" y="1440"/>
                </a:cxn>
                <a:cxn ang="0">
                  <a:pos x="1505" y="1344"/>
                </a:cxn>
                <a:cxn ang="0">
                  <a:pos x="1402" y="1253"/>
                </a:cxn>
                <a:cxn ang="0">
                  <a:pos x="1298" y="1159"/>
                </a:cxn>
                <a:cxn ang="0">
                  <a:pos x="1195" y="1068"/>
                </a:cxn>
                <a:cxn ang="0">
                  <a:pos x="1094" y="979"/>
                </a:cxn>
                <a:cxn ang="0">
                  <a:pos x="994" y="890"/>
                </a:cxn>
                <a:cxn ang="0">
                  <a:pos x="895" y="799"/>
                </a:cxn>
                <a:cxn ang="0">
                  <a:pos x="797" y="710"/>
                </a:cxn>
                <a:cxn ang="0">
                  <a:pos x="701" y="624"/>
                </a:cxn>
                <a:cxn ang="0">
                  <a:pos x="605" y="538"/>
                </a:cxn>
                <a:cxn ang="0">
                  <a:pos x="509" y="456"/>
                </a:cxn>
                <a:cxn ang="0">
                  <a:pos x="413" y="367"/>
                </a:cxn>
                <a:cxn ang="0">
                  <a:pos x="322" y="286"/>
                </a:cxn>
                <a:cxn ang="0">
                  <a:pos x="226" y="204"/>
                </a:cxn>
                <a:cxn ang="0">
                  <a:pos x="137" y="120"/>
                </a:cxn>
                <a:cxn ang="0">
                  <a:pos x="46" y="41"/>
                </a:cxn>
              </a:cxnLst>
              <a:rect l="0" t="0" r="r" b="b"/>
              <a:pathLst>
                <a:path w="4166" h="3723">
                  <a:moveTo>
                    <a:pt x="4166" y="3723"/>
                  </a:moveTo>
                  <a:lnTo>
                    <a:pt x="4101" y="3663"/>
                  </a:lnTo>
                  <a:lnTo>
                    <a:pt x="4034" y="3605"/>
                  </a:lnTo>
                  <a:lnTo>
                    <a:pt x="3969" y="3545"/>
                  </a:lnTo>
                  <a:lnTo>
                    <a:pt x="3902" y="3487"/>
                  </a:lnTo>
                  <a:lnTo>
                    <a:pt x="3835" y="3379"/>
                  </a:lnTo>
                  <a:lnTo>
                    <a:pt x="3770" y="3283"/>
                  </a:lnTo>
                  <a:lnTo>
                    <a:pt x="3703" y="3192"/>
                  </a:lnTo>
                  <a:lnTo>
                    <a:pt x="3636" y="3084"/>
                  </a:lnTo>
                  <a:lnTo>
                    <a:pt x="3573" y="3043"/>
                  </a:lnTo>
                  <a:lnTo>
                    <a:pt x="3513" y="3015"/>
                  </a:lnTo>
                  <a:lnTo>
                    <a:pt x="3449" y="2976"/>
                  </a:lnTo>
                  <a:lnTo>
                    <a:pt x="3389" y="2940"/>
                  </a:lnTo>
                  <a:lnTo>
                    <a:pt x="3326" y="2904"/>
                  </a:lnTo>
                  <a:lnTo>
                    <a:pt x="3266" y="2863"/>
                  </a:lnTo>
                  <a:lnTo>
                    <a:pt x="3204" y="2823"/>
                  </a:lnTo>
                  <a:lnTo>
                    <a:pt x="3144" y="2794"/>
                  </a:lnTo>
                  <a:lnTo>
                    <a:pt x="3084" y="2753"/>
                  </a:lnTo>
                  <a:lnTo>
                    <a:pt x="3024" y="2698"/>
                  </a:lnTo>
                  <a:lnTo>
                    <a:pt x="2961" y="2628"/>
                  </a:lnTo>
                  <a:lnTo>
                    <a:pt x="2901" y="2563"/>
                  </a:lnTo>
                  <a:lnTo>
                    <a:pt x="2841" y="2506"/>
                  </a:lnTo>
                  <a:lnTo>
                    <a:pt x="2781" y="2439"/>
                  </a:lnTo>
                  <a:lnTo>
                    <a:pt x="2721" y="2381"/>
                  </a:lnTo>
                  <a:lnTo>
                    <a:pt x="2664" y="2338"/>
                  </a:lnTo>
                  <a:lnTo>
                    <a:pt x="2606" y="2304"/>
                  </a:lnTo>
                  <a:lnTo>
                    <a:pt x="2551" y="2273"/>
                  </a:lnTo>
                  <a:lnTo>
                    <a:pt x="2493" y="2230"/>
                  </a:lnTo>
                  <a:lnTo>
                    <a:pt x="2436" y="2177"/>
                  </a:lnTo>
                  <a:lnTo>
                    <a:pt x="2378" y="2124"/>
                  </a:lnTo>
                  <a:lnTo>
                    <a:pt x="2321" y="2074"/>
                  </a:lnTo>
                  <a:lnTo>
                    <a:pt x="2265" y="2023"/>
                  </a:lnTo>
                  <a:lnTo>
                    <a:pt x="2208" y="1975"/>
                  </a:lnTo>
                  <a:lnTo>
                    <a:pt x="2153" y="1923"/>
                  </a:lnTo>
                  <a:lnTo>
                    <a:pt x="2095" y="1875"/>
                  </a:lnTo>
                  <a:lnTo>
                    <a:pt x="2042" y="1827"/>
                  </a:lnTo>
                  <a:lnTo>
                    <a:pt x="1987" y="1776"/>
                  </a:lnTo>
                  <a:lnTo>
                    <a:pt x="1932" y="1728"/>
                  </a:lnTo>
                  <a:lnTo>
                    <a:pt x="1877" y="1680"/>
                  </a:lnTo>
                  <a:lnTo>
                    <a:pt x="1821" y="1630"/>
                  </a:lnTo>
                  <a:lnTo>
                    <a:pt x="1771" y="1582"/>
                  </a:lnTo>
                  <a:lnTo>
                    <a:pt x="1716" y="1536"/>
                  </a:lnTo>
                  <a:lnTo>
                    <a:pt x="1663" y="1486"/>
                  </a:lnTo>
                  <a:lnTo>
                    <a:pt x="1610" y="1440"/>
                  </a:lnTo>
                  <a:lnTo>
                    <a:pt x="1558" y="1392"/>
                  </a:lnTo>
                  <a:lnTo>
                    <a:pt x="1505" y="1344"/>
                  </a:lnTo>
                  <a:lnTo>
                    <a:pt x="1454" y="1299"/>
                  </a:lnTo>
                  <a:lnTo>
                    <a:pt x="1402" y="1253"/>
                  </a:lnTo>
                  <a:lnTo>
                    <a:pt x="1349" y="1207"/>
                  </a:lnTo>
                  <a:lnTo>
                    <a:pt x="1298" y="1159"/>
                  </a:lnTo>
                  <a:lnTo>
                    <a:pt x="1246" y="1114"/>
                  </a:lnTo>
                  <a:lnTo>
                    <a:pt x="1195" y="1068"/>
                  </a:lnTo>
                  <a:lnTo>
                    <a:pt x="1145" y="1023"/>
                  </a:lnTo>
                  <a:lnTo>
                    <a:pt x="1094" y="979"/>
                  </a:lnTo>
                  <a:lnTo>
                    <a:pt x="1044" y="934"/>
                  </a:lnTo>
                  <a:lnTo>
                    <a:pt x="994" y="890"/>
                  </a:lnTo>
                  <a:lnTo>
                    <a:pt x="943" y="845"/>
                  </a:lnTo>
                  <a:lnTo>
                    <a:pt x="895" y="799"/>
                  </a:lnTo>
                  <a:lnTo>
                    <a:pt x="845" y="756"/>
                  </a:lnTo>
                  <a:lnTo>
                    <a:pt x="797" y="710"/>
                  </a:lnTo>
                  <a:lnTo>
                    <a:pt x="749" y="667"/>
                  </a:lnTo>
                  <a:lnTo>
                    <a:pt x="701" y="624"/>
                  </a:lnTo>
                  <a:lnTo>
                    <a:pt x="650" y="581"/>
                  </a:lnTo>
                  <a:lnTo>
                    <a:pt x="605" y="538"/>
                  </a:lnTo>
                  <a:lnTo>
                    <a:pt x="554" y="494"/>
                  </a:lnTo>
                  <a:lnTo>
                    <a:pt x="509" y="456"/>
                  </a:lnTo>
                  <a:lnTo>
                    <a:pt x="461" y="413"/>
                  </a:lnTo>
                  <a:lnTo>
                    <a:pt x="413" y="367"/>
                  </a:lnTo>
                  <a:lnTo>
                    <a:pt x="367" y="329"/>
                  </a:lnTo>
                  <a:lnTo>
                    <a:pt x="322" y="286"/>
                  </a:lnTo>
                  <a:lnTo>
                    <a:pt x="274" y="245"/>
                  </a:lnTo>
                  <a:lnTo>
                    <a:pt x="226" y="204"/>
                  </a:lnTo>
                  <a:lnTo>
                    <a:pt x="180" y="161"/>
                  </a:lnTo>
                  <a:lnTo>
                    <a:pt x="137" y="120"/>
                  </a:lnTo>
                  <a:lnTo>
                    <a:pt x="91" y="79"/>
                  </a:lnTo>
                  <a:lnTo>
                    <a:pt x="46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0" name="Freeform 370"/>
            <p:cNvSpPr>
              <a:spLocks noChangeAspect="1"/>
            </p:cNvSpPr>
            <p:nvPr/>
          </p:nvSpPr>
          <p:spPr bwMode="auto">
            <a:xfrm>
              <a:off x="1394" y="2332"/>
              <a:ext cx="1777" cy="1584"/>
            </a:xfrm>
            <a:custGeom>
              <a:avLst/>
              <a:gdLst/>
              <a:ahLst/>
              <a:cxnLst>
                <a:cxn ang="0">
                  <a:pos x="4104" y="3658"/>
                </a:cxn>
                <a:cxn ang="0">
                  <a:pos x="3972" y="3543"/>
                </a:cxn>
                <a:cxn ang="0">
                  <a:pos x="3840" y="3380"/>
                </a:cxn>
                <a:cxn ang="0">
                  <a:pos x="3710" y="3193"/>
                </a:cxn>
                <a:cxn ang="0">
                  <a:pos x="3578" y="3039"/>
                </a:cxn>
                <a:cxn ang="0">
                  <a:pos x="3454" y="2957"/>
                </a:cxn>
                <a:cxn ang="0">
                  <a:pos x="3329" y="2881"/>
                </a:cxn>
                <a:cxn ang="0">
                  <a:pos x="3206" y="2804"/>
                </a:cxn>
                <a:cxn ang="0">
                  <a:pos x="3086" y="2746"/>
                </a:cxn>
                <a:cxn ang="0">
                  <a:pos x="2966" y="2631"/>
                </a:cxn>
                <a:cxn ang="0">
                  <a:pos x="2846" y="2516"/>
                </a:cxn>
                <a:cxn ang="0">
                  <a:pos x="2724" y="2372"/>
                </a:cxn>
                <a:cxn ang="0">
                  <a:pos x="2609" y="2290"/>
                </a:cxn>
                <a:cxn ang="0">
                  <a:pos x="2494" y="2218"/>
                </a:cxn>
                <a:cxn ang="0">
                  <a:pos x="2381" y="2122"/>
                </a:cxn>
                <a:cxn ang="0">
                  <a:pos x="2266" y="2024"/>
                </a:cxn>
                <a:cxn ang="0">
                  <a:pos x="2155" y="1923"/>
                </a:cxn>
                <a:cxn ang="0">
                  <a:pos x="2045" y="1825"/>
                </a:cxn>
                <a:cxn ang="0">
                  <a:pos x="1934" y="1726"/>
                </a:cxn>
                <a:cxn ang="0">
                  <a:pos x="1826" y="1628"/>
                </a:cxn>
                <a:cxn ang="0">
                  <a:pos x="1719" y="1534"/>
                </a:cxn>
                <a:cxn ang="0">
                  <a:pos x="1613" y="1438"/>
                </a:cxn>
                <a:cxn ang="0">
                  <a:pos x="1507" y="1342"/>
                </a:cxn>
                <a:cxn ang="0">
                  <a:pos x="1402" y="1251"/>
                </a:cxn>
                <a:cxn ang="0">
                  <a:pos x="1299" y="1160"/>
                </a:cxn>
                <a:cxn ang="0">
                  <a:pos x="1198" y="1066"/>
                </a:cxn>
                <a:cxn ang="0">
                  <a:pos x="1095" y="977"/>
                </a:cxn>
                <a:cxn ang="0">
                  <a:pos x="996" y="888"/>
                </a:cxn>
                <a:cxn ang="0">
                  <a:pos x="895" y="800"/>
                </a:cxn>
                <a:cxn ang="0">
                  <a:pos x="797" y="713"/>
                </a:cxn>
                <a:cxn ang="0">
                  <a:pos x="699" y="627"/>
                </a:cxn>
                <a:cxn ang="0">
                  <a:pos x="605" y="540"/>
                </a:cxn>
                <a:cxn ang="0">
                  <a:pos x="509" y="454"/>
                </a:cxn>
                <a:cxn ang="0">
                  <a:pos x="415" y="370"/>
                </a:cxn>
                <a:cxn ang="0">
                  <a:pos x="322" y="286"/>
                </a:cxn>
                <a:cxn ang="0">
                  <a:pos x="228" y="202"/>
                </a:cxn>
                <a:cxn ang="0">
                  <a:pos x="139" y="123"/>
                </a:cxn>
                <a:cxn ang="0">
                  <a:pos x="46" y="41"/>
                </a:cxn>
              </a:cxnLst>
              <a:rect l="0" t="0" r="r" b="b"/>
              <a:pathLst>
                <a:path w="4171" h="3718">
                  <a:moveTo>
                    <a:pt x="4171" y="3718"/>
                  </a:moveTo>
                  <a:lnTo>
                    <a:pt x="4104" y="3658"/>
                  </a:lnTo>
                  <a:lnTo>
                    <a:pt x="4037" y="3601"/>
                  </a:lnTo>
                  <a:lnTo>
                    <a:pt x="3972" y="3543"/>
                  </a:lnTo>
                  <a:lnTo>
                    <a:pt x="3905" y="3483"/>
                  </a:lnTo>
                  <a:lnTo>
                    <a:pt x="3840" y="3380"/>
                  </a:lnTo>
                  <a:lnTo>
                    <a:pt x="3773" y="3284"/>
                  </a:lnTo>
                  <a:lnTo>
                    <a:pt x="3710" y="3193"/>
                  </a:lnTo>
                  <a:lnTo>
                    <a:pt x="3643" y="3085"/>
                  </a:lnTo>
                  <a:lnTo>
                    <a:pt x="3578" y="3039"/>
                  </a:lnTo>
                  <a:lnTo>
                    <a:pt x="3516" y="3005"/>
                  </a:lnTo>
                  <a:lnTo>
                    <a:pt x="3454" y="2957"/>
                  </a:lnTo>
                  <a:lnTo>
                    <a:pt x="3389" y="2914"/>
                  </a:lnTo>
                  <a:lnTo>
                    <a:pt x="3329" y="2881"/>
                  </a:lnTo>
                  <a:lnTo>
                    <a:pt x="3269" y="2845"/>
                  </a:lnTo>
                  <a:lnTo>
                    <a:pt x="3206" y="2804"/>
                  </a:lnTo>
                  <a:lnTo>
                    <a:pt x="3146" y="2777"/>
                  </a:lnTo>
                  <a:lnTo>
                    <a:pt x="3086" y="2746"/>
                  </a:lnTo>
                  <a:lnTo>
                    <a:pt x="3026" y="2698"/>
                  </a:lnTo>
                  <a:lnTo>
                    <a:pt x="2966" y="2631"/>
                  </a:lnTo>
                  <a:lnTo>
                    <a:pt x="2906" y="2571"/>
                  </a:lnTo>
                  <a:lnTo>
                    <a:pt x="2846" y="2516"/>
                  </a:lnTo>
                  <a:lnTo>
                    <a:pt x="2784" y="2437"/>
                  </a:lnTo>
                  <a:lnTo>
                    <a:pt x="2724" y="2372"/>
                  </a:lnTo>
                  <a:lnTo>
                    <a:pt x="2666" y="2321"/>
                  </a:lnTo>
                  <a:lnTo>
                    <a:pt x="2609" y="2290"/>
                  </a:lnTo>
                  <a:lnTo>
                    <a:pt x="2551" y="2259"/>
                  </a:lnTo>
                  <a:lnTo>
                    <a:pt x="2494" y="2218"/>
                  </a:lnTo>
                  <a:lnTo>
                    <a:pt x="2436" y="2170"/>
                  </a:lnTo>
                  <a:lnTo>
                    <a:pt x="2381" y="2122"/>
                  </a:lnTo>
                  <a:lnTo>
                    <a:pt x="2326" y="2072"/>
                  </a:lnTo>
                  <a:lnTo>
                    <a:pt x="2266" y="2024"/>
                  </a:lnTo>
                  <a:lnTo>
                    <a:pt x="2210" y="1971"/>
                  </a:lnTo>
                  <a:lnTo>
                    <a:pt x="2155" y="1923"/>
                  </a:lnTo>
                  <a:lnTo>
                    <a:pt x="2100" y="1873"/>
                  </a:lnTo>
                  <a:lnTo>
                    <a:pt x="2045" y="1825"/>
                  </a:lnTo>
                  <a:lnTo>
                    <a:pt x="1990" y="1774"/>
                  </a:lnTo>
                  <a:lnTo>
                    <a:pt x="1934" y="1726"/>
                  </a:lnTo>
                  <a:lnTo>
                    <a:pt x="1882" y="1678"/>
                  </a:lnTo>
                  <a:lnTo>
                    <a:pt x="1826" y="1628"/>
                  </a:lnTo>
                  <a:lnTo>
                    <a:pt x="1771" y="1580"/>
                  </a:lnTo>
                  <a:lnTo>
                    <a:pt x="1719" y="1534"/>
                  </a:lnTo>
                  <a:lnTo>
                    <a:pt x="1666" y="1484"/>
                  </a:lnTo>
                  <a:lnTo>
                    <a:pt x="1613" y="1438"/>
                  </a:lnTo>
                  <a:lnTo>
                    <a:pt x="1558" y="1390"/>
                  </a:lnTo>
                  <a:lnTo>
                    <a:pt x="1507" y="1342"/>
                  </a:lnTo>
                  <a:lnTo>
                    <a:pt x="1455" y="1297"/>
                  </a:lnTo>
                  <a:lnTo>
                    <a:pt x="1402" y="1251"/>
                  </a:lnTo>
                  <a:lnTo>
                    <a:pt x="1351" y="1205"/>
                  </a:lnTo>
                  <a:lnTo>
                    <a:pt x="1299" y="1160"/>
                  </a:lnTo>
                  <a:lnTo>
                    <a:pt x="1246" y="1114"/>
                  </a:lnTo>
                  <a:lnTo>
                    <a:pt x="1198" y="1066"/>
                  </a:lnTo>
                  <a:lnTo>
                    <a:pt x="1147" y="1021"/>
                  </a:lnTo>
                  <a:lnTo>
                    <a:pt x="1095" y="977"/>
                  </a:lnTo>
                  <a:lnTo>
                    <a:pt x="1047" y="932"/>
                  </a:lnTo>
                  <a:lnTo>
                    <a:pt x="996" y="888"/>
                  </a:lnTo>
                  <a:lnTo>
                    <a:pt x="946" y="843"/>
                  </a:lnTo>
                  <a:lnTo>
                    <a:pt x="895" y="800"/>
                  </a:lnTo>
                  <a:lnTo>
                    <a:pt x="847" y="756"/>
                  </a:lnTo>
                  <a:lnTo>
                    <a:pt x="797" y="713"/>
                  </a:lnTo>
                  <a:lnTo>
                    <a:pt x="749" y="670"/>
                  </a:lnTo>
                  <a:lnTo>
                    <a:pt x="699" y="627"/>
                  </a:lnTo>
                  <a:lnTo>
                    <a:pt x="653" y="584"/>
                  </a:lnTo>
                  <a:lnTo>
                    <a:pt x="605" y="540"/>
                  </a:lnTo>
                  <a:lnTo>
                    <a:pt x="555" y="497"/>
                  </a:lnTo>
                  <a:lnTo>
                    <a:pt x="509" y="454"/>
                  </a:lnTo>
                  <a:lnTo>
                    <a:pt x="461" y="413"/>
                  </a:lnTo>
                  <a:lnTo>
                    <a:pt x="415" y="370"/>
                  </a:lnTo>
                  <a:lnTo>
                    <a:pt x="370" y="327"/>
                  </a:lnTo>
                  <a:lnTo>
                    <a:pt x="322" y="286"/>
                  </a:lnTo>
                  <a:lnTo>
                    <a:pt x="274" y="245"/>
                  </a:lnTo>
                  <a:lnTo>
                    <a:pt x="228" y="202"/>
                  </a:lnTo>
                  <a:lnTo>
                    <a:pt x="183" y="161"/>
                  </a:lnTo>
                  <a:lnTo>
                    <a:pt x="139" y="123"/>
                  </a:lnTo>
                  <a:lnTo>
                    <a:pt x="91" y="82"/>
                  </a:lnTo>
                  <a:lnTo>
                    <a:pt x="46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1" name="Freeform 371"/>
            <p:cNvSpPr>
              <a:spLocks noChangeAspect="1"/>
            </p:cNvSpPr>
            <p:nvPr/>
          </p:nvSpPr>
          <p:spPr bwMode="auto">
            <a:xfrm>
              <a:off x="1407" y="2328"/>
              <a:ext cx="1779" cy="1583"/>
            </a:xfrm>
            <a:custGeom>
              <a:avLst/>
              <a:gdLst/>
              <a:ahLst/>
              <a:cxnLst>
                <a:cxn ang="0">
                  <a:pos x="4106" y="3655"/>
                </a:cxn>
                <a:cxn ang="0">
                  <a:pos x="3975" y="3538"/>
                </a:cxn>
                <a:cxn ang="0">
                  <a:pos x="3845" y="3394"/>
                </a:cxn>
                <a:cxn ang="0">
                  <a:pos x="3713" y="3185"/>
                </a:cxn>
                <a:cxn ang="0">
                  <a:pos x="3583" y="3034"/>
                </a:cxn>
                <a:cxn ang="0">
                  <a:pos x="3456" y="2950"/>
                </a:cxn>
                <a:cxn ang="0">
                  <a:pos x="3331" y="2868"/>
                </a:cxn>
                <a:cxn ang="0">
                  <a:pos x="3209" y="2784"/>
                </a:cxn>
                <a:cxn ang="0">
                  <a:pos x="3089" y="2724"/>
                </a:cxn>
                <a:cxn ang="0">
                  <a:pos x="2971" y="2626"/>
                </a:cxn>
                <a:cxn ang="0">
                  <a:pos x="2849" y="2518"/>
                </a:cxn>
                <a:cxn ang="0">
                  <a:pos x="2729" y="2378"/>
                </a:cxn>
                <a:cxn ang="0">
                  <a:pos x="2611" y="2275"/>
                </a:cxn>
                <a:cxn ang="0">
                  <a:pos x="2499" y="2191"/>
                </a:cxn>
                <a:cxn ang="0">
                  <a:pos x="2383" y="2110"/>
                </a:cxn>
                <a:cxn ang="0">
                  <a:pos x="2271" y="2018"/>
                </a:cxn>
                <a:cxn ang="0">
                  <a:pos x="2158" y="1920"/>
                </a:cxn>
                <a:cxn ang="0">
                  <a:pos x="2047" y="1819"/>
                </a:cxn>
                <a:cxn ang="0">
                  <a:pos x="1937" y="1723"/>
                </a:cxn>
                <a:cxn ang="0">
                  <a:pos x="1829" y="1627"/>
                </a:cxn>
                <a:cxn ang="0">
                  <a:pos x="1719" y="1531"/>
                </a:cxn>
                <a:cxn ang="0">
                  <a:pos x="1613" y="1435"/>
                </a:cxn>
                <a:cxn ang="0">
                  <a:pos x="1510" y="1342"/>
                </a:cxn>
                <a:cxn ang="0">
                  <a:pos x="1404" y="1248"/>
                </a:cxn>
                <a:cxn ang="0">
                  <a:pos x="1299" y="1157"/>
                </a:cxn>
                <a:cxn ang="0">
                  <a:pos x="1198" y="1063"/>
                </a:cxn>
                <a:cxn ang="0">
                  <a:pos x="1097" y="974"/>
                </a:cxn>
                <a:cxn ang="0">
                  <a:pos x="999" y="885"/>
                </a:cxn>
                <a:cxn ang="0">
                  <a:pos x="900" y="797"/>
                </a:cxn>
                <a:cxn ang="0">
                  <a:pos x="800" y="710"/>
                </a:cxn>
                <a:cxn ang="0">
                  <a:pos x="704" y="624"/>
                </a:cxn>
                <a:cxn ang="0">
                  <a:pos x="605" y="537"/>
                </a:cxn>
                <a:cxn ang="0">
                  <a:pos x="512" y="453"/>
                </a:cxn>
                <a:cxn ang="0">
                  <a:pos x="416" y="367"/>
                </a:cxn>
                <a:cxn ang="0">
                  <a:pos x="324" y="283"/>
                </a:cxn>
                <a:cxn ang="0">
                  <a:pos x="228" y="204"/>
                </a:cxn>
                <a:cxn ang="0">
                  <a:pos x="140" y="120"/>
                </a:cxn>
                <a:cxn ang="0">
                  <a:pos x="46" y="38"/>
                </a:cxn>
              </a:cxnLst>
              <a:rect l="0" t="0" r="r" b="b"/>
              <a:pathLst>
                <a:path w="4174" h="3715">
                  <a:moveTo>
                    <a:pt x="4174" y="3715"/>
                  </a:moveTo>
                  <a:lnTo>
                    <a:pt x="4106" y="3655"/>
                  </a:lnTo>
                  <a:lnTo>
                    <a:pt x="4042" y="3595"/>
                  </a:lnTo>
                  <a:lnTo>
                    <a:pt x="3975" y="3538"/>
                  </a:lnTo>
                  <a:lnTo>
                    <a:pt x="3912" y="3478"/>
                  </a:lnTo>
                  <a:lnTo>
                    <a:pt x="3845" y="3394"/>
                  </a:lnTo>
                  <a:lnTo>
                    <a:pt x="3780" y="3286"/>
                  </a:lnTo>
                  <a:lnTo>
                    <a:pt x="3713" y="3185"/>
                  </a:lnTo>
                  <a:lnTo>
                    <a:pt x="3646" y="3089"/>
                  </a:lnTo>
                  <a:lnTo>
                    <a:pt x="3583" y="3034"/>
                  </a:lnTo>
                  <a:lnTo>
                    <a:pt x="3521" y="3000"/>
                  </a:lnTo>
                  <a:lnTo>
                    <a:pt x="3456" y="2950"/>
                  </a:lnTo>
                  <a:lnTo>
                    <a:pt x="3394" y="2906"/>
                  </a:lnTo>
                  <a:lnTo>
                    <a:pt x="3331" y="2868"/>
                  </a:lnTo>
                  <a:lnTo>
                    <a:pt x="3269" y="2822"/>
                  </a:lnTo>
                  <a:lnTo>
                    <a:pt x="3209" y="2784"/>
                  </a:lnTo>
                  <a:lnTo>
                    <a:pt x="3149" y="2755"/>
                  </a:lnTo>
                  <a:lnTo>
                    <a:pt x="3089" y="2724"/>
                  </a:lnTo>
                  <a:lnTo>
                    <a:pt x="3031" y="2683"/>
                  </a:lnTo>
                  <a:lnTo>
                    <a:pt x="2971" y="2626"/>
                  </a:lnTo>
                  <a:lnTo>
                    <a:pt x="2909" y="2570"/>
                  </a:lnTo>
                  <a:lnTo>
                    <a:pt x="2849" y="2518"/>
                  </a:lnTo>
                  <a:lnTo>
                    <a:pt x="2789" y="2446"/>
                  </a:lnTo>
                  <a:lnTo>
                    <a:pt x="2729" y="2378"/>
                  </a:lnTo>
                  <a:lnTo>
                    <a:pt x="2671" y="2321"/>
                  </a:lnTo>
                  <a:lnTo>
                    <a:pt x="2611" y="2275"/>
                  </a:lnTo>
                  <a:lnTo>
                    <a:pt x="2556" y="2230"/>
                  </a:lnTo>
                  <a:lnTo>
                    <a:pt x="2499" y="2191"/>
                  </a:lnTo>
                  <a:lnTo>
                    <a:pt x="2441" y="2150"/>
                  </a:lnTo>
                  <a:lnTo>
                    <a:pt x="2383" y="2110"/>
                  </a:lnTo>
                  <a:lnTo>
                    <a:pt x="2328" y="2069"/>
                  </a:lnTo>
                  <a:lnTo>
                    <a:pt x="2271" y="2018"/>
                  </a:lnTo>
                  <a:lnTo>
                    <a:pt x="2215" y="1968"/>
                  </a:lnTo>
                  <a:lnTo>
                    <a:pt x="2158" y="1920"/>
                  </a:lnTo>
                  <a:lnTo>
                    <a:pt x="2103" y="1870"/>
                  </a:lnTo>
                  <a:lnTo>
                    <a:pt x="2047" y="1819"/>
                  </a:lnTo>
                  <a:lnTo>
                    <a:pt x="1990" y="1771"/>
                  </a:lnTo>
                  <a:lnTo>
                    <a:pt x="1937" y="1723"/>
                  </a:lnTo>
                  <a:lnTo>
                    <a:pt x="1882" y="1675"/>
                  </a:lnTo>
                  <a:lnTo>
                    <a:pt x="1829" y="1627"/>
                  </a:lnTo>
                  <a:lnTo>
                    <a:pt x="1774" y="1577"/>
                  </a:lnTo>
                  <a:lnTo>
                    <a:pt x="1719" y="1531"/>
                  </a:lnTo>
                  <a:lnTo>
                    <a:pt x="1668" y="1483"/>
                  </a:lnTo>
                  <a:lnTo>
                    <a:pt x="1613" y="1435"/>
                  </a:lnTo>
                  <a:lnTo>
                    <a:pt x="1563" y="1387"/>
                  </a:lnTo>
                  <a:lnTo>
                    <a:pt x="1510" y="1342"/>
                  </a:lnTo>
                  <a:lnTo>
                    <a:pt x="1455" y="1296"/>
                  </a:lnTo>
                  <a:lnTo>
                    <a:pt x="1404" y="1248"/>
                  </a:lnTo>
                  <a:lnTo>
                    <a:pt x="1352" y="1202"/>
                  </a:lnTo>
                  <a:lnTo>
                    <a:pt x="1299" y="1157"/>
                  </a:lnTo>
                  <a:lnTo>
                    <a:pt x="1251" y="1111"/>
                  </a:lnTo>
                  <a:lnTo>
                    <a:pt x="1198" y="1063"/>
                  </a:lnTo>
                  <a:lnTo>
                    <a:pt x="1148" y="1022"/>
                  </a:lnTo>
                  <a:lnTo>
                    <a:pt x="1097" y="974"/>
                  </a:lnTo>
                  <a:lnTo>
                    <a:pt x="1047" y="929"/>
                  </a:lnTo>
                  <a:lnTo>
                    <a:pt x="999" y="885"/>
                  </a:lnTo>
                  <a:lnTo>
                    <a:pt x="948" y="842"/>
                  </a:lnTo>
                  <a:lnTo>
                    <a:pt x="900" y="797"/>
                  </a:lnTo>
                  <a:lnTo>
                    <a:pt x="848" y="753"/>
                  </a:lnTo>
                  <a:lnTo>
                    <a:pt x="800" y="710"/>
                  </a:lnTo>
                  <a:lnTo>
                    <a:pt x="749" y="667"/>
                  </a:lnTo>
                  <a:lnTo>
                    <a:pt x="704" y="624"/>
                  </a:lnTo>
                  <a:lnTo>
                    <a:pt x="656" y="581"/>
                  </a:lnTo>
                  <a:lnTo>
                    <a:pt x="605" y="537"/>
                  </a:lnTo>
                  <a:lnTo>
                    <a:pt x="557" y="494"/>
                  </a:lnTo>
                  <a:lnTo>
                    <a:pt x="512" y="453"/>
                  </a:lnTo>
                  <a:lnTo>
                    <a:pt x="464" y="410"/>
                  </a:lnTo>
                  <a:lnTo>
                    <a:pt x="416" y="367"/>
                  </a:lnTo>
                  <a:lnTo>
                    <a:pt x="370" y="326"/>
                  </a:lnTo>
                  <a:lnTo>
                    <a:pt x="324" y="283"/>
                  </a:lnTo>
                  <a:lnTo>
                    <a:pt x="274" y="242"/>
                  </a:lnTo>
                  <a:lnTo>
                    <a:pt x="228" y="204"/>
                  </a:lnTo>
                  <a:lnTo>
                    <a:pt x="183" y="163"/>
                  </a:lnTo>
                  <a:lnTo>
                    <a:pt x="140" y="120"/>
                  </a:lnTo>
                  <a:lnTo>
                    <a:pt x="92" y="79"/>
                  </a:lnTo>
                  <a:lnTo>
                    <a:pt x="46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2" name="Freeform 372"/>
            <p:cNvSpPr>
              <a:spLocks noChangeAspect="1"/>
            </p:cNvSpPr>
            <p:nvPr/>
          </p:nvSpPr>
          <p:spPr bwMode="auto">
            <a:xfrm>
              <a:off x="1421" y="2324"/>
              <a:ext cx="1781" cy="1580"/>
            </a:xfrm>
            <a:custGeom>
              <a:avLst/>
              <a:gdLst/>
              <a:ahLst/>
              <a:cxnLst>
                <a:cxn ang="0">
                  <a:pos x="4113" y="3653"/>
                </a:cxn>
                <a:cxn ang="0">
                  <a:pos x="3981" y="3533"/>
                </a:cxn>
                <a:cxn ang="0">
                  <a:pos x="3849" y="3408"/>
                </a:cxn>
                <a:cxn ang="0">
                  <a:pos x="3715" y="3180"/>
                </a:cxn>
                <a:cxn ang="0">
                  <a:pos x="3587" y="3029"/>
                </a:cxn>
                <a:cxn ang="0">
                  <a:pos x="3460" y="2945"/>
                </a:cxn>
                <a:cxn ang="0">
                  <a:pos x="3335" y="2852"/>
                </a:cxn>
                <a:cxn ang="0">
                  <a:pos x="3211" y="2763"/>
                </a:cxn>
                <a:cxn ang="0">
                  <a:pos x="3091" y="2700"/>
                </a:cxn>
                <a:cxn ang="0">
                  <a:pos x="2971" y="2621"/>
                </a:cxn>
                <a:cxn ang="0">
                  <a:pos x="2851" y="2525"/>
                </a:cxn>
                <a:cxn ang="0">
                  <a:pos x="2731" y="2384"/>
                </a:cxn>
                <a:cxn ang="0">
                  <a:pos x="2613" y="2261"/>
                </a:cxn>
                <a:cxn ang="0">
                  <a:pos x="2498" y="2163"/>
                </a:cxn>
                <a:cxn ang="0">
                  <a:pos x="2385" y="2103"/>
                </a:cxn>
                <a:cxn ang="0">
                  <a:pos x="2272" y="2016"/>
                </a:cxn>
                <a:cxn ang="0">
                  <a:pos x="2159" y="1918"/>
                </a:cxn>
                <a:cxn ang="0">
                  <a:pos x="2049" y="1817"/>
                </a:cxn>
                <a:cxn ang="0">
                  <a:pos x="1939" y="1719"/>
                </a:cxn>
                <a:cxn ang="0">
                  <a:pos x="1831" y="1625"/>
                </a:cxn>
                <a:cxn ang="0">
                  <a:pos x="1723" y="1529"/>
                </a:cxn>
                <a:cxn ang="0">
                  <a:pos x="1615" y="1433"/>
                </a:cxn>
                <a:cxn ang="0">
                  <a:pos x="1509" y="1340"/>
                </a:cxn>
                <a:cxn ang="0">
                  <a:pos x="1406" y="1248"/>
                </a:cxn>
                <a:cxn ang="0">
                  <a:pos x="1303" y="1155"/>
                </a:cxn>
                <a:cxn ang="0">
                  <a:pos x="1200" y="1066"/>
                </a:cxn>
                <a:cxn ang="0">
                  <a:pos x="1099" y="972"/>
                </a:cxn>
                <a:cxn ang="0">
                  <a:pos x="996" y="883"/>
                </a:cxn>
                <a:cxn ang="0">
                  <a:pos x="900" y="797"/>
                </a:cxn>
                <a:cxn ang="0">
                  <a:pos x="801" y="708"/>
                </a:cxn>
                <a:cxn ang="0">
                  <a:pos x="703" y="622"/>
                </a:cxn>
                <a:cxn ang="0">
                  <a:pos x="607" y="538"/>
                </a:cxn>
                <a:cxn ang="0">
                  <a:pos x="511" y="451"/>
                </a:cxn>
                <a:cxn ang="0">
                  <a:pos x="415" y="370"/>
                </a:cxn>
                <a:cxn ang="0">
                  <a:pos x="324" y="286"/>
                </a:cxn>
                <a:cxn ang="0">
                  <a:pos x="228" y="202"/>
                </a:cxn>
                <a:cxn ang="0">
                  <a:pos x="136" y="120"/>
                </a:cxn>
                <a:cxn ang="0">
                  <a:pos x="48" y="41"/>
                </a:cxn>
              </a:cxnLst>
              <a:rect l="0" t="0" r="r" b="b"/>
              <a:pathLst>
                <a:path w="4180" h="3709">
                  <a:moveTo>
                    <a:pt x="4180" y="3709"/>
                  </a:moveTo>
                  <a:lnTo>
                    <a:pt x="4113" y="3653"/>
                  </a:lnTo>
                  <a:lnTo>
                    <a:pt x="4046" y="3591"/>
                  </a:lnTo>
                  <a:lnTo>
                    <a:pt x="3981" y="3533"/>
                  </a:lnTo>
                  <a:lnTo>
                    <a:pt x="3914" y="3473"/>
                  </a:lnTo>
                  <a:lnTo>
                    <a:pt x="3849" y="3408"/>
                  </a:lnTo>
                  <a:lnTo>
                    <a:pt x="3782" y="3286"/>
                  </a:lnTo>
                  <a:lnTo>
                    <a:pt x="3715" y="3180"/>
                  </a:lnTo>
                  <a:lnTo>
                    <a:pt x="3650" y="3096"/>
                  </a:lnTo>
                  <a:lnTo>
                    <a:pt x="3587" y="3029"/>
                  </a:lnTo>
                  <a:lnTo>
                    <a:pt x="3523" y="2993"/>
                  </a:lnTo>
                  <a:lnTo>
                    <a:pt x="3460" y="2945"/>
                  </a:lnTo>
                  <a:lnTo>
                    <a:pt x="3395" y="2907"/>
                  </a:lnTo>
                  <a:lnTo>
                    <a:pt x="3335" y="2852"/>
                  </a:lnTo>
                  <a:lnTo>
                    <a:pt x="3273" y="2799"/>
                  </a:lnTo>
                  <a:lnTo>
                    <a:pt x="3211" y="2763"/>
                  </a:lnTo>
                  <a:lnTo>
                    <a:pt x="3151" y="2734"/>
                  </a:lnTo>
                  <a:lnTo>
                    <a:pt x="3091" y="2700"/>
                  </a:lnTo>
                  <a:lnTo>
                    <a:pt x="3031" y="2669"/>
                  </a:lnTo>
                  <a:lnTo>
                    <a:pt x="2971" y="2621"/>
                  </a:lnTo>
                  <a:lnTo>
                    <a:pt x="2913" y="2573"/>
                  </a:lnTo>
                  <a:lnTo>
                    <a:pt x="2851" y="2525"/>
                  </a:lnTo>
                  <a:lnTo>
                    <a:pt x="2791" y="2456"/>
                  </a:lnTo>
                  <a:lnTo>
                    <a:pt x="2731" y="2384"/>
                  </a:lnTo>
                  <a:lnTo>
                    <a:pt x="2673" y="2319"/>
                  </a:lnTo>
                  <a:lnTo>
                    <a:pt x="2613" y="2261"/>
                  </a:lnTo>
                  <a:lnTo>
                    <a:pt x="2555" y="2204"/>
                  </a:lnTo>
                  <a:lnTo>
                    <a:pt x="2498" y="2163"/>
                  </a:lnTo>
                  <a:lnTo>
                    <a:pt x="2440" y="2134"/>
                  </a:lnTo>
                  <a:lnTo>
                    <a:pt x="2385" y="2103"/>
                  </a:lnTo>
                  <a:lnTo>
                    <a:pt x="2327" y="2069"/>
                  </a:lnTo>
                  <a:lnTo>
                    <a:pt x="2272" y="2016"/>
                  </a:lnTo>
                  <a:lnTo>
                    <a:pt x="2215" y="1968"/>
                  </a:lnTo>
                  <a:lnTo>
                    <a:pt x="2159" y="1918"/>
                  </a:lnTo>
                  <a:lnTo>
                    <a:pt x="2102" y="1865"/>
                  </a:lnTo>
                  <a:lnTo>
                    <a:pt x="2049" y="1817"/>
                  </a:lnTo>
                  <a:lnTo>
                    <a:pt x="1994" y="1769"/>
                  </a:lnTo>
                  <a:lnTo>
                    <a:pt x="1939" y="1719"/>
                  </a:lnTo>
                  <a:lnTo>
                    <a:pt x="1883" y="1673"/>
                  </a:lnTo>
                  <a:lnTo>
                    <a:pt x="1831" y="1625"/>
                  </a:lnTo>
                  <a:lnTo>
                    <a:pt x="1775" y="1575"/>
                  </a:lnTo>
                  <a:lnTo>
                    <a:pt x="1723" y="1529"/>
                  </a:lnTo>
                  <a:lnTo>
                    <a:pt x="1668" y="1481"/>
                  </a:lnTo>
                  <a:lnTo>
                    <a:pt x="1615" y="1433"/>
                  </a:lnTo>
                  <a:lnTo>
                    <a:pt x="1562" y="1385"/>
                  </a:lnTo>
                  <a:lnTo>
                    <a:pt x="1509" y="1340"/>
                  </a:lnTo>
                  <a:lnTo>
                    <a:pt x="1459" y="1294"/>
                  </a:lnTo>
                  <a:lnTo>
                    <a:pt x="1406" y="1248"/>
                  </a:lnTo>
                  <a:lnTo>
                    <a:pt x="1353" y="1200"/>
                  </a:lnTo>
                  <a:lnTo>
                    <a:pt x="1303" y="1155"/>
                  </a:lnTo>
                  <a:lnTo>
                    <a:pt x="1250" y="1109"/>
                  </a:lnTo>
                  <a:lnTo>
                    <a:pt x="1200" y="1066"/>
                  </a:lnTo>
                  <a:lnTo>
                    <a:pt x="1149" y="1020"/>
                  </a:lnTo>
                  <a:lnTo>
                    <a:pt x="1099" y="972"/>
                  </a:lnTo>
                  <a:lnTo>
                    <a:pt x="1048" y="929"/>
                  </a:lnTo>
                  <a:lnTo>
                    <a:pt x="996" y="883"/>
                  </a:lnTo>
                  <a:lnTo>
                    <a:pt x="948" y="840"/>
                  </a:lnTo>
                  <a:lnTo>
                    <a:pt x="900" y="797"/>
                  </a:lnTo>
                  <a:lnTo>
                    <a:pt x="849" y="751"/>
                  </a:lnTo>
                  <a:lnTo>
                    <a:pt x="801" y="708"/>
                  </a:lnTo>
                  <a:lnTo>
                    <a:pt x="751" y="665"/>
                  </a:lnTo>
                  <a:lnTo>
                    <a:pt x="703" y="622"/>
                  </a:lnTo>
                  <a:lnTo>
                    <a:pt x="655" y="579"/>
                  </a:lnTo>
                  <a:lnTo>
                    <a:pt x="607" y="538"/>
                  </a:lnTo>
                  <a:lnTo>
                    <a:pt x="559" y="495"/>
                  </a:lnTo>
                  <a:lnTo>
                    <a:pt x="511" y="451"/>
                  </a:lnTo>
                  <a:lnTo>
                    <a:pt x="463" y="408"/>
                  </a:lnTo>
                  <a:lnTo>
                    <a:pt x="415" y="370"/>
                  </a:lnTo>
                  <a:lnTo>
                    <a:pt x="369" y="324"/>
                  </a:lnTo>
                  <a:lnTo>
                    <a:pt x="324" y="286"/>
                  </a:lnTo>
                  <a:lnTo>
                    <a:pt x="273" y="245"/>
                  </a:lnTo>
                  <a:lnTo>
                    <a:pt x="228" y="202"/>
                  </a:lnTo>
                  <a:lnTo>
                    <a:pt x="182" y="161"/>
                  </a:lnTo>
                  <a:lnTo>
                    <a:pt x="136" y="120"/>
                  </a:lnTo>
                  <a:lnTo>
                    <a:pt x="93" y="82"/>
                  </a:lnTo>
                  <a:lnTo>
                    <a:pt x="48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3" name="Freeform 373"/>
            <p:cNvSpPr>
              <a:spLocks noChangeAspect="1"/>
            </p:cNvSpPr>
            <p:nvPr/>
          </p:nvSpPr>
          <p:spPr bwMode="auto">
            <a:xfrm>
              <a:off x="1434" y="2320"/>
              <a:ext cx="1784" cy="1579"/>
            </a:xfrm>
            <a:custGeom>
              <a:avLst/>
              <a:gdLst/>
              <a:ahLst/>
              <a:cxnLst>
                <a:cxn ang="0">
                  <a:pos x="4115" y="3646"/>
                </a:cxn>
                <a:cxn ang="0">
                  <a:pos x="3984" y="3528"/>
                </a:cxn>
                <a:cxn ang="0">
                  <a:pos x="3852" y="3410"/>
                </a:cxn>
                <a:cxn ang="0">
                  <a:pos x="3720" y="3175"/>
                </a:cxn>
                <a:cxn ang="0">
                  <a:pos x="3590" y="3024"/>
                </a:cxn>
                <a:cxn ang="0">
                  <a:pos x="3463" y="2935"/>
                </a:cxn>
                <a:cxn ang="0">
                  <a:pos x="3340" y="2841"/>
                </a:cxn>
                <a:cxn ang="0">
                  <a:pos x="3216" y="2748"/>
                </a:cxn>
                <a:cxn ang="0">
                  <a:pos x="3096" y="2681"/>
                </a:cxn>
                <a:cxn ang="0">
                  <a:pos x="2973" y="2606"/>
                </a:cxn>
                <a:cxn ang="0">
                  <a:pos x="2856" y="2527"/>
                </a:cxn>
                <a:cxn ang="0">
                  <a:pos x="2736" y="2390"/>
                </a:cxn>
                <a:cxn ang="0">
                  <a:pos x="2616" y="2258"/>
                </a:cxn>
                <a:cxn ang="0">
                  <a:pos x="2500" y="2153"/>
                </a:cxn>
                <a:cxn ang="0">
                  <a:pos x="2385" y="2085"/>
                </a:cxn>
                <a:cxn ang="0">
                  <a:pos x="2272" y="2006"/>
                </a:cxn>
                <a:cxn ang="0">
                  <a:pos x="2162" y="1913"/>
                </a:cxn>
                <a:cxn ang="0">
                  <a:pos x="2052" y="1814"/>
                </a:cxn>
                <a:cxn ang="0">
                  <a:pos x="1944" y="1718"/>
                </a:cxn>
                <a:cxn ang="0">
                  <a:pos x="1833" y="1622"/>
                </a:cxn>
                <a:cxn ang="0">
                  <a:pos x="1723" y="1526"/>
                </a:cxn>
                <a:cxn ang="0">
                  <a:pos x="1617" y="1433"/>
                </a:cxn>
                <a:cxn ang="0">
                  <a:pos x="1512" y="1337"/>
                </a:cxn>
                <a:cxn ang="0">
                  <a:pos x="1406" y="1245"/>
                </a:cxn>
                <a:cxn ang="0">
                  <a:pos x="1303" y="1152"/>
                </a:cxn>
                <a:cxn ang="0">
                  <a:pos x="1202" y="1063"/>
                </a:cxn>
                <a:cxn ang="0">
                  <a:pos x="1099" y="972"/>
                </a:cxn>
                <a:cxn ang="0">
                  <a:pos x="998" y="885"/>
                </a:cxn>
                <a:cxn ang="0">
                  <a:pos x="900" y="794"/>
                </a:cxn>
                <a:cxn ang="0">
                  <a:pos x="801" y="710"/>
                </a:cxn>
                <a:cxn ang="0">
                  <a:pos x="703" y="621"/>
                </a:cxn>
                <a:cxn ang="0">
                  <a:pos x="605" y="537"/>
                </a:cxn>
                <a:cxn ang="0">
                  <a:pos x="511" y="453"/>
                </a:cxn>
                <a:cxn ang="0">
                  <a:pos x="415" y="367"/>
                </a:cxn>
                <a:cxn ang="0">
                  <a:pos x="324" y="285"/>
                </a:cxn>
                <a:cxn ang="0">
                  <a:pos x="228" y="201"/>
                </a:cxn>
                <a:cxn ang="0">
                  <a:pos x="137" y="122"/>
                </a:cxn>
                <a:cxn ang="0">
                  <a:pos x="48" y="40"/>
                </a:cxn>
              </a:cxnLst>
              <a:rect l="0" t="0" r="r" b="b"/>
              <a:pathLst>
                <a:path w="4183" h="3706">
                  <a:moveTo>
                    <a:pt x="4183" y="3706"/>
                  </a:moveTo>
                  <a:lnTo>
                    <a:pt x="4115" y="3646"/>
                  </a:lnTo>
                  <a:lnTo>
                    <a:pt x="4051" y="3586"/>
                  </a:lnTo>
                  <a:lnTo>
                    <a:pt x="3984" y="3528"/>
                  </a:lnTo>
                  <a:lnTo>
                    <a:pt x="3916" y="3470"/>
                  </a:lnTo>
                  <a:lnTo>
                    <a:pt x="3852" y="3410"/>
                  </a:lnTo>
                  <a:lnTo>
                    <a:pt x="3784" y="3290"/>
                  </a:lnTo>
                  <a:lnTo>
                    <a:pt x="3720" y="3175"/>
                  </a:lnTo>
                  <a:lnTo>
                    <a:pt x="3652" y="3096"/>
                  </a:lnTo>
                  <a:lnTo>
                    <a:pt x="3590" y="3024"/>
                  </a:lnTo>
                  <a:lnTo>
                    <a:pt x="3528" y="2978"/>
                  </a:lnTo>
                  <a:lnTo>
                    <a:pt x="3463" y="2935"/>
                  </a:lnTo>
                  <a:lnTo>
                    <a:pt x="3400" y="2894"/>
                  </a:lnTo>
                  <a:lnTo>
                    <a:pt x="3340" y="2841"/>
                  </a:lnTo>
                  <a:lnTo>
                    <a:pt x="3276" y="2786"/>
                  </a:lnTo>
                  <a:lnTo>
                    <a:pt x="3216" y="2748"/>
                  </a:lnTo>
                  <a:lnTo>
                    <a:pt x="3156" y="2709"/>
                  </a:lnTo>
                  <a:lnTo>
                    <a:pt x="3096" y="2681"/>
                  </a:lnTo>
                  <a:lnTo>
                    <a:pt x="3033" y="2654"/>
                  </a:lnTo>
                  <a:lnTo>
                    <a:pt x="2973" y="2606"/>
                  </a:lnTo>
                  <a:lnTo>
                    <a:pt x="2916" y="2563"/>
                  </a:lnTo>
                  <a:lnTo>
                    <a:pt x="2856" y="2527"/>
                  </a:lnTo>
                  <a:lnTo>
                    <a:pt x="2796" y="2462"/>
                  </a:lnTo>
                  <a:lnTo>
                    <a:pt x="2736" y="2390"/>
                  </a:lnTo>
                  <a:lnTo>
                    <a:pt x="2676" y="2325"/>
                  </a:lnTo>
                  <a:lnTo>
                    <a:pt x="2616" y="2258"/>
                  </a:lnTo>
                  <a:lnTo>
                    <a:pt x="2556" y="2189"/>
                  </a:lnTo>
                  <a:lnTo>
                    <a:pt x="2500" y="2153"/>
                  </a:lnTo>
                  <a:lnTo>
                    <a:pt x="2443" y="2124"/>
                  </a:lnTo>
                  <a:lnTo>
                    <a:pt x="2385" y="2085"/>
                  </a:lnTo>
                  <a:lnTo>
                    <a:pt x="2330" y="2052"/>
                  </a:lnTo>
                  <a:lnTo>
                    <a:pt x="2272" y="2006"/>
                  </a:lnTo>
                  <a:lnTo>
                    <a:pt x="2220" y="1958"/>
                  </a:lnTo>
                  <a:lnTo>
                    <a:pt x="2162" y="1913"/>
                  </a:lnTo>
                  <a:lnTo>
                    <a:pt x="2107" y="1865"/>
                  </a:lnTo>
                  <a:lnTo>
                    <a:pt x="2052" y="1814"/>
                  </a:lnTo>
                  <a:lnTo>
                    <a:pt x="1996" y="1766"/>
                  </a:lnTo>
                  <a:lnTo>
                    <a:pt x="1944" y="1718"/>
                  </a:lnTo>
                  <a:lnTo>
                    <a:pt x="1888" y="1670"/>
                  </a:lnTo>
                  <a:lnTo>
                    <a:pt x="1833" y="1622"/>
                  </a:lnTo>
                  <a:lnTo>
                    <a:pt x="1778" y="1574"/>
                  </a:lnTo>
                  <a:lnTo>
                    <a:pt x="1723" y="1526"/>
                  </a:lnTo>
                  <a:lnTo>
                    <a:pt x="1673" y="1478"/>
                  </a:lnTo>
                  <a:lnTo>
                    <a:pt x="1617" y="1433"/>
                  </a:lnTo>
                  <a:lnTo>
                    <a:pt x="1565" y="1382"/>
                  </a:lnTo>
                  <a:lnTo>
                    <a:pt x="1512" y="1337"/>
                  </a:lnTo>
                  <a:lnTo>
                    <a:pt x="1459" y="1291"/>
                  </a:lnTo>
                  <a:lnTo>
                    <a:pt x="1406" y="1245"/>
                  </a:lnTo>
                  <a:lnTo>
                    <a:pt x="1356" y="1197"/>
                  </a:lnTo>
                  <a:lnTo>
                    <a:pt x="1303" y="1152"/>
                  </a:lnTo>
                  <a:lnTo>
                    <a:pt x="1250" y="1106"/>
                  </a:lnTo>
                  <a:lnTo>
                    <a:pt x="1202" y="1063"/>
                  </a:lnTo>
                  <a:lnTo>
                    <a:pt x="1152" y="1017"/>
                  </a:lnTo>
                  <a:lnTo>
                    <a:pt x="1099" y="972"/>
                  </a:lnTo>
                  <a:lnTo>
                    <a:pt x="1049" y="928"/>
                  </a:lnTo>
                  <a:lnTo>
                    <a:pt x="998" y="885"/>
                  </a:lnTo>
                  <a:lnTo>
                    <a:pt x="948" y="837"/>
                  </a:lnTo>
                  <a:lnTo>
                    <a:pt x="900" y="794"/>
                  </a:lnTo>
                  <a:lnTo>
                    <a:pt x="852" y="753"/>
                  </a:lnTo>
                  <a:lnTo>
                    <a:pt x="801" y="710"/>
                  </a:lnTo>
                  <a:lnTo>
                    <a:pt x="753" y="667"/>
                  </a:lnTo>
                  <a:lnTo>
                    <a:pt x="703" y="621"/>
                  </a:lnTo>
                  <a:lnTo>
                    <a:pt x="655" y="578"/>
                  </a:lnTo>
                  <a:lnTo>
                    <a:pt x="605" y="537"/>
                  </a:lnTo>
                  <a:lnTo>
                    <a:pt x="559" y="494"/>
                  </a:lnTo>
                  <a:lnTo>
                    <a:pt x="511" y="453"/>
                  </a:lnTo>
                  <a:lnTo>
                    <a:pt x="465" y="410"/>
                  </a:lnTo>
                  <a:lnTo>
                    <a:pt x="415" y="367"/>
                  </a:lnTo>
                  <a:lnTo>
                    <a:pt x="369" y="326"/>
                  </a:lnTo>
                  <a:lnTo>
                    <a:pt x="324" y="285"/>
                  </a:lnTo>
                  <a:lnTo>
                    <a:pt x="276" y="242"/>
                  </a:lnTo>
                  <a:lnTo>
                    <a:pt x="228" y="201"/>
                  </a:lnTo>
                  <a:lnTo>
                    <a:pt x="182" y="163"/>
                  </a:lnTo>
                  <a:lnTo>
                    <a:pt x="137" y="122"/>
                  </a:lnTo>
                  <a:lnTo>
                    <a:pt x="93" y="81"/>
                  </a:lnTo>
                  <a:lnTo>
                    <a:pt x="48" y="4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4" name="Freeform 374"/>
            <p:cNvSpPr>
              <a:spLocks noChangeAspect="1"/>
            </p:cNvSpPr>
            <p:nvPr/>
          </p:nvSpPr>
          <p:spPr bwMode="auto">
            <a:xfrm>
              <a:off x="1448" y="2316"/>
              <a:ext cx="1782" cy="1576"/>
            </a:xfrm>
            <a:custGeom>
              <a:avLst/>
              <a:gdLst/>
              <a:ahLst/>
              <a:cxnLst>
                <a:cxn ang="0">
                  <a:pos x="4118" y="3644"/>
                </a:cxn>
                <a:cxn ang="0">
                  <a:pos x="3987" y="3523"/>
                </a:cxn>
                <a:cxn ang="0">
                  <a:pos x="3855" y="3408"/>
                </a:cxn>
                <a:cxn ang="0">
                  <a:pos x="3720" y="3173"/>
                </a:cxn>
                <a:cxn ang="0">
                  <a:pos x="3591" y="3017"/>
                </a:cxn>
                <a:cxn ang="0">
                  <a:pos x="3463" y="2916"/>
                </a:cxn>
                <a:cxn ang="0">
                  <a:pos x="3341" y="2830"/>
                </a:cxn>
                <a:cxn ang="0">
                  <a:pos x="3216" y="2739"/>
                </a:cxn>
                <a:cxn ang="0">
                  <a:pos x="3096" y="2659"/>
                </a:cxn>
                <a:cxn ang="0">
                  <a:pos x="2974" y="2592"/>
                </a:cxn>
                <a:cxn ang="0">
                  <a:pos x="2856" y="2520"/>
                </a:cxn>
                <a:cxn ang="0">
                  <a:pos x="2736" y="2400"/>
                </a:cxn>
                <a:cxn ang="0">
                  <a:pos x="2619" y="2275"/>
                </a:cxn>
                <a:cxn ang="0">
                  <a:pos x="2503" y="2165"/>
                </a:cxn>
                <a:cxn ang="0">
                  <a:pos x="2388" y="2062"/>
                </a:cxn>
                <a:cxn ang="0">
                  <a:pos x="2273" y="1978"/>
                </a:cxn>
                <a:cxn ang="0">
                  <a:pos x="2163" y="1908"/>
                </a:cxn>
                <a:cxn ang="0">
                  <a:pos x="2050" y="1812"/>
                </a:cxn>
                <a:cxn ang="0">
                  <a:pos x="1939" y="1716"/>
                </a:cxn>
                <a:cxn ang="0">
                  <a:pos x="1831" y="1620"/>
                </a:cxn>
                <a:cxn ang="0">
                  <a:pos x="1723" y="1524"/>
                </a:cxn>
                <a:cxn ang="0">
                  <a:pos x="1618" y="1431"/>
                </a:cxn>
                <a:cxn ang="0">
                  <a:pos x="1512" y="1335"/>
                </a:cxn>
                <a:cxn ang="0">
                  <a:pos x="1407" y="1243"/>
                </a:cxn>
                <a:cxn ang="0">
                  <a:pos x="1304" y="1152"/>
                </a:cxn>
                <a:cxn ang="0">
                  <a:pos x="1200" y="1061"/>
                </a:cxn>
                <a:cxn ang="0">
                  <a:pos x="1100" y="972"/>
                </a:cxn>
                <a:cxn ang="0">
                  <a:pos x="999" y="883"/>
                </a:cxn>
                <a:cxn ang="0">
                  <a:pos x="898" y="794"/>
                </a:cxn>
                <a:cxn ang="0">
                  <a:pos x="800" y="708"/>
                </a:cxn>
                <a:cxn ang="0">
                  <a:pos x="704" y="622"/>
                </a:cxn>
                <a:cxn ang="0">
                  <a:pos x="605" y="535"/>
                </a:cxn>
                <a:cxn ang="0">
                  <a:pos x="509" y="451"/>
                </a:cxn>
                <a:cxn ang="0">
                  <a:pos x="416" y="367"/>
                </a:cxn>
                <a:cxn ang="0">
                  <a:pos x="322" y="283"/>
                </a:cxn>
                <a:cxn ang="0">
                  <a:pos x="228" y="199"/>
                </a:cxn>
                <a:cxn ang="0">
                  <a:pos x="135" y="120"/>
                </a:cxn>
                <a:cxn ang="0">
                  <a:pos x="46" y="38"/>
                </a:cxn>
              </a:cxnLst>
              <a:rect l="0" t="0" r="r" b="b"/>
              <a:pathLst>
                <a:path w="4183" h="3699">
                  <a:moveTo>
                    <a:pt x="4183" y="3699"/>
                  </a:moveTo>
                  <a:lnTo>
                    <a:pt x="4118" y="3644"/>
                  </a:lnTo>
                  <a:lnTo>
                    <a:pt x="4051" y="3581"/>
                  </a:lnTo>
                  <a:lnTo>
                    <a:pt x="3987" y="3523"/>
                  </a:lnTo>
                  <a:lnTo>
                    <a:pt x="3919" y="3466"/>
                  </a:lnTo>
                  <a:lnTo>
                    <a:pt x="3855" y="3408"/>
                  </a:lnTo>
                  <a:lnTo>
                    <a:pt x="3787" y="3293"/>
                  </a:lnTo>
                  <a:lnTo>
                    <a:pt x="3720" y="3173"/>
                  </a:lnTo>
                  <a:lnTo>
                    <a:pt x="3658" y="3091"/>
                  </a:lnTo>
                  <a:lnTo>
                    <a:pt x="3591" y="3017"/>
                  </a:lnTo>
                  <a:lnTo>
                    <a:pt x="3528" y="2959"/>
                  </a:lnTo>
                  <a:lnTo>
                    <a:pt x="3463" y="2916"/>
                  </a:lnTo>
                  <a:lnTo>
                    <a:pt x="3401" y="2880"/>
                  </a:lnTo>
                  <a:lnTo>
                    <a:pt x="3341" y="2830"/>
                  </a:lnTo>
                  <a:lnTo>
                    <a:pt x="3279" y="2782"/>
                  </a:lnTo>
                  <a:lnTo>
                    <a:pt x="3216" y="2739"/>
                  </a:lnTo>
                  <a:lnTo>
                    <a:pt x="3156" y="2695"/>
                  </a:lnTo>
                  <a:lnTo>
                    <a:pt x="3096" y="2659"/>
                  </a:lnTo>
                  <a:lnTo>
                    <a:pt x="3036" y="2631"/>
                  </a:lnTo>
                  <a:lnTo>
                    <a:pt x="2974" y="2592"/>
                  </a:lnTo>
                  <a:lnTo>
                    <a:pt x="2914" y="2551"/>
                  </a:lnTo>
                  <a:lnTo>
                    <a:pt x="2856" y="2520"/>
                  </a:lnTo>
                  <a:lnTo>
                    <a:pt x="2796" y="2465"/>
                  </a:lnTo>
                  <a:lnTo>
                    <a:pt x="2736" y="2400"/>
                  </a:lnTo>
                  <a:lnTo>
                    <a:pt x="2679" y="2340"/>
                  </a:lnTo>
                  <a:lnTo>
                    <a:pt x="2619" y="2275"/>
                  </a:lnTo>
                  <a:lnTo>
                    <a:pt x="2559" y="2199"/>
                  </a:lnTo>
                  <a:lnTo>
                    <a:pt x="2503" y="2165"/>
                  </a:lnTo>
                  <a:lnTo>
                    <a:pt x="2443" y="2122"/>
                  </a:lnTo>
                  <a:lnTo>
                    <a:pt x="2388" y="2062"/>
                  </a:lnTo>
                  <a:lnTo>
                    <a:pt x="2331" y="2016"/>
                  </a:lnTo>
                  <a:lnTo>
                    <a:pt x="2273" y="1978"/>
                  </a:lnTo>
                  <a:lnTo>
                    <a:pt x="2218" y="1947"/>
                  </a:lnTo>
                  <a:lnTo>
                    <a:pt x="2163" y="1908"/>
                  </a:lnTo>
                  <a:lnTo>
                    <a:pt x="2107" y="1863"/>
                  </a:lnTo>
                  <a:lnTo>
                    <a:pt x="2050" y="1812"/>
                  </a:lnTo>
                  <a:lnTo>
                    <a:pt x="1995" y="1764"/>
                  </a:lnTo>
                  <a:lnTo>
                    <a:pt x="1939" y="1716"/>
                  </a:lnTo>
                  <a:lnTo>
                    <a:pt x="1887" y="1666"/>
                  </a:lnTo>
                  <a:lnTo>
                    <a:pt x="1831" y="1620"/>
                  </a:lnTo>
                  <a:lnTo>
                    <a:pt x="1776" y="1572"/>
                  </a:lnTo>
                  <a:lnTo>
                    <a:pt x="1723" y="1524"/>
                  </a:lnTo>
                  <a:lnTo>
                    <a:pt x="1671" y="1476"/>
                  </a:lnTo>
                  <a:lnTo>
                    <a:pt x="1618" y="1431"/>
                  </a:lnTo>
                  <a:lnTo>
                    <a:pt x="1563" y="1385"/>
                  </a:lnTo>
                  <a:lnTo>
                    <a:pt x="1512" y="1335"/>
                  </a:lnTo>
                  <a:lnTo>
                    <a:pt x="1460" y="1289"/>
                  </a:lnTo>
                  <a:lnTo>
                    <a:pt x="1407" y="1243"/>
                  </a:lnTo>
                  <a:lnTo>
                    <a:pt x="1354" y="1198"/>
                  </a:lnTo>
                  <a:lnTo>
                    <a:pt x="1304" y="1152"/>
                  </a:lnTo>
                  <a:lnTo>
                    <a:pt x="1253" y="1109"/>
                  </a:lnTo>
                  <a:lnTo>
                    <a:pt x="1200" y="1061"/>
                  </a:lnTo>
                  <a:lnTo>
                    <a:pt x="1148" y="1015"/>
                  </a:lnTo>
                  <a:lnTo>
                    <a:pt x="1100" y="972"/>
                  </a:lnTo>
                  <a:lnTo>
                    <a:pt x="1047" y="926"/>
                  </a:lnTo>
                  <a:lnTo>
                    <a:pt x="999" y="883"/>
                  </a:lnTo>
                  <a:lnTo>
                    <a:pt x="948" y="840"/>
                  </a:lnTo>
                  <a:lnTo>
                    <a:pt x="898" y="794"/>
                  </a:lnTo>
                  <a:lnTo>
                    <a:pt x="850" y="751"/>
                  </a:lnTo>
                  <a:lnTo>
                    <a:pt x="800" y="708"/>
                  </a:lnTo>
                  <a:lnTo>
                    <a:pt x="752" y="665"/>
                  </a:lnTo>
                  <a:lnTo>
                    <a:pt x="704" y="622"/>
                  </a:lnTo>
                  <a:lnTo>
                    <a:pt x="653" y="578"/>
                  </a:lnTo>
                  <a:lnTo>
                    <a:pt x="605" y="535"/>
                  </a:lnTo>
                  <a:lnTo>
                    <a:pt x="560" y="494"/>
                  </a:lnTo>
                  <a:lnTo>
                    <a:pt x="509" y="451"/>
                  </a:lnTo>
                  <a:lnTo>
                    <a:pt x="464" y="408"/>
                  </a:lnTo>
                  <a:lnTo>
                    <a:pt x="416" y="367"/>
                  </a:lnTo>
                  <a:lnTo>
                    <a:pt x="368" y="324"/>
                  </a:lnTo>
                  <a:lnTo>
                    <a:pt x="322" y="283"/>
                  </a:lnTo>
                  <a:lnTo>
                    <a:pt x="274" y="245"/>
                  </a:lnTo>
                  <a:lnTo>
                    <a:pt x="228" y="199"/>
                  </a:lnTo>
                  <a:lnTo>
                    <a:pt x="180" y="161"/>
                  </a:lnTo>
                  <a:lnTo>
                    <a:pt x="135" y="120"/>
                  </a:lnTo>
                  <a:lnTo>
                    <a:pt x="89" y="79"/>
                  </a:lnTo>
                  <a:lnTo>
                    <a:pt x="46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5" name="Freeform 375"/>
            <p:cNvSpPr>
              <a:spLocks noChangeAspect="1"/>
            </p:cNvSpPr>
            <p:nvPr/>
          </p:nvSpPr>
          <p:spPr bwMode="auto">
            <a:xfrm>
              <a:off x="2529" y="3238"/>
              <a:ext cx="716" cy="647"/>
            </a:xfrm>
            <a:custGeom>
              <a:avLst/>
              <a:gdLst/>
              <a:ahLst/>
              <a:cxnLst>
                <a:cxn ang="0">
                  <a:pos x="1682" y="1519"/>
                </a:cxn>
                <a:cxn ang="0">
                  <a:pos x="1615" y="1462"/>
                </a:cxn>
                <a:cxn ang="0">
                  <a:pos x="1550" y="1402"/>
                </a:cxn>
                <a:cxn ang="0">
                  <a:pos x="1483" y="1344"/>
                </a:cxn>
                <a:cxn ang="0">
                  <a:pos x="1418" y="1286"/>
                </a:cxn>
                <a:cxn ang="0">
                  <a:pos x="1354" y="1229"/>
                </a:cxn>
                <a:cxn ang="0">
                  <a:pos x="1286" y="1123"/>
                </a:cxn>
                <a:cxn ang="0">
                  <a:pos x="1219" y="998"/>
                </a:cxn>
                <a:cxn ang="0">
                  <a:pos x="1154" y="912"/>
                </a:cxn>
                <a:cxn ang="0">
                  <a:pos x="1090" y="833"/>
                </a:cxn>
                <a:cxn ang="0">
                  <a:pos x="1025" y="766"/>
                </a:cxn>
                <a:cxn ang="0">
                  <a:pos x="962" y="722"/>
                </a:cxn>
                <a:cxn ang="0">
                  <a:pos x="898" y="689"/>
                </a:cxn>
                <a:cxn ang="0">
                  <a:pos x="838" y="648"/>
                </a:cxn>
                <a:cxn ang="0">
                  <a:pos x="775" y="605"/>
                </a:cxn>
                <a:cxn ang="0">
                  <a:pos x="715" y="554"/>
                </a:cxn>
                <a:cxn ang="0">
                  <a:pos x="650" y="504"/>
                </a:cxn>
                <a:cxn ang="0">
                  <a:pos x="590" y="463"/>
                </a:cxn>
                <a:cxn ang="0">
                  <a:pos x="530" y="434"/>
                </a:cxn>
                <a:cxn ang="0">
                  <a:pos x="473" y="398"/>
                </a:cxn>
                <a:cxn ang="0">
                  <a:pos x="410" y="362"/>
                </a:cxn>
                <a:cxn ang="0">
                  <a:pos x="350" y="336"/>
                </a:cxn>
                <a:cxn ang="0">
                  <a:pos x="293" y="290"/>
                </a:cxn>
                <a:cxn ang="0">
                  <a:pos x="233" y="235"/>
                </a:cxn>
                <a:cxn ang="0">
                  <a:pos x="175" y="182"/>
                </a:cxn>
                <a:cxn ang="0">
                  <a:pos x="115" y="113"/>
                </a:cxn>
                <a:cxn ang="0">
                  <a:pos x="55" y="34"/>
                </a:cxn>
                <a:cxn ang="0">
                  <a:pos x="0" y="0"/>
                </a:cxn>
              </a:cxnLst>
              <a:rect l="0" t="0" r="r" b="b"/>
              <a:pathLst>
                <a:path w="1682" h="1519">
                  <a:moveTo>
                    <a:pt x="1682" y="1519"/>
                  </a:moveTo>
                  <a:lnTo>
                    <a:pt x="1615" y="1462"/>
                  </a:lnTo>
                  <a:lnTo>
                    <a:pt x="1550" y="1402"/>
                  </a:lnTo>
                  <a:lnTo>
                    <a:pt x="1483" y="1344"/>
                  </a:lnTo>
                  <a:lnTo>
                    <a:pt x="1418" y="1286"/>
                  </a:lnTo>
                  <a:lnTo>
                    <a:pt x="1354" y="1229"/>
                  </a:lnTo>
                  <a:lnTo>
                    <a:pt x="1286" y="1123"/>
                  </a:lnTo>
                  <a:lnTo>
                    <a:pt x="1219" y="998"/>
                  </a:lnTo>
                  <a:lnTo>
                    <a:pt x="1154" y="912"/>
                  </a:lnTo>
                  <a:lnTo>
                    <a:pt x="1090" y="833"/>
                  </a:lnTo>
                  <a:lnTo>
                    <a:pt x="1025" y="766"/>
                  </a:lnTo>
                  <a:lnTo>
                    <a:pt x="962" y="722"/>
                  </a:lnTo>
                  <a:lnTo>
                    <a:pt x="898" y="689"/>
                  </a:lnTo>
                  <a:lnTo>
                    <a:pt x="838" y="648"/>
                  </a:lnTo>
                  <a:lnTo>
                    <a:pt x="775" y="605"/>
                  </a:lnTo>
                  <a:lnTo>
                    <a:pt x="715" y="554"/>
                  </a:lnTo>
                  <a:lnTo>
                    <a:pt x="650" y="504"/>
                  </a:lnTo>
                  <a:lnTo>
                    <a:pt x="590" y="463"/>
                  </a:lnTo>
                  <a:lnTo>
                    <a:pt x="530" y="434"/>
                  </a:lnTo>
                  <a:lnTo>
                    <a:pt x="473" y="398"/>
                  </a:lnTo>
                  <a:lnTo>
                    <a:pt x="410" y="362"/>
                  </a:lnTo>
                  <a:lnTo>
                    <a:pt x="350" y="336"/>
                  </a:lnTo>
                  <a:lnTo>
                    <a:pt x="293" y="290"/>
                  </a:lnTo>
                  <a:lnTo>
                    <a:pt x="233" y="235"/>
                  </a:lnTo>
                  <a:lnTo>
                    <a:pt x="175" y="182"/>
                  </a:lnTo>
                  <a:lnTo>
                    <a:pt x="115" y="113"/>
                  </a:lnTo>
                  <a:lnTo>
                    <a:pt x="55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6" name="Freeform 376"/>
            <p:cNvSpPr>
              <a:spLocks noChangeAspect="1"/>
            </p:cNvSpPr>
            <p:nvPr/>
          </p:nvSpPr>
          <p:spPr bwMode="auto">
            <a:xfrm>
              <a:off x="1462" y="2312"/>
              <a:ext cx="1042" cy="904"/>
            </a:xfrm>
            <a:custGeom>
              <a:avLst/>
              <a:gdLst/>
              <a:ahLst/>
              <a:cxnLst>
                <a:cxn ang="0">
                  <a:pos x="2447" y="2122"/>
                </a:cxn>
                <a:cxn ang="0">
                  <a:pos x="2387" y="2036"/>
                </a:cxn>
                <a:cxn ang="0">
                  <a:pos x="2330" y="1981"/>
                </a:cxn>
                <a:cxn ang="0">
                  <a:pos x="2275" y="1954"/>
                </a:cxn>
                <a:cxn ang="0">
                  <a:pos x="2219" y="1933"/>
                </a:cxn>
                <a:cxn ang="0">
                  <a:pos x="2162" y="1904"/>
                </a:cxn>
                <a:cxn ang="0">
                  <a:pos x="2107" y="1861"/>
                </a:cxn>
                <a:cxn ang="0">
                  <a:pos x="2051" y="1813"/>
                </a:cxn>
                <a:cxn ang="0">
                  <a:pos x="1999" y="1762"/>
                </a:cxn>
                <a:cxn ang="0">
                  <a:pos x="1943" y="1714"/>
                </a:cxn>
                <a:cxn ang="0">
                  <a:pos x="1888" y="1666"/>
                </a:cxn>
                <a:cxn ang="0">
                  <a:pos x="1833" y="1618"/>
                </a:cxn>
                <a:cxn ang="0">
                  <a:pos x="1780" y="1570"/>
                </a:cxn>
                <a:cxn ang="0">
                  <a:pos x="1725" y="1525"/>
                </a:cxn>
                <a:cxn ang="0">
                  <a:pos x="1672" y="1474"/>
                </a:cxn>
                <a:cxn ang="0">
                  <a:pos x="1617" y="1429"/>
                </a:cxn>
                <a:cxn ang="0">
                  <a:pos x="1567" y="1383"/>
                </a:cxn>
                <a:cxn ang="0">
                  <a:pos x="1512" y="1335"/>
                </a:cxn>
                <a:cxn ang="0">
                  <a:pos x="1459" y="1287"/>
                </a:cxn>
                <a:cxn ang="0">
                  <a:pos x="1408" y="1241"/>
                </a:cxn>
                <a:cxn ang="0">
                  <a:pos x="1356" y="1196"/>
                </a:cxn>
                <a:cxn ang="0">
                  <a:pos x="1303" y="1153"/>
                </a:cxn>
                <a:cxn ang="0">
                  <a:pos x="1252" y="1107"/>
                </a:cxn>
                <a:cxn ang="0">
                  <a:pos x="1200" y="1061"/>
                </a:cxn>
                <a:cxn ang="0">
                  <a:pos x="1152" y="1018"/>
                </a:cxn>
                <a:cxn ang="0">
                  <a:pos x="1099" y="970"/>
                </a:cxn>
                <a:cxn ang="0">
                  <a:pos x="1048" y="927"/>
                </a:cxn>
                <a:cxn ang="0">
                  <a:pos x="998" y="881"/>
                </a:cxn>
                <a:cxn ang="0">
                  <a:pos x="950" y="838"/>
                </a:cxn>
                <a:cxn ang="0">
                  <a:pos x="897" y="795"/>
                </a:cxn>
                <a:cxn ang="0">
                  <a:pos x="849" y="749"/>
                </a:cxn>
                <a:cxn ang="0">
                  <a:pos x="799" y="706"/>
                </a:cxn>
                <a:cxn ang="0">
                  <a:pos x="751" y="663"/>
                </a:cxn>
                <a:cxn ang="0">
                  <a:pos x="703" y="620"/>
                </a:cxn>
                <a:cxn ang="0">
                  <a:pos x="655" y="579"/>
                </a:cxn>
                <a:cxn ang="0">
                  <a:pos x="607" y="536"/>
                </a:cxn>
                <a:cxn ang="0">
                  <a:pos x="559" y="492"/>
                </a:cxn>
                <a:cxn ang="0">
                  <a:pos x="511" y="449"/>
                </a:cxn>
                <a:cxn ang="0">
                  <a:pos x="463" y="408"/>
                </a:cxn>
                <a:cxn ang="0">
                  <a:pos x="415" y="365"/>
                </a:cxn>
                <a:cxn ang="0">
                  <a:pos x="367" y="327"/>
                </a:cxn>
                <a:cxn ang="0">
                  <a:pos x="321" y="286"/>
                </a:cxn>
                <a:cxn ang="0">
                  <a:pos x="273" y="243"/>
                </a:cxn>
                <a:cxn ang="0">
                  <a:pos x="228" y="202"/>
                </a:cxn>
                <a:cxn ang="0">
                  <a:pos x="180" y="161"/>
                </a:cxn>
                <a:cxn ang="0">
                  <a:pos x="134" y="120"/>
                </a:cxn>
                <a:cxn ang="0">
                  <a:pos x="88" y="82"/>
                </a:cxn>
                <a:cxn ang="0">
                  <a:pos x="45" y="41"/>
                </a:cxn>
                <a:cxn ang="0">
                  <a:pos x="0" y="0"/>
                </a:cxn>
              </a:cxnLst>
              <a:rect l="0" t="0" r="r" b="b"/>
              <a:pathLst>
                <a:path w="2447" h="2122">
                  <a:moveTo>
                    <a:pt x="2447" y="2122"/>
                  </a:moveTo>
                  <a:lnTo>
                    <a:pt x="2387" y="2036"/>
                  </a:lnTo>
                  <a:lnTo>
                    <a:pt x="2330" y="1981"/>
                  </a:lnTo>
                  <a:lnTo>
                    <a:pt x="2275" y="1954"/>
                  </a:lnTo>
                  <a:lnTo>
                    <a:pt x="2219" y="1933"/>
                  </a:lnTo>
                  <a:lnTo>
                    <a:pt x="2162" y="1904"/>
                  </a:lnTo>
                  <a:lnTo>
                    <a:pt x="2107" y="1861"/>
                  </a:lnTo>
                  <a:lnTo>
                    <a:pt x="2051" y="1813"/>
                  </a:lnTo>
                  <a:lnTo>
                    <a:pt x="1999" y="1762"/>
                  </a:lnTo>
                  <a:lnTo>
                    <a:pt x="1943" y="1714"/>
                  </a:lnTo>
                  <a:lnTo>
                    <a:pt x="1888" y="1666"/>
                  </a:lnTo>
                  <a:lnTo>
                    <a:pt x="1833" y="1618"/>
                  </a:lnTo>
                  <a:lnTo>
                    <a:pt x="1780" y="1570"/>
                  </a:lnTo>
                  <a:lnTo>
                    <a:pt x="1725" y="1525"/>
                  </a:lnTo>
                  <a:lnTo>
                    <a:pt x="1672" y="1474"/>
                  </a:lnTo>
                  <a:lnTo>
                    <a:pt x="1617" y="1429"/>
                  </a:lnTo>
                  <a:lnTo>
                    <a:pt x="1567" y="1383"/>
                  </a:lnTo>
                  <a:lnTo>
                    <a:pt x="1512" y="1335"/>
                  </a:lnTo>
                  <a:lnTo>
                    <a:pt x="1459" y="1287"/>
                  </a:lnTo>
                  <a:lnTo>
                    <a:pt x="1408" y="1241"/>
                  </a:lnTo>
                  <a:lnTo>
                    <a:pt x="1356" y="1196"/>
                  </a:lnTo>
                  <a:lnTo>
                    <a:pt x="1303" y="1153"/>
                  </a:lnTo>
                  <a:lnTo>
                    <a:pt x="1252" y="1107"/>
                  </a:lnTo>
                  <a:lnTo>
                    <a:pt x="1200" y="1061"/>
                  </a:lnTo>
                  <a:lnTo>
                    <a:pt x="1152" y="1018"/>
                  </a:lnTo>
                  <a:lnTo>
                    <a:pt x="1099" y="970"/>
                  </a:lnTo>
                  <a:lnTo>
                    <a:pt x="1048" y="927"/>
                  </a:lnTo>
                  <a:lnTo>
                    <a:pt x="998" y="881"/>
                  </a:lnTo>
                  <a:lnTo>
                    <a:pt x="950" y="838"/>
                  </a:lnTo>
                  <a:lnTo>
                    <a:pt x="897" y="795"/>
                  </a:lnTo>
                  <a:lnTo>
                    <a:pt x="849" y="749"/>
                  </a:lnTo>
                  <a:lnTo>
                    <a:pt x="799" y="706"/>
                  </a:lnTo>
                  <a:lnTo>
                    <a:pt x="751" y="663"/>
                  </a:lnTo>
                  <a:lnTo>
                    <a:pt x="703" y="620"/>
                  </a:lnTo>
                  <a:lnTo>
                    <a:pt x="655" y="579"/>
                  </a:lnTo>
                  <a:lnTo>
                    <a:pt x="607" y="536"/>
                  </a:lnTo>
                  <a:lnTo>
                    <a:pt x="559" y="492"/>
                  </a:lnTo>
                  <a:lnTo>
                    <a:pt x="511" y="449"/>
                  </a:lnTo>
                  <a:lnTo>
                    <a:pt x="463" y="408"/>
                  </a:lnTo>
                  <a:lnTo>
                    <a:pt x="415" y="365"/>
                  </a:lnTo>
                  <a:lnTo>
                    <a:pt x="367" y="327"/>
                  </a:lnTo>
                  <a:lnTo>
                    <a:pt x="321" y="286"/>
                  </a:lnTo>
                  <a:lnTo>
                    <a:pt x="273" y="243"/>
                  </a:lnTo>
                  <a:lnTo>
                    <a:pt x="228" y="202"/>
                  </a:lnTo>
                  <a:lnTo>
                    <a:pt x="180" y="161"/>
                  </a:lnTo>
                  <a:lnTo>
                    <a:pt x="134" y="120"/>
                  </a:lnTo>
                  <a:lnTo>
                    <a:pt x="88" y="82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7" name="Freeform 377"/>
            <p:cNvSpPr>
              <a:spLocks noChangeAspect="1"/>
            </p:cNvSpPr>
            <p:nvPr/>
          </p:nvSpPr>
          <p:spPr bwMode="auto">
            <a:xfrm>
              <a:off x="2542" y="3237"/>
              <a:ext cx="718" cy="643"/>
            </a:xfrm>
            <a:custGeom>
              <a:avLst/>
              <a:gdLst/>
              <a:ahLst/>
              <a:cxnLst>
                <a:cxn ang="0">
                  <a:pos x="1687" y="1509"/>
                </a:cxn>
                <a:cxn ang="0">
                  <a:pos x="1620" y="1449"/>
                </a:cxn>
                <a:cxn ang="0">
                  <a:pos x="1553" y="1389"/>
                </a:cxn>
                <a:cxn ang="0">
                  <a:pos x="1486" y="1332"/>
                </a:cxn>
                <a:cxn ang="0">
                  <a:pos x="1421" y="1274"/>
                </a:cxn>
                <a:cxn ang="0">
                  <a:pos x="1359" y="1216"/>
                </a:cxn>
                <a:cxn ang="0">
                  <a:pos x="1291" y="1125"/>
                </a:cxn>
                <a:cxn ang="0">
                  <a:pos x="1224" y="998"/>
                </a:cxn>
                <a:cxn ang="0">
                  <a:pos x="1159" y="904"/>
                </a:cxn>
                <a:cxn ang="0">
                  <a:pos x="1092" y="823"/>
                </a:cxn>
                <a:cxn ang="0">
                  <a:pos x="1027" y="748"/>
                </a:cxn>
                <a:cxn ang="0">
                  <a:pos x="965" y="698"/>
                </a:cxn>
                <a:cxn ang="0">
                  <a:pos x="903" y="667"/>
                </a:cxn>
                <a:cxn ang="0">
                  <a:pos x="843" y="633"/>
                </a:cxn>
                <a:cxn ang="0">
                  <a:pos x="778" y="590"/>
                </a:cxn>
                <a:cxn ang="0">
                  <a:pos x="718" y="544"/>
                </a:cxn>
                <a:cxn ang="0">
                  <a:pos x="655" y="484"/>
                </a:cxn>
                <a:cxn ang="0">
                  <a:pos x="595" y="441"/>
                </a:cxn>
                <a:cxn ang="0">
                  <a:pos x="533" y="408"/>
                </a:cxn>
                <a:cxn ang="0">
                  <a:pos x="473" y="367"/>
                </a:cxn>
                <a:cxn ang="0">
                  <a:pos x="413" y="333"/>
                </a:cxn>
                <a:cxn ang="0">
                  <a:pos x="355" y="304"/>
                </a:cxn>
                <a:cxn ang="0">
                  <a:pos x="298" y="268"/>
                </a:cxn>
                <a:cxn ang="0">
                  <a:pos x="235" y="223"/>
                </a:cxn>
                <a:cxn ang="0">
                  <a:pos x="180" y="175"/>
                </a:cxn>
                <a:cxn ang="0">
                  <a:pos x="118" y="112"/>
                </a:cxn>
                <a:cxn ang="0">
                  <a:pos x="58" y="40"/>
                </a:cxn>
                <a:cxn ang="0">
                  <a:pos x="0" y="0"/>
                </a:cxn>
              </a:cxnLst>
              <a:rect l="0" t="0" r="r" b="b"/>
              <a:pathLst>
                <a:path w="1687" h="1509">
                  <a:moveTo>
                    <a:pt x="1687" y="1509"/>
                  </a:moveTo>
                  <a:lnTo>
                    <a:pt x="1620" y="1449"/>
                  </a:lnTo>
                  <a:lnTo>
                    <a:pt x="1553" y="1389"/>
                  </a:lnTo>
                  <a:lnTo>
                    <a:pt x="1486" y="1332"/>
                  </a:lnTo>
                  <a:lnTo>
                    <a:pt x="1421" y="1274"/>
                  </a:lnTo>
                  <a:lnTo>
                    <a:pt x="1359" y="1216"/>
                  </a:lnTo>
                  <a:lnTo>
                    <a:pt x="1291" y="1125"/>
                  </a:lnTo>
                  <a:lnTo>
                    <a:pt x="1224" y="998"/>
                  </a:lnTo>
                  <a:lnTo>
                    <a:pt x="1159" y="904"/>
                  </a:lnTo>
                  <a:lnTo>
                    <a:pt x="1092" y="823"/>
                  </a:lnTo>
                  <a:lnTo>
                    <a:pt x="1027" y="748"/>
                  </a:lnTo>
                  <a:lnTo>
                    <a:pt x="965" y="698"/>
                  </a:lnTo>
                  <a:lnTo>
                    <a:pt x="903" y="667"/>
                  </a:lnTo>
                  <a:lnTo>
                    <a:pt x="843" y="633"/>
                  </a:lnTo>
                  <a:lnTo>
                    <a:pt x="778" y="590"/>
                  </a:lnTo>
                  <a:lnTo>
                    <a:pt x="718" y="544"/>
                  </a:lnTo>
                  <a:lnTo>
                    <a:pt x="655" y="484"/>
                  </a:lnTo>
                  <a:lnTo>
                    <a:pt x="595" y="441"/>
                  </a:lnTo>
                  <a:lnTo>
                    <a:pt x="533" y="408"/>
                  </a:lnTo>
                  <a:lnTo>
                    <a:pt x="473" y="367"/>
                  </a:lnTo>
                  <a:lnTo>
                    <a:pt x="413" y="333"/>
                  </a:lnTo>
                  <a:lnTo>
                    <a:pt x="355" y="304"/>
                  </a:lnTo>
                  <a:lnTo>
                    <a:pt x="298" y="268"/>
                  </a:lnTo>
                  <a:lnTo>
                    <a:pt x="235" y="223"/>
                  </a:lnTo>
                  <a:lnTo>
                    <a:pt x="180" y="175"/>
                  </a:lnTo>
                  <a:lnTo>
                    <a:pt x="118" y="112"/>
                  </a:lnTo>
                  <a:lnTo>
                    <a:pt x="58" y="4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8" name="Freeform 378"/>
            <p:cNvSpPr>
              <a:spLocks noChangeAspect="1"/>
            </p:cNvSpPr>
            <p:nvPr/>
          </p:nvSpPr>
          <p:spPr bwMode="auto">
            <a:xfrm>
              <a:off x="1475" y="2308"/>
              <a:ext cx="1042" cy="903"/>
            </a:xfrm>
            <a:custGeom>
              <a:avLst/>
              <a:gdLst/>
              <a:ahLst/>
              <a:cxnLst>
                <a:cxn ang="0">
                  <a:pos x="2448" y="2119"/>
                </a:cxn>
                <a:cxn ang="0">
                  <a:pos x="2390" y="2035"/>
                </a:cxn>
                <a:cxn ang="0">
                  <a:pos x="2332" y="1980"/>
                </a:cxn>
                <a:cxn ang="0">
                  <a:pos x="2275" y="1942"/>
                </a:cxn>
                <a:cxn ang="0">
                  <a:pos x="2220" y="1918"/>
                </a:cxn>
                <a:cxn ang="0">
                  <a:pos x="2164" y="1886"/>
                </a:cxn>
                <a:cxn ang="0">
                  <a:pos x="2112" y="1846"/>
                </a:cxn>
                <a:cxn ang="0">
                  <a:pos x="2054" y="1800"/>
                </a:cxn>
                <a:cxn ang="0">
                  <a:pos x="1999" y="1752"/>
                </a:cxn>
                <a:cxn ang="0">
                  <a:pos x="1944" y="1709"/>
                </a:cxn>
                <a:cxn ang="0">
                  <a:pos x="1888" y="1663"/>
                </a:cxn>
                <a:cxn ang="0">
                  <a:pos x="1836" y="1615"/>
                </a:cxn>
                <a:cxn ang="0">
                  <a:pos x="1780" y="1567"/>
                </a:cxn>
                <a:cxn ang="0">
                  <a:pos x="1728" y="1522"/>
                </a:cxn>
                <a:cxn ang="0">
                  <a:pos x="1672" y="1471"/>
                </a:cxn>
                <a:cxn ang="0">
                  <a:pos x="1620" y="1426"/>
                </a:cxn>
                <a:cxn ang="0">
                  <a:pos x="1567" y="1380"/>
                </a:cxn>
                <a:cxn ang="0">
                  <a:pos x="1514" y="1334"/>
                </a:cxn>
                <a:cxn ang="0">
                  <a:pos x="1461" y="1286"/>
                </a:cxn>
                <a:cxn ang="0">
                  <a:pos x="1409" y="1238"/>
                </a:cxn>
                <a:cxn ang="0">
                  <a:pos x="1356" y="1195"/>
                </a:cxn>
                <a:cxn ang="0">
                  <a:pos x="1305" y="1150"/>
                </a:cxn>
                <a:cxn ang="0">
                  <a:pos x="1253" y="1104"/>
                </a:cxn>
                <a:cxn ang="0">
                  <a:pos x="1200" y="1058"/>
                </a:cxn>
                <a:cxn ang="0">
                  <a:pos x="1152" y="1015"/>
                </a:cxn>
                <a:cxn ang="0">
                  <a:pos x="1101" y="967"/>
                </a:cxn>
                <a:cxn ang="0">
                  <a:pos x="1051" y="926"/>
                </a:cxn>
                <a:cxn ang="0">
                  <a:pos x="1001" y="878"/>
                </a:cxn>
                <a:cxn ang="0">
                  <a:pos x="950" y="835"/>
                </a:cxn>
                <a:cxn ang="0">
                  <a:pos x="902" y="792"/>
                </a:cxn>
                <a:cxn ang="0">
                  <a:pos x="849" y="749"/>
                </a:cxn>
                <a:cxn ang="0">
                  <a:pos x="801" y="705"/>
                </a:cxn>
                <a:cxn ang="0">
                  <a:pos x="751" y="662"/>
                </a:cxn>
                <a:cxn ang="0">
                  <a:pos x="703" y="619"/>
                </a:cxn>
                <a:cxn ang="0">
                  <a:pos x="653" y="576"/>
                </a:cxn>
                <a:cxn ang="0">
                  <a:pos x="607" y="533"/>
                </a:cxn>
                <a:cxn ang="0">
                  <a:pos x="559" y="494"/>
                </a:cxn>
                <a:cxn ang="0">
                  <a:pos x="509" y="451"/>
                </a:cxn>
                <a:cxn ang="0">
                  <a:pos x="463" y="408"/>
                </a:cxn>
                <a:cxn ang="0">
                  <a:pos x="415" y="367"/>
                </a:cxn>
                <a:cxn ang="0">
                  <a:pos x="369" y="324"/>
                </a:cxn>
                <a:cxn ang="0">
                  <a:pos x="324" y="283"/>
                </a:cxn>
                <a:cxn ang="0">
                  <a:pos x="273" y="242"/>
                </a:cxn>
                <a:cxn ang="0">
                  <a:pos x="228" y="201"/>
                </a:cxn>
                <a:cxn ang="0">
                  <a:pos x="182" y="158"/>
                </a:cxn>
                <a:cxn ang="0">
                  <a:pos x="137" y="120"/>
                </a:cxn>
                <a:cxn ang="0">
                  <a:pos x="89" y="79"/>
                </a:cxn>
                <a:cxn ang="0">
                  <a:pos x="43" y="38"/>
                </a:cxn>
                <a:cxn ang="0">
                  <a:pos x="0" y="0"/>
                </a:cxn>
              </a:cxnLst>
              <a:rect l="0" t="0" r="r" b="b"/>
              <a:pathLst>
                <a:path w="2448" h="2119">
                  <a:moveTo>
                    <a:pt x="2448" y="2119"/>
                  </a:moveTo>
                  <a:lnTo>
                    <a:pt x="2390" y="2035"/>
                  </a:lnTo>
                  <a:lnTo>
                    <a:pt x="2332" y="1980"/>
                  </a:lnTo>
                  <a:lnTo>
                    <a:pt x="2275" y="1942"/>
                  </a:lnTo>
                  <a:lnTo>
                    <a:pt x="2220" y="1918"/>
                  </a:lnTo>
                  <a:lnTo>
                    <a:pt x="2164" y="1886"/>
                  </a:lnTo>
                  <a:lnTo>
                    <a:pt x="2112" y="1846"/>
                  </a:lnTo>
                  <a:lnTo>
                    <a:pt x="2054" y="1800"/>
                  </a:lnTo>
                  <a:lnTo>
                    <a:pt x="1999" y="1752"/>
                  </a:lnTo>
                  <a:lnTo>
                    <a:pt x="1944" y="1709"/>
                  </a:lnTo>
                  <a:lnTo>
                    <a:pt x="1888" y="1663"/>
                  </a:lnTo>
                  <a:lnTo>
                    <a:pt x="1836" y="1615"/>
                  </a:lnTo>
                  <a:lnTo>
                    <a:pt x="1780" y="1567"/>
                  </a:lnTo>
                  <a:lnTo>
                    <a:pt x="1728" y="1522"/>
                  </a:lnTo>
                  <a:lnTo>
                    <a:pt x="1672" y="1471"/>
                  </a:lnTo>
                  <a:lnTo>
                    <a:pt x="1620" y="1426"/>
                  </a:lnTo>
                  <a:lnTo>
                    <a:pt x="1567" y="1380"/>
                  </a:lnTo>
                  <a:lnTo>
                    <a:pt x="1514" y="1334"/>
                  </a:lnTo>
                  <a:lnTo>
                    <a:pt x="1461" y="1286"/>
                  </a:lnTo>
                  <a:lnTo>
                    <a:pt x="1409" y="1238"/>
                  </a:lnTo>
                  <a:lnTo>
                    <a:pt x="1356" y="1195"/>
                  </a:lnTo>
                  <a:lnTo>
                    <a:pt x="1305" y="1150"/>
                  </a:lnTo>
                  <a:lnTo>
                    <a:pt x="1253" y="1104"/>
                  </a:lnTo>
                  <a:lnTo>
                    <a:pt x="1200" y="1058"/>
                  </a:lnTo>
                  <a:lnTo>
                    <a:pt x="1152" y="1015"/>
                  </a:lnTo>
                  <a:lnTo>
                    <a:pt x="1101" y="967"/>
                  </a:lnTo>
                  <a:lnTo>
                    <a:pt x="1051" y="926"/>
                  </a:lnTo>
                  <a:lnTo>
                    <a:pt x="1001" y="878"/>
                  </a:lnTo>
                  <a:lnTo>
                    <a:pt x="950" y="835"/>
                  </a:lnTo>
                  <a:lnTo>
                    <a:pt x="902" y="792"/>
                  </a:lnTo>
                  <a:lnTo>
                    <a:pt x="849" y="749"/>
                  </a:lnTo>
                  <a:lnTo>
                    <a:pt x="801" y="705"/>
                  </a:lnTo>
                  <a:lnTo>
                    <a:pt x="751" y="662"/>
                  </a:lnTo>
                  <a:lnTo>
                    <a:pt x="703" y="619"/>
                  </a:lnTo>
                  <a:lnTo>
                    <a:pt x="653" y="576"/>
                  </a:lnTo>
                  <a:lnTo>
                    <a:pt x="607" y="533"/>
                  </a:lnTo>
                  <a:lnTo>
                    <a:pt x="559" y="494"/>
                  </a:lnTo>
                  <a:lnTo>
                    <a:pt x="509" y="451"/>
                  </a:lnTo>
                  <a:lnTo>
                    <a:pt x="463" y="408"/>
                  </a:lnTo>
                  <a:lnTo>
                    <a:pt x="415" y="367"/>
                  </a:lnTo>
                  <a:lnTo>
                    <a:pt x="369" y="324"/>
                  </a:lnTo>
                  <a:lnTo>
                    <a:pt x="324" y="283"/>
                  </a:lnTo>
                  <a:lnTo>
                    <a:pt x="273" y="242"/>
                  </a:lnTo>
                  <a:lnTo>
                    <a:pt x="228" y="201"/>
                  </a:lnTo>
                  <a:lnTo>
                    <a:pt x="182" y="158"/>
                  </a:lnTo>
                  <a:lnTo>
                    <a:pt x="137" y="120"/>
                  </a:lnTo>
                  <a:lnTo>
                    <a:pt x="89" y="79"/>
                  </a:lnTo>
                  <a:lnTo>
                    <a:pt x="43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099" name="Freeform 379"/>
            <p:cNvSpPr>
              <a:spLocks noChangeAspect="1"/>
            </p:cNvSpPr>
            <p:nvPr/>
          </p:nvSpPr>
          <p:spPr bwMode="auto">
            <a:xfrm>
              <a:off x="1488" y="2304"/>
              <a:ext cx="1789" cy="1569"/>
            </a:xfrm>
            <a:custGeom>
              <a:avLst/>
              <a:gdLst/>
              <a:ahLst/>
              <a:cxnLst>
                <a:cxn ang="0">
                  <a:pos x="4132" y="3629"/>
                </a:cxn>
                <a:cxn ang="0">
                  <a:pos x="3998" y="3509"/>
                </a:cxn>
                <a:cxn ang="0">
                  <a:pos x="3868" y="3394"/>
                </a:cxn>
                <a:cxn ang="0">
                  <a:pos x="3736" y="3197"/>
                </a:cxn>
                <a:cxn ang="0">
                  <a:pos x="3602" y="3003"/>
                </a:cxn>
                <a:cxn ang="0">
                  <a:pos x="3477" y="2871"/>
                </a:cxn>
                <a:cxn ang="0">
                  <a:pos x="3352" y="2811"/>
                </a:cxn>
                <a:cxn ang="0">
                  <a:pos x="3227" y="2720"/>
                </a:cxn>
                <a:cxn ang="0">
                  <a:pos x="3105" y="2621"/>
                </a:cxn>
                <a:cxn ang="0">
                  <a:pos x="2983" y="2525"/>
                </a:cxn>
                <a:cxn ang="0">
                  <a:pos x="2863" y="2453"/>
                </a:cxn>
                <a:cxn ang="0">
                  <a:pos x="2747" y="2386"/>
                </a:cxn>
                <a:cxn ang="0">
                  <a:pos x="2630" y="2292"/>
                </a:cxn>
                <a:cxn ang="0">
                  <a:pos x="2512" y="2180"/>
                </a:cxn>
                <a:cxn ang="0">
                  <a:pos x="2397" y="2057"/>
                </a:cxn>
                <a:cxn ang="0">
                  <a:pos x="2279" y="1949"/>
                </a:cxn>
                <a:cxn ang="0">
                  <a:pos x="2169" y="1865"/>
                </a:cxn>
                <a:cxn ang="0">
                  <a:pos x="2056" y="1779"/>
                </a:cxn>
                <a:cxn ang="0">
                  <a:pos x="1946" y="1702"/>
                </a:cxn>
                <a:cxn ang="0">
                  <a:pos x="1840" y="1616"/>
                </a:cxn>
                <a:cxn ang="0">
                  <a:pos x="1730" y="1520"/>
                </a:cxn>
                <a:cxn ang="0">
                  <a:pos x="1624" y="1426"/>
                </a:cxn>
                <a:cxn ang="0">
                  <a:pos x="1519" y="1332"/>
                </a:cxn>
                <a:cxn ang="0">
                  <a:pos x="1413" y="1241"/>
                </a:cxn>
                <a:cxn ang="0">
                  <a:pos x="1308" y="1148"/>
                </a:cxn>
                <a:cxn ang="0">
                  <a:pos x="1207" y="1059"/>
                </a:cxn>
                <a:cxn ang="0">
                  <a:pos x="1104" y="967"/>
                </a:cxn>
                <a:cxn ang="0">
                  <a:pos x="1003" y="881"/>
                </a:cxn>
                <a:cxn ang="0">
                  <a:pos x="904" y="792"/>
                </a:cxn>
                <a:cxn ang="0">
                  <a:pos x="804" y="706"/>
                </a:cxn>
                <a:cxn ang="0">
                  <a:pos x="705" y="617"/>
                </a:cxn>
                <a:cxn ang="0">
                  <a:pos x="612" y="535"/>
                </a:cxn>
                <a:cxn ang="0">
                  <a:pos x="513" y="449"/>
                </a:cxn>
                <a:cxn ang="0">
                  <a:pos x="417" y="365"/>
                </a:cxn>
                <a:cxn ang="0">
                  <a:pos x="326" y="283"/>
                </a:cxn>
                <a:cxn ang="0">
                  <a:pos x="230" y="202"/>
                </a:cxn>
                <a:cxn ang="0">
                  <a:pos x="139" y="120"/>
                </a:cxn>
                <a:cxn ang="0">
                  <a:pos x="45" y="39"/>
                </a:cxn>
              </a:cxnLst>
              <a:rect l="0" t="0" r="r" b="b"/>
              <a:pathLst>
                <a:path w="4199" h="3685">
                  <a:moveTo>
                    <a:pt x="4199" y="3685"/>
                  </a:moveTo>
                  <a:lnTo>
                    <a:pt x="4132" y="3629"/>
                  </a:lnTo>
                  <a:lnTo>
                    <a:pt x="4062" y="3567"/>
                  </a:lnTo>
                  <a:lnTo>
                    <a:pt x="3998" y="3509"/>
                  </a:lnTo>
                  <a:lnTo>
                    <a:pt x="3935" y="3452"/>
                  </a:lnTo>
                  <a:lnTo>
                    <a:pt x="3868" y="3394"/>
                  </a:lnTo>
                  <a:lnTo>
                    <a:pt x="3801" y="3317"/>
                  </a:lnTo>
                  <a:lnTo>
                    <a:pt x="3736" y="3197"/>
                  </a:lnTo>
                  <a:lnTo>
                    <a:pt x="3669" y="3087"/>
                  </a:lnTo>
                  <a:lnTo>
                    <a:pt x="3602" y="3003"/>
                  </a:lnTo>
                  <a:lnTo>
                    <a:pt x="3539" y="2921"/>
                  </a:lnTo>
                  <a:lnTo>
                    <a:pt x="3477" y="2871"/>
                  </a:lnTo>
                  <a:lnTo>
                    <a:pt x="3412" y="2842"/>
                  </a:lnTo>
                  <a:lnTo>
                    <a:pt x="3352" y="2811"/>
                  </a:lnTo>
                  <a:lnTo>
                    <a:pt x="3287" y="2768"/>
                  </a:lnTo>
                  <a:lnTo>
                    <a:pt x="3227" y="2720"/>
                  </a:lnTo>
                  <a:lnTo>
                    <a:pt x="3165" y="2669"/>
                  </a:lnTo>
                  <a:lnTo>
                    <a:pt x="3105" y="2621"/>
                  </a:lnTo>
                  <a:lnTo>
                    <a:pt x="3045" y="2573"/>
                  </a:lnTo>
                  <a:lnTo>
                    <a:pt x="2983" y="2525"/>
                  </a:lnTo>
                  <a:lnTo>
                    <a:pt x="2923" y="2480"/>
                  </a:lnTo>
                  <a:lnTo>
                    <a:pt x="2863" y="2453"/>
                  </a:lnTo>
                  <a:lnTo>
                    <a:pt x="2805" y="2427"/>
                  </a:lnTo>
                  <a:lnTo>
                    <a:pt x="2747" y="2386"/>
                  </a:lnTo>
                  <a:lnTo>
                    <a:pt x="2687" y="2343"/>
                  </a:lnTo>
                  <a:lnTo>
                    <a:pt x="2630" y="2292"/>
                  </a:lnTo>
                  <a:lnTo>
                    <a:pt x="2567" y="2235"/>
                  </a:lnTo>
                  <a:lnTo>
                    <a:pt x="2512" y="2180"/>
                  </a:lnTo>
                  <a:lnTo>
                    <a:pt x="2455" y="2120"/>
                  </a:lnTo>
                  <a:lnTo>
                    <a:pt x="2397" y="2057"/>
                  </a:lnTo>
                  <a:lnTo>
                    <a:pt x="2339" y="2004"/>
                  </a:lnTo>
                  <a:lnTo>
                    <a:pt x="2279" y="1949"/>
                  </a:lnTo>
                  <a:lnTo>
                    <a:pt x="2224" y="1906"/>
                  </a:lnTo>
                  <a:lnTo>
                    <a:pt x="2169" y="1865"/>
                  </a:lnTo>
                  <a:lnTo>
                    <a:pt x="2114" y="1822"/>
                  </a:lnTo>
                  <a:lnTo>
                    <a:pt x="2056" y="1779"/>
                  </a:lnTo>
                  <a:lnTo>
                    <a:pt x="2001" y="1738"/>
                  </a:lnTo>
                  <a:lnTo>
                    <a:pt x="1946" y="1702"/>
                  </a:lnTo>
                  <a:lnTo>
                    <a:pt x="1895" y="1661"/>
                  </a:lnTo>
                  <a:lnTo>
                    <a:pt x="1840" y="1616"/>
                  </a:lnTo>
                  <a:lnTo>
                    <a:pt x="1785" y="1565"/>
                  </a:lnTo>
                  <a:lnTo>
                    <a:pt x="1730" y="1520"/>
                  </a:lnTo>
                  <a:lnTo>
                    <a:pt x="1675" y="1472"/>
                  </a:lnTo>
                  <a:lnTo>
                    <a:pt x="1624" y="1426"/>
                  </a:lnTo>
                  <a:lnTo>
                    <a:pt x="1569" y="1378"/>
                  </a:lnTo>
                  <a:lnTo>
                    <a:pt x="1519" y="1332"/>
                  </a:lnTo>
                  <a:lnTo>
                    <a:pt x="1466" y="1287"/>
                  </a:lnTo>
                  <a:lnTo>
                    <a:pt x="1413" y="1241"/>
                  </a:lnTo>
                  <a:lnTo>
                    <a:pt x="1360" y="1193"/>
                  </a:lnTo>
                  <a:lnTo>
                    <a:pt x="1308" y="1148"/>
                  </a:lnTo>
                  <a:lnTo>
                    <a:pt x="1260" y="1102"/>
                  </a:lnTo>
                  <a:lnTo>
                    <a:pt x="1207" y="1059"/>
                  </a:lnTo>
                  <a:lnTo>
                    <a:pt x="1154" y="1013"/>
                  </a:lnTo>
                  <a:lnTo>
                    <a:pt x="1104" y="967"/>
                  </a:lnTo>
                  <a:lnTo>
                    <a:pt x="1053" y="924"/>
                  </a:lnTo>
                  <a:lnTo>
                    <a:pt x="1003" y="881"/>
                  </a:lnTo>
                  <a:lnTo>
                    <a:pt x="955" y="833"/>
                  </a:lnTo>
                  <a:lnTo>
                    <a:pt x="904" y="792"/>
                  </a:lnTo>
                  <a:lnTo>
                    <a:pt x="852" y="749"/>
                  </a:lnTo>
                  <a:lnTo>
                    <a:pt x="804" y="706"/>
                  </a:lnTo>
                  <a:lnTo>
                    <a:pt x="756" y="660"/>
                  </a:lnTo>
                  <a:lnTo>
                    <a:pt x="705" y="617"/>
                  </a:lnTo>
                  <a:lnTo>
                    <a:pt x="657" y="576"/>
                  </a:lnTo>
                  <a:lnTo>
                    <a:pt x="612" y="535"/>
                  </a:lnTo>
                  <a:lnTo>
                    <a:pt x="561" y="492"/>
                  </a:lnTo>
                  <a:lnTo>
                    <a:pt x="513" y="449"/>
                  </a:lnTo>
                  <a:lnTo>
                    <a:pt x="468" y="408"/>
                  </a:lnTo>
                  <a:lnTo>
                    <a:pt x="417" y="365"/>
                  </a:lnTo>
                  <a:lnTo>
                    <a:pt x="372" y="324"/>
                  </a:lnTo>
                  <a:lnTo>
                    <a:pt x="326" y="283"/>
                  </a:lnTo>
                  <a:lnTo>
                    <a:pt x="276" y="240"/>
                  </a:lnTo>
                  <a:lnTo>
                    <a:pt x="230" y="202"/>
                  </a:lnTo>
                  <a:lnTo>
                    <a:pt x="184" y="161"/>
                  </a:lnTo>
                  <a:lnTo>
                    <a:pt x="139" y="120"/>
                  </a:lnTo>
                  <a:lnTo>
                    <a:pt x="91" y="79"/>
                  </a:lnTo>
                  <a:lnTo>
                    <a:pt x="45" y="3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0" name="Freeform 380"/>
            <p:cNvSpPr>
              <a:spLocks noChangeAspect="1"/>
            </p:cNvSpPr>
            <p:nvPr/>
          </p:nvSpPr>
          <p:spPr bwMode="auto">
            <a:xfrm>
              <a:off x="1501" y="2300"/>
              <a:ext cx="1790" cy="1568"/>
            </a:xfrm>
            <a:custGeom>
              <a:avLst/>
              <a:gdLst/>
              <a:ahLst/>
              <a:cxnLst>
                <a:cxn ang="0">
                  <a:pos x="4137" y="3622"/>
                </a:cxn>
                <a:cxn ang="0">
                  <a:pos x="4003" y="3504"/>
                </a:cxn>
                <a:cxn ang="0">
                  <a:pos x="3871" y="3389"/>
                </a:cxn>
                <a:cxn ang="0">
                  <a:pos x="3739" y="3209"/>
                </a:cxn>
                <a:cxn ang="0">
                  <a:pos x="3607" y="3000"/>
                </a:cxn>
                <a:cxn ang="0">
                  <a:pos x="3480" y="2856"/>
                </a:cxn>
                <a:cxn ang="0">
                  <a:pos x="3355" y="2808"/>
                </a:cxn>
                <a:cxn ang="0">
                  <a:pos x="3230" y="2714"/>
                </a:cxn>
                <a:cxn ang="0">
                  <a:pos x="3108" y="2613"/>
                </a:cxn>
                <a:cxn ang="0">
                  <a:pos x="2985" y="2498"/>
                </a:cxn>
                <a:cxn ang="0">
                  <a:pos x="2868" y="2419"/>
                </a:cxn>
                <a:cxn ang="0">
                  <a:pos x="2748" y="2366"/>
                </a:cxn>
                <a:cxn ang="0">
                  <a:pos x="2632" y="2292"/>
                </a:cxn>
                <a:cxn ang="0">
                  <a:pos x="2515" y="2179"/>
                </a:cxn>
                <a:cxn ang="0">
                  <a:pos x="2400" y="2081"/>
                </a:cxn>
                <a:cxn ang="0">
                  <a:pos x="2284" y="1953"/>
                </a:cxn>
                <a:cxn ang="0">
                  <a:pos x="2169" y="1845"/>
                </a:cxn>
                <a:cxn ang="0">
                  <a:pos x="2059" y="1759"/>
                </a:cxn>
                <a:cxn ang="0">
                  <a:pos x="1951" y="1694"/>
                </a:cxn>
                <a:cxn ang="0">
                  <a:pos x="1840" y="1613"/>
                </a:cxn>
                <a:cxn ang="0">
                  <a:pos x="1735" y="1517"/>
                </a:cxn>
                <a:cxn ang="0">
                  <a:pos x="1624" y="1423"/>
                </a:cxn>
                <a:cxn ang="0">
                  <a:pos x="1519" y="1329"/>
                </a:cxn>
                <a:cxn ang="0">
                  <a:pos x="1416" y="1238"/>
                </a:cxn>
                <a:cxn ang="0">
                  <a:pos x="1310" y="1147"/>
                </a:cxn>
                <a:cxn ang="0">
                  <a:pos x="1207" y="1056"/>
                </a:cxn>
                <a:cxn ang="0">
                  <a:pos x="1106" y="967"/>
                </a:cxn>
                <a:cxn ang="0">
                  <a:pos x="1005" y="878"/>
                </a:cxn>
                <a:cxn ang="0">
                  <a:pos x="905" y="792"/>
                </a:cxn>
                <a:cxn ang="0">
                  <a:pos x="804" y="703"/>
                </a:cxn>
                <a:cxn ang="0">
                  <a:pos x="708" y="619"/>
                </a:cxn>
                <a:cxn ang="0">
                  <a:pos x="612" y="532"/>
                </a:cxn>
                <a:cxn ang="0">
                  <a:pos x="513" y="448"/>
                </a:cxn>
                <a:cxn ang="0">
                  <a:pos x="420" y="364"/>
                </a:cxn>
                <a:cxn ang="0">
                  <a:pos x="326" y="283"/>
                </a:cxn>
                <a:cxn ang="0">
                  <a:pos x="230" y="201"/>
                </a:cxn>
                <a:cxn ang="0">
                  <a:pos x="139" y="120"/>
                </a:cxn>
                <a:cxn ang="0">
                  <a:pos x="48" y="40"/>
                </a:cxn>
              </a:cxnLst>
              <a:rect l="0" t="0" r="r" b="b"/>
              <a:pathLst>
                <a:path w="4202" h="3682">
                  <a:moveTo>
                    <a:pt x="4202" y="3682"/>
                  </a:moveTo>
                  <a:lnTo>
                    <a:pt x="4137" y="3622"/>
                  </a:lnTo>
                  <a:lnTo>
                    <a:pt x="4070" y="3561"/>
                  </a:lnTo>
                  <a:lnTo>
                    <a:pt x="4003" y="3504"/>
                  </a:lnTo>
                  <a:lnTo>
                    <a:pt x="3938" y="3446"/>
                  </a:lnTo>
                  <a:lnTo>
                    <a:pt x="3871" y="3389"/>
                  </a:lnTo>
                  <a:lnTo>
                    <a:pt x="3806" y="3329"/>
                  </a:lnTo>
                  <a:lnTo>
                    <a:pt x="3739" y="3209"/>
                  </a:lnTo>
                  <a:lnTo>
                    <a:pt x="3672" y="3089"/>
                  </a:lnTo>
                  <a:lnTo>
                    <a:pt x="3607" y="3000"/>
                  </a:lnTo>
                  <a:lnTo>
                    <a:pt x="3544" y="2918"/>
                  </a:lnTo>
                  <a:lnTo>
                    <a:pt x="3480" y="2856"/>
                  </a:lnTo>
                  <a:lnTo>
                    <a:pt x="3417" y="2829"/>
                  </a:lnTo>
                  <a:lnTo>
                    <a:pt x="3355" y="2808"/>
                  </a:lnTo>
                  <a:lnTo>
                    <a:pt x="3292" y="2757"/>
                  </a:lnTo>
                  <a:lnTo>
                    <a:pt x="3230" y="2714"/>
                  </a:lnTo>
                  <a:lnTo>
                    <a:pt x="3168" y="2666"/>
                  </a:lnTo>
                  <a:lnTo>
                    <a:pt x="3108" y="2613"/>
                  </a:lnTo>
                  <a:lnTo>
                    <a:pt x="3045" y="2558"/>
                  </a:lnTo>
                  <a:lnTo>
                    <a:pt x="2985" y="2498"/>
                  </a:lnTo>
                  <a:lnTo>
                    <a:pt x="2923" y="2445"/>
                  </a:lnTo>
                  <a:lnTo>
                    <a:pt x="2868" y="2419"/>
                  </a:lnTo>
                  <a:lnTo>
                    <a:pt x="2805" y="2397"/>
                  </a:lnTo>
                  <a:lnTo>
                    <a:pt x="2748" y="2366"/>
                  </a:lnTo>
                  <a:lnTo>
                    <a:pt x="2690" y="2330"/>
                  </a:lnTo>
                  <a:lnTo>
                    <a:pt x="2632" y="2292"/>
                  </a:lnTo>
                  <a:lnTo>
                    <a:pt x="2572" y="2246"/>
                  </a:lnTo>
                  <a:lnTo>
                    <a:pt x="2515" y="2179"/>
                  </a:lnTo>
                  <a:lnTo>
                    <a:pt x="2457" y="2119"/>
                  </a:lnTo>
                  <a:lnTo>
                    <a:pt x="2400" y="2081"/>
                  </a:lnTo>
                  <a:lnTo>
                    <a:pt x="2342" y="2028"/>
                  </a:lnTo>
                  <a:lnTo>
                    <a:pt x="2284" y="1953"/>
                  </a:lnTo>
                  <a:lnTo>
                    <a:pt x="2227" y="1891"/>
                  </a:lnTo>
                  <a:lnTo>
                    <a:pt x="2169" y="1845"/>
                  </a:lnTo>
                  <a:lnTo>
                    <a:pt x="2114" y="1800"/>
                  </a:lnTo>
                  <a:lnTo>
                    <a:pt x="2059" y="1759"/>
                  </a:lnTo>
                  <a:lnTo>
                    <a:pt x="2006" y="1721"/>
                  </a:lnTo>
                  <a:lnTo>
                    <a:pt x="1951" y="1694"/>
                  </a:lnTo>
                  <a:lnTo>
                    <a:pt x="1896" y="1658"/>
                  </a:lnTo>
                  <a:lnTo>
                    <a:pt x="1840" y="1613"/>
                  </a:lnTo>
                  <a:lnTo>
                    <a:pt x="1788" y="1562"/>
                  </a:lnTo>
                  <a:lnTo>
                    <a:pt x="1735" y="1517"/>
                  </a:lnTo>
                  <a:lnTo>
                    <a:pt x="1680" y="1469"/>
                  </a:lnTo>
                  <a:lnTo>
                    <a:pt x="1624" y="1423"/>
                  </a:lnTo>
                  <a:lnTo>
                    <a:pt x="1572" y="1377"/>
                  </a:lnTo>
                  <a:lnTo>
                    <a:pt x="1519" y="1329"/>
                  </a:lnTo>
                  <a:lnTo>
                    <a:pt x="1466" y="1284"/>
                  </a:lnTo>
                  <a:lnTo>
                    <a:pt x="1416" y="1238"/>
                  </a:lnTo>
                  <a:lnTo>
                    <a:pt x="1363" y="1193"/>
                  </a:lnTo>
                  <a:lnTo>
                    <a:pt x="1310" y="1147"/>
                  </a:lnTo>
                  <a:lnTo>
                    <a:pt x="1260" y="1099"/>
                  </a:lnTo>
                  <a:lnTo>
                    <a:pt x="1207" y="1056"/>
                  </a:lnTo>
                  <a:lnTo>
                    <a:pt x="1157" y="1010"/>
                  </a:lnTo>
                  <a:lnTo>
                    <a:pt x="1106" y="967"/>
                  </a:lnTo>
                  <a:lnTo>
                    <a:pt x="1056" y="921"/>
                  </a:lnTo>
                  <a:lnTo>
                    <a:pt x="1005" y="878"/>
                  </a:lnTo>
                  <a:lnTo>
                    <a:pt x="953" y="835"/>
                  </a:lnTo>
                  <a:lnTo>
                    <a:pt x="905" y="792"/>
                  </a:lnTo>
                  <a:lnTo>
                    <a:pt x="857" y="746"/>
                  </a:lnTo>
                  <a:lnTo>
                    <a:pt x="804" y="703"/>
                  </a:lnTo>
                  <a:lnTo>
                    <a:pt x="756" y="662"/>
                  </a:lnTo>
                  <a:lnTo>
                    <a:pt x="708" y="619"/>
                  </a:lnTo>
                  <a:lnTo>
                    <a:pt x="660" y="576"/>
                  </a:lnTo>
                  <a:lnTo>
                    <a:pt x="612" y="532"/>
                  </a:lnTo>
                  <a:lnTo>
                    <a:pt x="564" y="489"/>
                  </a:lnTo>
                  <a:lnTo>
                    <a:pt x="513" y="448"/>
                  </a:lnTo>
                  <a:lnTo>
                    <a:pt x="468" y="405"/>
                  </a:lnTo>
                  <a:lnTo>
                    <a:pt x="420" y="364"/>
                  </a:lnTo>
                  <a:lnTo>
                    <a:pt x="372" y="321"/>
                  </a:lnTo>
                  <a:lnTo>
                    <a:pt x="326" y="283"/>
                  </a:lnTo>
                  <a:lnTo>
                    <a:pt x="276" y="242"/>
                  </a:lnTo>
                  <a:lnTo>
                    <a:pt x="230" y="201"/>
                  </a:lnTo>
                  <a:lnTo>
                    <a:pt x="185" y="160"/>
                  </a:lnTo>
                  <a:lnTo>
                    <a:pt x="139" y="120"/>
                  </a:lnTo>
                  <a:lnTo>
                    <a:pt x="93" y="81"/>
                  </a:lnTo>
                  <a:lnTo>
                    <a:pt x="48" y="4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1" name="Freeform 381"/>
            <p:cNvSpPr>
              <a:spLocks noChangeAspect="1"/>
            </p:cNvSpPr>
            <p:nvPr/>
          </p:nvSpPr>
          <p:spPr bwMode="auto">
            <a:xfrm>
              <a:off x="1515" y="2295"/>
              <a:ext cx="1791" cy="1566"/>
            </a:xfrm>
            <a:custGeom>
              <a:avLst/>
              <a:gdLst/>
              <a:ahLst/>
              <a:cxnLst>
                <a:cxn ang="0">
                  <a:pos x="4138" y="3622"/>
                </a:cxn>
                <a:cxn ang="0">
                  <a:pos x="4006" y="3501"/>
                </a:cxn>
                <a:cxn ang="0">
                  <a:pos x="3874" y="3386"/>
                </a:cxn>
                <a:cxn ang="0">
                  <a:pos x="3739" y="3228"/>
                </a:cxn>
                <a:cxn ang="0">
                  <a:pos x="3607" y="3007"/>
                </a:cxn>
                <a:cxn ang="0">
                  <a:pos x="3483" y="2846"/>
                </a:cxn>
                <a:cxn ang="0">
                  <a:pos x="3355" y="2798"/>
                </a:cxn>
                <a:cxn ang="0">
                  <a:pos x="3231" y="2707"/>
                </a:cxn>
                <a:cxn ang="0">
                  <a:pos x="3111" y="2606"/>
                </a:cxn>
                <a:cxn ang="0">
                  <a:pos x="2986" y="2491"/>
                </a:cxn>
                <a:cxn ang="0">
                  <a:pos x="2863" y="2402"/>
                </a:cxn>
                <a:cxn ang="0">
                  <a:pos x="2751" y="2357"/>
                </a:cxn>
                <a:cxn ang="0">
                  <a:pos x="2631" y="2282"/>
                </a:cxn>
                <a:cxn ang="0">
                  <a:pos x="2515" y="2174"/>
                </a:cxn>
                <a:cxn ang="0">
                  <a:pos x="2403" y="2090"/>
                </a:cxn>
                <a:cxn ang="0">
                  <a:pos x="2285" y="1965"/>
                </a:cxn>
                <a:cxn ang="0">
                  <a:pos x="2170" y="1850"/>
                </a:cxn>
                <a:cxn ang="0">
                  <a:pos x="2059" y="1752"/>
                </a:cxn>
                <a:cxn ang="0">
                  <a:pos x="1949" y="1680"/>
                </a:cxn>
                <a:cxn ang="0">
                  <a:pos x="1839" y="1601"/>
                </a:cxn>
                <a:cxn ang="0">
                  <a:pos x="1733" y="1517"/>
                </a:cxn>
                <a:cxn ang="0">
                  <a:pos x="1627" y="1423"/>
                </a:cxn>
                <a:cxn ang="0">
                  <a:pos x="1519" y="1329"/>
                </a:cxn>
                <a:cxn ang="0">
                  <a:pos x="1414" y="1238"/>
                </a:cxn>
                <a:cxn ang="0">
                  <a:pos x="1311" y="1147"/>
                </a:cxn>
                <a:cxn ang="0">
                  <a:pos x="1205" y="1058"/>
                </a:cxn>
                <a:cxn ang="0">
                  <a:pos x="1107" y="967"/>
                </a:cxn>
                <a:cxn ang="0">
                  <a:pos x="1004" y="878"/>
                </a:cxn>
                <a:cxn ang="0">
                  <a:pos x="903" y="792"/>
                </a:cxn>
                <a:cxn ang="0">
                  <a:pos x="807" y="705"/>
                </a:cxn>
                <a:cxn ang="0">
                  <a:pos x="704" y="619"/>
                </a:cxn>
                <a:cxn ang="0">
                  <a:pos x="610" y="535"/>
                </a:cxn>
                <a:cxn ang="0">
                  <a:pos x="512" y="448"/>
                </a:cxn>
                <a:cxn ang="0">
                  <a:pos x="416" y="367"/>
                </a:cxn>
                <a:cxn ang="0">
                  <a:pos x="322" y="285"/>
                </a:cxn>
                <a:cxn ang="0">
                  <a:pos x="231" y="201"/>
                </a:cxn>
                <a:cxn ang="0">
                  <a:pos x="137" y="122"/>
                </a:cxn>
                <a:cxn ang="0">
                  <a:pos x="46" y="40"/>
                </a:cxn>
              </a:cxnLst>
              <a:rect l="0" t="0" r="r" b="b"/>
              <a:pathLst>
                <a:path w="4205" h="3677">
                  <a:moveTo>
                    <a:pt x="4205" y="3677"/>
                  </a:moveTo>
                  <a:lnTo>
                    <a:pt x="4138" y="3622"/>
                  </a:lnTo>
                  <a:lnTo>
                    <a:pt x="4070" y="3561"/>
                  </a:lnTo>
                  <a:lnTo>
                    <a:pt x="4006" y="3501"/>
                  </a:lnTo>
                  <a:lnTo>
                    <a:pt x="3938" y="3444"/>
                  </a:lnTo>
                  <a:lnTo>
                    <a:pt x="3874" y="3386"/>
                  </a:lnTo>
                  <a:lnTo>
                    <a:pt x="3807" y="3333"/>
                  </a:lnTo>
                  <a:lnTo>
                    <a:pt x="3739" y="3228"/>
                  </a:lnTo>
                  <a:lnTo>
                    <a:pt x="3675" y="3101"/>
                  </a:lnTo>
                  <a:lnTo>
                    <a:pt x="3607" y="3007"/>
                  </a:lnTo>
                  <a:lnTo>
                    <a:pt x="3545" y="2918"/>
                  </a:lnTo>
                  <a:lnTo>
                    <a:pt x="3483" y="2846"/>
                  </a:lnTo>
                  <a:lnTo>
                    <a:pt x="3418" y="2820"/>
                  </a:lnTo>
                  <a:lnTo>
                    <a:pt x="3355" y="2798"/>
                  </a:lnTo>
                  <a:lnTo>
                    <a:pt x="3295" y="2753"/>
                  </a:lnTo>
                  <a:lnTo>
                    <a:pt x="3231" y="2707"/>
                  </a:lnTo>
                  <a:lnTo>
                    <a:pt x="3171" y="2661"/>
                  </a:lnTo>
                  <a:lnTo>
                    <a:pt x="3111" y="2606"/>
                  </a:lnTo>
                  <a:lnTo>
                    <a:pt x="3046" y="2551"/>
                  </a:lnTo>
                  <a:lnTo>
                    <a:pt x="2986" y="2491"/>
                  </a:lnTo>
                  <a:lnTo>
                    <a:pt x="2926" y="2433"/>
                  </a:lnTo>
                  <a:lnTo>
                    <a:pt x="2863" y="2402"/>
                  </a:lnTo>
                  <a:lnTo>
                    <a:pt x="2808" y="2385"/>
                  </a:lnTo>
                  <a:lnTo>
                    <a:pt x="2751" y="2357"/>
                  </a:lnTo>
                  <a:lnTo>
                    <a:pt x="2691" y="2318"/>
                  </a:lnTo>
                  <a:lnTo>
                    <a:pt x="2631" y="2282"/>
                  </a:lnTo>
                  <a:lnTo>
                    <a:pt x="2575" y="2237"/>
                  </a:lnTo>
                  <a:lnTo>
                    <a:pt x="2515" y="2174"/>
                  </a:lnTo>
                  <a:lnTo>
                    <a:pt x="2455" y="2121"/>
                  </a:lnTo>
                  <a:lnTo>
                    <a:pt x="2403" y="2090"/>
                  </a:lnTo>
                  <a:lnTo>
                    <a:pt x="2343" y="2037"/>
                  </a:lnTo>
                  <a:lnTo>
                    <a:pt x="2285" y="1965"/>
                  </a:lnTo>
                  <a:lnTo>
                    <a:pt x="2227" y="1903"/>
                  </a:lnTo>
                  <a:lnTo>
                    <a:pt x="2170" y="1850"/>
                  </a:lnTo>
                  <a:lnTo>
                    <a:pt x="2115" y="1795"/>
                  </a:lnTo>
                  <a:lnTo>
                    <a:pt x="2059" y="1752"/>
                  </a:lnTo>
                  <a:lnTo>
                    <a:pt x="2004" y="1711"/>
                  </a:lnTo>
                  <a:lnTo>
                    <a:pt x="1949" y="1680"/>
                  </a:lnTo>
                  <a:lnTo>
                    <a:pt x="1894" y="1644"/>
                  </a:lnTo>
                  <a:lnTo>
                    <a:pt x="1839" y="1601"/>
                  </a:lnTo>
                  <a:lnTo>
                    <a:pt x="1788" y="1562"/>
                  </a:lnTo>
                  <a:lnTo>
                    <a:pt x="1733" y="1517"/>
                  </a:lnTo>
                  <a:lnTo>
                    <a:pt x="1678" y="1469"/>
                  </a:lnTo>
                  <a:lnTo>
                    <a:pt x="1627" y="1423"/>
                  </a:lnTo>
                  <a:lnTo>
                    <a:pt x="1572" y="1377"/>
                  </a:lnTo>
                  <a:lnTo>
                    <a:pt x="1519" y="1329"/>
                  </a:lnTo>
                  <a:lnTo>
                    <a:pt x="1467" y="1284"/>
                  </a:lnTo>
                  <a:lnTo>
                    <a:pt x="1414" y="1238"/>
                  </a:lnTo>
                  <a:lnTo>
                    <a:pt x="1361" y="1193"/>
                  </a:lnTo>
                  <a:lnTo>
                    <a:pt x="1311" y="1147"/>
                  </a:lnTo>
                  <a:lnTo>
                    <a:pt x="1258" y="1104"/>
                  </a:lnTo>
                  <a:lnTo>
                    <a:pt x="1205" y="1058"/>
                  </a:lnTo>
                  <a:lnTo>
                    <a:pt x="1155" y="1010"/>
                  </a:lnTo>
                  <a:lnTo>
                    <a:pt x="1107" y="967"/>
                  </a:lnTo>
                  <a:lnTo>
                    <a:pt x="1054" y="924"/>
                  </a:lnTo>
                  <a:lnTo>
                    <a:pt x="1004" y="878"/>
                  </a:lnTo>
                  <a:lnTo>
                    <a:pt x="953" y="835"/>
                  </a:lnTo>
                  <a:lnTo>
                    <a:pt x="903" y="792"/>
                  </a:lnTo>
                  <a:lnTo>
                    <a:pt x="855" y="748"/>
                  </a:lnTo>
                  <a:lnTo>
                    <a:pt x="807" y="705"/>
                  </a:lnTo>
                  <a:lnTo>
                    <a:pt x="754" y="662"/>
                  </a:lnTo>
                  <a:lnTo>
                    <a:pt x="704" y="619"/>
                  </a:lnTo>
                  <a:lnTo>
                    <a:pt x="658" y="576"/>
                  </a:lnTo>
                  <a:lnTo>
                    <a:pt x="610" y="535"/>
                  </a:lnTo>
                  <a:lnTo>
                    <a:pt x="560" y="492"/>
                  </a:lnTo>
                  <a:lnTo>
                    <a:pt x="512" y="448"/>
                  </a:lnTo>
                  <a:lnTo>
                    <a:pt x="466" y="410"/>
                  </a:lnTo>
                  <a:lnTo>
                    <a:pt x="416" y="367"/>
                  </a:lnTo>
                  <a:lnTo>
                    <a:pt x="370" y="326"/>
                  </a:lnTo>
                  <a:lnTo>
                    <a:pt x="322" y="285"/>
                  </a:lnTo>
                  <a:lnTo>
                    <a:pt x="276" y="242"/>
                  </a:lnTo>
                  <a:lnTo>
                    <a:pt x="231" y="201"/>
                  </a:lnTo>
                  <a:lnTo>
                    <a:pt x="183" y="160"/>
                  </a:lnTo>
                  <a:lnTo>
                    <a:pt x="137" y="122"/>
                  </a:lnTo>
                  <a:lnTo>
                    <a:pt x="92" y="81"/>
                  </a:lnTo>
                  <a:lnTo>
                    <a:pt x="46" y="4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2" name="Freeform 382"/>
            <p:cNvSpPr>
              <a:spLocks noChangeAspect="1"/>
            </p:cNvSpPr>
            <p:nvPr/>
          </p:nvSpPr>
          <p:spPr bwMode="auto">
            <a:xfrm>
              <a:off x="1528" y="2290"/>
              <a:ext cx="1792" cy="1565"/>
            </a:xfrm>
            <a:custGeom>
              <a:avLst/>
              <a:gdLst/>
              <a:ahLst/>
              <a:cxnLst>
                <a:cxn ang="0">
                  <a:pos x="4139" y="3615"/>
                </a:cxn>
                <a:cxn ang="0">
                  <a:pos x="4007" y="3499"/>
                </a:cxn>
                <a:cxn ang="0">
                  <a:pos x="3875" y="3384"/>
                </a:cxn>
                <a:cxn ang="0">
                  <a:pos x="3743" y="3245"/>
                </a:cxn>
                <a:cxn ang="0">
                  <a:pos x="3614" y="3015"/>
                </a:cxn>
                <a:cxn ang="0">
                  <a:pos x="3484" y="2835"/>
                </a:cxn>
                <a:cxn ang="0">
                  <a:pos x="3357" y="2784"/>
                </a:cxn>
                <a:cxn ang="0">
                  <a:pos x="3235" y="2700"/>
                </a:cxn>
                <a:cxn ang="0">
                  <a:pos x="3110" y="2599"/>
                </a:cxn>
                <a:cxn ang="0">
                  <a:pos x="2987" y="2491"/>
                </a:cxn>
                <a:cxn ang="0">
                  <a:pos x="2867" y="2391"/>
                </a:cxn>
                <a:cxn ang="0">
                  <a:pos x="2750" y="2345"/>
                </a:cxn>
                <a:cxn ang="0">
                  <a:pos x="2635" y="2263"/>
                </a:cxn>
                <a:cxn ang="0">
                  <a:pos x="2517" y="2165"/>
                </a:cxn>
                <a:cxn ang="0">
                  <a:pos x="2399" y="2088"/>
                </a:cxn>
                <a:cxn ang="0">
                  <a:pos x="2287" y="1978"/>
                </a:cxn>
                <a:cxn ang="0">
                  <a:pos x="2174" y="1863"/>
                </a:cxn>
                <a:cxn ang="0">
                  <a:pos x="2059" y="1743"/>
                </a:cxn>
                <a:cxn ang="0">
                  <a:pos x="1948" y="1663"/>
                </a:cxn>
                <a:cxn ang="0">
                  <a:pos x="1840" y="1582"/>
                </a:cxn>
                <a:cxn ang="0">
                  <a:pos x="1732" y="1517"/>
                </a:cxn>
                <a:cxn ang="0">
                  <a:pos x="1627" y="1421"/>
                </a:cxn>
                <a:cxn ang="0">
                  <a:pos x="1519" y="1330"/>
                </a:cxn>
                <a:cxn ang="0">
                  <a:pos x="1416" y="1236"/>
                </a:cxn>
                <a:cxn ang="0">
                  <a:pos x="1310" y="1145"/>
                </a:cxn>
                <a:cxn ang="0">
                  <a:pos x="1207" y="1056"/>
                </a:cxn>
                <a:cxn ang="0">
                  <a:pos x="1104" y="967"/>
                </a:cxn>
                <a:cxn ang="0">
                  <a:pos x="1003" y="881"/>
                </a:cxn>
                <a:cxn ang="0">
                  <a:pos x="904" y="790"/>
                </a:cxn>
                <a:cxn ang="0">
                  <a:pos x="806" y="703"/>
                </a:cxn>
                <a:cxn ang="0">
                  <a:pos x="708" y="617"/>
                </a:cxn>
                <a:cxn ang="0">
                  <a:pos x="609" y="535"/>
                </a:cxn>
                <a:cxn ang="0">
                  <a:pos x="511" y="451"/>
                </a:cxn>
                <a:cxn ang="0">
                  <a:pos x="417" y="367"/>
                </a:cxn>
                <a:cxn ang="0">
                  <a:pos x="321" y="283"/>
                </a:cxn>
                <a:cxn ang="0">
                  <a:pos x="230" y="204"/>
                </a:cxn>
                <a:cxn ang="0">
                  <a:pos x="136" y="122"/>
                </a:cxn>
                <a:cxn ang="0">
                  <a:pos x="45" y="41"/>
                </a:cxn>
              </a:cxnLst>
              <a:rect l="0" t="0" r="r" b="b"/>
              <a:pathLst>
                <a:path w="4206" h="3672">
                  <a:moveTo>
                    <a:pt x="4206" y="3672"/>
                  </a:moveTo>
                  <a:lnTo>
                    <a:pt x="4139" y="3615"/>
                  </a:lnTo>
                  <a:lnTo>
                    <a:pt x="4074" y="3559"/>
                  </a:lnTo>
                  <a:lnTo>
                    <a:pt x="4007" y="3499"/>
                  </a:lnTo>
                  <a:lnTo>
                    <a:pt x="3942" y="3444"/>
                  </a:lnTo>
                  <a:lnTo>
                    <a:pt x="3875" y="3384"/>
                  </a:lnTo>
                  <a:lnTo>
                    <a:pt x="3811" y="3327"/>
                  </a:lnTo>
                  <a:lnTo>
                    <a:pt x="3743" y="3245"/>
                  </a:lnTo>
                  <a:lnTo>
                    <a:pt x="3676" y="3118"/>
                  </a:lnTo>
                  <a:lnTo>
                    <a:pt x="3614" y="3015"/>
                  </a:lnTo>
                  <a:lnTo>
                    <a:pt x="3547" y="2921"/>
                  </a:lnTo>
                  <a:lnTo>
                    <a:pt x="3484" y="2835"/>
                  </a:lnTo>
                  <a:lnTo>
                    <a:pt x="3419" y="2803"/>
                  </a:lnTo>
                  <a:lnTo>
                    <a:pt x="3357" y="2784"/>
                  </a:lnTo>
                  <a:lnTo>
                    <a:pt x="3297" y="2746"/>
                  </a:lnTo>
                  <a:lnTo>
                    <a:pt x="3235" y="2700"/>
                  </a:lnTo>
                  <a:lnTo>
                    <a:pt x="3172" y="2652"/>
                  </a:lnTo>
                  <a:lnTo>
                    <a:pt x="3110" y="2599"/>
                  </a:lnTo>
                  <a:lnTo>
                    <a:pt x="3047" y="2544"/>
                  </a:lnTo>
                  <a:lnTo>
                    <a:pt x="2987" y="2491"/>
                  </a:lnTo>
                  <a:lnTo>
                    <a:pt x="2927" y="2436"/>
                  </a:lnTo>
                  <a:lnTo>
                    <a:pt x="2867" y="2391"/>
                  </a:lnTo>
                  <a:lnTo>
                    <a:pt x="2810" y="2371"/>
                  </a:lnTo>
                  <a:lnTo>
                    <a:pt x="2750" y="2345"/>
                  </a:lnTo>
                  <a:lnTo>
                    <a:pt x="2692" y="2309"/>
                  </a:lnTo>
                  <a:lnTo>
                    <a:pt x="2635" y="2263"/>
                  </a:lnTo>
                  <a:lnTo>
                    <a:pt x="2575" y="2215"/>
                  </a:lnTo>
                  <a:lnTo>
                    <a:pt x="2517" y="2165"/>
                  </a:lnTo>
                  <a:lnTo>
                    <a:pt x="2459" y="2124"/>
                  </a:lnTo>
                  <a:lnTo>
                    <a:pt x="2399" y="2088"/>
                  </a:lnTo>
                  <a:lnTo>
                    <a:pt x="2344" y="2038"/>
                  </a:lnTo>
                  <a:lnTo>
                    <a:pt x="2287" y="1978"/>
                  </a:lnTo>
                  <a:lnTo>
                    <a:pt x="2231" y="1923"/>
                  </a:lnTo>
                  <a:lnTo>
                    <a:pt x="2174" y="1863"/>
                  </a:lnTo>
                  <a:lnTo>
                    <a:pt x="2116" y="1795"/>
                  </a:lnTo>
                  <a:lnTo>
                    <a:pt x="2059" y="1743"/>
                  </a:lnTo>
                  <a:lnTo>
                    <a:pt x="2003" y="1699"/>
                  </a:lnTo>
                  <a:lnTo>
                    <a:pt x="1948" y="1663"/>
                  </a:lnTo>
                  <a:lnTo>
                    <a:pt x="1893" y="1623"/>
                  </a:lnTo>
                  <a:lnTo>
                    <a:pt x="1840" y="1582"/>
                  </a:lnTo>
                  <a:lnTo>
                    <a:pt x="1787" y="1553"/>
                  </a:lnTo>
                  <a:lnTo>
                    <a:pt x="1732" y="1517"/>
                  </a:lnTo>
                  <a:lnTo>
                    <a:pt x="1679" y="1467"/>
                  </a:lnTo>
                  <a:lnTo>
                    <a:pt x="1627" y="1421"/>
                  </a:lnTo>
                  <a:lnTo>
                    <a:pt x="1571" y="1375"/>
                  </a:lnTo>
                  <a:lnTo>
                    <a:pt x="1519" y="1330"/>
                  </a:lnTo>
                  <a:lnTo>
                    <a:pt x="1468" y="1284"/>
                  </a:lnTo>
                  <a:lnTo>
                    <a:pt x="1416" y="1236"/>
                  </a:lnTo>
                  <a:lnTo>
                    <a:pt x="1363" y="1191"/>
                  </a:lnTo>
                  <a:lnTo>
                    <a:pt x="1310" y="1145"/>
                  </a:lnTo>
                  <a:lnTo>
                    <a:pt x="1257" y="1102"/>
                  </a:lnTo>
                  <a:lnTo>
                    <a:pt x="1207" y="1056"/>
                  </a:lnTo>
                  <a:lnTo>
                    <a:pt x="1156" y="1013"/>
                  </a:lnTo>
                  <a:lnTo>
                    <a:pt x="1104" y="967"/>
                  </a:lnTo>
                  <a:lnTo>
                    <a:pt x="1053" y="924"/>
                  </a:lnTo>
                  <a:lnTo>
                    <a:pt x="1003" y="881"/>
                  </a:lnTo>
                  <a:lnTo>
                    <a:pt x="952" y="833"/>
                  </a:lnTo>
                  <a:lnTo>
                    <a:pt x="904" y="790"/>
                  </a:lnTo>
                  <a:lnTo>
                    <a:pt x="854" y="746"/>
                  </a:lnTo>
                  <a:lnTo>
                    <a:pt x="806" y="703"/>
                  </a:lnTo>
                  <a:lnTo>
                    <a:pt x="756" y="660"/>
                  </a:lnTo>
                  <a:lnTo>
                    <a:pt x="708" y="617"/>
                  </a:lnTo>
                  <a:lnTo>
                    <a:pt x="660" y="576"/>
                  </a:lnTo>
                  <a:lnTo>
                    <a:pt x="609" y="535"/>
                  </a:lnTo>
                  <a:lnTo>
                    <a:pt x="561" y="492"/>
                  </a:lnTo>
                  <a:lnTo>
                    <a:pt x="511" y="451"/>
                  </a:lnTo>
                  <a:lnTo>
                    <a:pt x="465" y="408"/>
                  </a:lnTo>
                  <a:lnTo>
                    <a:pt x="417" y="367"/>
                  </a:lnTo>
                  <a:lnTo>
                    <a:pt x="372" y="326"/>
                  </a:lnTo>
                  <a:lnTo>
                    <a:pt x="321" y="283"/>
                  </a:lnTo>
                  <a:lnTo>
                    <a:pt x="276" y="242"/>
                  </a:lnTo>
                  <a:lnTo>
                    <a:pt x="230" y="204"/>
                  </a:lnTo>
                  <a:lnTo>
                    <a:pt x="184" y="163"/>
                  </a:lnTo>
                  <a:lnTo>
                    <a:pt x="136" y="122"/>
                  </a:lnTo>
                  <a:lnTo>
                    <a:pt x="91" y="82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3" name="Freeform 383"/>
            <p:cNvSpPr>
              <a:spLocks noChangeAspect="1"/>
            </p:cNvSpPr>
            <p:nvPr/>
          </p:nvSpPr>
          <p:spPr bwMode="auto">
            <a:xfrm>
              <a:off x="1542" y="2287"/>
              <a:ext cx="1793" cy="1563"/>
            </a:xfrm>
            <a:custGeom>
              <a:avLst/>
              <a:gdLst/>
              <a:ahLst/>
              <a:cxnLst>
                <a:cxn ang="0">
                  <a:pos x="4144" y="3607"/>
                </a:cxn>
                <a:cxn ang="0">
                  <a:pos x="4012" y="3494"/>
                </a:cxn>
                <a:cxn ang="0">
                  <a:pos x="3880" y="3379"/>
                </a:cxn>
                <a:cxn ang="0">
                  <a:pos x="3748" y="3259"/>
                </a:cxn>
                <a:cxn ang="0">
                  <a:pos x="3616" y="3014"/>
                </a:cxn>
                <a:cxn ang="0">
                  <a:pos x="3484" y="2820"/>
                </a:cxn>
                <a:cxn ang="0">
                  <a:pos x="3360" y="2767"/>
                </a:cxn>
                <a:cxn ang="0">
                  <a:pos x="3237" y="2686"/>
                </a:cxn>
                <a:cxn ang="0">
                  <a:pos x="3112" y="2590"/>
                </a:cxn>
                <a:cxn ang="0">
                  <a:pos x="2992" y="2491"/>
                </a:cxn>
                <a:cxn ang="0">
                  <a:pos x="2872" y="2378"/>
                </a:cxn>
                <a:cxn ang="0">
                  <a:pos x="2752" y="2335"/>
                </a:cxn>
                <a:cxn ang="0">
                  <a:pos x="2635" y="2244"/>
                </a:cxn>
                <a:cxn ang="0">
                  <a:pos x="2520" y="2150"/>
                </a:cxn>
                <a:cxn ang="0">
                  <a:pos x="2404" y="2086"/>
                </a:cxn>
                <a:cxn ang="0">
                  <a:pos x="2289" y="1987"/>
                </a:cxn>
                <a:cxn ang="0">
                  <a:pos x="2176" y="1872"/>
                </a:cxn>
                <a:cxn ang="0">
                  <a:pos x="2061" y="1735"/>
                </a:cxn>
                <a:cxn ang="0">
                  <a:pos x="1948" y="1642"/>
                </a:cxn>
                <a:cxn ang="0">
                  <a:pos x="1840" y="1560"/>
                </a:cxn>
                <a:cxn ang="0">
                  <a:pos x="1737" y="1512"/>
                </a:cxn>
                <a:cxn ang="0">
                  <a:pos x="1627" y="1416"/>
                </a:cxn>
                <a:cxn ang="0">
                  <a:pos x="1521" y="1325"/>
                </a:cxn>
                <a:cxn ang="0">
                  <a:pos x="1416" y="1231"/>
                </a:cxn>
                <a:cxn ang="0">
                  <a:pos x="1313" y="1142"/>
                </a:cxn>
                <a:cxn ang="0">
                  <a:pos x="1209" y="1051"/>
                </a:cxn>
                <a:cxn ang="0">
                  <a:pos x="1106" y="965"/>
                </a:cxn>
                <a:cxn ang="0">
                  <a:pos x="1005" y="876"/>
                </a:cxn>
                <a:cxn ang="0">
                  <a:pos x="905" y="789"/>
                </a:cxn>
                <a:cxn ang="0">
                  <a:pos x="806" y="703"/>
                </a:cxn>
                <a:cxn ang="0">
                  <a:pos x="708" y="617"/>
                </a:cxn>
                <a:cxn ang="0">
                  <a:pos x="612" y="530"/>
                </a:cxn>
                <a:cxn ang="0">
                  <a:pos x="513" y="446"/>
                </a:cxn>
                <a:cxn ang="0">
                  <a:pos x="417" y="362"/>
                </a:cxn>
                <a:cxn ang="0">
                  <a:pos x="324" y="283"/>
                </a:cxn>
                <a:cxn ang="0">
                  <a:pos x="230" y="199"/>
                </a:cxn>
                <a:cxn ang="0">
                  <a:pos x="137" y="117"/>
                </a:cxn>
                <a:cxn ang="0">
                  <a:pos x="45" y="41"/>
                </a:cxn>
              </a:cxnLst>
              <a:rect l="0" t="0" r="r" b="b"/>
              <a:pathLst>
                <a:path w="4211" h="3667">
                  <a:moveTo>
                    <a:pt x="4211" y="3667"/>
                  </a:moveTo>
                  <a:lnTo>
                    <a:pt x="4144" y="3607"/>
                  </a:lnTo>
                  <a:lnTo>
                    <a:pt x="4077" y="3550"/>
                  </a:lnTo>
                  <a:lnTo>
                    <a:pt x="4012" y="3494"/>
                  </a:lnTo>
                  <a:lnTo>
                    <a:pt x="3945" y="3434"/>
                  </a:lnTo>
                  <a:lnTo>
                    <a:pt x="3880" y="3379"/>
                  </a:lnTo>
                  <a:lnTo>
                    <a:pt x="3813" y="3319"/>
                  </a:lnTo>
                  <a:lnTo>
                    <a:pt x="3748" y="3259"/>
                  </a:lnTo>
                  <a:lnTo>
                    <a:pt x="3684" y="3130"/>
                  </a:lnTo>
                  <a:lnTo>
                    <a:pt x="3616" y="3014"/>
                  </a:lnTo>
                  <a:lnTo>
                    <a:pt x="3552" y="2921"/>
                  </a:lnTo>
                  <a:lnTo>
                    <a:pt x="3484" y="2820"/>
                  </a:lnTo>
                  <a:lnTo>
                    <a:pt x="3424" y="2784"/>
                  </a:lnTo>
                  <a:lnTo>
                    <a:pt x="3360" y="2767"/>
                  </a:lnTo>
                  <a:lnTo>
                    <a:pt x="3300" y="2736"/>
                  </a:lnTo>
                  <a:lnTo>
                    <a:pt x="3237" y="2686"/>
                  </a:lnTo>
                  <a:lnTo>
                    <a:pt x="3172" y="2638"/>
                  </a:lnTo>
                  <a:lnTo>
                    <a:pt x="3112" y="2590"/>
                  </a:lnTo>
                  <a:lnTo>
                    <a:pt x="3052" y="2537"/>
                  </a:lnTo>
                  <a:lnTo>
                    <a:pt x="2992" y="2491"/>
                  </a:lnTo>
                  <a:lnTo>
                    <a:pt x="2932" y="2431"/>
                  </a:lnTo>
                  <a:lnTo>
                    <a:pt x="2872" y="2378"/>
                  </a:lnTo>
                  <a:lnTo>
                    <a:pt x="2810" y="2354"/>
                  </a:lnTo>
                  <a:lnTo>
                    <a:pt x="2752" y="2335"/>
                  </a:lnTo>
                  <a:lnTo>
                    <a:pt x="2692" y="2292"/>
                  </a:lnTo>
                  <a:lnTo>
                    <a:pt x="2635" y="2244"/>
                  </a:lnTo>
                  <a:lnTo>
                    <a:pt x="2577" y="2191"/>
                  </a:lnTo>
                  <a:lnTo>
                    <a:pt x="2520" y="2150"/>
                  </a:lnTo>
                  <a:lnTo>
                    <a:pt x="2462" y="2126"/>
                  </a:lnTo>
                  <a:lnTo>
                    <a:pt x="2404" y="2086"/>
                  </a:lnTo>
                  <a:lnTo>
                    <a:pt x="2347" y="2035"/>
                  </a:lnTo>
                  <a:lnTo>
                    <a:pt x="2289" y="1987"/>
                  </a:lnTo>
                  <a:lnTo>
                    <a:pt x="2232" y="1939"/>
                  </a:lnTo>
                  <a:lnTo>
                    <a:pt x="2176" y="1872"/>
                  </a:lnTo>
                  <a:lnTo>
                    <a:pt x="2119" y="1795"/>
                  </a:lnTo>
                  <a:lnTo>
                    <a:pt x="2061" y="1735"/>
                  </a:lnTo>
                  <a:lnTo>
                    <a:pt x="2006" y="1687"/>
                  </a:lnTo>
                  <a:lnTo>
                    <a:pt x="1948" y="1642"/>
                  </a:lnTo>
                  <a:lnTo>
                    <a:pt x="1896" y="1596"/>
                  </a:lnTo>
                  <a:lnTo>
                    <a:pt x="1840" y="1560"/>
                  </a:lnTo>
                  <a:lnTo>
                    <a:pt x="1788" y="1543"/>
                  </a:lnTo>
                  <a:lnTo>
                    <a:pt x="1737" y="1512"/>
                  </a:lnTo>
                  <a:lnTo>
                    <a:pt x="1682" y="1464"/>
                  </a:lnTo>
                  <a:lnTo>
                    <a:pt x="1627" y="1416"/>
                  </a:lnTo>
                  <a:lnTo>
                    <a:pt x="1574" y="1370"/>
                  </a:lnTo>
                  <a:lnTo>
                    <a:pt x="1521" y="1325"/>
                  </a:lnTo>
                  <a:lnTo>
                    <a:pt x="1468" y="1279"/>
                  </a:lnTo>
                  <a:lnTo>
                    <a:pt x="1416" y="1231"/>
                  </a:lnTo>
                  <a:lnTo>
                    <a:pt x="1365" y="1186"/>
                  </a:lnTo>
                  <a:lnTo>
                    <a:pt x="1313" y="1142"/>
                  </a:lnTo>
                  <a:lnTo>
                    <a:pt x="1260" y="1097"/>
                  </a:lnTo>
                  <a:lnTo>
                    <a:pt x="1209" y="1051"/>
                  </a:lnTo>
                  <a:lnTo>
                    <a:pt x="1157" y="1008"/>
                  </a:lnTo>
                  <a:lnTo>
                    <a:pt x="1106" y="965"/>
                  </a:lnTo>
                  <a:lnTo>
                    <a:pt x="1056" y="919"/>
                  </a:lnTo>
                  <a:lnTo>
                    <a:pt x="1005" y="876"/>
                  </a:lnTo>
                  <a:lnTo>
                    <a:pt x="955" y="833"/>
                  </a:lnTo>
                  <a:lnTo>
                    <a:pt x="905" y="789"/>
                  </a:lnTo>
                  <a:lnTo>
                    <a:pt x="854" y="746"/>
                  </a:lnTo>
                  <a:lnTo>
                    <a:pt x="806" y="703"/>
                  </a:lnTo>
                  <a:lnTo>
                    <a:pt x="756" y="660"/>
                  </a:lnTo>
                  <a:lnTo>
                    <a:pt x="708" y="617"/>
                  </a:lnTo>
                  <a:lnTo>
                    <a:pt x="660" y="573"/>
                  </a:lnTo>
                  <a:lnTo>
                    <a:pt x="612" y="530"/>
                  </a:lnTo>
                  <a:lnTo>
                    <a:pt x="561" y="489"/>
                  </a:lnTo>
                  <a:lnTo>
                    <a:pt x="513" y="446"/>
                  </a:lnTo>
                  <a:lnTo>
                    <a:pt x="468" y="405"/>
                  </a:lnTo>
                  <a:lnTo>
                    <a:pt x="417" y="362"/>
                  </a:lnTo>
                  <a:lnTo>
                    <a:pt x="372" y="321"/>
                  </a:lnTo>
                  <a:lnTo>
                    <a:pt x="324" y="283"/>
                  </a:lnTo>
                  <a:lnTo>
                    <a:pt x="276" y="242"/>
                  </a:lnTo>
                  <a:lnTo>
                    <a:pt x="230" y="199"/>
                  </a:lnTo>
                  <a:lnTo>
                    <a:pt x="185" y="158"/>
                  </a:lnTo>
                  <a:lnTo>
                    <a:pt x="137" y="117"/>
                  </a:lnTo>
                  <a:lnTo>
                    <a:pt x="91" y="77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4" name="Freeform 384"/>
            <p:cNvSpPr>
              <a:spLocks noChangeAspect="1"/>
            </p:cNvSpPr>
            <p:nvPr/>
          </p:nvSpPr>
          <p:spPr bwMode="auto">
            <a:xfrm>
              <a:off x="1555" y="2282"/>
              <a:ext cx="1795" cy="1561"/>
            </a:xfrm>
            <a:custGeom>
              <a:avLst/>
              <a:gdLst/>
              <a:ahLst/>
              <a:cxnLst>
                <a:cxn ang="0">
                  <a:pos x="4147" y="3607"/>
                </a:cxn>
                <a:cxn ang="0">
                  <a:pos x="4015" y="3490"/>
                </a:cxn>
                <a:cxn ang="0">
                  <a:pos x="3883" y="3374"/>
                </a:cxn>
                <a:cxn ang="0">
                  <a:pos x="3753" y="3264"/>
                </a:cxn>
                <a:cxn ang="0">
                  <a:pos x="3621" y="3012"/>
                </a:cxn>
                <a:cxn ang="0">
                  <a:pos x="3489" y="2820"/>
                </a:cxn>
                <a:cxn ang="0">
                  <a:pos x="3365" y="2755"/>
                </a:cxn>
                <a:cxn ang="0">
                  <a:pos x="3240" y="2681"/>
                </a:cxn>
                <a:cxn ang="0">
                  <a:pos x="3117" y="2587"/>
                </a:cxn>
                <a:cxn ang="0">
                  <a:pos x="2993" y="2489"/>
                </a:cxn>
                <a:cxn ang="0">
                  <a:pos x="2873" y="2378"/>
                </a:cxn>
                <a:cxn ang="0">
                  <a:pos x="2757" y="2330"/>
                </a:cxn>
                <a:cxn ang="0">
                  <a:pos x="2637" y="2242"/>
                </a:cxn>
                <a:cxn ang="0">
                  <a:pos x="2520" y="2141"/>
                </a:cxn>
                <a:cxn ang="0">
                  <a:pos x="2405" y="2076"/>
                </a:cxn>
                <a:cxn ang="0">
                  <a:pos x="2292" y="1994"/>
                </a:cxn>
                <a:cxn ang="0">
                  <a:pos x="2177" y="1882"/>
                </a:cxn>
                <a:cxn ang="0">
                  <a:pos x="2066" y="1747"/>
                </a:cxn>
                <a:cxn ang="0">
                  <a:pos x="1953" y="1639"/>
                </a:cxn>
                <a:cxn ang="0">
                  <a:pos x="1843" y="1553"/>
                </a:cxn>
                <a:cxn ang="0">
                  <a:pos x="1737" y="1500"/>
                </a:cxn>
                <a:cxn ang="0">
                  <a:pos x="1627" y="1397"/>
                </a:cxn>
                <a:cxn ang="0">
                  <a:pos x="1521" y="1303"/>
                </a:cxn>
                <a:cxn ang="0">
                  <a:pos x="1418" y="1214"/>
                </a:cxn>
                <a:cxn ang="0">
                  <a:pos x="1313" y="1142"/>
                </a:cxn>
                <a:cxn ang="0">
                  <a:pos x="1210" y="1053"/>
                </a:cxn>
                <a:cxn ang="0">
                  <a:pos x="1106" y="965"/>
                </a:cxn>
                <a:cxn ang="0">
                  <a:pos x="1006" y="876"/>
                </a:cxn>
                <a:cxn ang="0">
                  <a:pos x="905" y="789"/>
                </a:cxn>
                <a:cxn ang="0">
                  <a:pos x="806" y="703"/>
                </a:cxn>
                <a:cxn ang="0">
                  <a:pos x="708" y="617"/>
                </a:cxn>
                <a:cxn ang="0">
                  <a:pos x="610" y="533"/>
                </a:cxn>
                <a:cxn ang="0">
                  <a:pos x="514" y="449"/>
                </a:cxn>
                <a:cxn ang="0">
                  <a:pos x="418" y="367"/>
                </a:cxn>
                <a:cxn ang="0">
                  <a:pos x="322" y="283"/>
                </a:cxn>
                <a:cxn ang="0">
                  <a:pos x="230" y="201"/>
                </a:cxn>
                <a:cxn ang="0">
                  <a:pos x="137" y="122"/>
                </a:cxn>
                <a:cxn ang="0">
                  <a:pos x="43" y="41"/>
                </a:cxn>
              </a:cxnLst>
              <a:rect l="0" t="0" r="r" b="b"/>
              <a:pathLst>
                <a:path w="4216" h="3663">
                  <a:moveTo>
                    <a:pt x="4216" y="3663"/>
                  </a:moveTo>
                  <a:lnTo>
                    <a:pt x="4147" y="3607"/>
                  </a:lnTo>
                  <a:lnTo>
                    <a:pt x="4082" y="3547"/>
                  </a:lnTo>
                  <a:lnTo>
                    <a:pt x="4015" y="3490"/>
                  </a:lnTo>
                  <a:lnTo>
                    <a:pt x="3948" y="3434"/>
                  </a:lnTo>
                  <a:lnTo>
                    <a:pt x="3883" y="3374"/>
                  </a:lnTo>
                  <a:lnTo>
                    <a:pt x="3816" y="3319"/>
                  </a:lnTo>
                  <a:lnTo>
                    <a:pt x="3753" y="3264"/>
                  </a:lnTo>
                  <a:lnTo>
                    <a:pt x="3686" y="3137"/>
                  </a:lnTo>
                  <a:lnTo>
                    <a:pt x="3621" y="3012"/>
                  </a:lnTo>
                  <a:lnTo>
                    <a:pt x="3554" y="2918"/>
                  </a:lnTo>
                  <a:lnTo>
                    <a:pt x="3489" y="2820"/>
                  </a:lnTo>
                  <a:lnTo>
                    <a:pt x="3425" y="2774"/>
                  </a:lnTo>
                  <a:lnTo>
                    <a:pt x="3365" y="2755"/>
                  </a:lnTo>
                  <a:lnTo>
                    <a:pt x="3300" y="2731"/>
                  </a:lnTo>
                  <a:lnTo>
                    <a:pt x="3240" y="2681"/>
                  </a:lnTo>
                  <a:lnTo>
                    <a:pt x="3177" y="2635"/>
                  </a:lnTo>
                  <a:lnTo>
                    <a:pt x="3117" y="2587"/>
                  </a:lnTo>
                  <a:lnTo>
                    <a:pt x="3057" y="2537"/>
                  </a:lnTo>
                  <a:lnTo>
                    <a:pt x="2993" y="2489"/>
                  </a:lnTo>
                  <a:lnTo>
                    <a:pt x="2933" y="2431"/>
                  </a:lnTo>
                  <a:lnTo>
                    <a:pt x="2873" y="2378"/>
                  </a:lnTo>
                  <a:lnTo>
                    <a:pt x="2815" y="2354"/>
                  </a:lnTo>
                  <a:lnTo>
                    <a:pt x="2757" y="2330"/>
                  </a:lnTo>
                  <a:lnTo>
                    <a:pt x="2697" y="2287"/>
                  </a:lnTo>
                  <a:lnTo>
                    <a:pt x="2637" y="2242"/>
                  </a:lnTo>
                  <a:lnTo>
                    <a:pt x="2577" y="2189"/>
                  </a:lnTo>
                  <a:lnTo>
                    <a:pt x="2520" y="2141"/>
                  </a:lnTo>
                  <a:lnTo>
                    <a:pt x="2462" y="2112"/>
                  </a:lnTo>
                  <a:lnTo>
                    <a:pt x="2405" y="2076"/>
                  </a:lnTo>
                  <a:lnTo>
                    <a:pt x="2349" y="2033"/>
                  </a:lnTo>
                  <a:lnTo>
                    <a:pt x="2292" y="1994"/>
                  </a:lnTo>
                  <a:lnTo>
                    <a:pt x="2237" y="1942"/>
                  </a:lnTo>
                  <a:lnTo>
                    <a:pt x="2177" y="1882"/>
                  </a:lnTo>
                  <a:lnTo>
                    <a:pt x="2119" y="1810"/>
                  </a:lnTo>
                  <a:lnTo>
                    <a:pt x="2066" y="1747"/>
                  </a:lnTo>
                  <a:lnTo>
                    <a:pt x="2009" y="1690"/>
                  </a:lnTo>
                  <a:lnTo>
                    <a:pt x="1953" y="1639"/>
                  </a:lnTo>
                  <a:lnTo>
                    <a:pt x="1898" y="1591"/>
                  </a:lnTo>
                  <a:lnTo>
                    <a:pt x="1843" y="1553"/>
                  </a:lnTo>
                  <a:lnTo>
                    <a:pt x="1788" y="1531"/>
                  </a:lnTo>
                  <a:lnTo>
                    <a:pt x="1737" y="1500"/>
                  </a:lnTo>
                  <a:lnTo>
                    <a:pt x="1682" y="1452"/>
                  </a:lnTo>
                  <a:lnTo>
                    <a:pt x="1627" y="1397"/>
                  </a:lnTo>
                  <a:lnTo>
                    <a:pt x="1577" y="1349"/>
                  </a:lnTo>
                  <a:lnTo>
                    <a:pt x="1521" y="1303"/>
                  </a:lnTo>
                  <a:lnTo>
                    <a:pt x="1469" y="1260"/>
                  </a:lnTo>
                  <a:lnTo>
                    <a:pt x="1418" y="1214"/>
                  </a:lnTo>
                  <a:lnTo>
                    <a:pt x="1366" y="1181"/>
                  </a:lnTo>
                  <a:lnTo>
                    <a:pt x="1313" y="1142"/>
                  </a:lnTo>
                  <a:lnTo>
                    <a:pt x="1262" y="1097"/>
                  </a:lnTo>
                  <a:lnTo>
                    <a:pt x="1210" y="1053"/>
                  </a:lnTo>
                  <a:lnTo>
                    <a:pt x="1157" y="1008"/>
                  </a:lnTo>
                  <a:lnTo>
                    <a:pt x="1106" y="965"/>
                  </a:lnTo>
                  <a:lnTo>
                    <a:pt x="1058" y="919"/>
                  </a:lnTo>
                  <a:lnTo>
                    <a:pt x="1006" y="876"/>
                  </a:lnTo>
                  <a:lnTo>
                    <a:pt x="958" y="833"/>
                  </a:lnTo>
                  <a:lnTo>
                    <a:pt x="905" y="789"/>
                  </a:lnTo>
                  <a:lnTo>
                    <a:pt x="857" y="746"/>
                  </a:lnTo>
                  <a:lnTo>
                    <a:pt x="806" y="703"/>
                  </a:lnTo>
                  <a:lnTo>
                    <a:pt x="758" y="660"/>
                  </a:lnTo>
                  <a:lnTo>
                    <a:pt x="708" y="617"/>
                  </a:lnTo>
                  <a:lnTo>
                    <a:pt x="660" y="576"/>
                  </a:lnTo>
                  <a:lnTo>
                    <a:pt x="610" y="533"/>
                  </a:lnTo>
                  <a:lnTo>
                    <a:pt x="562" y="489"/>
                  </a:lnTo>
                  <a:lnTo>
                    <a:pt x="514" y="449"/>
                  </a:lnTo>
                  <a:lnTo>
                    <a:pt x="466" y="405"/>
                  </a:lnTo>
                  <a:lnTo>
                    <a:pt x="418" y="367"/>
                  </a:lnTo>
                  <a:lnTo>
                    <a:pt x="372" y="326"/>
                  </a:lnTo>
                  <a:lnTo>
                    <a:pt x="322" y="283"/>
                  </a:lnTo>
                  <a:lnTo>
                    <a:pt x="276" y="242"/>
                  </a:lnTo>
                  <a:lnTo>
                    <a:pt x="230" y="201"/>
                  </a:lnTo>
                  <a:lnTo>
                    <a:pt x="182" y="161"/>
                  </a:lnTo>
                  <a:lnTo>
                    <a:pt x="137" y="122"/>
                  </a:lnTo>
                  <a:lnTo>
                    <a:pt x="89" y="81"/>
                  </a:lnTo>
                  <a:lnTo>
                    <a:pt x="43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5" name="Freeform 385"/>
            <p:cNvSpPr>
              <a:spLocks noChangeAspect="1"/>
            </p:cNvSpPr>
            <p:nvPr/>
          </p:nvSpPr>
          <p:spPr bwMode="auto">
            <a:xfrm>
              <a:off x="1567" y="2278"/>
              <a:ext cx="1800" cy="1560"/>
            </a:xfrm>
            <a:custGeom>
              <a:avLst/>
              <a:gdLst/>
              <a:ahLst/>
              <a:cxnLst>
                <a:cxn ang="0">
                  <a:pos x="4154" y="3600"/>
                </a:cxn>
                <a:cxn ang="0">
                  <a:pos x="4019" y="3485"/>
                </a:cxn>
                <a:cxn ang="0">
                  <a:pos x="3887" y="3372"/>
                </a:cxn>
                <a:cxn ang="0">
                  <a:pos x="3758" y="3260"/>
                </a:cxn>
                <a:cxn ang="0">
                  <a:pos x="3626" y="3003"/>
                </a:cxn>
                <a:cxn ang="0">
                  <a:pos x="3494" y="2818"/>
                </a:cxn>
                <a:cxn ang="0">
                  <a:pos x="3369" y="2744"/>
                </a:cxn>
                <a:cxn ang="0">
                  <a:pos x="3244" y="2681"/>
                </a:cxn>
                <a:cxn ang="0">
                  <a:pos x="3122" y="2583"/>
                </a:cxn>
                <a:cxn ang="0">
                  <a:pos x="3000" y="2484"/>
                </a:cxn>
                <a:cxn ang="0">
                  <a:pos x="2877" y="2384"/>
                </a:cxn>
                <a:cxn ang="0">
                  <a:pos x="2760" y="2324"/>
                </a:cxn>
                <a:cxn ang="0">
                  <a:pos x="2642" y="2244"/>
                </a:cxn>
                <a:cxn ang="0">
                  <a:pos x="2524" y="2129"/>
                </a:cxn>
                <a:cxn ang="0">
                  <a:pos x="2412" y="2060"/>
                </a:cxn>
                <a:cxn ang="0">
                  <a:pos x="2296" y="1992"/>
                </a:cxn>
                <a:cxn ang="0">
                  <a:pos x="2184" y="1884"/>
                </a:cxn>
                <a:cxn ang="0">
                  <a:pos x="2068" y="1762"/>
                </a:cxn>
                <a:cxn ang="0">
                  <a:pos x="1956" y="1637"/>
                </a:cxn>
                <a:cxn ang="0">
                  <a:pos x="1848" y="1546"/>
                </a:cxn>
                <a:cxn ang="0">
                  <a:pos x="1740" y="1486"/>
                </a:cxn>
                <a:cxn ang="0">
                  <a:pos x="1632" y="1368"/>
                </a:cxn>
                <a:cxn ang="0">
                  <a:pos x="1524" y="1272"/>
                </a:cxn>
                <a:cxn ang="0">
                  <a:pos x="1416" y="1191"/>
                </a:cxn>
                <a:cxn ang="0">
                  <a:pos x="1317" y="1143"/>
                </a:cxn>
                <a:cxn ang="0">
                  <a:pos x="1212" y="1054"/>
                </a:cxn>
                <a:cxn ang="0">
                  <a:pos x="1109" y="963"/>
                </a:cxn>
                <a:cxn ang="0">
                  <a:pos x="1008" y="876"/>
                </a:cxn>
                <a:cxn ang="0">
                  <a:pos x="907" y="787"/>
                </a:cxn>
                <a:cxn ang="0">
                  <a:pos x="809" y="701"/>
                </a:cxn>
                <a:cxn ang="0">
                  <a:pos x="713" y="617"/>
                </a:cxn>
                <a:cxn ang="0">
                  <a:pos x="614" y="531"/>
                </a:cxn>
                <a:cxn ang="0">
                  <a:pos x="516" y="449"/>
                </a:cxn>
                <a:cxn ang="0">
                  <a:pos x="420" y="365"/>
                </a:cxn>
                <a:cxn ang="0">
                  <a:pos x="326" y="283"/>
                </a:cxn>
                <a:cxn ang="0">
                  <a:pos x="230" y="204"/>
                </a:cxn>
                <a:cxn ang="0">
                  <a:pos x="139" y="123"/>
                </a:cxn>
                <a:cxn ang="0">
                  <a:pos x="45" y="41"/>
                </a:cxn>
              </a:cxnLst>
              <a:rect l="0" t="0" r="r" b="b"/>
              <a:pathLst>
                <a:path w="4223" h="3661">
                  <a:moveTo>
                    <a:pt x="4223" y="3661"/>
                  </a:moveTo>
                  <a:lnTo>
                    <a:pt x="4154" y="3600"/>
                  </a:lnTo>
                  <a:lnTo>
                    <a:pt x="4087" y="3545"/>
                  </a:lnTo>
                  <a:lnTo>
                    <a:pt x="4019" y="3485"/>
                  </a:lnTo>
                  <a:lnTo>
                    <a:pt x="3955" y="3428"/>
                  </a:lnTo>
                  <a:lnTo>
                    <a:pt x="3887" y="3372"/>
                  </a:lnTo>
                  <a:lnTo>
                    <a:pt x="3823" y="3317"/>
                  </a:lnTo>
                  <a:lnTo>
                    <a:pt x="3758" y="3260"/>
                  </a:lnTo>
                  <a:lnTo>
                    <a:pt x="3693" y="3135"/>
                  </a:lnTo>
                  <a:lnTo>
                    <a:pt x="3626" y="3003"/>
                  </a:lnTo>
                  <a:lnTo>
                    <a:pt x="3559" y="2909"/>
                  </a:lnTo>
                  <a:lnTo>
                    <a:pt x="3494" y="2818"/>
                  </a:lnTo>
                  <a:lnTo>
                    <a:pt x="3432" y="2763"/>
                  </a:lnTo>
                  <a:lnTo>
                    <a:pt x="3369" y="2744"/>
                  </a:lnTo>
                  <a:lnTo>
                    <a:pt x="3307" y="2720"/>
                  </a:lnTo>
                  <a:lnTo>
                    <a:pt x="3244" y="2681"/>
                  </a:lnTo>
                  <a:lnTo>
                    <a:pt x="3182" y="2631"/>
                  </a:lnTo>
                  <a:lnTo>
                    <a:pt x="3122" y="2583"/>
                  </a:lnTo>
                  <a:lnTo>
                    <a:pt x="3060" y="2532"/>
                  </a:lnTo>
                  <a:lnTo>
                    <a:pt x="3000" y="2484"/>
                  </a:lnTo>
                  <a:lnTo>
                    <a:pt x="2937" y="2432"/>
                  </a:lnTo>
                  <a:lnTo>
                    <a:pt x="2877" y="2384"/>
                  </a:lnTo>
                  <a:lnTo>
                    <a:pt x="2820" y="2352"/>
                  </a:lnTo>
                  <a:lnTo>
                    <a:pt x="2760" y="2324"/>
                  </a:lnTo>
                  <a:lnTo>
                    <a:pt x="2702" y="2283"/>
                  </a:lnTo>
                  <a:lnTo>
                    <a:pt x="2642" y="2244"/>
                  </a:lnTo>
                  <a:lnTo>
                    <a:pt x="2584" y="2194"/>
                  </a:lnTo>
                  <a:lnTo>
                    <a:pt x="2524" y="2129"/>
                  </a:lnTo>
                  <a:lnTo>
                    <a:pt x="2464" y="2088"/>
                  </a:lnTo>
                  <a:lnTo>
                    <a:pt x="2412" y="2060"/>
                  </a:lnTo>
                  <a:lnTo>
                    <a:pt x="2354" y="2028"/>
                  </a:lnTo>
                  <a:lnTo>
                    <a:pt x="2296" y="1992"/>
                  </a:lnTo>
                  <a:lnTo>
                    <a:pt x="2241" y="1942"/>
                  </a:lnTo>
                  <a:lnTo>
                    <a:pt x="2184" y="1884"/>
                  </a:lnTo>
                  <a:lnTo>
                    <a:pt x="2126" y="1824"/>
                  </a:lnTo>
                  <a:lnTo>
                    <a:pt x="2068" y="1762"/>
                  </a:lnTo>
                  <a:lnTo>
                    <a:pt x="2013" y="1695"/>
                  </a:lnTo>
                  <a:lnTo>
                    <a:pt x="1956" y="1637"/>
                  </a:lnTo>
                  <a:lnTo>
                    <a:pt x="1900" y="1589"/>
                  </a:lnTo>
                  <a:lnTo>
                    <a:pt x="1848" y="1546"/>
                  </a:lnTo>
                  <a:lnTo>
                    <a:pt x="1795" y="1522"/>
                  </a:lnTo>
                  <a:lnTo>
                    <a:pt x="1740" y="1486"/>
                  </a:lnTo>
                  <a:lnTo>
                    <a:pt x="1684" y="1431"/>
                  </a:lnTo>
                  <a:lnTo>
                    <a:pt x="1632" y="1368"/>
                  </a:lnTo>
                  <a:lnTo>
                    <a:pt x="1576" y="1316"/>
                  </a:lnTo>
                  <a:lnTo>
                    <a:pt x="1524" y="1272"/>
                  </a:lnTo>
                  <a:lnTo>
                    <a:pt x="1468" y="1229"/>
                  </a:lnTo>
                  <a:lnTo>
                    <a:pt x="1416" y="1191"/>
                  </a:lnTo>
                  <a:lnTo>
                    <a:pt x="1368" y="1169"/>
                  </a:lnTo>
                  <a:lnTo>
                    <a:pt x="1317" y="1143"/>
                  </a:lnTo>
                  <a:lnTo>
                    <a:pt x="1265" y="1097"/>
                  </a:lnTo>
                  <a:lnTo>
                    <a:pt x="1212" y="1054"/>
                  </a:lnTo>
                  <a:lnTo>
                    <a:pt x="1161" y="1006"/>
                  </a:lnTo>
                  <a:lnTo>
                    <a:pt x="1109" y="963"/>
                  </a:lnTo>
                  <a:lnTo>
                    <a:pt x="1061" y="919"/>
                  </a:lnTo>
                  <a:lnTo>
                    <a:pt x="1008" y="876"/>
                  </a:lnTo>
                  <a:lnTo>
                    <a:pt x="960" y="831"/>
                  </a:lnTo>
                  <a:lnTo>
                    <a:pt x="907" y="787"/>
                  </a:lnTo>
                  <a:lnTo>
                    <a:pt x="859" y="744"/>
                  </a:lnTo>
                  <a:lnTo>
                    <a:pt x="809" y="701"/>
                  </a:lnTo>
                  <a:lnTo>
                    <a:pt x="761" y="658"/>
                  </a:lnTo>
                  <a:lnTo>
                    <a:pt x="713" y="617"/>
                  </a:lnTo>
                  <a:lnTo>
                    <a:pt x="662" y="574"/>
                  </a:lnTo>
                  <a:lnTo>
                    <a:pt x="614" y="531"/>
                  </a:lnTo>
                  <a:lnTo>
                    <a:pt x="564" y="492"/>
                  </a:lnTo>
                  <a:lnTo>
                    <a:pt x="516" y="449"/>
                  </a:lnTo>
                  <a:lnTo>
                    <a:pt x="470" y="408"/>
                  </a:lnTo>
                  <a:lnTo>
                    <a:pt x="420" y="365"/>
                  </a:lnTo>
                  <a:lnTo>
                    <a:pt x="372" y="324"/>
                  </a:lnTo>
                  <a:lnTo>
                    <a:pt x="326" y="283"/>
                  </a:lnTo>
                  <a:lnTo>
                    <a:pt x="281" y="243"/>
                  </a:lnTo>
                  <a:lnTo>
                    <a:pt x="230" y="204"/>
                  </a:lnTo>
                  <a:lnTo>
                    <a:pt x="185" y="163"/>
                  </a:lnTo>
                  <a:lnTo>
                    <a:pt x="139" y="123"/>
                  </a:lnTo>
                  <a:lnTo>
                    <a:pt x="93" y="82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6" name="Freeform 386"/>
            <p:cNvSpPr>
              <a:spLocks noChangeAspect="1"/>
            </p:cNvSpPr>
            <p:nvPr/>
          </p:nvSpPr>
          <p:spPr bwMode="auto">
            <a:xfrm>
              <a:off x="1580" y="2275"/>
              <a:ext cx="1801" cy="1558"/>
            </a:xfrm>
            <a:custGeom>
              <a:avLst/>
              <a:gdLst/>
              <a:ahLst/>
              <a:cxnLst>
                <a:cxn ang="0">
                  <a:pos x="4156" y="3595"/>
                </a:cxn>
                <a:cxn ang="0">
                  <a:pos x="4024" y="3480"/>
                </a:cxn>
                <a:cxn ang="0">
                  <a:pos x="3892" y="3363"/>
                </a:cxn>
                <a:cxn ang="0">
                  <a:pos x="3763" y="3252"/>
                </a:cxn>
                <a:cxn ang="0">
                  <a:pos x="3626" y="2988"/>
                </a:cxn>
                <a:cxn ang="0">
                  <a:pos x="3497" y="2813"/>
                </a:cxn>
                <a:cxn ang="0">
                  <a:pos x="3369" y="2727"/>
                </a:cxn>
                <a:cxn ang="0">
                  <a:pos x="3247" y="2671"/>
                </a:cxn>
                <a:cxn ang="0">
                  <a:pos x="3122" y="2578"/>
                </a:cxn>
                <a:cxn ang="0">
                  <a:pos x="3002" y="2479"/>
                </a:cxn>
                <a:cxn ang="0">
                  <a:pos x="2880" y="2383"/>
                </a:cxn>
                <a:cxn ang="0">
                  <a:pos x="2762" y="2311"/>
                </a:cxn>
                <a:cxn ang="0">
                  <a:pos x="2645" y="2244"/>
                </a:cxn>
                <a:cxn ang="0">
                  <a:pos x="2527" y="2115"/>
                </a:cxn>
                <a:cxn ang="0">
                  <a:pos x="2412" y="2043"/>
                </a:cxn>
                <a:cxn ang="0">
                  <a:pos x="2299" y="1987"/>
                </a:cxn>
                <a:cxn ang="0">
                  <a:pos x="2184" y="1889"/>
                </a:cxn>
                <a:cxn ang="0">
                  <a:pos x="2071" y="1771"/>
                </a:cxn>
                <a:cxn ang="0">
                  <a:pos x="1961" y="1632"/>
                </a:cxn>
                <a:cxn ang="0">
                  <a:pos x="1845" y="1539"/>
                </a:cxn>
                <a:cxn ang="0">
                  <a:pos x="1740" y="1469"/>
                </a:cxn>
                <a:cxn ang="0">
                  <a:pos x="1629" y="1339"/>
                </a:cxn>
                <a:cxn ang="0">
                  <a:pos x="1521" y="1239"/>
                </a:cxn>
                <a:cxn ang="0">
                  <a:pos x="1418" y="1164"/>
                </a:cxn>
                <a:cxn ang="0">
                  <a:pos x="1318" y="1138"/>
                </a:cxn>
                <a:cxn ang="0">
                  <a:pos x="1214" y="1049"/>
                </a:cxn>
                <a:cxn ang="0">
                  <a:pos x="1114" y="960"/>
                </a:cxn>
                <a:cxn ang="0">
                  <a:pos x="1008" y="871"/>
                </a:cxn>
                <a:cxn ang="0">
                  <a:pos x="907" y="787"/>
                </a:cxn>
                <a:cxn ang="0">
                  <a:pos x="809" y="701"/>
                </a:cxn>
                <a:cxn ang="0">
                  <a:pos x="713" y="612"/>
                </a:cxn>
                <a:cxn ang="0">
                  <a:pos x="614" y="530"/>
                </a:cxn>
                <a:cxn ang="0">
                  <a:pos x="516" y="446"/>
                </a:cxn>
                <a:cxn ang="0">
                  <a:pos x="422" y="362"/>
                </a:cxn>
                <a:cxn ang="0">
                  <a:pos x="326" y="278"/>
                </a:cxn>
                <a:cxn ang="0">
                  <a:pos x="233" y="199"/>
                </a:cxn>
                <a:cxn ang="0">
                  <a:pos x="139" y="118"/>
                </a:cxn>
                <a:cxn ang="0">
                  <a:pos x="46" y="41"/>
                </a:cxn>
              </a:cxnLst>
              <a:rect l="0" t="0" r="r" b="b"/>
              <a:pathLst>
                <a:path w="4226" h="3656">
                  <a:moveTo>
                    <a:pt x="4226" y="3656"/>
                  </a:moveTo>
                  <a:lnTo>
                    <a:pt x="4156" y="3595"/>
                  </a:lnTo>
                  <a:lnTo>
                    <a:pt x="4089" y="3535"/>
                  </a:lnTo>
                  <a:lnTo>
                    <a:pt x="4024" y="3480"/>
                  </a:lnTo>
                  <a:lnTo>
                    <a:pt x="3957" y="3420"/>
                  </a:lnTo>
                  <a:lnTo>
                    <a:pt x="3892" y="3363"/>
                  </a:lnTo>
                  <a:lnTo>
                    <a:pt x="3825" y="3310"/>
                  </a:lnTo>
                  <a:lnTo>
                    <a:pt x="3763" y="3252"/>
                  </a:lnTo>
                  <a:lnTo>
                    <a:pt x="3696" y="3132"/>
                  </a:lnTo>
                  <a:lnTo>
                    <a:pt x="3626" y="2988"/>
                  </a:lnTo>
                  <a:lnTo>
                    <a:pt x="3564" y="2899"/>
                  </a:lnTo>
                  <a:lnTo>
                    <a:pt x="3497" y="2813"/>
                  </a:lnTo>
                  <a:lnTo>
                    <a:pt x="3434" y="2753"/>
                  </a:lnTo>
                  <a:lnTo>
                    <a:pt x="3369" y="2727"/>
                  </a:lnTo>
                  <a:lnTo>
                    <a:pt x="3309" y="2710"/>
                  </a:lnTo>
                  <a:lnTo>
                    <a:pt x="3247" y="2671"/>
                  </a:lnTo>
                  <a:lnTo>
                    <a:pt x="3187" y="2626"/>
                  </a:lnTo>
                  <a:lnTo>
                    <a:pt x="3122" y="2578"/>
                  </a:lnTo>
                  <a:lnTo>
                    <a:pt x="3062" y="2525"/>
                  </a:lnTo>
                  <a:lnTo>
                    <a:pt x="3002" y="2479"/>
                  </a:lnTo>
                  <a:lnTo>
                    <a:pt x="2942" y="2431"/>
                  </a:lnTo>
                  <a:lnTo>
                    <a:pt x="2880" y="2383"/>
                  </a:lnTo>
                  <a:lnTo>
                    <a:pt x="2820" y="2347"/>
                  </a:lnTo>
                  <a:lnTo>
                    <a:pt x="2762" y="2311"/>
                  </a:lnTo>
                  <a:lnTo>
                    <a:pt x="2702" y="2273"/>
                  </a:lnTo>
                  <a:lnTo>
                    <a:pt x="2645" y="2244"/>
                  </a:lnTo>
                  <a:lnTo>
                    <a:pt x="2587" y="2191"/>
                  </a:lnTo>
                  <a:lnTo>
                    <a:pt x="2527" y="2115"/>
                  </a:lnTo>
                  <a:lnTo>
                    <a:pt x="2469" y="2067"/>
                  </a:lnTo>
                  <a:lnTo>
                    <a:pt x="2412" y="2043"/>
                  </a:lnTo>
                  <a:lnTo>
                    <a:pt x="2357" y="2021"/>
                  </a:lnTo>
                  <a:lnTo>
                    <a:pt x="2299" y="1987"/>
                  </a:lnTo>
                  <a:lnTo>
                    <a:pt x="2241" y="1939"/>
                  </a:lnTo>
                  <a:lnTo>
                    <a:pt x="2184" y="1889"/>
                  </a:lnTo>
                  <a:lnTo>
                    <a:pt x="2129" y="1836"/>
                  </a:lnTo>
                  <a:lnTo>
                    <a:pt x="2071" y="1771"/>
                  </a:lnTo>
                  <a:lnTo>
                    <a:pt x="2013" y="1692"/>
                  </a:lnTo>
                  <a:lnTo>
                    <a:pt x="1961" y="1632"/>
                  </a:lnTo>
                  <a:lnTo>
                    <a:pt x="1901" y="1584"/>
                  </a:lnTo>
                  <a:lnTo>
                    <a:pt x="1845" y="1539"/>
                  </a:lnTo>
                  <a:lnTo>
                    <a:pt x="1795" y="1510"/>
                  </a:lnTo>
                  <a:lnTo>
                    <a:pt x="1740" y="1469"/>
                  </a:lnTo>
                  <a:lnTo>
                    <a:pt x="1685" y="1409"/>
                  </a:lnTo>
                  <a:lnTo>
                    <a:pt x="1629" y="1339"/>
                  </a:lnTo>
                  <a:lnTo>
                    <a:pt x="1577" y="1282"/>
                  </a:lnTo>
                  <a:lnTo>
                    <a:pt x="1521" y="1239"/>
                  </a:lnTo>
                  <a:lnTo>
                    <a:pt x="1469" y="1195"/>
                  </a:lnTo>
                  <a:lnTo>
                    <a:pt x="1418" y="1164"/>
                  </a:lnTo>
                  <a:lnTo>
                    <a:pt x="1368" y="1155"/>
                  </a:lnTo>
                  <a:lnTo>
                    <a:pt x="1318" y="1138"/>
                  </a:lnTo>
                  <a:lnTo>
                    <a:pt x="1265" y="1094"/>
                  </a:lnTo>
                  <a:lnTo>
                    <a:pt x="1214" y="1049"/>
                  </a:lnTo>
                  <a:lnTo>
                    <a:pt x="1162" y="1006"/>
                  </a:lnTo>
                  <a:lnTo>
                    <a:pt x="1114" y="960"/>
                  </a:lnTo>
                  <a:lnTo>
                    <a:pt x="1061" y="917"/>
                  </a:lnTo>
                  <a:lnTo>
                    <a:pt x="1008" y="871"/>
                  </a:lnTo>
                  <a:lnTo>
                    <a:pt x="960" y="828"/>
                  </a:lnTo>
                  <a:lnTo>
                    <a:pt x="907" y="787"/>
                  </a:lnTo>
                  <a:lnTo>
                    <a:pt x="859" y="744"/>
                  </a:lnTo>
                  <a:lnTo>
                    <a:pt x="809" y="701"/>
                  </a:lnTo>
                  <a:lnTo>
                    <a:pt x="761" y="655"/>
                  </a:lnTo>
                  <a:lnTo>
                    <a:pt x="713" y="612"/>
                  </a:lnTo>
                  <a:lnTo>
                    <a:pt x="665" y="571"/>
                  </a:lnTo>
                  <a:lnTo>
                    <a:pt x="614" y="530"/>
                  </a:lnTo>
                  <a:lnTo>
                    <a:pt x="566" y="487"/>
                  </a:lnTo>
                  <a:lnTo>
                    <a:pt x="516" y="446"/>
                  </a:lnTo>
                  <a:lnTo>
                    <a:pt x="468" y="403"/>
                  </a:lnTo>
                  <a:lnTo>
                    <a:pt x="422" y="362"/>
                  </a:lnTo>
                  <a:lnTo>
                    <a:pt x="372" y="322"/>
                  </a:lnTo>
                  <a:lnTo>
                    <a:pt x="326" y="278"/>
                  </a:lnTo>
                  <a:lnTo>
                    <a:pt x="281" y="240"/>
                  </a:lnTo>
                  <a:lnTo>
                    <a:pt x="233" y="199"/>
                  </a:lnTo>
                  <a:lnTo>
                    <a:pt x="185" y="158"/>
                  </a:lnTo>
                  <a:lnTo>
                    <a:pt x="139" y="118"/>
                  </a:lnTo>
                  <a:lnTo>
                    <a:pt x="94" y="77"/>
                  </a:lnTo>
                  <a:lnTo>
                    <a:pt x="46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7" name="Freeform 387"/>
            <p:cNvSpPr>
              <a:spLocks noChangeAspect="1"/>
            </p:cNvSpPr>
            <p:nvPr/>
          </p:nvSpPr>
          <p:spPr bwMode="auto">
            <a:xfrm>
              <a:off x="1595" y="2270"/>
              <a:ext cx="1800" cy="1556"/>
            </a:xfrm>
            <a:custGeom>
              <a:avLst/>
              <a:gdLst/>
              <a:ahLst/>
              <a:cxnLst>
                <a:cxn ang="0">
                  <a:pos x="4158" y="3591"/>
                </a:cxn>
                <a:cxn ang="0">
                  <a:pos x="4024" y="3475"/>
                </a:cxn>
                <a:cxn ang="0">
                  <a:pos x="3892" y="3365"/>
                </a:cxn>
                <a:cxn ang="0">
                  <a:pos x="3762" y="3250"/>
                </a:cxn>
                <a:cxn ang="0">
                  <a:pos x="3631" y="3015"/>
                </a:cxn>
                <a:cxn ang="0">
                  <a:pos x="3499" y="2823"/>
                </a:cxn>
                <a:cxn ang="0">
                  <a:pos x="3371" y="2724"/>
                </a:cxn>
                <a:cxn ang="0">
                  <a:pos x="3247" y="2664"/>
                </a:cxn>
                <a:cxn ang="0">
                  <a:pos x="3124" y="2575"/>
                </a:cxn>
                <a:cxn ang="0">
                  <a:pos x="3002" y="2475"/>
                </a:cxn>
                <a:cxn ang="0">
                  <a:pos x="2882" y="2383"/>
                </a:cxn>
                <a:cxn ang="0">
                  <a:pos x="2759" y="2304"/>
                </a:cxn>
                <a:cxn ang="0">
                  <a:pos x="2647" y="2232"/>
                </a:cxn>
                <a:cxn ang="0">
                  <a:pos x="2527" y="2117"/>
                </a:cxn>
                <a:cxn ang="0">
                  <a:pos x="2411" y="2045"/>
                </a:cxn>
                <a:cxn ang="0">
                  <a:pos x="2296" y="1980"/>
                </a:cxn>
                <a:cxn ang="0">
                  <a:pos x="2183" y="1870"/>
                </a:cxn>
                <a:cxn ang="0">
                  <a:pos x="2071" y="1759"/>
                </a:cxn>
                <a:cxn ang="0">
                  <a:pos x="1955" y="1647"/>
                </a:cxn>
                <a:cxn ang="0">
                  <a:pos x="1847" y="1548"/>
                </a:cxn>
                <a:cxn ang="0">
                  <a:pos x="1739" y="1479"/>
                </a:cxn>
                <a:cxn ang="0">
                  <a:pos x="1629" y="1361"/>
                </a:cxn>
                <a:cxn ang="0">
                  <a:pos x="1521" y="1263"/>
                </a:cxn>
                <a:cxn ang="0">
                  <a:pos x="1415" y="1167"/>
                </a:cxn>
                <a:cxn ang="0">
                  <a:pos x="1315" y="1128"/>
                </a:cxn>
                <a:cxn ang="0">
                  <a:pos x="1212" y="1049"/>
                </a:cxn>
                <a:cxn ang="0">
                  <a:pos x="1111" y="962"/>
                </a:cxn>
                <a:cxn ang="0">
                  <a:pos x="1008" y="874"/>
                </a:cxn>
                <a:cxn ang="0">
                  <a:pos x="907" y="787"/>
                </a:cxn>
                <a:cxn ang="0">
                  <a:pos x="808" y="701"/>
                </a:cxn>
                <a:cxn ang="0">
                  <a:pos x="710" y="617"/>
                </a:cxn>
                <a:cxn ang="0">
                  <a:pos x="612" y="530"/>
                </a:cxn>
                <a:cxn ang="0">
                  <a:pos x="513" y="446"/>
                </a:cxn>
                <a:cxn ang="0">
                  <a:pos x="420" y="362"/>
                </a:cxn>
                <a:cxn ang="0">
                  <a:pos x="324" y="283"/>
                </a:cxn>
                <a:cxn ang="0">
                  <a:pos x="228" y="202"/>
                </a:cxn>
                <a:cxn ang="0">
                  <a:pos x="136" y="120"/>
                </a:cxn>
                <a:cxn ang="0">
                  <a:pos x="45" y="41"/>
                </a:cxn>
              </a:cxnLst>
              <a:rect l="0" t="0" r="r" b="b"/>
              <a:pathLst>
                <a:path w="4226" h="3653">
                  <a:moveTo>
                    <a:pt x="4226" y="3653"/>
                  </a:moveTo>
                  <a:lnTo>
                    <a:pt x="4158" y="3591"/>
                  </a:lnTo>
                  <a:lnTo>
                    <a:pt x="4091" y="3535"/>
                  </a:lnTo>
                  <a:lnTo>
                    <a:pt x="4024" y="3475"/>
                  </a:lnTo>
                  <a:lnTo>
                    <a:pt x="3959" y="3420"/>
                  </a:lnTo>
                  <a:lnTo>
                    <a:pt x="3892" y="3365"/>
                  </a:lnTo>
                  <a:lnTo>
                    <a:pt x="3827" y="3307"/>
                  </a:lnTo>
                  <a:lnTo>
                    <a:pt x="3762" y="3250"/>
                  </a:lnTo>
                  <a:lnTo>
                    <a:pt x="3695" y="3151"/>
                  </a:lnTo>
                  <a:lnTo>
                    <a:pt x="3631" y="3015"/>
                  </a:lnTo>
                  <a:lnTo>
                    <a:pt x="3563" y="2909"/>
                  </a:lnTo>
                  <a:lnTo>
                    <a:pt x="3499" y="2823"/>
                  </a:lnTo>
                  <a:lnTo>
                    <a:pt x="3434" y="2755"/>
                  </a:lnTo>
                  <a:lnTo>
                    <a:pt x="3371" y="2724"/>
                  </a:lnTo>
                  <a:lnTo>
                    <a:pt x="3311" y="2700"/>
                  </a:lnTo>
                  <a:lnTo>
                    <a:pt x="3247" y="2664"/>
                  </a:lnTo>
                  <a:lnTo>
                    <a:pt x="3187" y="2621"/>
                  </a:lnTo>
                  <a:lnTo>
                    <a:pt x="3124" y="2575"/>
                  </a:lnTo>
                  <a:lnTo>
                    <a:pt x="3062" y="2523"/>
                  </a:lnTo>
                  <a:lnTo>
                    <a:pt x="3002" y="2475"/>
                  </a:lnTo>
                  <a:lnTo>
                    <a:pt x="2942" y="2429"/>
                  </a:lnTo>
                  <a:lnTo>
                    <a:pt x="2882" y="2383"/>
                  </a:lnTo>
                  <a:lnTo>
                    <a:pt x="2819" y="2343"/>
                  </a:lnTo>
                  <a:lnTo>
                    <a:pt x="2759" y="2304"/>
                  </a:lnTo>
                  <a:lnTo>
                    <a:pt x="2702" y="2263"/>
                  </a:lnTo>
                  <a:lnTo>
                    <a:pt x="2647" y="2232"/>
                  </a:lnTo>
                  <a:lnTo>
                    <a:pt x="2584" y="2187"/>
                  </a:lnTo>
                  <a:lnTo>
                    <a:pt x="2527" y="2117"/>
                  </a:lnTo>
                  <a:lnTo>
                    <a:pt x="2467" y="2074"/>
                  </a:lnTo>
                  <a:lnTo>
                    <a:pt x="2411" y="2045"/>
                  </a:lnTo>
                  <a:lnTo>
                    <a:pt x="2354" y="2014"/>
                  </a:lnTo>
                  <a:lnTo>
                    <a:pt x="2296" y="1980"/>
                  </a:lnTo>
                  <a:lnTo>
                    <a:pt x="2239" y="1927"/>
                  </a:lnTo>
                  <a:lnTo>
                    <a:pt x="2183" y="1870"/>
                  </a:lnTo>
                  <a:lnTo>
                    <a:pt x="2126" y="1819"/>
                  </a:lnTo>
                  <a:lnTo>
                    <a:pt x="2071" y="1759"/>
                  </a:lnTo>
                  <a:lnTo>
                    <a:pt x="2015" y="1697"/>
                  </a:lnTo>
                  <a:lnTo>
                    <a:pt x="1955" y="1647"/>
                  </a:lnTo>
                  <a:lnTo>
                    <a:pt x="1903" y="1599"/>
                  </a:lnTo>
                  <a:lnTo>
                    <a:pt x="1847" y="1548"/>
                  </a:lnTo>
                  <a:lnTo>
                    <a:pt x="1792" y="1519"/>
                  </a:lnTo>
                  <a:lnTo>
                    <a:pt x="1739" y="1479"/>
                  </a:lnTo>
                  <a:lnTo>
                    <a:pt x="1687" y="1423"/>
                  </a:lnTo>
                  <a:lnTo>
                    <a:pt x="1629" y="1361"/>
                  </a:lnTo>
                  <a:lnTo>
                    <a:pt x="1576" y="1306"/>
                  </a:lnTo>
                  <a:lnTo>
                    <a:pt x="1521" y="1263"/>
                  </a:lnTo>
                  <a:lnTo>
                    <a:pt x="1471" y="1212"/>
                  </a:lnTo>
                  <a:lnTo>
                    <a:pt x="1415" y="1167"/>
                  </a:lnTo>
                  <a:lnTo>
                    <a:pt x="1363" y="1140"/>
                  </a:lnTo>
                  <a:lnTo>
                    <a:pt x="1315" y="1128"/>
                  </a:lnTo>
                  <a:lnTo>
                    <a:pt x="1262" y="1094"/>
                  </a:lnTo>
                  <a:lnTo>
                    <a:pt x="1212" y="1049"/>
                  </a:lnTo>
                  <a:lnTo>
                    <a:pt x="1161" y="1006"/>
                  </a:lnTo>
                  <a:lnTo>
                    <a:pt x="1111" y="962"/>
                  </a:lnTo>
                  <a:lnTo>
                    <a:pt x="1058" y="917"/>
                  </a:lnTo>
                  <a:lnTo>
                    <a:pt x="1008" y="874"/>
                  </a:lnTo>
                  <a:lnTo>
                    <a:pt x="957" y="830"/>
                  </a:lnTo>
                  <a:lnTo>
                    <a:pt x="907" y="787"/>
                  </a:lnTo>
                  <a:lnTo>
                    <a:pt x="856" y="744"/>
                  </a:lnTo>
                  <a:lnTo>
                    <a:pt x="808" y="701"/>
                  </a:lnTo>
                  <a:lnTo>
                    <a:pt x="758" y="658"/>
                  </a:lnTo>
                  <a:lnTo>
                    <a:pt x="710" y="617"/>
                  </a:lnTo>
                  <a:lnTo>
                    <a:pt x="660" y="574"/>
                  </a:lnTo>
                  <a:lnTo>
                    <a:pt x="612" y="530"/>
                  </a:lnTo>
                  <a:lnTo>
                    <a:pt x="564" y="490"/>
                  </a:lnTo>
                  <a:lnTo>
                    <a:pt x="513" y="446"/>
                  </a:lnTo>
                  <a:lnTo>
                    <a:pt x="465" y="406"/>
                  </a:lnTo>
                  <a:lnTo>
                    <a:pt x="420" y="362"/>
                  </a:lnTo>
                  <a:lnTo>
                    <a:pt x="369" y="324"/>
                  </a:lnTo>
                  <a:lnTo>
                    <a:pt x="324" y="283"/>
                  </a:lnTo>
                  <a:lnTo>
                    <a:pt x="276" y="242"/>
                  </a:lnTo>
                  <a:lnTo>
                    <a:pt x="228" y="202"/>
                  </a:lnTo>
                  <a:lnTo>
                    <a:pt x="182" y="161"/>
                  </a:lnTo>
                  <a:lnTo>
                    <a:pt x="136" y="120"/>
                  </a:lnTo>
                  <a:lnTo>
                    <a:pt x="91" y="82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8" name="Freeform 388"/>
            <p:cNvSpPr>
              <a:spLocks noChangeAspect="1"/>
            </p:cNvSpPr>
            <p:nvPr/>
          </p:nvSpPr>
          <p:spPr bwMode="auto">
            <a:xfrm>
              <a:off x="1608" y="2267"/>
              <a:ext cx="1803" cy="1553"/>
            </a:xfrm>
            <a:custGeom>
              <a:avLst/>
              <a:gdLst/>
              <a:ahLst/>
              <a:cxnLst>
                <a:cxn ang="0">
                  <a:pos x="4161" y="3588"/>
                </a:cxn>
                <a:cxn ang="0">
                  <a:pos x="4029" y="3470"/>
                </a:cxn>
                <a:cxn ang="0">
                  <a:pos x="3895" y="3358"/>
                </a:cxn>
                <a:cxn ang="0">
                  <a:pos x="3763" y="3245"/>
                </a:cxn>
                <a:cxn ang="0">
                  <a:pos x="3633" y="3038"/>
                </a:cxn>
                <a:cxn ang="0">
                  <a:pos x="3501" y="2825"/>
                </a:cxn>
                <a:cxn ang="0">
                  <a:pos x="3374" y="2714"/>
                </a:cxn>
                <a:cxn ang="0">
                  <a:pos x="3252" y="2652"/>
                </a:cxn>
                <a:cxn ang="0">
                  <a:pos x="3127" y="2566"/>
                </a:cxn>
                <a:cxn ang="0">
                  <a:pos x="3004" y="2467"/>
                </a:cxn>
                <a:cxn ang="0">
                  <a:pos x="2882" y="2374"/>
                </a:cxn>
                <a:cxn ang="0">
                  <a:pos x="2764" y="2292"/>
                </a:cxn>
                <a:cxn ang="0">
                  <a:pos x="2644" y="2213"/>
                </a:cxn>
                <a:cxn ang="0">
                  <a:pos x="2527" y="2119"/>
                </a:cxn>
                <a:cxn ang="0">
                  <a:pos x="2412" y="2042"/>
                </a:cxn>
                <a:cxn ang="0">
                  <a:pos x="2301" y="1963"/>
                </a:cxn>
                <a:cxn ang="0">
                  <a:pos x="2186" y="1843"/>
                </a:cxn>
                <a:cxn ang="0">
                  <a:pos x="2068" y="1742"/>
                </a:cxn>
                <a:cxn ang="0">
                  <a:pos x="1960" y="1661"/>
                </a:cxn>
                <a:cxn ang="0">
                  <a:pos x="1850" y="1558"/>
                </a:cxn>
                <a:cxn ang="0">
                  <a:pos x="1742" y="1488"/>
                </a:cxn>
                <a:cxn ang="0">
                  <a:pos x="1632" y="1382"/>
                </a:cxn>
                <a:cxn ang="0">
                  <a:pos x="1526" y="1286"/>
                </a:cxn>
                <a:cxn ang="0">
                  <a:pos x="1418" y="1166"/>
                </a:cxn>
                <a:cxn ang="0">
                  <a:pos x="1315" y="1113"/>
                </a:cxn>
                <a:cxn ang="0">
                  <a:pos x="1214" y="1046"/>
                </a:cxn>
                <a:cxn ang="0">
                  <a:pos x="1111" y="957"/>
                </a:cxn>
                <a:cxn ang="0">
                  <a:pos x="1010" y="871"/>
                </a:cxn>
                <a:cxn ang="0">
                  <a:pos x="909" y="782"/>
                </a:cxn>
                <a:cxn ang="0">
                  <a:pos x="809" y="698"/>
                </a:cxn>
                <a:cxn ang="0">
                  <a:pos x="710" y="612"/>
                </a:cxn>
                <a:cxn ang="0">
                  <a:pos x="612" y="528"/>
                </a:cxn>
                <a:cxn ang="0">
                  <a:pos x="516" y="446"/>
                </a:cxn>
                <a:cxn ang="0">
                  <a:pos x="420" y="362"/>
                </a:cxn>
                <a:cxn ang="0">
                  <a:pos x="324" y="281"/>
                </a:cxn>
                <a:cxn ang="0">
                  <a:pos x="230" y="197"/>
                </a:cxn>
                <a:cxn ang="0">
                  <a:pos x="137" y="120"/>
                </a:cxn>
                <a:cxn ang="0">
                  <a:pos x="43" y="38"/>
                </a:cxn>
              </a:cxnLst>
              <a:rect l="0" t="0" r="r" b="b"/>
              <a:pathLst>
                <a:path w="4231" h="3646">
                  <a:moveTo>
                    <a:pt x="4231" y="3646"/>
                  </a:moveTo>
                  <a:lnTo>
                    <a:pt x="4161" y="3588"/>
                  </a:lnTo>
                  <a:lnTo>
                    <a:pt x="4094" y="3526"/>
                  </a:lnTo>
                  <a:lnTo>
                    <a:pt x="4029" y="3470"/>
                  </a:lnTo>
                  <a:lnTo>
                    <a:pt x="3962" y="3415"/>
                  </a:lnTo>
                  <a:lnTo>
                    <a:pt x="3895" y="3358"/>
                  </a:lnTo>
                  <a:lnTo>
                    <a:pt x="3830" y="3300"/>
                  </a:lnTo>
                  <a:lnTo>
                    <a:pt x="3763" y="3245"/>
                  </a:lnTo>
                  <a:lnTo>
                    <a:pt x="3700" y="3166"/>
                  </a:lnTo>
                  <a:lnTo>
                    <a:pt x="3633" y="3038"/>
                  </a:lnTo>
                  <a:lnTo>
                    <a:pt x="3568" y="2918"/>
                  </a:lnTo>
                  <a:lnTo>
                    <a:pt x="3501" y="2825"/>
                  </a:lnTo>
                  <a:lnTo>
                    <a:pt x="3436" y="2755"/>
                  </a:lnTo>
                  <a:lnTo>
                    <a:pt x="3374" y="2714"/>
                  </a:lnTo>
                  <a:lnTo>
                    <a:pt x="3312" y="2681"/>
                  </a:lnTo>
                  <a:lnTo>
                    <a:pt x="3252" y="2652"/>
                  </a:lnTo>
                  <a:lnTo>
                    <a:pt x="3187" y="2614"/>
                  </a:lnTo>
                  <a:lnTo>
                    <a:pt x="3127" y="2566"/>
                  </a:lnTo>
                  <a:lnTo>
                    <a:pt x="3067" y="2515"/>
                  </a:lnTo>
                  <a:lnTo>
                    <a:pt x="3004" y="2467"/>
                  </a:lnTo>
                  <a:lnTo>
                    <a:pt x="2942" y="2422"/>
                  </a:lnTo>
                  <a:lnTo>
                    <a:pt x="2882" y="2374"/>
                  </a:lnTo>
                  <a:lnTo>
                    <a:pt x="2824" y="2330"/>
                  </a:lnTo>
                  <a:lnTo>
                    <a:pt x="2764" y="2292"/>
                  </a:lnTo>
                  <a:lnTo>
                    <a:pt x="2704" y="2246"/>
                  </a:lnTo>
                  <a:lnTo>
                    <a:pt x="2644" y="2213"/>
                  </a:lnTo>
                  <a:lnTo>
                    <a:pt x="2589" y="2174"/>
                  </a:lnTo>
                  <a:lnTo>
                    <a:pt x="2527" y="2119"/>
                  </a:lnTo>
                  <a:lnTo>
                    <a:pt x="2472" y="2081"/>
                  </a:lnTo>
                  <a:lnTo>
                    <a:pt x="2412" y="2042"/>
                  </a:lnTo>
                  <a:lnTo>
                    <a:pt x="2356" y="1997"/>
                  </a:lnTo>
                  <a:lnTo>
                    <a:pt x="2301" y="1963"/>
                  </a:lnTo>
                  <a:lnTo>
                    <a:pt x="2244" y="1910"/>
                  </a:lnTo>
                  <a:lnTo>
                    <a:pt x="2186" y="1843"/>
                  </a:lnTo>
                  <a:lnTo>
                    <a:pt x="2128" y="1793"/>
                  </a:lnTo>
                  <a:lnTo>
                    <a:pt x="2068" y="1742"/>
                  </a:lnTo>
                  <a:lnTo>
                    <a:pt x="2016" y="1694"/>
                  </a:lnTo>
                  <a:lnTo>
                    <a:pt x="1960" y="1661"/>
                  </a:lnTo>
                  <a:lnTo>
                    <a:pt x="1905" y="1610"/>
                  </a:lnTo>
                  <a:lnTo>
                    <a:pt x="1850" y="1558"/>
                  </a:lnTo>
                  <a:lnTo>
                    <a:pt x="1797" y="1526"/>
                  </a:lnTo>
                  <a:lnTo>
                    <a:pt x="1742" y="1488"/>
                  </a:lnTo>
                  <a:lnTo>
                    <a:pt x="1687" y="1435"/>
                  </a:lnTo>
                  <a:lnTo>
                    <a:pt x="1632" y="1382"/>
                  </a:lnTo>
                  <a:lnTo>
                    <a:pt x="1581" y="1332"/>
                  </a:lnTo>
                  <a:lnTo>
                    <a:pt x="1526" y="1286"/>
                  </a:lnTo>
                  <a:lnTo>
                    <a:pt x="1471" y="1234"/>
                  </a:lnTo>
                  <a:lnTo>
                    <a:pt x="1418" y="1166"/>
                  </a:lnTo>
                  <a:lnTo>
                    <a:pt x="1365" y="1118"/>
                  </a:lnTo>
                  <a:lnTo>
                    <a:pt x="1315" y="1113"/>
                  </a:lnTo>
                  <a:lnTo>
                    <a:pt x="1267" y="1089"/>
                  </a:lnTo>
                  <a:lnTo>
                    <a:pt x="1214" y="1046"/>
                  </a:lnTo>
                  <a:lnTo>
                    <a:pt x="1164" y="1001"/>
                  </a:lnTo>
                  <a:lnTo>
                    <a:pt x="1111" y="957"/>
                  </a:lnTo>
                  <a:lnTo>
                    <a:pt x="1058" y="914"/>
                  </a:lnTo>
                  <a:lnTo>
                    <a:pt x="1010" y="871"/>
                  </a:lnTo>
                  <a:lnTo>
                    <a:pt x="960" y="825"/>
                  </a:lnTo>
                  <a:lnTo>
                    <a:pt x="909" y="782"/>
                  </a:lnTo>
                  <a:lnTo>
                    <a:pt x="857" y="739"/>
                  </a:lnTo>
                  <a:lnTo>
                    <a:pt x="809" y="698"/>
                  </a:lnTo>
                  <a:lnTo>
                    <a:pt x="761" y="655"/>
                  </a:lnTo>
                  <a:lnTo>
                    <a:pt x="710" y="612"/>
                  </a:lnTo>
                  <a:lnTo>
                    <a:pt x="662" y="569"/>
                  </a:lnTo>
                  <a:lnTo>
                    <a:pt x="612" y="528"/>
                  </a:lnTo>
                  <a:lnTo>
                    <a:pt x="564" y="485"/>
                  </a:lnTo>
                  <a:lnTo>
                    <a:pt x="516" y="446"/>
                  </a:lnTo>
                  <a:lnTo>
                    <a:pt x="465" y="403"/>
                  </a:lnTo>
                  <a:lnTo>
                    <a:pt x="420" y="362"/>
                  </a:lnTo>
                  <a:lnTo>
                    <a:pt x="372" y="321"/>
                  </a:lnTo>
                  <a:lnTo>
                    <a:pt x="324" y="281"/>
                  </a:lnTo>
                  <a:lnTo>
                    <a:pt x="276" y="237"/>
                  </a:lnTo>
                  <a:lnTo>
                    <a:pt x="230" y="197"/>
                  </a:lnTo>
                  <a:lnTo>
                    <a:pt x="185" y="158"/>
                  </a:lnTo>
                  <a:lnTo>
                    <a:pt x="137" y="120"/>
                  </a:lnTo>
                  <a:lnTo>
                    <a:pt x="89" y="79"/>
                  </a:lnTo>
                  <a:lnTo>
                    <a:pt x="43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09" name="Freeform 389"/>
            <p:cNvSpPr>
              <a:spLocks noChangeAspect="1"/>
            </p:cNvSpPr>
            <p:nvPr/>
          </p:nvSpPr>
          <p:spPr bwMode="auto">
            <a:xfrm>
              <a:off x="1620" y="2263"/>
              <a:ext cx="1805" cy="1551"/>
            </a:xfrm>
            <a:custGeom>
              <a:avLst/>
              <a:gdLst/>
              <a:ahLst/>
              <a:cxnLst>
                <a:cxn ang="0">
                  <a:pos x="4166" y="3584"/>
                </a:cxn>
                <a:cxn ang="0">
                  <a:pos x="4034" y="3468"/>
                </a:cxn>
                <a:cxn ang="0">
                  <a:pos x="3902" y="3353"/>
                </a:cxn>
                <a:cxn ang="0">
                  <a:pos x="3770" y="3240"/>
                </a:cxn>
                <a:cxn ang="0">
                  <a:pos x="3640" y="3065"/>
                </a:cxn>
                <a:cxn ang="0">
                  <a:pos x="3506" y="2832"/>
                </a:cxn>
                <a:cxn ang="0">
                  <a:pos x="3381" y="2710"/>
                </a:cxn>
                <a:cxn ang="0">
                  <a:pos x="3256" y="2638"/>
                </a:cxn>
                <a:cxn ang="0">
                  <a:pos x="3131" y="2561"/>
                </a:cxn>
                <a:cxn ang="0">
                  <a:pos x="3009" y="2463"/>
                </a:cxn>
                <a:cxn ang="0">
                  <a:pos x="2887" y="2369"/>
                </a:cxn>
                <a:cxn ang="0">
                  <a:pos x="2767" y="2278"/>
                </a:cxn>
                <a:cxn ang="0">
                  <a:pos x="2649" y="2201"/>
                </a:cxn>
                <a:cxn ang="0">
                  <a:pos x="2534" y="2120"/>
                </a:cxn>
                <a:cxn ang="0">
                  <a:pos x="2419" y="2048"/>
                </a:cxn>
                <a:cxn ang="0">
                  <a:pos x="2303" y="1952"/>
                </a:cxn>
                <a:cxn ang="0">
                  <a:pos x="2188" y="1817"/>
                </a:cxn>
                <a:cxn ang="0">
                  <a:pos x="2075" y="1726"/>
                </a:cxn>
                <a:cxn ang="0">
                  <a:pos x="1965" y="1676"/>
                </a:cxn>
                <a:cxn ang="0">
                  <a:pos x="1855" y="1570"/>
                </a:cxn>
                <a:cxn ang="0">
                  <a:pos x="1747" y="1500"/>
                </a:cxn>
                <a:cxn ang="0">
                  <a:pos x="1639" y="1409"/>
                </a:cxn>
                <a:cxn ang="0">
                  <a:pos x="1531" y="1316"/>
                </a:cxn>
                <a:cxn ang="0">
                  <a:pos x="1423" y="1167"/>
                </a:cxn>
                <a:cxn ang="0">
                  <a:pos x="1317" y="1099"/>
                </a:cxn>
                <a:cxn ang="0">
                  <a:pos x="1219" y="1044"/>
                </a:cxn>
                <a:cxn ang="0">
                  <a:pos x="1113" y="955"/>
                </a:cxn>
                <a:cxn ang="0">
                  <a:pos x="1012" y="869"/>
                </a:cxn>
                <a:cxn ang="0">
                  <a:pos x="912" y="783"/>
                </a:cxn>
                <a:cxn ang="0">
                  <a:pos x="811" y="696"/>
                </a:cxn>
                <a:cxn ang="0">
                  <a:pos x="715" y="610"/>
                </a:cxn>
                <a:cxn ang="0">
                  <a:pos x="616" y="528"/>
                </a:cxn>
                <a:cxn ang="0">
                  <a:pos x="518" y="444"/>
                </a:cxn>
                <a:cxn ang="0">
                  <a:pos x="420" y="363"/>
                </a:cxn>
                <a:cxn ang="0">
                  <a:pos x="324" y="279"/>
                </a:cxn>
                <a:cxn ang="0">
                  <a:pos x="232" y="199"/>
                </a:cxn>
                <a:cxn ang="0">
                  <a:pos x="139" y="118"/>
                </a:cxn>
                <a:cxn ang="0">
                  <a:pos x="45" y="41"/>
                </a:cxn>
              </a:cxnLst>
              <a:rect l="0" t="0" r="r" b="b"/>
              <a:pathLst>
                <a:path w="4235" h="3641">
                  <a:moveTo>
                    <a:pt x="4235" y="3641"/>
                  </a:moveTo>
                  <a:lnTo>
                    <a:pt x="4166" y="3584"/>
                  </a:lnTo>
                  <a:lnTo>
                    <a:pt x="4101" y="3526"/>
                  </a:lnTo>
                  <a:lnTo>
                    <a:pt x="4034" y="3468"/>
                  </a:lnTo>
                  <a:lnTo>
                    <a:pt x="3966" y="3411"/>
                  </a:lnTo>
                  <a:lnTo>
                    <a:pt x="3902" y="3353"/>
                  </a:lnTo>
                  <a:lnTo>
                    <a:pt x="3834" y="3296"/>
                  </a:lnTo>
                  <a:lnTo>
                    <a:pt x="3770" y="3240"/>
                  </a:lnTo>
                  <a:lnTo>
                    <a:pt x="3705" y="3183"/>
                  </a:lnTo>
                  <a:lnTo>
                    <a:pt x="3640" y="3065"/>
                  </a:lnTo>
                  <a:lnTo>
                    <a:pt x="3573" y="2928"/>
                  </a:lnTo>
                  <a:lnTo>
                    <a:pt x="3506" y="2832"/>
                  </a:lnTo>
                  <a:lnTo>
                    <a:pt x="3443" y="2760"/>
                  </a:lnTo>
                  <a:lnTo>
                    <a:pt x="3381" y="2710"/>
                  </a:lnTo>
                  <a:lnTo>
                    <a:pt x="3316" y="2664"/>
                  </a:lnTo>
                  <a:lnTo>
                    <a:pt x="3256" y="2638"/>
                  </a:lnTo>
                  <a:lnTo>
                    <a:pt x="3191" y="2607"/>
                  </a:lnTo>
                  <a:lnTo>
                    <a:pt x="3131" y="2561"/>
                  </a:lnTo>
                  <a:lnTo>
                    <a:pt x="3069" y="2511"/>
                  </a:lnTo>
                  <a:lnTo>
                    <a:pt x="3009" y="2463"/>
                  </a:lnTo>
                  <a:lnTo>
                    <a:pt x="2949" y="2417"/>
                  </a:lnTo>
                  <a:lnTo>
                    <a:pt x="2887" y="2369"/>
                  </a:lnTo>
                  <a:lnTo>
                    <a:pt x="2827" y="2324"/>
                  </a:lnTo>
                  <a:lnTo>
                    <a:pt x="2767" y="2278"/>
                  </a:lnTo>
                  <a:lnTo>
                    <a:pt x="2709" y="2232"/>
                  </a:lnTo>
                  <a:lnTo>
                    <a:pt x="2649" y="2201"/>
                  </a:lnTo>
                  <a:lnTo>
                    <a:pt x="2591" y="2163"/>
                  </a:lnTo>
                  <a:lnTo>
                    <a:pt x="2534" y="2120"/>
                  </a:lnTo>
                  <a:lnTo>
                    <a:pt x="2476" y="2091"/>
                  </a:lnTo>
                  <a:lnTo>
                    <a:pt x="2419" y="2048"/>
                  </a:lnTo>
                  <a:lnTo>
                    <a:pt x="2361" y="1988"/>
                  </a:lnTo>
                  <a:lnTo>
                    <a:pt x="2303" y="1952"/>
                  </a:lnTo>
                  <a:lnTo>
                    <a:pt x="2246" y="1896"/>
                  </a:lnTo>
                  <a:lnTo>
                    <a:pt x="2188" y="1817"/>
                  </a:lnTo>
                  <a:lnTo>
                    <a:pt x="2131" y="1772"/>
                  </a:lnTo>
                  <a:lnTo>
                    <a:pt x="2075" y="1726"/>
                  </a:lnTo>
                  <a:lnTo>
                    <a:pt x="2020" y="1697"/>
                  </a:lnTo>
                  <a:lnTo>
                    <a:pt x="1965" y="1676"/>
                  </a:lnTo>
                  <a:lnTo>
                    <a:pt x="1907" y="1628"/>
                  </a:lnTo>
                  <a:lnTo>
                    <a:pt x="1855" y="1570"/>
                  </a:lnTo>
                  <a:lnTo>
                    <a:pt x="1799" y="1536"/>
                  </a:lnTo>
                  <a:lnTo>
                    <a:pt x="1747" y="1500"/>
                  </a:lnTo>
                  <a:lnTo>
                    <a:pt x="1691" y="1455"/>
                  </a:lnTo>
                  <a:lnTo>
                    <a:pt x="1639" y="1409"/>
                  </a:lnTo>
                  <a:lnTo>
                    <a:pt x="1586" y="1361"/>
                  </a:lnTo>
                  <a:lnTo>
                    <a:pt x="1531" y="1316"/>
                  </a:lnTo>
                  <a:lnTo>
                    <a:pt x="1475" y="1256"/>
                  </a:lnTo>
                  <a:lnTo>
                    <a:pt x="1423" y="1167"/>
                  </a:lnTo>
                  <a:lnTo>
                    <a:pt x="1367" y="1099"/>
                  </a:lnTo>
                  <a:lnTo>
                    <a:pt x="1317" y="1099"/>
                  </a:lnTo>
                  <a:lnTo>
                    <a:pt x="1269" y="1090"/>
                  </a:lnTo>
                  <a:lnTo>
                    <a:pt x="1219" y="1044"/>
                  </a:lnTo>
                  <a:lnTo>
                    <a:pt x="1166" y="1001"/>
                  </a:lnTo>
                  <a:lnTo>
                    <a:pt x="1113" y="955"/>
                  </a:lnTo>
                  <a:lnTo>
                    <a:pt x="1063" y="912"/>
                  </a:lnTo>
                  <a:lnTo>
                    <a:pt x="1012" y="869"/>
                  </a:lnTo>
                  <a:lnTo>
                    <a:pt x="960" y="826"/>
                  </a:lnTo>
                  <a:lnTo>
                    <a:pt x="912" y="783"/>
                  </a:lnTo>
                  <a:lnTo>
                    <a:pt x="859" y="739"/>
                  </a:lnTo>
                  <a:lnTo>
                    <a:pt x="811" y="696"/>
                  </a:lnTo>
                  <a:lnTo>
                    <a:pt x="763" y="653"/>
                  </a:lnTo>
                  <a:lnTo>
                    <a:pt x="715" y="610"/>
                  </a:lnTo>
                  <a:lnTo>
                    <a:pt x="664" y="569"/>
                  </a:lnTo>
                  <a:lnTo>
                    <a:pt x="616" y="528"/>
                  </a:lnTo>
                  <a:lnTo>
                    <a:pt x="566" y="487"/>
                  </a:lnTo>
                  <a:lnTo>
                    <a:pt x="518" y="444"/>
                  </a:lnTo>
                  <a:lnTo>
                    <a:pt x="468" y="403"/>
                  </a:lnTo>
                  <a:lnTo>
                    <a:pt x="420" y="363"/>
                  </a:lnTo>
                  <a:lnTo>
                    <a:pt x="374" y="319"/>
                  </a:lnTo>
                  <a:lnTo>
                    <a:pt x="324" y="279"/>
                  </a:lnTo>
                  <a:lnTo>
                    <a:pt x="278" y="240"/>
                  </a:lnTo>
                  <a:lnTo>
                    <a:pt x="232" y="199"/>
                  </a:lnTo>
                  <a:lnTo>
                    <a:pt x="184" y="159"/>
                  </a:lnTo>
                  <a:lnTo>
                    <a:pt x="139" y="118"/>
                  </a:lnTo>
                  <a:lnTo>
                    <a:pt x="91" y="77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0" name="Freeform 390"/>
            <p:cNvSpPr>
              <a:spLocks noChangeAspect="1"/>
            </p:cNvSpPr>
            <p:nvPr/>
          </p:nvSpPr>
          <p:spPr bwMode="auto">
            <a:xfrm>
              <a:off x="1634" y="2259"/>
              <a:ext cx="1805" cy="1549"/>
            </a:xfrm>
            <a:custGeom>
              <a:avLst/>
              <a:gdLst/>
              <a:ahLst/>
              <a:cxnLst>
                <a:cxn ang="0">
                  <a:pos x="4171" y="3578"/>
                </a:cxn>
                <a:cxn ang="0">
                  <a:pos x="4036" y="3463"/>
                </a:cxn>
                <a:cxn ang="0">
                  <a:pos x="3904" y="3348"/>
                </a:cxn>
                <a:cxn ang="0">
                  <a:pos x="3772" y="3235"/>
                </a:cxn>
                <a:cxn ang="0">
                  <a:pos x="3643" y="3067"/>
                </a:cxn>
                <a:cxn ang="0">
                  <a:pos x="3511" y="2825"/>
                </a:cxn>
                <a:cxn ang="0">
                  <a:pos x="3384" y="2707"/>
                </a:cxn>
                <a:cxn ang="0">
                  <a:pos x="3256" y="2628"/>
                </a:cxn>
                <a:cxn ang="0">
                  <a:pos x="3134" y="2544"/>
                </a:cxn>
                <a:cxn ang="0">
                  <a:pos x="3012" y="2457"/>
                </a:cxn>
                <a:cxn ang="0">
                  <a:pos x="2892" y="2361"/>
                </a:cxn>
                <a:cxn ang="0">
                  <a:pos x="2772" y="2268"/>
                </a:cxn>
                <a:cxn ang="0">
                  <a:pos x="2652" y="2184"/>
                </a:cxn>
                <a:cxn ang="0">
                  <a:pos x="2534" y="2112"/>
                </a:cxn>
                <a:cxn ang="0">
                  <a:pos x="2419" y="2037"/>
                </a:cxn>
                <a:cxn ang="0">
                  <a:pos x="2304" y="1951"/>
                </a:cxn>
                <a:cxn ang="0">
                  <a:pos x="2188" y="1833"/>
                </a:cxn>
                <a:cxn ang="0">
                  <a:pos x="2076" y="1725"/>
                </a:cxn>
                <a:cxn ang="0">
                  <a:pos x="1968" y="1658"/>
                </a:cxn>
                <a:cxn ang="0">
                  <a:pos x="1857" y="1567"/>
                </a:cxn>
                <a:cxn ang="0">
                  <a:pos x="1747" y="1497"/>
                </a:cxn>
                <a:cxn ang="0">
                  <a:pos x="1639" y="1406"/>
                </a:cxn>
                <a:cxn ang="0">
                  <a:pos x="1531" y="1315"/>
                </a:cxn>
                <a:cxn ang="0">
                  <a:pos x="1423" y="1173"/>
                </a:cxn>
                <a:cxn ang="0">
                  <a:pos x="1320" y="1108"/>
                </a:cxn>
                <a:cxn ang="0">
                  <a:pos x="1217" y="1044"/>
                </a:cxn>
                <a:cxn ang="0">
                  <a:pos x="1116" y="957"/>
                </a:cxn>
                <a:cxn ang="0">
                  <a:pos x="1013" y="866"/>
                </a:cxn>
                <a:cxn ang="0">
                  <a:pos x="912" y="782"/>
                </a:cxn>
                <a:cxn ang="0">
                  <a:pos x="811" y="693"/>
                </a:cxn>
                <a:cxn ang="0">
                  <a:pos x="710" y="612"/>
                </a:cxn>
                <a:cxn ang="0">
                  <a:pos x="612" y="528"/>
                </a:cxn>
                <a:cxn ang="0">
                  <a:pos x="518" y="444"/>
                </a:cxn>
                <a:cxn ang="0">
                  <a:pos x="420" y="360"/>
                </a:cxn>
                <a:cxn ang="0">
                  <a:pos x="324" y="280"/>
                </a:cxn>
                <a:cxn ang="0">
                  <a:pos x="233" y="199"/>
                </a:cxn>
                <a:cxn ang="0">
                  <a:pos x="137" y="117"/>
                </a:cxn>
                <a:cxn ang="0">
                  <a:pos x="45" y="38"/>
                </a:cxn>
              </a:cxnLst>
              <a:rect l="0" t="0" r="r" b="b"/>
              <a:pathLst>
                <a:path w="4240" h="3636">
                  <a:moveTo>
                    <a:pt x="4240" y="3636"/>
                  </a:moveTo>
                  <a:lnTo>
                    <a:pt x="4171" y="3578"/>
                  </a:lnTo>
                  <a:lnTo>
                    <a:pt x="4103" y="3521"/>
                  </a:lnTo>
                  <a:lnTo>
                    <a:pt x="4036" y="3463"/>
                  </a:lnTo>
                  <a:lnTo>
                    <a:pt x="3971" y="3405"/>
                  </a:lnTo>
                  <a:lnTo>
                    <a:pt x="3904" y="3348"/>
                  </a:lnTo>
                  <a:lnTo>
                    <a:pt x="3839" y="3293"/>
                  </a:lnTo>
                  <a:lnTo>
                    <a:pt x="3772" y="3235"/>
                  </a:lnTo>
                  <a:lnTo>
                    <a:pt x="3710" y="3180"/>
                  </a:lnTo>
                  <a:lnTo>
                    <a:pt x="3643" y="3067"/>
                  </a:lnTo>
                  <a:lnTo>
                    <a:pt x="3575" y="2930"/>
                  </a:lnTo>
                  <a:lnTo>
                    <a:pt x="3511" y="2825"/>
                  </a:lnTo>
                  <a:lnTo>
                    <a:pt x="3448" y="2757"/>
                  </a:lnTo>
                  <a:lnTo>
                    <a:pt x="3384" y="2707"/>
                  </a:lnTo>
                  <a:lnTo>
                    <a:pt x="3321" y="2659"/>
                  </a:lnTo>
                  <a:lnTo>
                    <a:pt x="3256" y="2628"/>
                  </a:lnTo>
                  <a:lnTo>
                    <a:pt x="3196" y="2592"/>
                  </a:lnTo>
                  <a:lnTo>
                    <a:pt x="3134" y="2544"/>
                  </a:lnTo>
                  <a:lnTo>
                    <a:pt x="3072" y="2501"/>
                  </a:lnTo>
                  <a:lnTo>
                    <a:pt x="3012" y="2457"/>
                  </a:lnTo>
                  <a:lnTo>
                    <a:pt x="2952" y="2412"/>
                  </a:lnTo>
                  <a:lnTo>
                    <a:pt x="2892" y="2361"/>
                  </a:lnTo>
                  <a:lnTo>
                    <a:pt x="2832" y="2316"/>
                  </a:lnTo>
                  <a:lnTo>
                    <a:pt x="2772" y="2268"/>
                  </a:lnTo>
                  <a:lnTo>
                    <a:pt x="2709" y="2217"/>
                  </a:lnTo>
                  <a:lnTo>
                    <a:pt x="2652" y="2184"/>
                  </a:lnTo>
                  <a:lnTo>
                    <a:pt x="2594" y="2153"/>
                  </a:lnTo>
                  <a:lnTo>
                    <a:pt x="2534" y="2112"/>
                  </a:lnTo>
                  <a:lnTo>
                    <a:pt x="2476" y="2078"/>
                  </a:lnTo>
                  <a:lnTo>
                    <a:pt x="2419" y="2037"/>
                  </a:lnTo>
                  <a:lnTo>
                    <a:pt x="2361" y="1982"/>
                  </a:lnTo>
                  <a:lnTo>
                    <a:pt x="2304" y="1951"/>
                  </a:lnTo>
                  <a:lnTo>
                    <a:pt x="2248" y="1905"/>
                  </a:lnTo>
                  <a:lnTo>
                    <a:pt x="2188" y="1833"/>
                  </a:lnTo>
                  <a:lnTo>
                    <a:pt x="2133" y="1778"/>
                  </a:lnTo>
                  <a:lnTo>
                    <a:pt x="2076" y="1725"/>
                  </a:lnTo>
                  <a:lnTo>
                    <a:pt x="2020" y="1685"/>
                  </a:lnTo>
                  <a:lnTo>
                    <a:pt x="1968" y="1658"/>
                  </a:lnTo>
                  <a:lnTo>
                    <a:pt x="1912" y="1613"/>
                  </a:lnTo>
                  <a:lnTo>
                    <a:pt x="1857" y="1567"/>
                  </a:lnTo>
                  <a:lnTo>
                    <a:pt x="1802" y="1538"/>
                  </a:lnTo>
                  <a:lnTo>
                    <a:pt x="1747" y="1497"/>
                  </a:lnTo>
                  <a:lnTo>
                    <a:pt x="1694" y="1452"/>
                  </a:lnTo>
                  <a:lnTo>
                    <a:pt x="1639" y="1406"/>
                  </a:lnTo>
                  <a:lnTo>
                    <a:pt x="1586" y="1361"/>
                  </a:lnTo>
                  <a:lnTo>
                    <a:pt x="1531" y="1315"/>
                  </a:lnTo>
                  <a:lnTo>
                    <a:pt x="1480" y="1260"/>
                  </a:lnTo>
                  <a:lnTo>
                    <a:pt x="1423" y="1173"/>
                  </a:lnTo>
                  <a:lnTo>
                    <a:pt x="1370" y="1116"/>
                  </a:lnTo>
                  <a:lnTo>
                    <a:pt x="1320" y="1108"/>
                  </a:lnTo>
                  <a:lnTo>
                    <a:pt x="1269" y="1089"/>
                  </a:lnTo>
                  <a:lnTo>
                    <a:pt x="1217" y="1044"/>
                  </a:lnTo>
                  <a:lnTo>
                    <a:pt x="1166" y="1000"/>
                  </a:lnTo>
                  <a:lnTo>
                    <a:pt x="1116" y="957"/>
                  </a:lnTo>
                  <a:lnTo>
                    <a:pt x="1063" y="909"/>
                  </a:lnTo>
                  <a:lnTo>
                    <a:pt x="1013" y="866"/>
                  </a:lnTo>
                  <a:lnTo>
                    <a:pt x="962" y="825"/>
                  </a:lnTo>
                  <a:lnTo>
                    <a:pt x="912" y="782"/>
                  </a:lnTo>
                  <a:lnTo>
                    <a:pt x="861" y="739"/>
                  </a:lnTo>
                  <a:lnTo>
                    <a:pt x="811" y="693"/>
                  </a:lnTo>
                  <a:lnTo>
                    <a:pt x="763" y="655"/>
                  </a:lnTo>
                  <a:lnTo>
                    <a:pt x="710" y="612"/>
                  </a:lnTo>
                  <a:lnTo>
                    <a:pt x="662" y="568"/>
                  </a:lnTo>
                  <a:lnTo>
                    <a:pt x="612" y="528"/>
                  </a:lnTo>
                  <a:lnTo>
                    <a:pt x="566" y="484"/>
                  </a:lnTo>
                  <a:lnTo>
                    <a:pt x="518" y="444"/>
                  </a:lnTo>
                  <a:lnTo>
                    <a:pt x="468" y="400"/>
                  </a:lnTo>
                  <a:lnTo>
                    <a:pt x="420" y="360"/>
                  </a:lnTo>
                  <a:lnTo>
                    <a:pt x="374" y="321"/>
                  </a:lnTo>
                  <a:lnTo>
                    <a:pt x="324" y="280"/>
                  </a:lnTo>
                  <a:lnTo>
                    <a:pt x="278" y="240"/>
                  </a:lnTo>
                  <a:lnTo>
                    <a:pt x="233" y="199"/>
                  </a:lnTo>
                  <a:lnTo>
                    <a:pt x="185" y="158"/>
                  </a:lnTo>
                  <a:lnTo>
                    <a:pt x="137" y="117"/>
                  </a:lnTo>
                  <a:lnTo>
                    <a:pt x="91" y="79"/>
                  </a:lnTo>
                  <a:lnTo>
                    <a:pt x="45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1" name="Freeform 391"/>
            <p:cNvSpPr>
              <a:spLocks noChangeAspect="1"/>
            </p:cNvSpPr>
            <p:nvPr/>
          </p:nvSpPr>
          <p:spPr bwMode="auto">
            <a:xfrm>
              <a:off x="2233" y="2735"/>
              <a:ext cx="1222" cy="1066"/>
            </a:xfrm>
            <a:custGeom>
              <a:avLst/>
              <a:gdLst/>
              <a:ahLst/>
              <a:cxnLst>
                <a:cxn ang="0">
                  <a:pos x="2870" y="2503"/>
                </a:cxn>
                <a:cxn ang="0">
                  <a:pos x="2800" y="2446"/>
                </a:cxn>
                <a:cxn ang="0">
                  <a:pos x="2735" y="2388"/>
                </a:cxn>
                <a:cxn ang="0">
                  <a:pos x="2668" y="2331"/>
                </a:cxn>
                <a:cxn ang="0">
                  <a:pos x="2601" y="2273"/>
                </a:cxn>
                <a:cxn ang="0">
                  <a:pos x="2536" y="2218"/>
                </a:cxn>
                <a:cxn ang="0">
                  <a:pos x="2469" y="2160"/>
                </a:cxn>
                <a:cxn ang="0">
                  <a:pos x="2404" y="2105"/>
                </a:cxn>
                <a:cxn ang="0">
                  <a:pos x="2337" y="2047"/>
                </a:cxn>
                <a:cxn ang="0">
                  <a:pos x="2272" y="1944"/>
                </a:cxn>
                <a:cxn ang="0">
                  <a:pos x="2207" y="1803"/>
                </a:cxn>
                <a:cxn ang="0">
                  <a:pos x="2140" y="1692"/>
                </a:cxn>
                <a:cxn ang="0">
                  <a:pos x="2078" y="1625"/>
                </a:cxn>
                <a:cxn ang="0">
                  <a:pos x="2016" y="1579"/>
                </a:cxn>
                <a:cxn ang="0">
                  <a:pos x="1951" y="1527"/>
                </a:cxn>
                <a:cxn ang="0">
                  <a:pos x="1888" y="1491"/>
                </a:cxn>
                <a:cxn ang="0">
                  <a:pos x="1824" y="1447"/>
                </a:cxn>
                <a:cxn ang="0">
                  <a:pos x="1764" y="1399"/>
                </a:cxn>
                <a:cxn ang="0">
                  <a:pos x="1704" y="1363"/>
                </a:cxn>
                <a:cxn ang="0">
                  <a:pos x="1639" y="1323"/>
                </a:cxn>
                <a:cxn ang="0">
                  <a:pos x="1579" y="1275"/>
                </a:cxn>
                <a:cxn ang="0">
                  <a:pos x="1519" y="1227"/>
                </a:cxn>
                <a:cxn ang="0">
                  <a:pos x="1459" y="1179"/>
                </a:cxn>
                <a:cxn ang="0">
                  <a:pos x="1396" y="1128"/>
                </a:cxn>
                <a:cxn ang="0">
                  <a:pos x="1341" y="1080"/>
                </a:cxn>
                <a:cxn ang="0">
                  <a:pos x="1279" y="1042"/>
                </a:cxn>
                <a:cxn ang="0">
                  <a:pos x="1224" y="1011"/>
                </a:cxn>
                <a:cxn ang="0">
                  <a:pos x="1164" y="977"/>
                </a:cxn>
                <a:cxn ang="0">
                  <a:pos x="1108" y="939"/>
                </a:cxn>
                <a:cxn ang="0">
                  <a:pos x="1048" y="898"/>
                </a:cxn>
                <a:cxn ang="0">
                  <a:pos x="991" y="852"/>
                </a:cxn>
                <a:cxn ang="0">
                  <a:pos x="936" y="821"/>
                </a:cxn>
                <a:cxn ang="0">
                  <a:pos x="876" y="787"/>
                </a:cxn>
                <a:cxn ang="0">
                  <a:pos x="818" y="720"/>
                </a:cxn>
                <a:cxn ang="0">
                  <a:pos x="760" y="655"/>
                </a:cxn>
                <a:cxn ang="0">
                  <a:pos x="708" y="600"/>
                </a:cxn>
                <a:cxn ang="0">
                  <a:pos x="650" y="547"/>
                </a:cxn>
                <a:cxn ang="0">
                  <a:pos x="595" y="511"/>
                </a:cxn>
                <a:cxn ang="0">
                  <a:pos x="540" y="473"/>
                </a:cxn>
                <a:cxn ang="0">
                  <a:pos x="484" y="439"/>
                </a:cxn>
                <a:cxn ang="0">
                  <a:pos x="432" y="413"/>
                </a:cxn>
                <a:cxn ang="0">
                  <a:pos x="376" y="367"/>
                </a:cxn>
                <a:cxn ang="0">
                  <a:pos x="321" y="322"/>
                </a:cxn>
                <a:cxn ang="0">
                  <a:pos x="268" y="276"/>
                </a:cxn>
                <a:cxn ang="0">
                  <a:pos x="216" y="231"/>
                </a:cxn>
                <a:cxn ang="0">
                  <a:pos x="160" y="185"/>
                </a:cxn>
                <a:cxn ang="0">
                  <a:pos x="108" y="135"/>
                </a:cxn>
                <a:cxn ang="0">
                  <a:pos x="52" y="53"/>
                </a:cxn>
                <a:cxn ang="0">
                  <a:pos x="0" y="0"/>
                </a:cxn>
              </a:cxnLst>
              <a:rect l="0" t="0" r="r" b="b"/>
              <a:pathLst>
                <a:path w="2870" h="2503">
                  <a:moveTo>
                    <a:pt x="2870" y="2503"/>
                  </a:moveTo>
                  <a:lnTo>
                    <a:pt x="2800" y="2446"/>
                  </a:lnTo>
                  <a:lnTo>
                    <a:pt x="2735" y="2388"/>
                  </a:lnTo>
                  <a:lnTo>
                    <a:pt x="2668" y="2331"/>
                  </a:lnTo>
                  <a:lnTo>
                    <a:pt x="2601" y="2273"/>
                  </a:lnTo>
                  <a:lnTo>
                    <a:pt x="2536" y="2218"/>
                  </a:lnTo>
                  <a:lnTo>
                    <a:pt x="2469" y="2160"/>
                  </a:lnTo>
                  <a:lnTo>
                    <a:pt x="2404" y="2105"/>
                  </a:lnTo>
                  <a:lnTo>
                    <a:pt x="2337" y="2047"/>
                  </a:lnTo>
                  <a:lnTo>
                    <a:pt x="2272" y="1944"/>
                  </a:lnTo>
                  <a:lnTo>
                    <a:pt x="2207" y="1803"/>
                  </a:lnTo>
                  <a:lnTo>
                    <a:pt x="2140" y="1692"/>
                  </a:lnTo>
                  <a:lnTo>
                    <a:pt x="2078" y="1625"/>
                  </a:lnTo>
                  <a:lnTo>
                    <a:pt x="2016" y="1579"/>
                  </a:lnTo>
                  <a:lnTo>
                    <a:pt x="1951" y="1527"/>
                  </a:lnTo>
                  <a:lnTo>
                    <a:pt x="1888" y="1491"/>
                  </a:lnTo>
                  <a:lnTo>
                    <a:pt x="1824" y="1447"/>
                  </a:lnTo>
                  <a:lnTo>
                    <a:pt x="1764" y="1399"/>
                  </a:lnTo>
                  <a:lnTo>
                    <a:pt x="1704" y="1363"/>
                  </a:lnTo>
                  <a:lnTo>
                    <a:pt x="1639" y="1323"/>
                  </a:lnTo>
                  <a:lnTo>
                    <a:pt x="1579" y="1275"/>
                  </a:lnTo>
                  <a:lnTo>
                    <a:pt x="1519" y="1227"/>
                  </a:lnTo>
                  <a:lnTo>
                    <a:pt x="1459" y="1179"/>
                  </a:lnTo>
                  <a:lnTo>
                    <a:pt x="1396" y="1128"/>
                  </a:lnTo>
                  <a:lnTo>
                    <a:pt x="1341" y="1080"/>
                  </a:lnTo>
                  <a:lnTo>
                    <a:pt x="1279" y="1042"/>
                  </a:lnTo>
                  <a:lnTo>
                    <a:pt x="1224" y="1011"/>
                  </a:lnTo>
                  <a:lnTo>
                    <a:pt x="1164" y="977"/>
                  </a:lnTo>
                  <a:lnTo>
                    <a:pt x="1108" y="939"/>
                  </a:lnTo>
                  <a:lnTo>
                    <a:pt x="1048" y="898"/>
                  </a:lnTo>
                  <a:lnTo>
                    <a:pt x="991" y="852"/>
                  </a:lnTo>
                  <a:lnTo>
                    <a:pt x="936" y="821"/>
                  </a:lnTo>
                  <a:lnTo>
                    <a:pt x="876" y="787"/>
                  </a:lnTo>
                  <a:lnTo>
                    <a:pt x="818" y="720"/>
                  </a:lnTo>
                  <a:lnTo>
                    <a:pt x="760" y="655"/>
                  </a:lnTo>
                  <a:lnTo>
                    <a:pt x="708" y="600"/>
                  </a:lnTo>
                  <a:lnTo>
                    <a:pt x="650" y="547"/>
                  </a:lnTo>
                  <a:lnTo>
                    <a:pt x="595" y="511"/>
                  </a:lnTo>
                  <a:lnTo>
                    <a:pt x="540" y="473"/>
                  </a:lnTo>
                  <a:lnTo>
                    <a:pt x="484" y="439"/>
                  </a:lnTo>
                  <a:lnTo>
                    <a:pt x="432" y="413"/>
                  </a:lnTo>
                  <a:lnTo>
                    <a:pt x="376" y="367"/>
                  </a:lnTo>
                  <a:lnTo>
                    <a:pt x="321" y="322"/>
                  </a:lnTo>
                  <a:lnTo>
                    <a:pt x="268" y="276"/>
                  </a:lnTo>
                  <a:lnTo>
                    <a:pt x="216" y="231"/>
                  </a:lnTo>
                  <a:lnTo>
                    <a:pt x="160" y="185"/>
                  </a:lnTo>
                  <a:lnTo>
                    <a:pt x="108" y="135"/>
                  </a:lnTo>
                  <a:lnTo>
                    <a:pt x="52" y="5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2" name="Freeform 392"/>
            <p:cNvSpPr>
              <a:spLocks noChangeAspect="1"/>
            </p:cNvSpPr>
            <p:nvPr/>
          </p:nvSpPr>
          <p:spPr bwMode="auto">
            <a:xfrm>
              <a:off x="1647" y="2255"/>
              <a:ext cx="562" cy="478"/>
            </a:xfrm>
            <a:custGeom>
              <a:avLst/>
              <a:gdLst/>
              <a:ahLst/>
              <a:cxnLst>
                <a:cxn ang="0">
                  <a:pos x="1322" y="1123"/>
                </a:cxn>
                <a:cxn ang="0">
                  <a:pos x="1269" y="1087"/>
                </a:cxn>
                <a:cxn ang="0">
                  <a:pos x="1219" y="1042"/>
                </a:cxn>
                <a:cxn ang="0">
                  <a:pos x="1166" y="998"/>
                </a:cxn>
                <a:cxn ang="0">
                  <a:pos x="1114" y="955"/>
                </a:cxn>
                <a:cxn ang="0">
                  <a:pos x="1063" y="912"/>
                </a:cxn>
                <a:cxn ang="0">
                  <a:pos x="1013" y="869"/>
                </a:cxn>
                <a:cxn ang="0">
                  <a:pos x="962" y="823"/>
                </a:cxn>
                <a:cxn ang="0">
                  <a:pos x="914" y="780"/>
                </a:cxn>
                <a:cxn ang="0">
                  <a:pos x="862" y="739"/>
                </a:cxn>
                <a:cxn ang="0">
                  <a:pos x="814" y="696"/>
                </a:cxn>
                <a:cxn ang="0">
                  <a:pos x="763" y="653"/>
                </a:cxn>
                <a:cxn ang="0">
                  <a:pos x="713" y="610"/>
                </a:cxn>
                <a:cxn ang="0">
                  <a:pos x="662" y="569"/>
                </a:cxn>
                <a:cxn ang="0">
                  <a:pos x="614" y="526"/>
                </a:cxn>
                <a:cxn ang="0">
                  <a:pos x="564" y="485"/>
                </a:cxn>
                <a:cxn ang="0">
                  <a:pos x="518" y="442"/>
                </a:cxn>
                <a:cxn ang="0">
                  <a:pos x="470" y="403"/>
                </a:cxn>
                <a:cxn ang="0">
                  <a:pos x="420" y="362"/>
                </a:cxn>
                <a:cxn ang="0">
                  <a:pos x="374" y="319"/>
                </a:cxn>
                <a:cxn ang="0">
                  <a:pos x="326" y="278"/>
                </a:cxn>
                <a:cxn ang="0">
                  <a:pos x="281" y="238"/>
                </a:cxn>
                <a:cxn ang="0">
                  <a:pos x="230" y="197"/>
                </a:cxn>
                <a:cxn ang="0">
                  <a:pos x="185" y="156"/>
                </a:cxn>
                <a:cxn ang="0">
                  <a:pos x="139" y="118"/>
                </a:cxn>
                <a:cxn ang="0">
                  <a:pos x="94" y="79"/>
                </a:cxn>
                <a:cxn ang="0">
                  <a:pos x="46" y="38"/>
                </a:cxn>
                <a:cxn ang="0">
                  <a:pos x="0" y="0"/>
                </a:cxn>
              </a:cxnLst>
              <a:rect l="0" t="0" r="r" b="b"/>
              <a:pathLst>
                <a:path w="1322" h="1123">
                  <a:moveTo>
                    <a:pt x="1322" y="1123"/>
                  </a:moveTo>
                  <a:lnTo>
                    <a:pt x="1269" y="1087"/>
                  </a:lnTo>
                  <a:lnTo>
                    <a:pt x="1219" y="1042"/>
                  </a:lnTo>
                  <a:lnTo>
                    <a:pt x="1166" y="998"/>
                  </a:lnTo>
                  <a:lnTo>
                    <a:pt x="1114" y="955"/>
                  </a:lnTo>
                  <a:lnTo>
                    <a:pt x="1063" y="912"/>
                  </a:lnTo>
                  <a:lnTo>
                    <a:pt x="1013" y="869"/>
                  </a:lnTo>
                  <a:lnTo>
                    <a:pt x="962" y="823"/>
                  </a:lnTo>
                  <a:lnTo>
                    <a:pt x="914" y="780"/>
                  </a:lnTo>
                  <a:lnTo>
                    <a:pt x="862" y="739"/>
                  </a:lnTo>
                  <a:lnTo>
                    <a:pt x="814" y="696"/>
                  </a:lnTo>
                  <a:lnTo>
                    <a:pt x="763" y="653"/>
                  </a:lnTo>
                  <a:lnTo>
                    <a:pt x="713" y="610"/>
                  </a:lnTo>
                  <a:lnTo>
                    <a:pt x="662" y="569"/>
                  </a:lnTo>
                  <a:lnTo>
                    <a:pt x="614" y="526"/>
                  </a:lnTo>
                  <a:lnTo>
                    <a:pt x="564" y="485"/>
                  </a:lnTo>
                  <a:lnTo>
                    <a:pt x="518" y="442"/>
                  </a:lnTo>
                  <a:lnTo>
                    <a:pt x="470" y="403"/>
                  </a:lnTo>
                  <a:lnTo>
                    <a:pt x="420" y="362"/>
                  </a:lnTo>
                  <a:lnTo>
                    <a:pt x="374" y="319"/>
                  </a:lnTo>
                  <a:lnTo>
                    <a:pt x="326" y="278"/>
                  </a:lnTo>
                  <a:lnTo>
                    <a:pt x="281" y="238"/>
                  </a:lnTo>
                  <a:lnTo>
                    <a:pt x="230" y="197"/>
                  </a:lnTo>
                  <a:lnTo>
                    <a:pt x="185" y="156"/>
                  </a:lnTo>
                  <a:lnTo>
                    <a:pt x="139" y="118"/>
                  </a:lnTo>
                  <a:lnTo>
                    <a:pt x="94" y="79"/>
                  </a:lnTo>
                  <a:lnTo>
                    <a:pt x="46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3" name="Freeform 393"/>
            <p:cNvSpPr>
              <a:spLocks noChangeAspect="1"/>
            </p:cNvSpPr>
            <p:nvPr/>
          </p:nvSpPr>
          <p:spPr bwMode="auto">
            <a:xfrm>
              <a:off x="2246" y="2737"/>
              <a:ext cx="1223" cy="1058"/>
            </a:xfrm>
            <a:custGeom>
              <a:avLst/>
              <a:gdLst/>
              <a:ahLst/>
              <a:cxnLst>
                <a:cxn ang="0">
                  <a:pos x="2870" y="2484"/>
                </a:cxn>
                <a:cxn ang="0">
                  <a:pos x="2803" y="2426"/>
                </a:cxn>
                <a:cxn ang="0">
                  <a:pos x="2736" y="2369"/>
                </a:cxn>
                <a:cxn ang="0">
                  <a:pos x="2669" y="2311"/>
                </a:cxn>
                <a:cxn ang="0">
                  <a:pos x="2604" y="2254"/>
                </a:cxn>
                <a:cxn ang="0">
                  <a:pos x="2537" y="2198"/>
                </a:cxn>
                <a:cxn ang="0">
                  <a:pos x="2470" y="2141"/>
                </a:cxn>
                <a:cxn ang="0">
                  <a:pos x="2405" y="2086"/>
                </a:cxn>
                <a:cxn ang="0">
                  <a:pos x="2338" y="2030"/>
                </a:cxn>
                <a:cxn ang="0">
                  <a:pos x="2275" y="1934"/>
                </a:cxn>
                <a:cxn ang="0">
                  <a:pos x="2206" y="1790"/>
                </a:cxn>
                <a:cxn ang="0">
                  <a:pos x="2143" y="1675"/>
                </a:cxn>
                <a:cxn ang="0">
                  <a:pos x="2076" y="1608"/>
                </a:cxn>
                <a:cxn ang="0">
                  <a:pos x="2011" y="1558"/>
                </a:cxn>
                <a:cxn ang="0">
                  <a:pos x="1949" y="1507"/>
                </a:cxn>
                <a:cxn ang="0">
                  <a:pos x="1889" y="1466"/>
                </a:cxn>
                <a:cxn ang="0">
                  <a:pos x="1827" y="1418"/>
                </a:cxn>
                <a:cxn ang="0">
                  <a:pos x="1762" y="1368"/>
                </a:cxn>
                <a:cxn ang="0">
                  <a:pos x="1702" y="1337"/>
                </a:cxn>
                <a:cxn ang="0">
                  <a:pos x="1642" y="1303"/>
                </a:cxn>
                <a:cxn ang="0">
                  <a:pos x="1579" y="1255"/>
                </a:cxn>
                <a:cxn ang="0">
                  <a:pos x="1519" y="1205"/>
                </a:cxn>
                <a:cxn ang="0">
                  <a:pos x="1459" y="1154"/>
                </a:cxn>
                <a:cxn ang="0">
                  <a:pos x="1399" y="1104"/>
                </a:cxn>
                <a:cxn ang="0">
                  <a:pos x="1339" y="1054"/>
                </a:cxn>
                <a:cxn ang="0">
                  <a:pos x="1282" y="1015"/>
                </a:cxn>
                <a:cxn ang="0">
                  <a:pos x="1219" y="982"/>
                </a:cxn>
                <a:cxn ang="0">
                  <a:pos x="1164" y="955"/>
                </a:cxn>
                <a:cxn ang="0">
                  <a:pos x="1107" y="910"/>
                </a:cxn>
                <a:cxn ang="0">
                  <a:pos x="1049" y="874"/>
                </a:cxn>
                <a:cxn ang="0">
                  <a:pos x="991" y="833"/>
                </a:cxn>
                <a:cxn ang="0">
                  <a:pos x="931" y="802"/>
                </a:cxn>
                <a:cxn ang="0">
                  <a:pos x="879" y="778"/>
                </a:cxn>
                <a:cxn ang="0">
                  <a:pos x="821" y="718"/>
                </a:cxn>
                <a:cxn ang="0">
                  <a:pos x="763" y="650"/>
                </a:cxn>
                <a:cxn ang="0">
                  <a:pos x="706" y="588"/>
                </a:cxn>
                <a:cxn ang="0">
                  <a:pos x="648" y="526"/>
                </a:cxn>
                <a:cxn ang="0">
                  <a:pos x="593" y="482"/>
                </a:cxn>
                <a:cxn ang="0">
                  <a:pos x="538" y="446"/>
                </a:cxn>
                <a:cxn ang="0">
                  <a:pos x="483" y="425"/>
                </a:cxn>
                <a:cxn ang="0">
                  <a:pos x="427" y="398"/>
                </a:cxn>
                <a:cxn ang="0">
                  <a:pos x="377" y="353"/>
                </a:cxn>
                <a:cxn ang="0">
                  <a:pos x="322" y="307"/>
                </a:cxn>
                <a:cxn ang="0">
                  <a:pos x="267" y="259"/>
                </a:cxn>
                <a:cxn ang="0">
                  <a:pos x="211" y="214"/>
                </a:cxn>
                <a:cxn ang="0">
                  <a:pos x="161" y="168"/>
                </a:cxn>
                <a:cxn ang="0">
                  <a:pos x="106" y="125"/>
                </a:cxn>
                <a:cxn ang="0">
                  <a:pos x="51" y="43"/>
                </a:cxn>
                <a:cxn ang="0">
                  <a:pos x="0" y="0"/>
                </a:cxn>
              </a:cxnLst>
              <a:rect l="0" t="0" r="r" b="b"/>
              <a:pathLst>
                <a:path w="2870" h="2484">
                  <a:moveTo>
                    <a:pt x="2870" y="2484"/>
                  </a:moveTo>
                  <a:lnTo>
                    <a:pt x="2803" y="2426"/>
                  </a:lnTo>
                  <a:lnTo>
                    <a:pt x="2736" y="2369"/>
                  </a:lnTo>
                  <a:lnTo>
                    <a:pt x="2669" y="2311"/>
                  </a:lnTo>
                  <a:lnTo>
                    <a:pt x="2604" y="2254"/>
                  </a:lnTo>
                  <a:lnTo>
                    <a:pt x="2537" y="2198"/>
                  </a:lnTo>
                  <a:lnTo>
                    <a:pt x="2470" y="2141"/>
                  </a:lnTo>
                  <a:lnTo>
                    <a:pt x="2405" y="2086"/>
                  </a:lnTo>
                  <a:lnTo>
                    <a:pt x="2338" y="2030"/>
                  </a:lnTo>
                  <a:lnTo>
                    <a:pt x="2275" y="1934"/>
                  </a:lnTo>
                  <a:lnTo>
                    <a:pt x="2206" y="1790"/>
                  </a:lnTo>
                  <a:lnTo>
                    <a:pt x="2143" y="1675"/>
                  </a:lnTo>
                  <a:lnTo>
                    <a:pt x="2076" y="1608"/>
                  </a:lnTo>
                  <a:lnTo>
                    <a:pt x="2011" y="1558"/>
                  </a:lnTo>
                  <a:lnTo>
                    <a:pt x="1949" y="1507"/>
                  </a:lnTo>
                  <a:lnTo>
                    <a:pt x="1889" y="1466"/>
                  </a:lnTo>
                  <a:lnTo>
                    <a:pt x="1827" y="1418"/>
                  </a:lnTo>
                  <a:lnTo>
                    <a:pt x="1762" y="1368"/>
                  </a:lnTo>
                  <a:lnTo>
                    <a:pt x="1702" y="1337"/>
                  </a:lnTo>
                  <a:lnTo>
                    <a:pt x="1642" y="1303"/>
                  </a:lnTo>
                  <a:lnTo>
                    <a:pt x="1579" y="1255"/>
                  </a:lnTo>
                  <a:lnTo>
                    <a:pt x="1519" y="1205"/>
                  </a:lnTo>
                  <a:lnTo>
                    <a:pt x="1459" y="1154"/>
                  </a:lnTo>
                  <a:lnTo>
                    <a:pt x="1399" y="1104"/>
                  </a:lnTo>
                  <a:lnTo>
                    <a:pt x="1339" y="1054"/>
                  </a:lnTo>
                  <a:lnTo>
                    <a:pt x="1282" y="1015"/>
                  </a:lnTo>
                  <a:lnTo>
                    <a:pt x="1219" y="982"/>
                  </a:lnTo>
                  <a:lnTo>
                    <a:pt x="1164" y="955"/>
                  </a:lnTo>
                  <a:lnTo>
                    <a:pt x="1107" y="910"/>
                  </a:lnTo>
                  <a:lnTo>
                    <a:pt x="1049" y="874"/>
                  </a:lnTo>
                  <a:lnTo>
                    <a:pt x="991" y="833"/>
                  </a:lnTo>
                  <a:lnTo>
                    <a:pt x="931" y="802"/>
                  </a:lnTo>
                  <a:lnTo>
                    <a:pt x="879" y="778"/>
                  </a:lnTo>
                  <a:lnTo>
                    <a:pt x="821" y="718"/>
                  </a:lnTo>
                  <a:lnTo>
                    <a:pt x="763" y="650"/>
                  </a:lnTo>
                  <a:lnTo>
                    <a:pt x="706" y="588"/>
                  </a:lnTo>
                  <a:lnTo>
                    <a:pt x="648" y="526"/>
                  </a:lnTo>
                  <a:lnTo>
                    <a:pt x="593" y="482"/>
                  </a:lnTo>
                  <a:lnTo>
                    <a:pt x="538" y="446"/>
                  </a:lnTo>
                  <a:lnTo>
                    <a:pt x="483" y="425"/>
                  </a:lnTo>
                  <a:lnTo>
                    <a:pt x="427" y="398"/>
                  </a:lnTo>
                  <a:lnTo>
                    <a:pt x="377" y="353"/>
                  </a:lnTo>
                  <a:lnTo>
                    <a:pt x="322" y="307"/>
                  </a:lnTo>
                  <a:lnTo>
                    <a:pt x="267" y="259"/>
                  </a:lnTo>
                  <a:lnTo>
                    <a:pt x="211" y="214"/>
                  </a:lnTo>
                  <a:lnTo>
                    <a:pt x="161" y="168"/>
                  </a:lnTo>
                  <a:lnTo>
                    <a:pt x="106" y="125"/>
                  </a:lnTo>
                  <a:lnTo>
                    <a:pt x="51" y="4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4" name="Freeform 394"/>
            <p:cNvSpPr>
              <a:spLocks noChangeAspect="1"/>
            </p:cNvSpPr>
            <p:nvPr/>
          </p:nvSpPr>
          <p:spPr bwMode="auto">
            <a:xfrm>
              <a:off x="1659" y="2250"/>
              <a:ext cx="563" cy="481"/>
            </a:xfrm>
            <a:custGeom>
              <a:avLst/>
              <a:gdLst/>
              <a:ahLst/>
              <a:cxnLst>
                <a:cxn ang="0">
                  <a:pos x="1324" y="1128"/>
                </a:cxn>
                <a:cxn ang="0">
                  <a:pos x="1272" y="1085"/>
                </a:cxn>
                <a:cxn ang="0">
                  <a:pos x="1221" y="1042"/>
                </a:cxn>
                <a:cxn ang="0">
                  <a:pos x="1168" y="996"/>
                </a:cxn>
                <a:cxn ang="0">
                  <a:pos x="1118" y="953"/>
                </a:cxn>
                <a:cxn ang="0">
                  <a:pos x="1065" y="910"/>
                </a:cxn>
                <a:cxn ang="0">
                  <a:pos x="1017" y="867"/>
                </a:cxn>
                <a:cxn ang="0">
                  <a:pos x="965" y="824"/>
                </a:cxn>
                <a:cxn ang="0">
                  <a:pos x="917" y="780"/>
                </a:cxn>
                <a:cxn ang="0">
                  <a:pos x="864" y="737"/>
                </a:cxn>
                <a:cxn ang="0">
                  <a:pos x="816" y="694"/>
                </a:cxn>
                <a:cxn ang="0">
                  <a:pos x="768" y="651"/>
                </a:cxn>
                <a:cxn ang="0">
                  <a:pos x="715" y="610"/>
                </a:cxn>
                <a:cxn ang="0">
                  <a:pos x="665" y="567"/>
                </a:cxn>
                <a:cxn ang="0">
                  <a:pos x="617" y="526"/>
                </a:cxn>
                <a:cxn ang="0">
                  <a:pos x="569" y="485"/>
                </a:cxn>
                <a:cxn ang="0">
                  <a:pos x="518" y="444"/>
                </a:cxn>
                <a:cxn ang="0">
                  <a:pos x="473" y="401"/>
                </a:cxn>
                <a:cxn ang="0">
                  <a:pos x="425" y="360"/>
                </a:cxn>
                <a:cxn ang="0">
                  <a:pos x="374" y="320"/>
                </a:cxn>
                <a:cxn ang="0">
                  <a:pos x="329" y="279"/>
                </a:cxn>
                <a:cxn ang="0">
                  <a:pos x="281" y="238"/>
                </a:cxn>
                <a:cxn ang="0">
                  <a:pos x="233" y="200"/>
                </a:cxn>
                <a:cxn ang="0">
                  <a:pos x="187" y="159"/>
                </a:cxn>
                <a:cxn ang="0">
                  <a:pos x="141" y="118"/>
                </a:cxn>
                <a:cxn ang="0">
                  <a:pos x="93" y="77"/>
                </a:cxn>
                <a:cxn ang="0">
                  <a:pos x="48" y="41"/>
                </a:cxn>
                <a:cxn ang="0">
                  <a:pos x="0" y="0"/>
                </a:cxn>
              </a:cxnLst>
              <a:rect l="0" t="0" r="r" b="b"/>
              <a:pathLst>
                <a:path w="1324" h="1128">
                  <a:moveTo>
                    <a:pt x="1324" y="1128"/>
                  </a:moveTo>
                  <a:lnTo>
                    <a:pt x="1272" y="1085"/>
                  </a:lnTo>
                  <a:lnTo>
                    <a:pt x="1221" y="1042"/>
                  </a:lnTo>
                  <a:lnTo>
                    <a:pt x="1168" y="996"/>
                  </a:lnTo>
                  <a:lnTo>
                    <a:pt x="1118" y="953"/>
                  </a:lnTo>
                  <a:lnTo>
                    <a:pt x="1065" y="910"/>
                  </a:lnTo>
                  <a:lnTo>
                    <a:pt x="1017" y="867"/>
                  </a:lnTo>
                  <a:lnTo>
                    <a:pt x="965" y="824"/>
                  </a:lnTo>
                  <a:lnTo>
                    <a:pt x="917" y="780"/>
                  </a:lnTo>
                  <a:lnTo>
                    <a:pt x="864" y="737"/>
                  </a:lnTo>
                  <a:lnTo>
                    <a:pt x="816" y="694"/>
                  </a:lnTo>
                  <a:lnTo>
                    <a:pt x="768" y="651"/>
                  </a:lnTo>
                  <a:lnTo>
                    <a:pt x="715" y="610"/>
                  </a:lnTo>
                  <a:lnTo>
                    <a:pt x="665" y="567"/>
                  </a:lnTo>
                  <a:lnTo>
                    <a:pt x="617" y="526"/>
                  </a:lnTo>
                  <a:lnTo>
                    <a:pt x="569" y="485"/>
                  </a:lnTo>
                  <a:lnTo>
                    <a:pt x="518" y="444"/>
                  </a:lnTo>
                  <a:lnTo>
                    <a:pt x="473" y="401"/>
                  </a:lnTo>
                  <a:lnTo>
                    <a:pt x="425" y="360"/>
                  </a:lnTo>
                  <a:lnTo>
                    <a:pt x="374" y="320"/>
                  </a:lnTo>
                  <a:lnTo>
                    <a:pt x="329" y="279"/>
                  </a:lnTo>
                  <a:lnTo>
                    <a:pt x="281" y="238"/>
                  </a:lnTo>
                  <a:lnTo>
                    <a:pt x="233" y="200"/>
                  </a:lnTo>
                  <a:lnTo>
                    <a:pt x="187" y="159"/>
                  </a:lnTo>
                  <a:lnTo>
                    <a:pt x="141" y="118"/>
                  </a:lnTo>
                  <a:lnTo>
                    <a:pt x="93" y="77"/>
                  </a:lnTo>
                  <a:lnTo>
                    <a:pt x="48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5" name="Freeform 395"/>
            <p:cNvSpPr>
              <a:spLocks noChangeAspect="1"/>
            </p:cNvSpPr>
            <p:nvPr/>
          </p:nvSpPr>
          <p:spPr bwMode="auto">
            <a:xfrm>
              <a:off x="2259" y="2734"/>
              <a:ext cx="1226" cy="1055"/>
            </a:xfrm>
            <a:custGeom>
              <a:avLst/>
              <a:gdLst/>
              <a:ahLst/>
              <a:cxnLst>
                <a:cxn ang="0">
                  <a:pos x="2875" y="2477"/>
                </a:cxn>
                <a:cxn ang="0">
                  <a:pos x="2806" y="2419"/>
                </a:cxn>
                <a:cxn ang="0">
                  <a:pos x="2739" y="2361"/>
                </a:cxn>
                <a:cxn ang="0">
                  <a:pos x="2674" y="2304"/>
                </a:cxn>
                <a:cxn ang="0">
                  <a:pos x="2604" y="2249"/>
                </a:cxn>
                <a:cxn ang="0">
                  <a:pos x="2537" y="2191"/>
                </a:cxn>
                <a:cxn ang="0">
                  <a:pos x="2475" y="2136"/>
                </a:cxn>
                <a:cxn ang="0">
                  <a:pos x="2407" y="2078"/>
                </a:cxn>
                <a:cxn ang="0">
                  <a:pos x="2343" y="2023"/>
                </a:cxn>
                <a:cxn ang="0">
                  <a:pos x="2275" y="1941"/>
                </a:cxn>
                <a:cxn ang="0">
                  <a:pos x="2208" y="1802"/>
                </a:cxn>
                <a:cxn ang="0">
                  <a:pos x="2146" y="1675"/>
                </a:cxn>
                <a:cxn ang="0">
                  <a:pos x="2079" y="1601"/>
                </a:cxn>
                <a:cxn ang="0">
                  <a:pos x="2016" y="1538"/>
                </a:cxn>
                <a:cxn ang="0">
                  <a:pos x="1954" y="1488"/>
                </a:cxn>
                <a:cxn ang="0">
                  <a:pos x="1889" y="1442"/>
                </a:cxn>
                <a:cxn ang="0">
                  <a:pos x="1827" y="1387"/>
                </a:cxn>
                <a:cxn ang="0">
                  <a:pos x="1764" y="1339"/>
                </a:cxn>
                <a:cxn ang="0">
                  <a:pos x="1704" y="1313"/>
                </a:cxn>
                <a:cxn ang="0">
                  <a:pos x="1644" y="1286"/>
                </a:cxn>
                <a:cxn ang="0">
                  <a:pos x="1582" y="1243"/>
                </a:cxn>
                <a:cxn ang="0">
                  <a:pos x="1522" y="1197"/>
                </a:cxn>
                <a:cxn ang="0">
                  <a:pos x="1460" y="1145"/>
                </a:cxn>
                <a:cxn ang="0">
                  <a:pos x="1400" y="1094"/>
                </a:cxn>
                <a:cxn ang="0">
                  <a:pos x="1342" y="1044"/>
                </a:cxn>
                <a:cxn ang="0">
                  <a:pos x="1282" y="1001"/>
                </a:cxn>
                <a:cxn ang="0">
                  <a:pos x="1224" y="969"/>
                </a:cxn>
                <a:cxn ang="0">
                  <a:pos x="1167" y="938"/>
                </a:cxn>
                <a:cxn ang="0">
                  <a:pos x="1107" y="895"/>
                </a:cxn>
                <a:cxn ang="0">
                  <a:pos x="1049" y="852"/>
                </a:cxn>
                <a:cxn ang="0">
                  <a:pos x="992" y="806"/>
                </a:cxn>
                <a:cxn ang="0">
                  <a:pos x="934" y="770"/>
                </a:cxn>
                <a:cxn ang="0">
                  <a:pos x="879" y="746"/>
                </a:cxn>
                <a:cxn ang="0">
                  <a:pos x="821" y="705"/>
                </a:cxn>
                <a:cxn ang="0">
                  <a:pos x="764" y="655"/>
                </a:cxn>
                <a:cxn ang="0">
                  <a:pos x="708" y="602"/>
                </a:cxn>
                <a:cxn ang="0">
                  <a:pos x="651" y="542"/>
                </a:cxn>
                <a:cxn ang="0">
                  <a:pos x="596" y="497"/>
                </a:cxn>
                <a:cxn ang="0">
                  <a:pos x="538" y="461"/>
                </a:cxn>
                <a:cxn ang="0">
                  <a:pos x="485" y="420"/>
                </a:cxn>
                <a:cxn ang="0">
                  <a:pos x="430" y="377"/>
                </a:cxn>
                <a:cxn ang="0">
                  <a:pos x="375" y="331"/>
                </a:cxn>
                <a:cxn ang="0">
                  <a:pos x="322" y="288"/>
                </a:cxn>
                <a:cxn ang="0">
                  <a:pos x="269" y="249"/>
                </a:cxn>
                <a:cxn ang="0">
                  <a:pos x="214" y="209"/>
                </a:cxn>
                <a:cxn ang="0">
                  <a:pos x="161" y="165"/>
                </a:cxn>
                <a:cxn ang="0">
                  <a:pos x="106" y="120"/>
                </a:cxn>
                <a:cxn ang="0">
                  <a:pos x="53" y="48"/>
                </a:cxn>
                <a:cxn ang="0">
                  <a:pos x="0" y="0"/>
                </a:cxn>
              </a:cxnLst>
              <a:rect l="0" t="0" r="r" b="b"/>
              <a:pathLst>
                <a:path w="2875" h="2477">
                  <a:moveTo>
                    <a:pt x="2875" y="2477"/>
                  </a:moveTo>
                  <a:lnTo>
                    <a:pt x="2806" y="2419"/>
                  </a:lnTo>
                  <a:lnTo>
                    <a:pt x="2739" y="2361"/>
                  </a:lnTo>
                  <a:lnTo>
                    <a:pt x="2674" y="2304"/>
                  </a:lnTo>
                  <a:lnTo>
                    <a:pt x="2604" y="2249"/>
                  </a:lnTo>
                  <a:lnTo>
                    <a:pt x="2537" y="2191"/>
                  </a:lnTo>
                  <a:lnTo>
                    <a:pt x="2475" y="2136"/>
                  </a:lnTo>
                  <a:lnTo>
                    <a:pt x="2407" y="2078"/>
                  </a:lnTo>
                  <a:lnTo>
                    <a:pt x="2343" y="2023"/>
                  </a:lnTo>
                  <a:lnTo>
                    <a:pt x="2275" y="1941"/>
                  </a:lnTo>
                  <a:lnTo>
                    <a:pt x="2208" y="1802"/>
                  </a:lnTo>
                  <a:lnTo>
                    <a:pt x="2146" y="1675"/>
                  </a:lnTo>
                  <a:lnTo>
                    <a:pt x="2079" y="1601"/>
                  </a:lnTo>
                  <a:lnTo>
                    <a:pt x="2016" y="1538"/>
                  </a:lnTo>
                  <a:lnTo>
                    <a:pt x="1954" y="1488"/>
                  </a:lnTo>
                  <a:lnTo>
                    <a:pt x="1889" y="1442"/>
                  </a:lnTo>
                  <a:lnTo>
                    <a:pt x="1827" y="1387"/>
                  </a:lnTo>
                  <a:lnTo>
                    <a:pt x="1764" y="1339"/>
                  </a:lnTo>
                  <a:lnTo>
                    <a:pt x="1704" y="1313"/>
                  </a:lnTo>
                  <a:lnTo>
                    <a:pt x="1644" y="1286"/>
                  </a:lnTo>
                  <a:lnTo>
                    <a:pt x="1582" y="1243"/>
                  </a:lnTo>
                  <a:lnTo>
                    <a:pt x="1522" y="1197"/>
                  </a:lnTo>
                  <a:lnTo>
                    <a:pt x="1460" y="1145"/>
                  </a:lnTo>
                  <a:lnTo>
                    <a:pt x="1400" y="1094"/>
                  </a:lnTo>
                  <a:lnTo>
                    <a:pt x="1342" y="1044"/>
                  </a:lnTo>
                  <a:lnTo>
                    <a:pt x="1282" y="1001"/>
                  </a:lnTo>
                  <a:lnTo>
                    <a:pt x="1224" y="969"/>
                  </a:lnTo>
                  <a:lnTo>
                    <a:pt x="1167" y="938"/>
                  </a:lnTo>
                  <a:lnTo>
                    <a:pt x="1107" y="895"/>
                  </a:lnTo>
                  <a:lnTo>
                    <a:pt x="1049" y="852"/>
                  </a:lnTo>
                  <a:lnTo>
                    <a:pt x="992" y="806"/>
                  </a:lnTo>
                  <a:lnTo>
                    <a:pt x="934" y="770"/>
                  </a:lnTo>
                  <a:lnTo>
                    <a:pt x="879" y="746"/>
                  </a:lnTo>
                  <a:lnTo>
                    <a:pt x="821" y="705"/>
                  </a:lnTo>
                  <a:lnTo>
                    <a:pt x="764" y="655"/>
                  </a:lnTo>
                  <a:lnTo>
                    <a:pt x="708" y="602"/>
                  </a:lnTo>
                  <a:lnTo>
                    <a:pt x="651" y="542"/>
                  </a:lnTo>
                  <a:lnTo>
                    <a:pt x="596" y="497"/>
                  </a:lnTo>
                  <a:lnTo>
                    <a:pt x="538" y="461"/>
                  </a:lnTo>
                  <a:lnTo>
                    <a:pt x="485" y="420"/>
                  </a:lnTo>
                  <a:lnTo>
                    <a:pt x="430" y="377"/>
                  </a:lnTo>
                  <a:lnTo>
                    <a:pt x="375" y="331"/>
                  </a:lnTo>
                  <a:lnTo>
                    <a:pt x="322" y="288"/>
                  </a:lnTo>
                  <a:lnTo>
                    <a:pt x="269" y="249"/>
                  </a:lnTo>
                  <a:lnTo>
                    <a:pt x="214" y="209"/>
                  </a:lnTo>
                  <a:lnTo>
                    <a:pt x="161" y="165"/>
                  </a:lnTo>
                  <a:lnTo>
                    <a:pt x="106" y="120"/>
                  </a:lnTo>
                  <a:lnTo>
                    <a:pt x="53" y="4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6" name="Freeform 396"/>
            <p:cNvSpPr>
              <a:spLocks noChangeAspect="1"/>
            </p:cNvSpPr>
            <p:nvPr/>
          </p:nvSpPr>
          <p:spPr bwMode="auto">
            <a:xfrm>
              <a:off x="1672" y="2246"/>
              <a:ext cx="565" cy="479"/>
            </a:xfrm>
            <a:custGeom>
              <a:avLst/>
              <a:gdLst/>
              <a:ahLst/>
              <a:cxnLst>
                <a:cxn ang="0">
                  <a:pos x="1325" y="1123"/>
                </a:cxn>
                <a:cxn ang="0">
                  <a:pos x="1274" y="1082"/>
                </a:cxn>
                <a:cxn ang="0">
                  <a:pos x="1221" y="1039"/>
                </a:cxn>
                <a:cxn ang="0">
                  <a:pos x="1169" y="998"/>
                </a:cxn>
                <a:cxn ang="0">
                  <a:pos x="1118" y="950"/>
                </a:cxn>
                <a:cxn ang="0">
                  <a:pos x="1066" y="907"/>
                </a:cxn>
                <a:cxn ang="0">
                  <a:pos x="1018" y="864"/>
                </a:cxn>
                <a:cxn ang="0">
                  <a:pos x="965" y="821"/>
                </a:cxn>
                <a:cxn ang="0">
                  <a:pos x="917" y="777"/>
                </a:cxn>
                <a:cxn ang="0">
                  <a:pos x="864" y="734"/>
                </a:cxn>
                <a:cxn ang="0">
                  <a:pos x="816" y="696"/>
                </a:cxn>
                <a:cxn ang="0">
                  <a:pos x="763" y="650"/>
                </a:cxn>
                <a:cxn ang="0">
                  <a:pos x="715" y="607"/>
                </a:cxn>
                <a:cxn ang="0">
                  <a:pos x="665" y="569"/>
                </a:cxn>
                <a:cxn ang="0">
                  <a:pos x="617" y="525"/>
                </a:cxn>
                <a:cxn ang="0">
                  <a:pos x="569" y="485"/>
                </a:cxn>
                <a:cxn ang="0">
                  <a:pos x="521" y="441"/>
                </a:cxn>
                <a:cxn ang="0">
                  <a:pos x="473" y="401"/>
                </a:cxn>
                <a:cxn ang="0">
                  <a:pos x="425" y="360"/>
                </a:cxn>
                <a:cxn ang="0">
                  <a:pos x="377" y="319"/>
                </a:cxn>
                <a:cxn ang="0">
                  <a:pos x="329" y="281"/>
                </a:cxn>
                <a:cxn ang="0">
                  <a:pos x="281" y="237"/>
                </a:cxn>
                <a:cxn ang="0">
                  <a:pos x="233" y="199"/>
                </a:cxn>
                <a:cxn ang="0">
                  <a:pos x="185" y="158"/>
                </a:cxn>
                <a:cxn ang="0">
                  <a:pos x="139" y="120"/>
                </a:cxn>
                <a:cxn ang="0">
                  <a:pos x="94" y="79"/>
                </a:cxn>
                <a:cxn ang="0">
                  <a:pos x="46" y="38"/>
                </a:cxn>
                <a:cxn ang="0">
                  <a:pos x="0" y="0"/>
                </a:cxn>
              </a:cxnLst>
              <a:rect l="0" t="0" r="r" b="b"/>
              <a:pathLst>
                <a:path w="1325" h="1123">
                  <a:moveTo>
                    <a:pt x="1325" y="1123"/>
                  </a:moveTo>
                  <a:lnTo>
                    <a:pt x="1274" y="1082"/>
                  </a:lnTo>
                  <a:lnTo>
                    <a:pt x="1221" y="1039"/>
                  </a:lnTo>
                  <a:lnTo>
                    <a:pt x="1169" y="998"/>
                  </a:lnTo>
                  <a:lnTo>
                    <a:pt x="1118" y="950"/>
                  </a:lnTo>
                  <a:lnTo>
                    <a:pt x="1066" y="907"/>
                  </a:lnTo>
                  <a:lnTo>
                    <a:pt x="1018" y="864"/>
                  </a:lnTo>
                  <a:lnTo>
                    <a:pt x="965" y="821"/>
                  </a:lnTo>
                  <a:lnTo>
                    <a:pt x="917" y="777"/>
                  </a:lnTo>
                  <a:lnTo>
                    <a:pt x="864" y="734"/>
                  </a:lnTo>
                  <a:lnTo>
                    <a:pt x="816" y="696"/>
                  </a:lnTo>
                  <a:lnTo>
                    <a:pt x="763" y="650"/>
                  </a:lnTo>
                  <a:lnTo>
                    <a:pt x="715" y="607"/>
                  </a:lnTo>
                  <a:lnTo>
                    <a:pt x="665" y="569"/>
                  </a:lnTo>
                  <a:lnTo>
                    <a:pt x="617" y="525"/>
                  </a:lnTo>
                  <a:lnTo>
                    <a:pt x="569" y="485"/>
                  </a:lnTo>
                  <a:lnTo>
                    <a:pt x="521" y="441"/>
                  </a:lnTo>
                  <a:lnTo>
                    <a:pt x="473" y="401"/>
                  </a:lnTo>
                  <a:lnTo>
                    <a:pt x="425" y="360"/>
                  </a:lnTo>
                  <a:lnTo>
                    <a:pt x="377" y="319"/>
                  </a:lnTo>
                  <a:lnTo>
                    <a:pt x="329" y="281"/>
                  </a:lnTo>
                  <a:lnTo>
                    <a:pt x="281" y="237"/>
                  </a:lnTo>
                  <a:lnTo>
                    <a:pt x="233" y="199"/>
                  </a:lnTo>
                  <a:lnTo>
                    <a:pt x="185" y="158"/>
                  </a:lnTo>
                  <a:lnTo>
                    <a:pt x="139" y="120"/>
                  </a:lnTo>
                  <a:lnTo>
                    <a:pt x="94" y="79"/>
                  </a:lnTo>
                  <a:lnTo>
                    <a:pt x="46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7" name="Freeform 397"/>
            <p:cNvSpPr>
              <a:spLocks noChangeAspect="1"/>
            </p:cNvSpPr>
            <p:nvPr/>
          </p:nvSpPr>
          <p:spPr bwMode="auto">
            <a:xfrm>
              <a:off x="1687" y="2242"/>
              <a:ext cx="1812" cy="1541"/>
            </a:xfrm>
            <a:custGeom>
              <a:avLst/>
              <a:gdLst/>
              <a:ahLst/>
              <a:cxnLst>
                <a:cxn ang="0">
                  <a:pos x="4182" y="3560"/>
                </a:cxn>
                <a:cxn ang="0">
                  <a:pos x="4048" y="3447"/>
                </a:cxn>
                <a:cxn ang="0">
                  <a:pos x="3916" y="3332"/>
                </a:cxn>
                <a:cxn ang="0">
                  <a:pos x="3786" y="3221"/>
                </a:cxn>
                <a:cxn ang="0">
                  <a:pos x="3654" y="3099"/>
                </a:cxn>
                <a:cxn ang="0">
                  <a:pos x="3520" y="2825"/>
                </a:cxn>
                <a:cxn ang="0">
                  <a:pos x="3395" y="2667"/>
                </a:cxn>
                <a:cxn ang="0">
                  <a:pos x="3268" y="2568"/>
                </a:cxn>
                <a:cxn ang="0">
                  <a:pos x="3141" y="2453"/>
                </a:cxn>
                <a:cxn ang="0">
                  <a:pos x="3019" y="2417"/>
                </a:cxn>
                <a:cxn ang="0">
                  <a:pos x="2899" y="2336"/>
                </a:cxn>
                <a:cxn ang="0">
                  <a:pos x="2779" y="2235"/>
                </a:cxn>
                <a:cxn ang="0">
                  <a:pos x="2656" y="2136"/>
                </a:cxn>
                <a:cxn ang="0">
                  <a:pos x="2541" y="2069"/>
                </a:cxn>
                <a:cxn ang="0">
                  <a:pos x="2423" y="1980"/>
                </a:cxn>
                <a:cxn ang="0">
                  <a:pos x="2308" y="1884"/>
                </a:cxn>
                <a:cxn ang="0">
                  <a:pos x="2195" y="1839"/>
                </a:cxn>
                <a:cxn ang="0">
                  <a:pos x="2083" y="1762"/>
                </a:cxn>
                <a:cxn ang="0">
                  <a:pos x="1972" y="1661"/>
                </a:cxn>
                <a:cxn ang="0">
                  <a:pos x="1862" y="1563"/>
                </a:cxn>
                <a:cxn ang="0">
                  <a:pos x="1749" y="1457"/>
                </a:cxn>
                <a:cxn ang="0">
                  <a:pos x="1643" y="1388"/>
                </a:cxn>
                <a:cxn ang="0">
                  <a:pos x="1535" y="1308"/>
                </a:cxn>
                <a:cxn ang="0">
                  <a:pos x="1430" y="1200"/>
                </a:cxn>
                <a:cxn ang="0">
                  <a:pos x="1324" y="1116"/>
                </a:cxn>
                <a:cxn ang="0">
                  <a:pos x="1219" y="1039"/>
                </a:cxn>
                <a:cxn ang="0">
                  <a:pos x="1115" y="953"/>
                </a:cxn>
                <a:cxn ang="0">
                  <a:pos x="1015" y="867"/>
                </a:cxn>
                <a:cxn ang="0">
                  <a:pos x="914" y="780"/>
                </a:cxn>
                <a:cxn ang="0">
                  <a:pos x="813" y="694"/>
                </a:cxn>
                <a:cxn ang="0">
                  <a:pos x="712" y="610"/>
                </a:cxn>
                <a:cxn ang="0">
                  <a:pos x="614" y="526"/>
                </a:cxn>
                <a:cxn ang="0">
                  <a:pos x="516" y="442"/>
                </a:cxn>
                <a:cxn ang="0">
                  <a:pos x="422" y="360"/>
                </a:cxn>
                <a:cxn ang="0">
                  <a:pos x="324" y="279"/>
                </a:cxn>
                <a:cxn ang="0">
                  <a:pos x="232" y="197"/>
                </a:cxn>
                <a:cxn ang="0">
                  <a:pos x="136" y="118"/>
                </a:cxn>
                <a:cxn ang="0">
                  <a:pos x="45" y="39"/>
                </a:cxn>
              </a:cxnLst>
              <a:rect l="0" t="0" r="r" b="b"/>
              <a:pathLst>
                <a:path w="4252" h="3617">
                  <a:moveTo>
                    <a:pt x="4252" y="3617"/>
                  </a:moveTo>
                  <a:lnTo>
                    <a:pt x="4182" y="3560"/>
                  </a:lnTo>
                  <a:lnTo>
                    <a:pt x="4118" y="3502"/>
                  </a:lnTo>
                  <a:lnTo>
                    <a:pt x="4048" y="3447"/>
                  </a:lnTo>
                  <a:lnTo>
                    <a:pt x="3981" y="3389"/>
                  </a:lnTo>
                  <a:lnTo>
                    <a:pt x="3916" y="3332"/>
                  </a:lnTo>
                  <a:lnTo>
                    <a:pt x="3849" y="3276"/>
                  </a:lnTo>
                  <a:lnTo>
                    <a:pt x="3786" y="3221"/>
                  </a:lnTo>
                  <a:lnTo>
                    <a:pt x="3719" y="3164"/>
                  </a:lnTo>
                  <a:lnTo>
                    <a:pt x="3654" y="3099"/>
                  </a:lnTo>
                  <a:lnTo>
                    <a:pt x="3587" y="2960"/>
                  </a:lnTo>
                  <a:lnTo>
                    <a:pt x="3520" y="2825"/>
                  </a:lnTo>
                  <a:lnTo>
                    <a:pt x="3458" y="2744"/>
                  </a:lnTo>
                  <a:lnTo>
                    <a:pt x="3395" y="2667"/>
                  </a:lnTo>
                  <a:lnTo>
                    <a:pt x="3331" y="2614"/>
                  </a:lnTo>
                  <a:lnTo>
                    <a:pt x="3268" y="2568"/>
                  </a:lnTo>
                  <a:lnTo>
                    <a:pt x="3203" y="2501"/>
                  </a:lnTo>
                  <a:lnTo>
                    <a:pt x="3141" y="2453"/>
                  </a:lnTo>
                  <a:lnTo>
                    <a:pt x="3081" y="2439"/>
                  </a:lnTo>
                  <a:lnTo>
                    <a:pt x="3019" y="2417"/>
                  </a:lnTo>
                  <a:lnTo>
                    <a:pt x="2959" y="2379"/>
                  </a:lnTo>
                  <a:lnTo>
                    <a:pt x="2899" y="2336"/>
                  </a:lnTo>
                  <a:lnTo>
                    <a:pt x="2839" y="2285"/>
                  </a:lnTo>
                  <a:lnTo>
                    <a:pt x="2779" y="2235"/>
                  </a:lnTo>
                  <a:lnTo>
                    <a:pt x="2719" y="2182"/>
                  </a:lnTo>
                  <a:lnTo>
                    <a:pt x="2656" y="2136"/>
                  </a:lnTo>
                  <a:lnTo>
                    <a:pt x="2599" y="2100"/>
                  </a:lnTo>
                  <a:lnTo>
                    <a:pt x="2541" y="2069"/>
                  </a:lnTo>
                  <a:lnTo>
                    <a:pt x="2483" y="2026"/>
                  </a:lnTo>
                  <a:lnTo>
                    <a:pt x="2423" y="1980"/>
                  </a:lnTo>
                  <a:lnTo>
                    <a:pt x="2366" y="1928"/>
                  </a:lnTo>
                  <a:lnTo>
                    <a:pt x="2308" y="1884"/>
                  </a:lnTo>
                  <a:lnTo>
                    <a:pt x="2253" y="1860"/>
                  </a:lnTo>
                  <a:lnTo>
                    <a:pt x="2195" y="1839"/>
                  </a:lnTo>
                  <a:lnTo>
                    <a:pt x="2143" y="1808"/>
                  </a:lnTo>
                  <a:lnTo>
                    <a:pt x="2083" y="1762"/>
                  </a:lnTo>
                  <a:lnTo>
                    <a:pt x="2027" y="1707"/>
                  </a:lnTo>
                  <a:lnTo>
                    <a:pt x="1972" y="1661"/>
                  </a:lnTo>
                  <a:lnTo>
                    <a:pt x="1917" y="1618"/>
                  </a:lnTo>
                  <a:lnTo>
                    <a:pt x="1862" y="1563"/>
                  </a:lnTo>
                  <a:lnTo>
                    <a:pt x="1804" y="1503"/>
                  </a:lnTo>
                  <a:lnTo>
                    <a:pt x="1749" y="1457"/>
                  </a:lnTo>
                  <a:lnTo>
                    <a:pt x="1699" y="1416"/>
                  </a:lnTo>
                  <a:lnTo>
                    <a:pt x="1643" y="1388"/>
                  </a:lnTo>
                  <a:lnTo>
                    <a:pt x="1591" y="1356"/>
                  </a:lnTo>
                  <a:lnTo>
                    <a:pt x="1535" y="1308"/>
                  </a:lnTo>
                  <a:lnTo>
                    <a:pt x="1483" y="1263"/>
                  </a:lnTo>
                  <a:lnTo>
                    <a:pt x="1430" y="1200"/>
                  </a:lnTo>
                  <a:lnTo>
                    <a:pt x="1375" y="1145"/>
                  </a:lnTo>
                  <a:lnTo>
                    <a:pt x="1324" y="1116"/>
                  </a:lnTo>
                  <a:lnTo>
                    <a:pt x="1271" y="1085"/>
                  </a:lnTo>
                  <a:lnTo>
                    <a:pt x="1219" y="1039"/>
                  </a:lnTo>
                  <a:lnTo>
                    <a:pt x="1168" y="996"/>
                  </a:lnTo>
                  <a:lnTo>
                    <a:pt x="1115" y="953"/>
                  </a:lnTo>
                  <a:lnTo>
                    <a:pt x="1063" y="910"/>
                  </a:lnTo>
                  <a:lnTo>
                    <a:pt x="1015" y="867"/>
                  </a:lnTo>
                  <a:lnTo>
                    <a:pt x="964" y="823"/>
                  </a:lnTo>
                  <a:lnTo>
                    <a:pt x="914" y="780"/>
                  </a:lnTo>
                  <a:lnTo>
                    <a:pt x="864" y="737"/>
                  </a:lnTo>
                  <a:lnTo>
                    <a:pt x="813" y="694"/>
                  </a:lnTo>
                  <a:lnTo>
                    <a:pt x="763" y="651"/>
                  </a:lnTo>
                  <a:lnTo>
                    <a:pt x="712" y="610"/>
                  </a:lnTo>
                  <a:lnTo>
                    <a:pt x="664" y="567"/>
                  </a:lnTo>
                  <a:lnTo>
                    <a:pt x="614" y="526"/>
                  </a:lnTo>
                  <a:lnTo>
                    <a:pt x="566" y="483"/>
                  </a:lnTo>
                  <a:lnTo>
                    <a:pt x="516" y="442"/>
                  </a:lnTo>
                  <a:lnTo>
                    <a:pt x="468" y="401"/>
                  </a:lnTo>
                  <a:lnTo>
                    <a:pt x="422" y="360"/>
                  </a:lnTo>
                  <a:lnTo>
                    <a:pt x="372" y="319"/>
                  </a:lnTo>
                  <a:lnTo>
                    <a:pt x="324" y="279"/>
                  </a:lnTo>
                  <a:lnTo>
                    <a:pt x="278" y="238"/>
                  </a:lnTo>
                  <a:lnTo>
                    <a:pt x="232" y="197"/>
                  </a:lnTo>
                  <a:lnTo>
                    <a:pt x="182" y="156"/>
                  </a:lnTo>
                  <a:lnTo>
                    <a:pt x="136" y="118"/>
                  </a:lnTo>
                  <a:lnTo>
                    <a:pt x="91" y="79"/>
                  </a:lnTo>
                  <a:lnTo>
                    <a:pt x="45" y="3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8" name="Freeform 398"/>
            <p:cNvSpPr>
              <a:spLocks noChangeAspect="1"/>
            </p:cNvSpPr>
            <p:nvPr/>
          </p:nvSpPr>
          <p:spPr bwMode="auto">
            <a:xfrm>
              <a:off x="1699" y="2238"/>
              <a:ext cx="1814" cy="1540"/>
            </a:xfrm>
            <a:custGeom>
              <a:avLst/>
              <a:gdLst/>
              <a:ahLst/>
              <a:cxnLst>
                <a:cxn ang="0">
                  <a:pos x="4190" y="3557"/>
                </a:cxn>
                <a:cxn ang="0">
                  <a:pos x="4054" y="3441"/>
                </a:cxn>
                <a:cxn ang="0">
                  <a:pos x="3922" y="3329"/>
                </a:cxn>
                <a:cxn ang="0">
                  <a:pos x="3790" y="3216"/>
                </a:cxn>
                <a:cxn ang="0">
                  <a:pos x="3660" y="3105"/>
                </a:cxn>
                <a:cxn ang="0">
                  <a:pos x="3528" y="2829"/>
                </a:cxn>
                <a:cxn ang="0">
                  <a:pos x="3399" y="2640"/>
                </a:cxn>
                <a:cxn ang="0">
                  <a:pos x="3271" y="2549"/>
                </a:cxn>
                <a:cxn ang="0">
                  <a:pos x="3147" y="2431"/>
                </a:cxn>
                <a:cxn ang="0">
                  <a:pos x="3027" y="2405"/>
                </a:cxn>
                <a:cxn ang="0">
                  <a:pos x="2902" y="2325"/>
                </a:cxn>
                <a:cxn ang="0">
                  <a:pos x="2782" y="2225"/>
                </a:cxn>
                <a:cxn ang="0">
                  <a:pos x="2664" y="2129"/>
                </a:cxn>
                <a:cxn ang="0">
                  <a:pos x="2547" y="2057"/>
                </a:cxn>
                <a:cxn ang="0">
                  <a:pos x="2431" y="1963"/>
                </a:cxn>
                <a:cxn ang="0">
                  <a:pos x="2311" y="1860"/>
                </a:cxn>
                <a:cxn ang="0">
                  <a:pos x="2203" y="1829"/>
                </a:cxn>
                <a:cxn ang="0">
                  <a:pos x="2091" y="1771"/>
                </a:cxn>
                <a:cxn ang="0">
                  <a:pos x="1978" y="1675"/>
                </a:cxn>
                <a:cxn ang="0">
                  <a:pos x="1865" y="1562"/>
                </a:cxn>
                <a:cxn ang="0">
                  <a:pos x="1755" y="1440"/>
                </a:cxn>
                <a:cxn ang="0">
                  <a:pos x="1647" y="1377"/>
                </a:cxn>
                <a:cxn ang="0">
                  <a:pos x="1541" y="1301"/>
                </a:cxn>
                <a:cxn ang="0">
                  <a:pos x="1433" y="1202"/>
                </a:cxn>
                <a:cxn ang="0">
                  <a:pos x="1327" y="1111"/>
                </a:cxn>
                <a:cxn ang="0">
                  <a:pos x="1224" y="1036"/>
                </a:cxn>
                <a:cxn ang="0">
                  <a:pos x="1119" y="950"/>
                </a:cxn>
                <a:cxn ang="0">
                  <a:pos x="1018" y="864"/>
                </a:cxn>
                <a:cxn ang="0">
                  <a:pos x="915" y="777"/>
                </a:cxn>
                <a:cxn ang="0">
                  <a:pos x="819" y="691"/>
                </a:cxn>
                <a:cxn ang="0">
                  <a:pos x="716" y="607"/>
                </a:cxn>
                <a:cxn ang="0">
                  <a:pos x="620" y="523"/>
                </a:cxn>
                <a:cxn ang="0">
                  <a:pos x="521" y="441"/>
                </a:cxn>
                <a:cxn ang="0">
                  <a:pos x="423" y="360"/>
                </a:cxn>
                <a:cxn ang="0">
                  <a:pos x="327" y="278"/>
                </a:cxn>
                <a:cxn ang="0">
                  <a:pos x="233" y="199"/>
                </a:cxn>
                <a:cxn ang="0">
                  <a:pos x="140" y="117"/>
                </a:cxn>
                <a:cxn ang="0">
                  <a:pos x="46" y="40"/>
                </a:cxn>
              </a:cxnLst>
              <a:rect l="0" t="0" r="r" b="b"/>
              <a:pathLst>
                <a:path w="4258" h="3614">
                  <a:moveTo>
                    <a:pt x="4258" y="3614"/>
                  </a:moveTo>
                  <a:lnTo>
                    <a:pt x="4190" y="3557"/>
                  </a:lnTo>
                  <a:lnTo>
                    <a:pt x="4123" y="3499"/>
                  </a:lnTo>
                  <a:lnTo>
                    <a:pt x="4054" y="3441"/>
                  </a:lnTo>
                  <a:lnTo>
                    <a:pt x="3989" y="3384"/>
                  </a:lnTo>
                  <a:lnTo>
                    <a:pt x="3922" y="3329"/>
                  </a:lnTo>
                  <a:lnTo>
                    <a:pt x="3854" y="3271"/>
                  </a:lnTo>
                  <a:lnTo>
                    <a:pt x="3790" y="3216"/>
                  </a:lnTo>
                  <a:lnTo>
                    <a:pt x="3727" y="3161"/>
                  </a:lnTo>
                  <a:lnTo>
                    <a:pt x="3660" y="3105"/>
                  </a:lnTo>
                  <a:lnTo>
                    <a:pt x="3593" y="2971"/>
                  </a:lnTo>
                  <a:lnTo>
                    <a:pt x="3528" y="2829"/>
                  </a:lnTo>
                  <a:lnTo>
                    <a:pt x="3463" y="2738"/>
                  </a:lnTo>
                  <a:lnTo>
                    <a:pt x="3399" y="2640"/>
                  </a:lnTo>
                  <a:lnTo>
                    <a:pt x="3334" y="2592"/>
                  </a:lnTo>
                  <a:lnTo>
                    <a:pt x="3271" y="2549"/>
                  </a:lnTo>
                  <a:lnTo>
                    <a:pt x="3207" y="2479"/>
                  </a:lnTo>
                  <a:lnTo>
                    <a:pt x="3147" y="2431"/>
                  </a:lnTo>
                  <a:lnTo>
                    <a:pt x="3087" y="2419"/>
                  </a:lnTo>
                  <a:lnTo>
                    <a:pt x="3027" y="2405"/>
                  </a:lnTo>
                  <a:lnTo>
                    <a:pt x="2967" y="2369"/>
                  </a:lnTo>
                  <a:lnTo>
                    <a:pt x="2902" y="2325"/>
                  </a:lnTo>
                  <a:lnTo>
                    <a:pt x="2842" y="2277"/>
                  </a:lnTo>
                  <a:lnTo>
                    <a:pt x="2782" y="2225"/>
                  </a:lnTo>
                  <a:lnTo>
                    <a:pt x="2724" y="2174"/>
                  </a:lnTo>
                  <a:lnTo>
                    <a:pt x="2664" y="2129"/>
                  </a:lnTo>
                  <a:lnTo>
                    <a:pt x="2602" y="2090"/>
                  </a:lnTo>
                  <a:lnTo>
                    <a:pt x="2547" y="2057"/>
                  </a:lnTo>
                  <a:lnTo>
                    <a:pt x="2487" y="2013"/>
                  </a:lnTo>
                  <a:lnTo>
                    <a:pt x="2431" y="1963"/>
                  </a:lnTo>
                  <a:lnTo>
                    <a:pt x="2369" y="1913"/>
                  </a:lnTo>
                  <a:lnTo>
                    <a:pt x="2311" y="1860"/>
                  </a:lnTo>
                  <a:lnTo>
                    <a:pt x="2259" y="1833"/>
                  </a:lnTo>
                  <a:lnTo>
                    <a:pt x="2203" y="1829"/>
                  </a:lnTo>
                  <a:lnTo>
                    <a:pt x="2143" y="1809"/>
                  </a:lnTo>
                  <a:lnTo>
                    <a:pt x="2091" y="1771"/>
                  </a:lnTo>
                  <a:lnTo>
                    <a:pt x="2033" y="1721"/>
                  </a:lnTo>
                  <a:lnTo>
                    <a:pt x="1978" y="1675"/>
                  </a:lnTo>
                  <a:lnTo>
                    <a:pt x="1923" y="1629"/>
                  </a:lnTo>
                  <a:lnTo>
                    <a:pt x="1865" y="1562"/>
                  </a:lnTo>
                  <a:lnTo>
                    <a:pt x="1807" y="1488"/>
                  </a:lnTo>
                  <a:lnTo>
                    <a:pt x="1755" y="1440"/>
                  </a:lnTo>
                  <a:lnTo>
                    <a:pt x="1699" y="1401"/>
                  </a:lnTo>
                  <a:lnTo>
                    <a:pt x="1647" y="1377"/>
                  </a:lnTo>
                  <a:lnTo>
                    <a:pt x="1594" y="1346"/>
                  </a:lnTo>
                  <a:lnTo>
                    <a:pt x="1541" y="1301"/>
                  </a:lnTo>
                  <a:lnTo>
                    <a:pt x="1488" y="1257"/>
                  </a:lnTo>
                  <a:lnTo>
                    <a:pt x="1433" y="1202"/>
                  </a:lnTo>
                  <a:lnTo>
                    <a:pt x="1378" y="1147"/>
                  </a:lnTo>
                  <a:lnTo>
                    <a:pt x="1327" y="1111"/>
                  </a:lnTo>
                  <a:lnTo>
                    <a:pt x="1275" y="1080"/>
                  </a:lnTo>
                  <a:lnTo>
                    <a:pt x="1224" y="1036"/>
                  </a:lnTo>
                  <a:lnTo>
                    <a:pt x="1171" y="993"/>
                  </a:lnTo>
                  <a:lnTo>
                    <a:pt x="1119" y="950"/>
                  </a:lnTo>
                  <a:lnTo>
                    <a:pt x="1068" y="907"/>
                  </a:lnTo>
                  <a:lnTo>
                    <a:pt x="1018" y="864"/>
                  </a:lnTo>
                  <a:lnTo>
                    <a:pt x="968" y="820"/>
                  </a:lnTo>
                  <a:lnTo>
                    <a:pt x="915" y="777"/>
                  </a:lnTo>
                  <a:lnTo>
                    <a:pt x="867" y="734"/>
                  </a:lnTo>
                  <a:lnTo>
                    <a:pt x="819" y="691"/>
                  </a:lnTo>
                  <a:lnTo>
                    <a:pt x="766" y="650"/>
                  </a:lnTo>
                  <a:lnTo>
                    <a:pt x="716" y="607"/>
                  </a:lnTo>
                  <a:lnTo>
                    <a:pt x="668" y="566"/>
                  </a:lnTo>
                  <a:lnTo>
                    <a:pt x="620" y="523"/>
                  </a:lnTo>
                  <a:lnTo>
                    <a:pt x="569" y="482"/>
                  </a:lnTo>
                  <a:lnTo>
                    <a:pt x="521" y="441"/>
                  </a:lnTo>
                  <a:lnTo>
                    <a:pt x="471" y="400"/>
                  </a:lnTo>
                  <a:lnTo>
                    <a:pt x="423" y="360"/>
                  </a:lnTo>
                  <a:lnTo>
                    <a:pt x="377" y="319"/>
                  </a:lnTo>
                  <a:lnTo>
                    <a:pt x="327" y="278"/>
                  </a:lnTo>
                  <a:lnTo>
                    <a:pt x="281" y="237"/>
                  </a:lnTo>
                  <a:lnTo>
                    <a:pt x="233" y="199"/>
                  </a:lnTo>
                  <a:lnTo>
                    <a:pt x="188" y="158"/>
                  </a:lnTo>
                  <a:lnTo>
                    <a:pt x="140" y="117"/>
                  </a:lnTo>
                  <a:lnTo>
                    <a:pt x="92" y="76"/>
                  </a:lnTo>
                  <a:lnTo>
                    <a:pt x="46" y="4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19" name="Freeform 399"/>
            <p:cNvSpPr>
              <a:spLocks noChangeAspect="1"/>
            </p:cNvSpPr>
            <p:nvPr/>
          </p:nvSpPr>
          <p:spPr bwMode="auto">
            <a:xfrm>
              <a:off x="1712" y="2234"/>
              <a:ext cx="1816" cy="1538"/>
            </a:xfrm>
            <a:custGeom>
              <a:avLst/>
              <a:gdLst/>
              <a:ahLst/>
              <a:cxnLst>
                <a:cxn ang="0">
                  <a:pos x="4192" y="3552"/>
                </a:cxn>
                <a:cxn ang="0">
                  <a:pos x="4058" y="3437"/>
                </a:cxn>
                <a:cxn ang="0">
                  <a:pos x="3923" y="3324"/>
                </a:cxn>
                <a:cxn ang="0">
                  <a:pos x="3791" y="3211"/>
                </a:cxn>
                <a:cxn ang="0">
                  <a:pos x="3662" y="3103"/>
                </a:cxn>
                <a:cxn ang="0">
                  <a:pos x="3530" y="2844"/>
                </a:cxn>
                <a:cxn ang="0">
                  <a:pos x="3400" y="2595"/>
                </a:cxn>
                <a:cxn ang="0">
                  <a:pos x="3273" y="2539"/>
                </a:cxn>
                <a:cxn ang="0">
                  <a:pos x="3151" y="2436"/>
                </a:cxn>
                <a:cxn ang="0">
                  <a:pos x="3026" y="2391"/>
                </a:cxn>
                <a:cxn ang="0">
                  <a:pos x="2903" y="2319"/>
                </a:cxn>
                <a:cxn ang="0">
                  <a:pos x="2783" y="2225"/>
                </a:cxn>
                <a:cxn ang="0">
                  <a:pos x="2663" y="2127"/>
                </a:cxn>
                <a:cxn ang="0">
                  <a:pos x="2548" y="2045"/>
                </a:cxn>
                <a:cxn ang="0">
                  <a:pos x="2431" y="1959"/>
                </a:cxn>
                <a:cxn ang="0">
                  <a:pos x="2315" y="1865"/>
                </a:cxn>
                <a:cxn ang="0">
                  <a:pos x="2203" y="1812"/>
                </a:cxn>
                <a:cxn ang="0">
                  <a:pos x="2090" y="1757"/>
                </a:cxn>
                <a:cxn ang="0">
                  <a:pos x="1977" y="1675"/>
                </a:cxn>
                <a:cxn ang="0">
                  <a:pos x="1867" y="1570"/>
                </a:cxn>
                <a:cxn ang="0">
                  <a:pos x="1756" y="1440"/>
                </a:cxn>
                <a:cxn ang="0">
                  <a:pos x="1646" y="1361"/>
                </a:cxn>
                <a:cxn ang="0">
                  <a:pos x="1540" y="1279"/>
                </a:cxn>
                <a:cxn ang="0">
                  <a:pos x="1435" y="1205"/>
                </a:cxn>
                <a:cxn ang="0">
                  <a:pos x="1327" y="1111"/>
                </a:cxn>
                <a:cxn ang="0">
                  <a:pos x="1223" y="1027"/>
                </a:cxn>
                <a:cxn ang="0">
                  <a:pos x="1120" y="948"/>
                </a:cxn>
                <a:cxn ang="0">
                  <a:pos x="1020" y="862"/>
                </a:cxn>
                <a:cxn ang="0">
                  <a:pos x="914" y="775"/>
                </a:cxn>
                <a:cxn ang="0">
                  <a:pos x="816" y="691"/>
                </a:cxn>
                <a:cxn ang="0">
                  <a:pos x="715" y="607"/>
                </a:cxn>
                <a:cxn ang="0">
                  <a:pos x="619" y="526"/>
                </a:cxn>
                <a:cxn ang="0">
                  <a:pos x="520" y="442"/>
                </a:cxn>
                <a:cxn ang="0">
                  <a:pos x="422" y="358"/>
                </a:cxn>
                <a:cxn ang="0">
                  <a:pos x="328" y="276"/>
                </a:cxn>
                <a:cxn ang="0">
                  <a:pos x="232" y="197"/>
                </a:cxn>
                <a:cxn ang="0">
                  <a:pos x="139" y="120"/>
                </a:cxn>
                <a:cxn ang="0">
                  <a:pos x="45" y="38"/>
                </a:cxn>
              </a:cxnLst>
              <a:rect l="0" t="0" r="r" b="b"/>
              <a:pathLst>
                <a:path w="4262" h="3610">
                  <a:moveTo>
                    <a:pt x="4262" y="3610"/>
                  </a:moveTo>
                  <a:lnTo>
                    <a:pt x="4192" y="3552"/>
                  </a:lnTo>
                  <a:lnTo>
                    <a:pt x="4127" y="3495"/>
                  </a:lnTo>
                  <a:lnTo>
                    <a:pt x="4058" y="3437"/>
                  </a:lnTo>
                  <a:lnTo>
                    <a:pt x="3990" y="3379"/>
                  </a:lnTo>
                  <a:lnTo>
                    <a:pt x="3923" y="3324"/>
                  </a:lnTo>
                  <a:lnTo>
                    <a:pt x="3858" y="3267"/>
                  </a:lnTo>
                  <a:lnTo>
                    <a:pt x="3791" y="3211"/>
                  </a:lnTo>
                  <a:lnTo>
                    <a:pt x="3729" y="3156"/>
                  </a:lnTo>
                  <a:lnTo>
                    <a:pt x="3662" y="3103"/>
                  </a:lnTo>
                  <a:lnTo>
                    <a:pt x="3597" y="2981"/>
                  </a:lnTo>
                  <a:lnTo>
                    <a:pt x="3530" y="2844"/>
                  </a:lnTo>
                  <a:lnTo>
                    <a:pt x="3462" y="2734"/>
                  </a:lnTo>
                  <a:lnTo>
                    <a:pt x="3400" y="2595"/>
                  </a:lnTo>
                  <a:lnTo>
                    <a:pt x="3335" y="2544"/>
                  </a:lnTo>
                  <a:lnTo>
                    <a:pt x="3273" y="2539"/>
                  </a:lnTo>
                  <a:lnTo>
                    <a:pt x="3211" y="2487"/>
                  </a:lnTo>
                  <a:lnTo>
                    <a:pt x="3151" y="2436"/>
                  </a:lnTo>
                  <a:lnTo>
                    <a:pt x="3086" y="2407"/>
                  </a:lnTo>
                  <a:lnTo>
                    <a:pt x="3026" y="2391"/>
                  </a:lnTo>
                  <a:lnTo>
                    <a:pt x="2966" y="2362"/>
                  </a:lnTo>
                  <a:lnTo>
                    <a:pt x="2903" y="2319"/>
                  </a:lnTo>
                  <a:lnTo>
                    <a:pt x="2843" y="2273"/>
                  </a:lnTo>
                  <a:lnTo>
                    <a:pt x="2783" y="2225"/>
                  </a:lnTo>
                  <a:lnTo>
                    <a:pt x="2723" y="2175"/>
                  </a:lnTo>
                  <a:lnTo>
                    <a:pt x="2663" y="2127"/>
                  </a:lnTo>
                  <a:lnTo>
                    <a:pt x="2606" y="2086"/>
                  </a:lnTo>
                  <a:lnTo>
                    <a:pt x="2548" y="2045"/>
                  </a:lnTo>
                  <a:lnTo>
                    <a:pt x="2488" y="2002"/>
                  </a:lnTo>
                  <a:lnTo>
                    <a:pt x="2431" y="1959"/>
                  </a:lnTo>
                  <a:lnTo>
                    <a:pt x="2373" y="1915"/>
                  </a:lnTo>
                  <a:lnTo>
                    <a:pt x="2315" y="1865"/>
                  </a:lnTo>
                  <a:lnTo>
                    <a:pt x="2255" y="1827"/>
                  </a:lnTo>
                  <a:lnTo>
                    <a:pt x="2203" y="1812"/>
                  </a:lnTo>
                  <a:lnTo>
                    <a:pt x="2145" y="1788"/>
                  </a:lnTo>
                  <a:lnTo>
                    <a:pt x="2090" y="1757"/>
                  </a:lnTo>
                  <a:lnTo>
                    <a:pt x="2035" y="1721"/>
                  </a:lnTo>
                  <a:lnTo>
                    <a:pt x="1977" y="1675"/>
                  </a:lnTo>
                  <a:lnTo>
                    <a:pt x="1922" y="1627"/>
                  </a:lnTo>
                  <a:lnTo>
                    <a:pt x="1867" y="1570"/>
                  </a:lnTo>
                  <a:lnTo>
                    <a:pt x="1811" y="1498"/>
                  </a:lnTo>
                  <a:lnTo>
                    <a:pt x="1756" y="1440"/>
                  </a:lnTo>
                  <a:lnTo>
                    <a:pt x="1701" y="1399"/>
                  </a:lnTo>
                  <a:lnTo>
                    <a:pt x="1646" y="1361"/>
                  </a:lnTo>
                  <a:lnTo>
                    <a:pt x="1591" y="1318"/>
                  </a:lnTo>
                  <a:lnTo>
                    <a:pt x="1540" y="1279"/>
                  </a:lnTo>
                  <a:lnTo>
                    <a:pt x="1485" y="1248"/>
                  </a:lnTo>
                  <a:lnTo>
                    <a:pt x="1435" y="1205"/>
                  </a:lnTo>
                  <a:lnTo>
                    <a:pt x="1379" y="1157"/>
                  </a:lnTo>
                  <a:lnTo>
                    <a:pt x="1327" y="1111"/>
                  </a:lnTo>
                  <a:lnTo>
                    <a:pt x="1274" y="1063"/>
                  </a:lnTo>
                  <a:lnTo>
                    <a:pt x="1223" y="1027"/>
                  </a:lnTo>
                  <a:lnTo>
                    <a:pt x="1171" y="994"/>
                  </a:lnTo>
                  <a:lnTo>
                    <a:pt x="1120" y="948"/>
                  </a:lnTo>
                  <a:lnTo>
                    <a:pt x="1067" y="905"/>
                  </a:lnTo>
                  <a:lnTo>
                    <a:pt x="1020" y="862"/>
                  </a:lnTo>
                  <a:lnTo>
                    <a:pt x="967" y="818"/>
                  </a:lnTo>
                  <a:lnTo>
                    <a:pt x="914" y="775"/>
                  </a:lnTo>
                  <a:lnTo>
                    <a:pt x="866" y="734"/>
                  </a:lnTo>
                  <a:lnTo>
                    <a:pt x="816" y="691"/>
                  </a:lnTo>
                  <a:lnTo>
                    <a:pt x="765" y="648"/>
                  </a:lnTo>
                  <a:lnTo>
                    <a:pt x="715" y="607"/>
                  </a:lnTo>
                  <a:lnTo>
                    <a:pt x="667" y="564"/>
                  </a:lnTo>
                  <a:lnTo>
                    <a:pt x="619" y="526"/>
                  </a:lnTo>
                  <a:lnTo>
                    <a:pt x="571" y="482"/>
                  </a:lnTo>
                  <a:lnTo>
                    <a:pt x="520" y="442"/>
                  </a:lnTo>
                  <a:lnTo>
                    <a:pt x="472" y="401"/>
                  </a:lnTo>
                  <a:lnTo>
                    <a:pt x="422" y="358"/>
                  </a:lnTo>
                  <a:lnTo>
                    <a:pt x="376" y="317"/>
                  </a:lnTo>
                  <a:lnTo>
                    <a:pt x="328" y="276"/>
                  </a:lnTo>
                  <a:lnTo>
                    <a:pt x="278" y="238"/>
                  </a:lnTo>
                  <a:lnTo>
                    <a:pt x="232" y="197"/>
                  </a:lnTo>
                  <a:lnTo>
                    <a:pt x="187" y="158"/>
                  </a:lnTo>
                  <a:lnTo>
                    <a:pt x="139" y="120"/>
                  </a:lnTo>
                  <a:lnTo>
                    <a:pt x="91" y="79"/>
                  </a:lnTo>
                  <a:lnTo>
                    <a:pt x="45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0" name="Freeform 400"/>
            <p:cNvSpPr>
              <a:spLocks noChangeAspect="1"/>
            </p:cNvSpPr>
            <p:nvPr/>
          </p:nvSpPr>
          <p:spPr bwMode="auto">
            <a:xfrm>
              <a:off x="1727" y="2229"/>
              <a:ext cx="1815" cy="1537"/>
            </a:xfrm>
            <a:custGeom>
              <a:avLst/>
              <a:gdLst/>
              <a:ahLst/>
              <a:cxnLst>
                <a:cxn ang="0">
                  <a:pos x="4195" y="3550"/>
                </a:cxn>
                <a:cxn ang="0">
                  <a:pos x="4060" y="3435"/>
                </a:cxn>
                <a:cxn ang="0">
                  <a:pos x="3928" y="3322"/>
                </a:cxn>
                <a:cxn ang="0">
                  <a:pos x="3796" y="3211"/>
                </a:cxn>
                <a:cxn ang="0">
                  <a:pos x="3667" y="3101"/>
                </a:cxn>
                <a:cxn ang="0">
                  <a:pos x="3532" y="2859"/>
                </a:cxn>
                <a:cxn ang="0">
                  <a:pos x="3400" y="2556"/>
                </a:cxn>
                <a:cxn ang="0">
                  <a:pos x="3278" y="2527"/>
                </a:cxn>
                <a:cxn ang="0">
                  <a:pos x="3151" y="2443"/>
                </a:cxn>
                <a:cxn ang="0">
                  <a:pos x="3028" y="2381"/>
                </a:cxn>
                <a:cxn ang="0">
                  <a:pos x="2906" y="2314"/>
                </a:cxn>
                <a:cxn ang="0">
                  <a:pos x="2788" y="2225"/>
                </a:cxn>
                <a:cxn ang="0">
                  <a:pos x="2666" y="2129"/>
                </a:cxn>
                <a:cxn ang="0">
                  <a:pos x="2548" y="2038"/>
                </a:cxn>
                <a:cxn ang="0">
                  <a:pos x="2431" y="1956"/>
                </a:cxn>
                <a:cxn ang="0">
                  <a:pos x="2316" y="1870"/>
                </a:cxn>
                <a:cxn ang="0">
                  <a:pos x="2203" y="1798"/>
                </a:cxn>
                <a:cxn ang="0">
                  <a:pos x="2090" y="1747"/>
                </a:cxn>
                <a:cxn ang="0">
                  <a:pos x="1980" y="1675"/>
                </a:cxn>
                <a:cxn ang="0">
                  <a:pos x="1869" y="1577"/>
                </a:cxn>
                <a:cxn ang="0">
                  <a:pos x="1756" y="1445"/>
                </a:cxn>
                <a:cxn ang="0">
                  <a:pos x="1646" y="1347"/>
                </a:cxn>
                <a:cxn ang="0">
                  <a:pos x="1538" y="1258"/>
                </a:cxn>
                <a:cxn ang="0">
                  <a:pos x="1432" y="1205"/>
                </a:cxn>
                <a:cxn ang="0">
                  <a:pos x="1327" y="1114"/>
                </a:cxn>
                <a:cxn ang="0">
                  <a:pos x="1224" y="1018"/>
                </a:cxn>
                <a:cxn ang="0">
                  <a:pos x="1120" y="953"/>
                </a:cxn>
                <a:cxn ang="0">
                  <a:pos x="1020" y="864"/>
                </a:cxn>
                <a:cxn ang="0">
                  <a:pos x="917" y="780"/>
                </a:cxn>
                <a:cxn ang="0">
                  <a:pos x="816" y="691"/>
                </a:cxn>
                <a:cxn ang="0">
                  <a:pos x="717" y="610"/>
                </a:cxn>
                <a:cxn ang="0">
                  <a:pos x="619" y="526"/>
                </a:cxn>
                <a:cxn ang="0">
                  <a:pos x="521" y="442"/>
                </a:cxn>
                <a:cxn ang="0">
                  <a:pos x="422" y="360"/>
                </a:cxn>
                <a:cxn ang="0">
                  <a:pos x="329" y="281"/>
                </a:cxn>
                <a:cxn ang="0">
                  <a:pos x="233" y="199"/>
                </a:cxn>
                <a:cxn ang="0">
                  <a:pos x="137" y="120"/>
                </a:cxn>
                <a:cxn ang="0">
                  <a:pos x="45" y="41"/>
                </a:cxn>
              </a:cxnLst>
              <a:rect l="0" t="0" r="r" b="b"/>
              <a:pathLst>
                <a:path w="4262" h="3607">
                  <a:moveTo>
                    <a:pt x="4262" y="3607"/>
                  </a:moveTo>
                  <a:lnTo>
                    <a:pt x="4195" y="3550"/>
                  </a:lnTo>
                  <a:lnTo>
                    <a:pt x="4127" y="3492"/>
                  </a:lnTo>
                  <a:lnTo>
                    <a:pt x="4060" y="3435"/>
                  </a:lnTo>
                  <a:lnTo>
                    <a:pt x="3995" y="3379"/>
                  </a:lnTo>
                  <a:lnTo>
                    <a:pt x="3928" y="3322"/>
                  </a:lnTo>
                  <a:lnTo>
                    <a:pt x="3861" y="3267"/>
                  </a:lnTo>
                  <a:lnTo>
                    <a:pt x="3796" y="3211"/>
                  </a:lnTo>
                  <a:lnTo>
                    <a:pt x="3729" y="3156"/>
                  </a:lnTo>
                  <a:lnTo>
                    <a:pt x="3667" y="3101"/>
                  </a:lnTo>
                  <a:lnTo>
                    <a:pt x="3599" y="2991"/>
                  </a:lnTo>
                  <a:lnTo>
                    <a:pt x="3532" y="2859"/>
                  </a:lnTo>
                  <a:lnTo>
                    <a:pt x="3467" y="2729"/>
                  </a:lnTo>
                  <a:lnTo>
                    <a:pt x="3400" y="2556"/>
                  </a:lnTo>
                  <a:lnTo>
                    <a:pt x="3338" y="2496"/>
                  </a:lnTo>
                  <a:lnTo>
                    <a:pt x="3278" y="2527"/>
                  </a:lnTo>
                  <a:lnTo>
                    <a:pt x="3213" y="2496"/>
                  </a:lnTo>
                  <a:lnTo>
                    <a:pt x="3151" y="2443"/>
                  </a:lnTo>
                  <a:lnTo>
                    <a:pt x="3088" y="2400"/>
                  </a:lnTo>
                  <a:lnTo>
                    <a:pt x="3028" y="2381"/>
                  </a:lnTo>
                  <a:lnTo>
                    <a:pt x="2968" y="2357"/>
                  </a:lnTo>
                  <a:lnTo>
                    <a:pt x="2906" y="2314"/>
                  </a:lnTo>
                  <a:lnTo>
                    <a:pt x="2846" y="2271"/>
                  </a:lnTo>
                  <a:lnTo>
                    <a:pt x="2788" y="2225"/>
                  </a:lnTo>
                  <a:lnTo>
                    <a:pt x="2728" y="2179"/>
                  </a:lnTo>
                  <a:lnTo>
                    <a:pt x="2666" y="2129"/>
                  </a:lnTo>
                  <a:lnTo>
                    <a:pt x="2606" y="2081"/>
                  </a:lnTo>
                  <a:lnTo>
                    <a:pt x="2548" y="2038"/>
                  </a:lnTo>
                  <a:lnTo>
                    <a:pt x="2491" y="1995"/>
                  </a:lnTo>
                  <a:lnTo>
                    <a:pt x="2431" y="1956"/>
                  </a:lnTo>
                  <a:lnTo>
                    <a:pt x="2373" y="1920"/>
                  </a:lnTo>
                  <a:lnTo>
                    <a:pt x="2316" y="1870"/>
                  </a:lnTo>
                  <a:lnTo>
                    <a:pt x="2258" y="1824"/>
                  </a:lnTo>
                  <a:lnTo>
                    <a:pt x="2203" y="1798"/>
                  </a:lnTo>
                  <a:lnTo>
                    <a:pt x="2145" y="1771"/>
                  </a:lnTo>
                  <a:lnTo>
                    <a:pt x="2090" y="1747"/>
                  </a:lnTo>
                  <a:lnTo>
                    <a:pt x="2035" y="1721"/>
                  </a:lnTo>
                  <a:lnTo>
                    <a:pt x="1980" y="1675"/>
                  </a:lnTo>
                  <a:lnTo>
                    <a:pt x="1924" y="1627"/>
                  </a:lnTo>
                  <a:lnTo>
                    <a:pt x="1869" y="1577"/>
                  </a:lnTo>
                  <a:lnTo>
                    <a:pt x="1812" y="1507"/>
                  </a:lnTo>
                  <a:lnTo>
                    <a:pt x="1756" y="1445"/>
                  </a:lnTo>
                  <a:lnTo>
                    <a:pt x="1701" y="1402"/>
                  </a:lnTo>
                  <a:lnTo>
                    <a:pt x="1646" y="1347"/>
                  </a:lnTo>
                  <a:lnTo>
                    <a:pt x="1593" y="1289"/>
                  </a:lnTo>
                  <a:lnTo>
                    <a:pt x="1538" y="1258"/>
                  </a:lnTo>
                  <a:lnTo>
                    <a:pt x="1485" y="1236"/>
                  </a:lnTo>
                  <a:lnTo>
                    <a:pt x="1432" y="1205"/>
                  </a:lnTo>
                  <a:lnTo>
                    <a:pt x="1382" y="1164"/>
                  </a:lnTo>
                  <a:lnTo>
                    <a:pt x="1327" y="1114"/>
                  </a:lnTo>
                  <a:lnTo>
                    <a:pt x="1276" y="1049"/>
                  </a:lnTo>
                  <a:lnTo>
                    <a:pt x="1224" y="1018"/>
                  </a:lnTo>
                  <a:lnTo>
                    <a:pt x="1171" y="996"/>
                  </a:lnTo>
                  <a:lnTo>
                    <a:pt x="1120" y="953"/>
                  </a:lnTo>
                  <a:lnTo>
                    <a:pt x="1068" y="907"/>
                  </a:lnTo>
                  <a:lnTo>
                    <a:pt x="1020" y="864"/>
                  </a:lnTo>
                  <a:lnTo>
                    <a:pt x="967" y="823"/>
                  </a:lnTo>
                  <a:lnTo>
                    <a:pt x="917" y="780"/>
                  </a:lnTo>
                  <a:lnTo>
                    <a:pt x="866" y="737"/>
                  </a:lnTo>
                  <a:lnTo>
                    <a:pt x="816" y="691"/>
                  </a:lnTo>
                  <a:lnTo>
                    <a:pt x="765" y="653"/>
                  </a:lnTo>
                  <a:lnTo>
                    <a:pt x="717" y="610"/>
                  </a:lnTo>
                  <a:lnTo>
                    <a:pt x="667" y="569"/>
                  </a:lnTo>
                  <a:lnTo>
                    <a:pt x="619" y="526"/>
                  </a:lnTo>
                  <a:lnTo>
                    <a:pt x="569" y="485"/>
                  </a:lnTo>
                  <a:lnTo>
                    <a:pt x="521" y="442"/>
                  </a:lnTo>
                  <a:lnTo>
                    <a:pt x="473" y="401"/>
                  </a:lnTo>
                  <a:lnTo>
                    <a:pt x="422" y="360"/>
                  </a:lnTo>
                  <a:lnTo>
                    <a:pt x="374" y="322"/>
                  </a:lnTo>
                  <a:lnTo>
                    <a:pt x="329" y="281"/>
                  </a:lnTo>
                  <a:lnTo>
                    <a:pt x="278" y="240"/>
                  </a:lnTo>
                  <a:lnTo>
                    <a:pt x="233" y="199"/>
                  </a:lnTo>
                  <a:lnTo>
                    <a:pt x="185" y="161"/>
                  </a:lnTo>
                  <a:lnTo>
                    <a:pt x="137" y="120"/>
                  </a:lnTo>
                  <a:lnTo>
                    <a:pt x="91" y="82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1" name="Freeform 401"/>
            <p:cNvSpPr>
              <a:spLocks noChangeAspect="1"/>
            </p:cNvSpPr>
            <p:nvPr/>
          </p:nvSpPr>
          <p:spPr bwMode="auto">
            <a:xfrm>
              <a:off x="1738" y="2226"/>
              <a:ext cx="1817" cy="1534"/>
            </a:xfrm>
            <a:custGeom>
              <a:avLst/>
              <a:gdLst/>
              <a:ahLst/>
              <a:cxnLst>
                <a:cxn ang="0">
                  <a:pos x="4202" y="3542"/>
                </a:cxn>
                <a:cxn ang="0">
                  <a:pos x="4067" y="3430"/>
                </a:cxn>
                <a:cxn ang="0">
                  <a:pos x="3933" y="3314"/>
                </a:cxn>
                <a:cxn ang="0">
                  <a:pos x="3801" y="3206"/>
                </a:cxn>
                <a:cxn ang="0">
                  <a:pos x="3669" y="3096"/>
                </a:cxn>
                <a:cxn ang="0">
                  <a:pos x="3539" y="2870"/>
                </a:cxn>
                <a:cxn ang="0">
                  <a:pos x="3407" y="2532"/>
                </a:cxn>
                <a:cxn ang="0">
                  <a:pos x="3280" y="2515"/>
                </a:cxn>
                <a:cxn ang="0">
                  <a:pos x="3155" y="2446"/>
                </a:cxn>
                <a:cxn ang="0">
                  <a:pos x="3033" y="2366"/>
                </a:cxn>
                <a:cxn ang="0">
                  <a:pos x="2911" y="2306"/>
                </a:cxn>
                <a:cxn ang="0">
                  <a:pos x="2791" y="2220"/>
                </a:cxn>
                <a:cxn ang="0">
                  <a:pos x="2671" y="2129"/>
                </a:cxn>
                <a:cxn ang="0">
                  <a:pos x="2551" y="2028"/>
                </a:cxn>
                <a:cxn ang="0">
                  <a:pos x="2435" y="1949"/>
                </a:cxn>
                <a:cxn ang="0">
                  <a:pos x="2320" y="1872"/>
                </a:cxn>
                <a:cxn ang="0">
                  <a:pos x="2205" y="1786"/>
                </a:cxn>
                <a:cxn ang="0">
                  <a:pos x="2095" y="1730"/>
                </a:cxn>
                <a:cxn ang="0">
                  <a:pos x="1984" y="1668"/>
                </a:cxn>
                <a:cxn ang="0">
                  <a:pos x="1871" y="1579"/>
                </a:cxn>
                <a:cxn ang="0">
                  <a:pos x="1759" y="1447"/>
                </a:cxn>
                <a:cxn ang="0">
                  <a:pos x="1651" y="1339"/>
                </a:cxn>
                <a:cxn ang="0">
                  <a:pos x="1540" y="1243"/>
                </a:cxn>
                <a:cxn ang="0">
                  <a:pos x="1437" y="1195"/>
                </a:cxn>
                <a:cxn ang="0">
                  <a:pos x="1329" y="1106"/>
                </a:cxn>
                <a:cxn ang="0">
                  <a:pos x="1226" y="1008"/>
                </a:cxn>
                <a:cxn ang="0">
                  <a:pos x="1123" y="943"/>
                </a:cxn>
                <a:cxn ang="0">
                  <a:pos x="1022" y="861"/>
                </a:cxn>
                <a:cxn ang="0">
                  <a:pos x="919" y="775"/>
                </a:cxn>
                <a:cxn ang="0">
                  <a:pos x="818" y="691"/>
                </a:cxn>
                <a:cxn ang="0">
                  <a:pos x="720" y="607"/>
                </a:cxn>
                <a:cxn ang="0">
                  <a:pos x="619" y="523"/>
                </a:cxn>
                <a:cxn ang="0">
                  <a:pos x="520" y="439"/>
                </a:cxn>
                <a:cxn ang="0">
                  <a:pos x="427" y="360"/>
                </a:cxn>
                <a:cxn ang="0">
                  <a:pos x="328" y="278"/>
                </a:cxn>
                <a:cxn ang="0">
                  <a:pos x="232" y="199"/>
                </a:cxn>
                <a:cxn ang="0">
                  <a:pos x="141" y="117"/>
                </a:cxn>
                <a:cxn ang="0">
                  <a:pos x="45" y="41"/>
                </a:cxn>
              </a:cxnLst>
              <a:rect l="0" t="0" r="r" b="b"/>
              <a:pathLst>
                <a:path w="4266" h="3600">
                  <a:moveTo>
                    <a:pt x="4266" y="3600"/>
                  </a:moveTo>
                  <a:lnTo>
                    <a:pt x="4202" y="3542"/>
                  </a:lnTo>
                  <a:lnTo>
                    <a:pt x="4132" y="3485"/>
                  </a:lnTo>
                  <a:lnTo>
                    <a:pt x="4067" y="3430"/>
                  </a:lnTo>
                  <a:lnTo>
                    <a:pt x="4000" y="3372"/>
                  </a:lnTo>
                  <a:lnTo>
                    <a:pt x="3933" y="3314"/>
                  </a:lnTo>
                  <a:lnTo>
                    <a:pt x="3868" y="3259"/>
                  </a:lnTo>
                  <a:lnTo>
                    <a:pt x="3801" y="3206"/>
                  </a:lnTo>
                  <a:lnTo>
                    <a:pt x="3734" y="3151"/>
                  </a:lnTo>
                  <a:lnTo>
                    <a:pt x="3669" y="3096"/>
                  </a:lnTo>
                  <a:lnTo>
                    <a:pt x="3606" y="2998"/>
                  </a:lnTo>
                  <a:lnTo>
                    <a:pt x="3539" y="2870"/>
                  </a:lnTo>
                  <a:lnTo>
                    <a:pt x="3472" y="2726"/>
                  </a:lnTo>
                  <a:lnTo>
                    <a:pt x="3407" y="2532"/>
                  </a:lnTo>
                  <a:lnTo>
                    <a:pt x="3340" y="2462"/>
                  </a:lnTo>
                  <a:lnTo>
                    <a:pt x="3280" y="2515"/>
                  </a:lnTo>
                  <a:lnTo>
                    <a:pt x="3220" y="2496"/>
                  </a:lnTo>
                  <a:lnTo>
                    <a:pt x="3155" y="2446"/>
                  </a:lnTo>
                  <a:lnTo>
                    <a:pt x="3093" y="2393"/>
                  </a:lnTo>
                  <a:lnTo>
                    <a:pt x="3033" y="2366"/>
                  </a:lnTo>
                  <a:lnTo>
                    <a:pt x="2971" y="2347"/>
                  </a:lnTo>
                  <a:lnTo>
                    <a:pt x="2911" y="2306"/>
                  </a:lnTo>
                  <a:lnTo>
                    <a:pt x="2851" y="2263"/>
                  </a:lnTo>
                  <a:lnTo>
                    <a:pt x="2791" y="2220"/>
                  </a:lnTo>
                  <a:lnTo>
                    <a:pt x="2731" y="2174"/>
                  </a:lnTo>
                  <a:lnTo>
                    <a:pt x="2671" y="2129"/>
                  </a:lnTo>
                  <a:lnTo>
                    <a:pt x="2611" y="2076"/>
                  </a:lnTo>
                  <a:lnTo>
                    <a:pt x="2551" y="2028"/>
                  </a:lnTo>
                  <a:lnTo>
                    <a:pt x="2493" y="1985"/>
                  </a:lnTo>
                  <a:lnTo>
                    <a:pt x="2435" y="1949"/>
                  </a:lnTo>
                  <a:lnTo>
                    <a:pt x="2378" y="1918"/>
                  </a:lnTo>
                  <a:lnTo>
                    <a:pt x="2320" y="1872"/>
                  </a:lnTo>
                  <a:lnTo>
                    <a:pt x="2263" y="1817"/>
                  </a:lnTo>
                  <a:lnTo>
                    <a:pt x="2205" y="1786"/>
                  </a:lnTo>
                  <a:lnTo>
                    <a:pt x="2147" y="1754"/>
                  </a:lnTo>
                  <a:lnTo>
                    <a:pt x="2095" y="1730"/>
                  </a:lnTo>
                  <a:lnTo>
                    <a:pt x="2039" y="1711"/>
                  </a:lnTo>
                  <a:lnTo>
                    <a:pt x="1984" y="1668"/>
                  </a:lnTo>
                  <a:lnTo>
                    <a:pt x="1927" y="1622"/>
                  </a:lnTo>
                  <a:lnTo>
                    <a:pt x="1871" y="1579"/>
                  </a:lnTo>
                  <a:lnTo>
                    <a:pt x="1816" y="1514"/>
                  </a:lnTo>
                  <a:lnTo>
                    <a:pt x="1759" y="1447"/>
                  </a:lnTo>
                  <a:lnTo>
                    <a:pt x="1703" y="1399"/>
                  </a:lnTo>
                  <a:lnTo>
                    <a:pt x="1651" y="1339"/>
                  </a:lnTo>
                  <a:lnTo>
                    <a:pt x="1595" y="1272"/>
                  </a:lnTo>
                  <a:lnTo>
                    <a:pt x="1540" y="1243"/>
                  </a:lnTo>
                  <a:lnTo>
                    <a:pt x="1487" y="1226"/>
                  </a:lnTo>
                  <a:lnTo>
                    <a:pt x="1437" y="1195"/>
                  </a:lnTo>
                  <a:lnTo>
                    <a:pt x="1384" y="1159"/>
                  </a:lnTo>
                  <a:lnTo>
                    <a:pt x="1329" y="1106"/>
                  </a:lnTo>
                  <a:lnTo>
                    <a:pt x="1279" y="1039"/>
                  </a:lnTo>
                  <a:lnTo>
                    <a:pt x="1226" y="1008"/>
                  </a:lnTo>
                  <a:lnTo>
                    <a:pt x="1175" y="986"/>
                  </a:lnTo>
                  <a:lnTo>
                    <a:pt x="1123" y="943"/>
                  </a:lnTo>
                  <a:lnTo>
                    <a:pt x="1070" y="905"/>
                  </a:lnTo>
                  <a:lnTo>
                    <a:pt x="1022" y="861"/>
                  </a:lnTo>
                  <a:lnTo>
                    <a:pt x="969" y="818"/>
                  </a:lnTo>
                  <a:lnTo>
                    <a:pt x="919" y="775"/>
                  </a:lnTo>
                  <a:lnTo>
                    <a:pt x="871" y="732"/>
                  </a:lnTo>
                  <a:lnTo>
                    <a:pt x="818" y="691"/>
                  </a:lnTo>
                  <a:lnTo>
                    <a:pt x="768" y="648"/>
                  </a:lnTo>
                  <a:lnTo>
                    <a:pt x="720" y="607"/>
                  </a:lnTo>
                  <a:lnTo>
                    <a:pt x="667" y="564"/>
                  </a:lnTo>
                  <a:lnTo>
                    <a:pt x="619" y="523"/>
                  </a:lnTo>
                  <a:lnTo>
                    <a:pt x="571" y="480"/>
                  </a:lnTo>
                  <a:lnTo>
                    <a:pt x="520" y="439"/>
                  </a:lnTo>
                  <a:lnTo>
                    <a:pt x="472" y="401"/>
                  </a:lnTo>
                  <a:lnTo>
                    <a:pt x="427" y="360"/>
                  </a:lnTo>
                  <a:lnTo>
                    <a:pt x="376" y="319"/>
                  </a:lnTo>
                  <a:lnTo>
                    <a:pt x="328" y="278"/>
                  </a:lnTo>
                  <a:lnTo>
                    <a:pt x="283" y="240"/>
                  </a:lnTo>
                  <a:lnTo>
                    <a:pt x="232" y="199"/>
                  </a:lnTo>
                  <a:lnTo>
                    <a:pt x="187" y="158"/>
                  </a:lnTo>
                  <a:lnTo>
                    <a:pt x="141" y="117"/>
                  </a:lnTo>
                  <a:lnTo>
                    <a:pt x="91" y="77"/>
                  </a:lnTo>
                  <a:lnTo>
                    <a:pt x="45" y="4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2" name="Freeform 402"/>
            <p:cNvSpPr>
              <a:spLocks noChangeAspect="1"/>
            </p:cNvSpPr>
            <p:nvPr/>
          </p:nvSpPr>
          <p:spPr bwMode="auto">
            <a:xfrm>
              <a:off x="1751" y="2222"/>
              <a:ext cx="1819" cy="1532"/>
            </a:xfrm>
            <a:custGeom>
              <a:avLst/>
              <a:gdLst/>
              <a:ahLst/>
              <a:cxnLst>
                <a:cxn ang="0">
                  <a:pos x="4204" y="3538"/>
                </a:cxn>
                <a:cxn ang="0">
                  <a:pos x="4070" y="3425"/>
                </a:cxn>
                <a:cxn ang="0">
                  <a:pos x="3935" y="3312"/>
                </a:cxn>
                <a:cxn ang="0">
                  <a:pos x="3801" y="3200"/>
                </a:cxn>
                <a:cxn ang="0">
                  <a:pos x="3671" y="3092"/>
                </a:cxn>
                <a:cxn ang="0">
                  <a:pos x="3542" y="2888"/>
                </a:cxn>
                <a:cxn ang="0">
                  <a:pos x="3410" y="2564"/>
                </a:cxn>
                <a:cxn ang="0">
                  <a:pos x="3283" y="2504"/>
                </a:cxn>
                <a:cxn ang="0">
                  <a:pos x="3160" y="2453"/>
                </a:cxn>
                <a:cxn ang="0">
                  <a:pos x="3036" y="2372"/>
                </a:cxn>
                <a:cxn ang="0">
                  <a:pos x="2916" y="2304"/>
                </a:cxn>
                <a:cxn ang="0">
                  <a:pos x="2793" y="2218"/>
                </a:cxn>
                <a:cxn ang="0">
                  <a:pos x="2673" y="2132"/>
                </a:cxn>
                <a:cxn ang="0">
                  <a:pos x="2556" y="2031"/>
                </a:cxn>
                <a:cxn ang="0">
                  <a:pos x="2436" y="1937"/>
                </a:cxn>
                <a:cxn ang="0">
                  <a:pos x="2320" y="1865"/>
                </a:cxn>
                <a:cxn ang="0">
                  <a:pos x="2208" y="1784"/>
                </a:cxn>
                <a:cxn ang="0">
                  <a:pos x="2092" y="1716"/>
                </a:cxn>
                <a:cxn ang="0">
                  <a:pos x="1984" y="1652"/>
                </a:cxn>
                <a:cxn ang="0">
                  <a:pos x="1872" y="1572"/>
                </a:cxn>
                <a:cxn ang="0">
                  <a:pos x="1764" y="1462"/>
                </a:cxn>
                <a:cxn ang="0">
                  <a:pos x="1651" y="1361"/>
                </a:cxn>
                <a:cxn ang="0">
                  <a:pos x="1543" y="1265"/>
                </a:cxn>
                <a:cxn ang="0">
                  <a:pos x="1437" y="1176"/>
                </a:cxn>
                <a:cxn ang="0">
                  <a:pos x="1332" y="1090"/>
                </a:cxn>
                <a:cxn ang="0">
                  <a:pos x="1226" y="1013"/>
                </a:cxn>
                <a:cxn ang="0">
                  <a:pos x="1123" y="934"/>
                </a:cxn>
                <a:cxn ang="0">
                  <a:pos x="1022" y="859"/>
                </a:cxn>
                <a:cxn ang="0">
                  <a:pos x="919" y="775"/>
                </a:cxn>
                <a:cxn ang="0">
                  <a:pos x="818" y="689"/>
                </a:cxn>
                <a:cxn ang="0">
                  <a:pos x="717" y="605"/>
                </a:cxn>
                <a:cxn ang="0">
                  <a:pos x="619" y="521"/>
                </a:cxn>
                <a:cxn ang="0">
                  <a:pos x="521" y="442"/>
                </a:cxn>
                <a:cxn ang="0">
                  <a:pos x="425" y="358"/>
                </a:cxn>
                <a:cxn ang="0">
                  <a:pos x="329" y="276"/>
                </a:cxn>
                <a:cxn ang="0">
                  <a:pos x="233" y="197"/>
                </a:cxn>
                <a:cxn ang="0">
                  <a:pos x="139" y="120"/>
                </a:cxn>
                <a:cxn ang="0">
                  <a:pos x="48" y="39"/>
                </a:cxn>
              </a:cxnLst>
              <a:rect l="0" t="0" r="r" b="b"/>
              <a:pathLst>
                <a:path w="4271" h="3596">
                  <a:moveTo>
                    <a:pt x="4271" y="3596"/>
                  </a:moveTo>
                  <a:lnTo>
                    <a:pt x="4204" y="3538"/>
                  </a:lnTo>
                  <a:lnTo>
                    <a:pt x="4135" y="3480"/>
                  </a:lnTo>
                  <a:lnTo>
                    <a:pt x="4070" y="3425"/>
                  </a:lnTo>
                  <a:lnTo>
                    <a:pt x="4000" y="3368"/>
                  </a:lnTo>
                  <a:lnTo>
                    <a:pt x="3935" y="3312"/>
                  </a:lnTo>
                  <a:lnTo>
                    <a:pt x="3868" y="3255"/>
                  </a:lnTo>
                  <a:lnTo>
                    <a:pt x="3801" y="3200"/>
                  </a:lnTo>
                  <a:lnTo>
                    <a:pt x="3739" y="3147"/>
                  </a:lnTo>
                  <a:lnTo>
                    <a:pt x="3671" y="3092"/>
                  </a:lnTo>
                  <a:lnTo>
                    <a:pt x="3607" y="3010"/>
                  </a:lnTo>
                  <a:lnTo>
                    <a:pt x="3542" y="2888"/>
                  </a:lnTo>
                  <a:lnTo>
                    <a:pt x="3477" y="2744"/>
                  </a:lnTo>
                  <a:lnTo>
                    <a:pt x="3410" y="2564"/>
                  </a:lnTo>
                  <a:lnTo>
                    <a:pt x="3343" y="2472"/>
                  </a:lnTo>
                  <a:lnTo>
                    <a:pt x="3283" y="2504"/>
                  </a:lnTo>
                  <a:lnTo>
                    <a:pt x="3220" y="2501"/>
                  </a:lnTo>
                  <a:lnTo>
                    <a:pt x="3160" y="2453"/>
                  </a:lnTo>
                  <a:lnTo>
                    <a:pt x="3096" y="2403"/>
                  </a:lnTo>
                  <a:lnTo>
                    <a:pt x="3036" y="2372"/>
                  </a:lnTo>
                  <a:lnTo>
                    <a:pt x="2976" y="2343"/>
                  </a:lnTo>
                  <a:lnTo>
                    <a:pt x="2916" y="2304"/>
                  </a:lnTo>
                  <a:lnTo>
                    <a:pt x="2851" y="2261"/>
                  </a:lnTo>
                  <a:lnTo>
                    <a:pt x="2793" y="2218"/>
                  </a:lnTo>
                  <a:lnTo>
                    <a:pt x="2733" y="2175"/>
                  </a:lnTo>
                  <a:lnTo>
                    <a:pt x="2673" y="2132"/>
                  </a:lnTo>
                  <a:lnTo>
                    <a:pt x="2613" y="2084"/>
                  </a:lnTo>
                  <a:lnTo>
                    <a:pt x="2556" y="2031"/>
                  </a:lnTo>
                  <a:lnTo>
                    <a:pt x="2496" y="1980"/>
                  </a:lnTo>
                  <a:lnTo>
                    <a:pt x="2436" y="1937"/>
                  </a:lnTo>
                  <a:lnTo>
                    <a:pt x="2380" y="1904"/>
                  </a:lnTo>
                  <a:lnTo>
                    <a:pt x="2320" y="1865"/>
                  </a:lnTo>
                  <a:lnTo>
                    <a:pt x="2263" y="1822"/>
                  </a:lnTo>
                  <a:lnTo>
                    <a:pt x="2208" y="1784"/>
                  </a:lnTo>
                  <a:lnTo>
                    <a:pt x="2152" y="1745"/>
                  </a:lnTo>
                  <a:lnTo>
                    <a:pt x="2092" y="1716"/>
                  </a:lnTo>
                  <a:lnTo>
                    <a:pt x="2040" y="1692"/>
                  </a:lnTo>
                  <a:lnTo>
                    <a:pt x="1984" y="1652"/>
                  </a:lnTo>
                  <a:lnTo>
                    <a:pt x="1927" y="1611"/>
                  </a:lnTo>
                  <a:lnTo>
                    <a:pt x="1872" y="1572"/>
                  </a:lnTo>
                  <a:lnTo>
                    <a:pt x="1816" y="1520"/>
                  </a:lnTo>
                  <a:lnTo>
                    <a:pt x="1764" y="1462"/>
                  </a:lnTo>
                  <a:lnTo>
                    <a:pt x="1708" y="1416"/>
                  </a:lnTo>
                  <a:lnTo>
                    <a:pt x="1651" y="1361"/>
                  </a:lnTo>
                  <a:lnTo>
                    <a:pt x="1596" y="1304"/>
                  </a:lnTo>
                  <a:lnTo>
                    <a:pt x="1543" y="1265"/>
                  </a:lnTo>
                  <a:lnTo>
                    <a:pt x="1490" y="1229"/>
                  </a:lnTo>
                  <a:lnTo>
                    <a:pt x="1437" y="1176"/>
                  </a:lnTo>
                  <a:lnTo>
                    <a:pt x="1382" y="1131"/>
                  </a:lnTo>
                  <a:lnTo>
                    <a:pt x="1332" y="1090"/>
                  </a:lnTo>
                  <a:lnTo>
                    <a:pt x="1279" y="1047"/>
                  </a:lnTo>
                  <a:lnTo>
                    <a:pt x="1226" y="1013"/>
                  </a:lnTo>
                  <a:lnTo>
                    <a:pt x="1176" y="972"/>
                  </a:lnTo>
                  <a:lnTo>
                    <a:pt x="1123" y="934"/>
                  </a:lnTo>
                  <a:lnTo>
                    <a:pt x="1072" y="903"/>
                  </a:lnTo>
                  <a:lnTo>
                    <a:pt x="1022" y="859"/>
                  </a:lnTo>
                  <a:lnTo>
                    <a:pt x="972" y="819"/>
                  </a:lnTo>
                  <a:lnTo>
                    <a:pt x="919" y="775"/>
                  </a:lnTo>
                  <a:lnTo>
                    <a:pt x="869" y="732"/>
                  </a:lnTo>
                  <a:lnTo>
                    <a:pt x="818" y="689"/>
                  </a:lnTo>
                  <a:lnTo>
                    <a:pt x="768" y="648"/>
                  </a:lnTo>
                  <a:lnTo>
                    <a:pt x="717" y="605"/>
                  </a:lnTo>
                  <a:lnTo>
                    <a:pt x="669" y="564"/>
                  </a:lnTo>
                  <a:lnTo>
                    <a:pt x="619" y="521"/>
                  </a:lnTo>
                  <a:lnTo>
                    <a:pt x="571" y="483"/>
                  </a:lnTo>
                  <a:lnTo>
                    <a:pt x="521" y="442"/>
                  </a:lnTo>
                  <a:lnTo>
                    <a:pt x="473" y="399"/>
                  </a:lnTo>
                  <a:lnTo>
                    <a:pt x="425" y="358"/>
                  </a:lnTo>
                  <a:lnTo>
                    <a:pt x="377" y="317"/>
                  </a:lnTo>
                  <a:lnTo>
                    <a:pt x="329" y="276"/>
                  </a:lnTo>
                  <a:lnTo>
                    <a:pt x="283" y="238"/>
                  </a:lnTo>
                  <a:lnTo>
                    <a:pt x="233" y="197"/>
                  </a:lnTo>
                  <a:lnTo>
                    <a:pt x="187" y="159"/>
                  </a:lnTo>
                  <a:lnTo>
                    <a:pt x="139" y="120"/>
                  </a:lnTo>
                  <a:lnTo>
                    <a:pt x="93" y="79"/>
                  </a:lnTo>
                  <a:lnTo>
                    <a:pt x="48" y="3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3" name="Freeform 403"/>
            <p:cNvSpPr>
              <a:spLocks noChangeAspect="1"/>
            </p:cNvSpPr>
            <p:nvPr/>
          </p:nvSpPr>
          <p:spPr bwMode="auto">
            <a:xfrm>
              <a:off x="3191" y="3275"/>
              <a:ext cx="394" cy="472"/>
            </a:xfrm>
            <a:custGeom>
              <a:avLst/>
              <a:gdLst/>
              <a:ahLst/>
              <a:cxnLst>
                <a:cxn ang="0">
                  <a:pos x="926" y="1109"/>
                </a:cxn>
                <a:cxn ang="0">
                  <a:pos x="856" y="1052"/>
                </a:cxn>
                <a:cxn ang="0">
                  <a:pos x="792" y="996"/>
                </a:cxn>
                <a:cxn ang="0">
                  <a:pos x="722" y="939"/>
                </a:cxn>
                <a:cxn ang="0">
                  <a:pos x="657" y="884"/>
                </a:cxn>
                <a:cxn ang="0">
                  <a:pos x="590" y="826"/>
                </a:cxn>
                <a:cxn ang="0">
                  <a:pos x="523" y="773"/>
                </a:cxn>
                <a:cxn ang="0">
                  <a:pos x="458" y="718"/>
                </a:cxn>
                <a:cxn ang="0">
                  <a:pos x="391" y="660"/>
                </a:cxn>
                <a:cxn ang="0">
                  <a:pos x="328" y="605"/>
                </a:cxn>
                <a:cxn ang="0">
                  <a:pos x="261" y="540"/>
                </a:cxn>
                <a:cxn ang="0">
                  <a:pos x="196" y="420"/>
                </a:cxn>
                <a:cxn ang="0">
                  <a:pos x="132" y="276"/>
                </a:cxn>
                <a:cxn ang="0">
                  <a:pos x="64" y="116"/>
                </a:cxn>
                <a:cxn ang="0">
                  <a:pos x="0" y="0"/>
                </a:cxn>
              </a:cxnLst>
              <a:rect l="0" t="0" r="r" b="b"/>
              <a:pathLst>
                <a:path w="926" h="1109">
                  <a:moveTo>
                    <a:pt x="926" y="1109"/>
                  </a:moveTo>
                  <a:lnTo>
                    <a:pt x="856" y="1052"/>
                  </a:lnTo>
                  <a:lnTo>
                    <a:pt x="792" y="996"/>
                  </a:lnTo>
                  <a:lnTo>
                    <a:pt x="722" y="939"/>
                  </a:lnTo>
                  <a:lnTo>
                    <a:pt x="657" y="884"/>
                  </a:lnTo>
                  <a:lnTo>
                    <a:pt x="590" y="826"/>
                  </a:lnTo>
                  <a:lnTo>
                    <a:pt x="523" y="773"/>
                  </a:lnTo>
                  <a:lnTo>
                    <a:pt x="458" y="718"/>
                  </a:lnTo>
                  <a:lnTo>
                    <a:pt x="391" y="660"/>
                  </a:lnTo>
                  <a:lnTo>
                    <a:pt x="328" y="605"/>
                  </a:lnTo>
                  <a:lnTo>
                    <a:pt x="261" y="540"/>
                  </a:lnTo>
                  <a:lnTo>
                    <a:pt x="196" y="420"/>
                  </a:lnTo>
                  <a:lnTo>
                    <a:pt x="132" y="276"/>
                  </a:lnTo>
                  <a:lnTo>
                    <a:pt x="64" y="11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4" name="Freeform 404"/>
            <p:cNvSpPr>
              <a:spLocks noChangeAspect="1"/>
            </p:cNvSpPr>
            <p:nvPr/>
          </p:nvSpPr>
          <p:spPr bwMode="auto">
            <a:xfrm>
              <a:off x="1764" y="2219"/>
              <a:ext cx="1374" cy="1064"/>
            </a:xfrm>
            <a:custGeom>
              <a:avLst/>
              <a:gdLst/>
              <a:ahLst/>
              <a:cxnLst>
                <a:cxn ang="0">
                  <a:pos x="3225" y="2499"/>
                </a:cxn>
                <a:cxn ang="0">
                  <a:pos x="3163" y="2455"/>
                </a:cxn>
                <a:cxn ang="0">
                  <a:pos x="3103" y="2407"/>
                </a:cxn>
                <a:cxn ang="0">
                  <a:pos x="3038" y="2369"/>
                </a:cxn>
                <a:cxn ang="0">
                  <a:pos x="2978" y="2335"/>
                </a:cxn>
                <a:cxn ang="0">
                  <a:pos x="2918" y="2297"/>
                </a:cxn>
                <a:cxn ang="0">
                  <a:pos x="2855" y="2256"/>
                </a:cxn>
                <a:cxn ang="0">
                  <a:pos x="2795" y="2215"/>
                </a:cxn>
                <a:cxn ang="0">
                  <a:pos x="2735" y="2175"/>
                </a:cxn>
                <a:cxn ang="0">
                  <a:pos x="2678" y="2134"/>
                </a:cxn>
                <a:cxn ang="0">
                  <a:pos x="2618" y="2088"/>
                </a:cxn>
                <a:cxn ang="0">
                  <a:pos x="2558" y="2035"/>
                </a:cxn>
                <a:cxn ang="0">
                  <a:pos x="2500" y="1975"/>
                </a:cxn>
                <a:cxn ang="0">
                  <a:pos x="2440" y="1923"/>
                </a:cxn>
                <a:cxn ang="0">
                  <a:pos x="2383" y="1889"/>
                </a:cxn>
                <a:cxn ang="0">
                  <a:pos x="2325" y="1858"/>
                </a:cxn>
                <a:cxn ang="0">
                  <a:pos x="2267" y="1819"/>
                </a:cxn>
                <a:cxn ang="0">
                  <a:pos x="2212" y="1779"/>
                </a:cxn>
                <a:cxn ang="0">
                  <a:pos x="2155" y="1735"/>
                </a:cxn>
                <a:cxn ang="0">
                  <a:pos x="2097" y="1702"/>
                </a:cxn>
                <a:cxn ang="0">
                  <a:pos x="2042" y="1668"/>
                </a:cxn>
                <a:cxn ang="0">
                  <a:pos x="1987" y="1632"/>
                </a:cxn>
                <a:cxn ang="0">
                  <a:pos x="1929" y="1599"/>
                </a:cxn>
                <a:cxn ang="0">
                  <a:pos x="1874" y="1567"/>
                </a:cxn>
                <a:cxn ang="0">
                  <a:pos x="1821" y="1524"/>
                </a:cxn>
                <a:cxn ang="0">
                  <a:pos x="1766" y="1471"/>
                </a:cxn>
                <a:cxn ang="0">
                  <a:pos x="1711" y="1426"/>
                </a:cxn>
                <a:cxn ang="0">
                  <a:pos x="1655" y="1375"/>
                </a:cxn>
                <a:cxn ang="0">
                  <a:pos x="1603" y="1327"/>
                </a:cxn>
                <a:cxn ang="0">
                  <a:pos x="1547" y="1284"/>
                </a:cxn>
                <a:cxn ang="0">
                  <a:pos x="1495" y="1229"/>
                </a:cxn>
                <a:cxn ang="0">
                  <a:pos x="1437" y="1154"/>
                </a:cxn>
                <a:cxn ang="0">
                  <a:pos x="1387" y="1099"/>
                </a:cxn>
                <a:cxn ang="0">
                  <a:pos x="1334" y="1070"/>
                </a:cxn>
                <a:cxn ang="0">
                  <a:pos x="1281" y="1051"/>
                </a:cxn>
                <a:cxn ang="0">
                  <a:pos x="1231" y="1015"/>
                </a:cxn>
                <a:cxn ang="0">
                  <a:pos x="1175" y="953"/>
                </a:cxn>
                <a:cxn ang="0">
                  <a:pos x="1125" y="922"/>
                </a:cxn>
                <a:cxn ang="0">
                  <a:pos x="1075" y="900"/>
                </a:cxn>
                <a:cxn ang="0">
                  <a:pos x="1022" y="857"/>
                </a:cxn>
                <a:cxn ang="0">
                  <a:pos x="974" y="814"/>
                </a:cxn>
                <a:cxn ang="0">
                  <a:pos x="921" y="770"/>
                </a:cxn>
                <a:cxn ang="0">
                  <a:pos x="871" y="727"/>
                </a:cxn>
                <a:cxn ang="0">
                  <a:pos x="820" y="689"/>
                </a:cxn>
                <a:cxn ang="0">
                  <a:pos x="772" y="643"/>
                </a:cxn>
                <a:cxn ang="0">
                  <a:pos x="720" y="605"/>
                </a:cxn>
                <a:cxn ang="0">
                  <a:pos x="672" y="562"/>
                </a:cxn>
                <a:cxn ang="0">
                  <a:pos x="621" y="521"/>
                </a:cxn>
                <a:cxn ang="0">
                  <a:pos x="573" y="478"/>
                </a:cxn>
                <a:cxn ang="0">
                  <a:pos x="523" y="437"/>
                </a:cxn>
                <a:cxn ang="0">
                  <a:pos x="475" y="396"/>
                </a:cxn>
                <a:cxn ang="0">
                  <a:pos x="427" y="355"/>
                </a:cxn>
                <a:cxn ang="0">
                  <a:pos x="379" y="317"/>
                </a:cxn>
                <a:cxn ang="0">
                  <a:pos x="331" y="276"/>
                </a:cxn>
                <a:cxn ang="0">
                  <a:pos x="283" y="235"/>
                </a:cxn>
                <a:cxn ang="0">
                  <a:pos x="235" y="194"/>
                </a:cxn>
                <a:cxn ang="0">
                  <a:pos x="187" y="156"/>
                </a:cxn>
                <a:cxn ang="0">
                  <a:pos x="141" y="115"/>
                </a:cxn>
                <a:cxn ang="0">
                  <a:pos x="96" y="77"/>
                </a:cxn>
                <a:cxn ang="0">
                  <a:pos x="45" y="36"/>
                </a:cxn>
                <a:cxn ang="0">
                  <a:pos x="0" y="0"/>
                </a:cxn>
              </a:cxnLst>
              <a:rect l="0" t="0" r="r" b="b"/>
              <a:pathLst>
                <a:path w="3225" h="2499">
                  <a:moveTo>
                    <a:pt x="3225" y="2499"/>
                  </a:moveTo>
                  <a:lnTo>
                    <a:pt x="3163" y="2455"/>
                  </a:lnTo>
                  <a:lnTo>
                    <a:pt x="3103" y="2407"/>
                  </a:lnTo>
                  <a:lnTo>
                    <a:pt x="3038" y="2369"/>
                  </a:lnTo>
                  <a:lnTo>
                    <a:pt x="2978" y="2335"/>
                  </a:lnTo>
                  <a:lnTo>
                    <a:pt x="2918" y="2297"/>
                  </a:lnTo>
                  <a:lnTo>
                    <a:pt x="2855" y="2256"/>
                  </a:lnTo>
                  <a:lnTo>
                    <a:pt x="2795" y="2215"/>
                  </a:lnTo>
                  <a:lnTo>
                    <a:pt x="2735" y="2175"/>
                  </a:lnTo>
                  <a:lnTo>
                    <a:pt x="2678" y="2134"/>
                  </a:lnTo>
                  <a:lnTo>
                    <a:pt x="2618" y="2088"/>
                  </a:lnTo>
                  <a:lnTo>
                    <a:pt x="2558" y="2035"/>
                  </a:lnTo>
                  <a:lnTo>
                    <a:pt x="2500" y="1975"/>
                  </a:lnTo>
                  <a:lnTo>
                    <a:pt x="2440" y="1923"/>
                  </a:lnTo>
                  <a:lnTo>
                    <a:pt x="2383" y="1889"/>
                  </a:lnTo>
                  <a:lnTo>
                    <a:pt x="2325" y="1858"/>
                  </a:lnTo>
                  <a:lnTo>
                    <a:pt x="2267" y="1819"/>
                  </a:lnTo>
                  <a:lnTo>
                    <a:pt x="2212" y="1779"/>
                  </a:lnTo>
                  <a:lnTo>
                    <a:pt x="2155" y="1735"/>
                  </a:lnTo>
                  <a:lnTo>
                    <a:pt x="2097" y="1702"/>
                  </a:lnTo>
                  <a:lnTo>
                    <a:pt x="2042" y="1668"/>
                  </a:lnTo>
                  <a:lnTo>
                    <a:pt x="1987" y="1632"/>
                  </a:lnTo>
                  <a:lnTo>
                    <a:pt x="1929" y="1599"/>
                  </a:lnTo>
                  <a:lnTo>
                    <a:pt x="1874" y="1567"/>
                  </a:lnTo>
                  <a:lnTo>
                    <a:pt x="1821" y="1524"/>
                  </a:lnTo>
                  <a:lnTo>
                    <a:pt x="1766" y="1471"/>
                  </a:lnTo>
                  <a:lnTo>
                    <a:pt x="1711" y="1426"/>
                  </a:lnTo>
                  <a:lnTo>
                    <a:pt x="1655" y="1375"/>
                  </a:lnTo>
                  <a:lnTo>
                    <a:pt x="1603" y="1327"/>
                  </a:lnTo>
                  <a:lnTo>
                    <a:pt x="1547" y="1284"/>
                  </a:lnTo>
                  <a:lnTo>
                    <a:pt x="1495" y="1229"/>
                  </a:lnTo>
                  <a:lnTo>
                    <a:pt x="1437" y="1154"/>
                  </a:lnTo>
                  <a:lnTo>
                    <a:pt x="1387" y="1099"/>
                  </a:lnTo>
                  <a:lnTo>
                    <a:pt x="1334" y="1070"/>
                  </a:lnTo>
                  <a:lnTo>
                    <a:pt x="1281" y="1051"/>
                  </a:lnTo>
                  <a:lnTo>
                    <a:pt x="1231" y="1015"/>
                  </a:lnTo>
                  <a:lnTo>
                    <a:pt x="1175" y="953"/>
                  </a:lnTo>
                  <a:lnTo>
                    <a:pt x="1125" y="922"/>
                  </a:lnTo>
                  <a:lnTo>
                    <a:pt x="1075" y="900"/>
                  </a:lnTo>
                  <a:lnTo>
                    <a:pt x="1022" y="857"/>
                  </a:lnTo>
                  <a:lnTo>
                    <a:pt x="974" y="814"/>
                  </a:lnTo>
                  <a:lnTo>
                    <a:pt x="921" y="770"/>
                  </a:lnTo>
                  <a:lnTo>
                    <a:pt x="871" y="727"/>
                  </a:lnTo>
                  <a:lnTo>
                    <a:pt x="820" y="689"/>
                  </a:lnTo>
                  <a:lnTo>
                    <a:pt x="772" y="643"/>
                  </a:lnTo>
                  <a:lnTo>
                    <a:pt x="720" y="605"/>
                  </a:lnTo>
                  <a:lnTo>
                    <a:pt x="672" y="562"/>
                  </a:lnTo>
                  <a:lnTo>
                    <a:pt x="621" y="521"/>
                  </a:lnTo>
                  <a:lnTo>
                    <a:pt x="573" y="478"/>
                  </a:lnTo>
                  <a:lnTo>
                    <a:pt x="523" y="437"/>
                  </a:lnTo>
                  <a:lnTo>
                    <a:pt x="475" y="396"/>
                  </a:lnTo>
                  <a:lnTo>
                    <a:pt x="427" y="355"/>
                  </a:lnTo>
                  <a:lnTo>
                    <a:pt x="379" y="317"/>
                  </a:lnTo>
                  <a:lnTo>
                    <a:pt x="331" y="276"/>
                  </a:lnTo>
                  <a:lnTo>
                    <a:pt x="283" y="235"/>
                  </a:lnTo>
                  <a:lnTo>
                    <a:pt x="235" y="194"/>
                  </a:lnTo>
                  <a:lnTo>
                    <a:pt x="187" y="156"/>
                  </a:lnTo>
                  <a:lnTo>
                    <a:pt x="141" y="115"/>
                  </a:lnTo>
                  <a:lnTo>
                    <a:pt x="96" y="77"/>
                  </a:lnTo>
                  <a:lnTo>
                    <a:pt x="45" y="3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5" name="Freeform 405"/>
            <p:cNvSpPr>
              <a:spLocks noChangeAspect="1"/>
            </p:cNvSpPr>
            <p:nvPr/>
          </p:nvSpPr>
          <p:spPr bwMode="auto">
            <a:xfrm>
              <a:off x="3204" y="3274"/>
              <a:ext cx="397" cy="468"/>
            </a:xfrm>
            <a:custGeom>
              <a:avLst/>
              <a:gdLst/>
              <a:ahLst/>
              <a:cxnLst>
                <a:cxn ang="0">
                  <a:pos x="929" y="1099"/>
                </a:cxn>
                <a:cxn ang="0">
                  <a:pos x="859" y="1042"/>
                </a:cxn>
                <a:cxn ang="0">
                  <a:pos x="792" y="984"/>
                </a:cxn>
                <a:cxn ang="0">
                  <a:pos x="723" y="926"/>
                </a:cxn>
                <a:cxn ang="0">
                  <a:pos x="658" y="871"/>
                </a:cxn>
                <a:cxn ang="0">
                  <a:pos x="591" y="814"/>
                </a:cxn>
                <a:cxn ang="0">
                  <a:pos x="526" y="758"/>
                </a:cxn>
                <a:cxn ang="0">
                  <a:pos x="459" y="706"/>
                </a:cxn>
                <a:cxn ang="0">
                  <a:pos x="391" y="650"/>
                </a:cxn>
                <a:cxn ang="0">
                  <a:pos x="327" y="595"/>
                </a:cxn>
                <a:cxn ang="0">
                  <a:pos x="264" y="540"/>
                </a:cxn>
                <a:cxn ang="0">
                  <a:pos x="197" y="422"/>
                </a:cxn>
                <a:cxn ang="0">
                  <a:pos x="130" y="278"/>
                </a:cxn>
                <a:cxn ang="0">
                  <a:pos x="65" y="127"/>
                </a:cxn>
                <a:cxn ang="0">
                  <a:pos x="0" y="0"/>
                </a:cxn>
              </a:cxnLst>
              <a:rect l="0" t="0" r="r" b="b"/>
              <a:pathLst>
                <a:path w="929" h="1099">
                  <a:moveTo>
                    <a:pt x="929" y="1099"/>
                  </a:moveTo>
                  <a:lnTo>
                    <a:pt x="859" y="1042"/>
                  </a:lnTo>
                  <a:lnTo>
                    <a:pt x="792" y="984"/>
                  </a:lnTo>
                  <a:lnTo>
                    <a:pt x="723" y="926"/>
                  </a:lnTo>
                  <a:lnTo>
                    <a:pt x="658" y="871"/>
                  </a:lnTo>
                  <a:lnTo>
                    <a:pt x="591" y="814"/>
                  </a:lnTo>
                  <a:lnTo>
                    <a:pt x="526" y="758"/>
                  </a:lnTo>
                  <a:lnTo>
                    <a:pt x="459" y="706"/>
                  </a:lnTo>
                  <a:lnTo>
                    <a:pt x="391" y="650"/>
                  </a:lnTo>
                  <a:lnTo>
                    <a:pt x="327" y="595"/>
                  </a:lnTo>
                  <a:lnTo>
                    <a:pt x="264" y="540"/>
                  </a:lnTo>
                  <a:lnTo>
                    <a:pt x="197" y="422"/>
                  </a:lnTo>
                  <a:lnTo>
                    <a:pt x="130" y="278"/>
                  </a:lnTo>
                  <a:lnTo>
                    <a:pt x="65" y="12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6" name="Freeform 406"/>
            <p:cNvSpPr>
              <a:spLocks noChangeAspect="1"/>
            </p:cNvSpPr>
            <p:nvPr/>
          </p:nvSpPr>
          <p:spPr bwMode="auto">
            <a:xfrm>
              <a:off x="4571" y="2255"/>
              <a:ext cx="1039" cy="668"/>
            </a:xfrm>
            <a:custGeom>
              <a:avLst/>
              <a:gdLst/>
              <a:ahLst/>
              <a:cxnLst>
                <a:cxn ang="0">
                  <a:pos x="2439" y="1568"/>
                </a:cxn>
                <a:cxn ang="0">
                  <a:pos x="2362" y="1517"/>
                </a:cxn>
                <a:cxn ang="0">
                  <a:pos x="2290" y="1472"/>
                </a:cxn>
                <a:cxn ang="0">
                  <a:pos x="2215" y="1426"/>
                </a:cxn>
                <a:cxn ang="0">
                  <a:pos x="2143" y="1381"/>
                </a:cxn>
                <a:cxn ang="0">
                  <a:pos x="2071" y="1335"/>
                </a:cxn>
                <a:cxn ang="0">
                  <a:pos x="1999" y="1289"/>
                </a:cxn>
                <a:cxn ang="0">
                  <a:pos x="1930" y="1217"/>
                </a:cxn>
                <a:cxn ang="0">
                  <a:pos x="1863" y="1155"/>
                </a:cxn>
                <a:cxn ang="0">
                  <a:pos x="1791" y="1107"/>
                </a:cxn>
                <a:cxn ang="0">
                  <a:pos x="1723" y="1030"/>
                </a:cxn>
                <a:cxn ang="0">
                  <a:pos x="1654" y="958"/>
                </a:cxn>
                <a:cxn ang="0">
                  <a:pos x="1589" y="874"/>
                </a:cxn>
                <a:cxn ang="0">
                  <a:pos x="1519" y="797"/>
                </a:cxn>
                <a:cxn ang="0">
                  <a:pos x="1452" y="735"/>
                </a:cxn>
                <a:cxn ang="0">
                  <a:pos x="1385" y="677"/>
                </a:cxn>
                <a:cxn ang="0">
                  <a:pos x="1316" y="620"/>
                </a:cxn>
                <a:cxn ang="0">
                  <a:pos x="1248" y="572"/>
                </a:cxn>
                <a:cxn ang="0">
                  <a:pos x="1179" y="545"/>
                </a:cxn>
                <a:cxn ang="0">
                  <a:pos x="1109" y="516"/>
                </a:cxn>
                <a:cxn ang="0">
                  <a:pos x="1042" y="485"/>
                </a:cxn>
                <a:cxn ang="0">
                  <a:pos x="975" y="444"/>
                </a:cxn>
                <a:cxn ang="0">
                  <a:pos x="910" y="404"/>
                </a:cxn>
                <a:cxn ang="0">
                  <a:pos x="843" y="363"/>
                </a:cxn>
                <a:cxn ang="0">
                  <a:pos x="776" y="320"/>
                </a:cxn>
                <a:cxn ang="0">
                  <a:pos x="711" y="281"/>
                </a:cxn>
                <a:cxn ang="0">
                  <a:pos x="644" y="245"/>
                </a:cxn>
                <a:cxn ang="0">
                  <a:pos x="576" y="219"/>
                </a:cxn>
                <a:cxn ang="0">
                  <a:pos x="514" y="183"/>
                </a:cxn>
                <a:cxn ang="0">
                  <a:pos x="449" y="140"/>
                </a:cxn>
                <a:cxn ang="0">
                  <a:pos x="384" y="101"/>
                </a:cxn>
                <a:cxn ang="0">
                  <a:pos x="322" y="70"/>
                </a:cxn>
                <a:cxn ang="0">
                  <a:pos x="255" y="44"/>
                </a:cxn>
                <a:cxn ang="0">
                  <a:pos x="190" y="29"/>
                </a:cxn>
                <a:cxn ang="0">
                  <a:pos x="128" y="22"/>
                </a:cxn>
                <a:cxn ang="0">
                  <a:pos x="65" y="10"/>
                </a:cxn>
                <a:cxn ang="0">
                  <a:pos x="0" y="0"/>
                </a:cxn>
              </a:cxnLst>
              <a:rect l="0" t="0" r="r" b="b"/>
              <a:pathLst>
                <a:path w="2439" h="1568">
                  <a:moveTo>
                    <a:pt x="2439" y="1568"/>
                  </a:moveTo>
                  <a:lnTo>
                    <a:pt x="2362" y="1517"/>
                  </a:lnTo>
                  <a:lnTo>
                    <a:pt x="2290" y="1472"/>
                  </a:lnTo>
                  <a:lnTo>
                    <a:pt x="2215" y="1426"/>
                  </a:lnTo>
                  <a:lnTo>
                    <a:pt x="2143" y="1381"/>
                  </a:lnTo>
                  <a:lnTo>
                    <a:pt x="2071" y="1335"/>
                  </a:lnTo>
                  <a:lnTo>
                    <a:pt x="1999" y="1289"/>
                  </a:lnTo>
                  <a:lnTo>
                    <a:pt x="1930" y="1217"/>
                  </a:lnTo>
                  <a:lnTo>
                    <a:pt x="1863" y="1155"/>
                  </a:lnTo>
                  <a:lnTo>
                    <a:pt x="1791" y="1107"/>
                  </a:lnTo>
                  <a:lnTo>
                    <a:pt x="1723" y="1030"/>
                  </a:lnTo>
                  <a:lnTo>
                    <a:pt x="1654" y="958"/>
                  </a:lnTo>
                  <a:lnTo>
                    <a:pt x="1589" y="874"/>
                  </a:lnTo>
                  <a:lnTo>
                    <a:pt x="1519" y="797"/>
                  </a:lnTo>
                  <a:lnTo>
                    <a:pt x="1452" y="735"/>
                  </a:lnTo>
                  <a:lnTo>
                    <a:pt x="1385" y="677"/>
                  </a:lnTo>
                  <a:lnTo>
                    <a:pt x="1316" y="620"/>
                  </a:lnTo>
                  <a:lnTo>
                    <a:pt x="1248" y="572"/>
                  </a:lnTo>
                  <a:lnTo>
                    <a:pt x="1179" y="545"/>
                  </a:lnTo>
                  <a:lnTo>
                    <a:pt x="1109" y="516"/>
                  </a:lnTo>
                  <a:lnTo>
                    <a:pt x="1042" y="485"/>
                  </a:lnTo>
                  <a:lnTo>
                    <a:pt x="975" y="444"/>
                  </a:lnTo>
                  <a:lnTo>
                    <a:pt x="910" y="404"/>
                  </a:lnTo>
                  <a:lnTo>
                    <a:pt x="843" y="363"/>
                  </a:lnTo>
                  <a:lnTo>
                    <a:pt x="776" y="320"/>
                  </a:lnTo>
                  <a:lnTo>
                    <a:pt x="711" y="281"/>
                  </a:lnTo>
                  <a:lnTo>
                    <a:pt x="644" y="245"/>
                  </a:lnTo>
                  <a:lnTo>
                    <a:pt x="576" y="219"/>
                  </a:lnTo>
                  <a:lnTo>
                    <a:pt x="514" y="183"/>
                  </a:lnTo>
                  <a:lnTo>
                    <a:pt x="449" y="140"/>
                  </a:lnTo>
                  <a:lnTo>
                    <a:pt x="384" y="101"/>
                  </a:lnTo>
                  <a:lnTo>
                    <a:pt x="322" y="70"/>
                  </a:lnTo>
                  <a:lnTo>
                    <a:pt x="255" y="44"/>
                  </a:lnTo>
                  <a:lnTo>
                    <a:pt x="190" y="29"/>
                  </a:lnTo>
                  <a:lnTo>
                    <a:pt x="128" y="22"/>
                  </a:lnTo>
                  <a:lnTo>
                    <a:pt x="65" y="1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7" name="Freeform 407"/>
            <p:cNvSpPr>
              <a:spLocks noChangeAspect="1"/>
            </p:cNvSpPr>
            <p:nvPr/>
          </p:nvSpPr>
          <p:spPr bwMode="auto">
            <a:xfrm>
              <a:off x="3605" y="1649"/>
              <a:ext cx="939" cy="598"/>
            </a:xfrm>
            <a:custGeom>
              <a:avLst/>
              <a:gdLst/>
              <a:ahLst/>
              <a:cxnLst>
                <a:cxn ang="0">
                  <a:pos x="2205" y="1404"/>
                </a:cxn>
                <a:cxn ang="0">
                  <a:pos x="2143" y="1363"/>
                </a:cxn>
                <a:cxn ang="0">
                  <a:pos x="2080" y="1323"/>
                </a:cxn>
                <a:cxn ang="0">
                  <a:pos x="2020" y="1284"/>
                </a:cxn>
                <a:cxn ang="0">
                  <a:pos x="1960" y="1248"/>
                </a:cxn>
                <a:cxn ang="0">
                  <a:pos x="1900" y="1207"/>
                </a:cxn>
                <a:cxn ang="0">
                  <a:pos x="1840" y="1169"/>
                </a:cxn>
                <a:cxn ang="0">
                  <a:pos x="1780" y="1133"/>
                </a:cxn>
                <a:cxn ang="0">
                  <a:pos x="1718" y="1095"/>
                </a:cxn>
                <a:cxn ang="0">
                  <a:pos x="1660" y="1059"/>
                </a:cxn>
                <a:cxn ang="0">
                  <a:pos x="1600" y="1020"/>
                </a:cxn>
                <a:cxn ang="0">
                  <a:pos x="1543" y="984"/>
                </a:cxn>
                <a:cxn ang="0">
                  <a:pos x="1485" y="946"/>
                </a:cxn>
                <a:cxn ang="0">
                  <a:pos x="1425" y="907"/>
                </a:cxn>
                <a:cxn ang="0">
                  <a:pos x="1367" y="871"/>
                </a:cxn>
                <a:cxn ang="0">
                  <a:pos x="1310" y="833"/>
                </a:cxn>
                <a:cxn ang="0">
                  <a:pos x="1252" y="799"/>
                </a:cxn>
                <a:cxn ang="0">
                  <a:pos x="1195" y="761"/>
                </a:cxn>
                <a:cxn ang="0">
                  <a:pos x="1140" y="725"/>
                </a:cxn>
                <a:cxn ang="0">
                  <a:pos x="1082" y="689"/>
                </a:cxn>
                <a:cxn ang="0">
                  <a:pos x="1024" y="653"/>
                </a:cxn>
                <a:cxn ang="0">
                  <a:pos x="969" y="617"/>
                </a:cxn>
                <a:cxn ang="0">
                  <a:pos x="912" y="583"/>
                </a:cxn>
                <a:cxn ang="0">
                  <a:pos x="856" y="545"/>
                </a:cxn>
                <a:cxn ang="0">
                  <a:pos x="801" y="511"/>
                </a:cxn>
                <a:cxn ang="0">
                  <a:pos x="746" y="475"/>
                </a:cxn>
                <a:cxn ang="0">
                  <a:pos x="691" y="442"/>
                </a:cxn>
                <a:cxn ang="0">
                  <a:pos x="636" y="408"/>
                </a:cxn>
                <a:cxn ang="0">
                  <a:pos x="580" y="372"/>
                </a:cxn>
                <a:cxn ang="0">
                  <a:pos x="530" y="339"/>
                </a:cxn>
                <a:cxn ang="0">
                  <a:pos x="475" y="303"/>
                </a:cxn>
                <a:cxn ang="0">
                  <a:pos x="420" y="269"/>
                </a:cxn>
                <a:cxn ang="0">
                  <a:pos x="367" y="233"/>
                </a:cxn>
                <a:cxn ang="0">
                  <a:pos x="314" y="199"/>
                </a:cxn>
                <a:cxn ang="0">
                  <a:pos x="261" y="168"/>
                </a:cxn>
                <a:cxn ang="0">
                  <a:pos x="206" y="132"/>
                </a:cxn>
                <a:cxn ang="0">
                  <a:pos x="153" y="101"/>
                </a:cxn>
                <a:cxn ang="0">
                  <a:pos x="103" y="67"/>
                </a:cxn>
                <a:cxn ang="0">
                  <a:pos x="50" y="34"/>
                </a:cxn>
                <a:cxn ang="0">
                  <a:pos x="0" y="0"/>
                </a:cxn>
              </a:cxnLst>
              <a:rect l="0" t="0" r="r" b="b"/>
              <a:pathLst>
                <a:path w="2205" h="1404">
                  <a:moveTo>
                    <a:pt x="2205" y="1404"/>
                  </a:moveTo>
                  <a:lnTo>
                    <a:pt x="2143" y="1363"/>
                  </a:lnTo>
                  <a:lnTo>
                    <a:pt x="2080" y="1323"/>
                  </a:lnTo>
                  <a:lnTo>
                    <a:pt x="2020" y="1284"/>
                  </a:lnTo>
                  <a:lnTo>
                    <a:pt x="1960" y="1248"/>
                  </a:lnTo>
                  <a:lnTo>
                    <a:pt x="1900" y="1207"/>
                  </a:lnTo>
                  <a:lnTo>
                    <a:pt x="1840" y="1169"/>
                  </a:lnTo>
                  <a:lnTo>
                    <a:pt x="1780" y="1133"/>
                  </a:lnTo>
                  <a:lnTo>
                    <a:pt x="1718" y="1095"/>
                  </a:lnTo>
                  <a:lnTo>
                    <a:pt x="1660" y="1059"/>
                  </a:lnTo>
                  <a:lnTo>
                    <a:pt x="1600" y="1020"/>
                  </a:lnTo>
                  <a:lnTo>
                    <a:pt x="1543" y="984"/>
                  </a:lnTo>
                  <a:lnTo>
                    <a:pt x="1485" y="946"/>
                  </a:lnTo>
                  <a:lnTo>
                    <a:pt x="1425" y="907"/>
                  </a:lnTo>
                  <a:lnTo>
                    <a:pt x="1367" y="871"/>
                  </a:lnTo>
                  <a:lnTo>
                    <a:pt x="1310" y="833"/>
                  </a:lnTo>
                  <a:lnTo>
                    <a:pt x="1252" y="799"/>
                  </a:lnTo>
                  <a:lnTo>
                    <a:pt x="1195" y="761"/>
                  </a:lnTo>
                  <a:lnTo>
                    <a:pt x="1140" y="725"/>
                  </a:lnTo>
                  <a:lnTo>
                    <a:pt x="1082" y="689"/>
                  </a:lnTo>
                  <a:lnTo>
                    <a:pt x="1024" y="653"/>
                  </a:lnTo>
                  <a:lnTo>
                    <a:pt x="969" y="617"/>
                  </a:lnTo>
                  <a:lnTo>
                    <a:pt x="912" y="583"/>
                  </a:lnTo>
                  <a:lnTo>
                    <a:pt x="856" y="545"/>
                  </a:lnTo>
                  <a:lnTo>
                    <a:pt x="801" y="511"/>
                  </a:lnTo>
                  <a:lnTo>
                    <a:pt x="746" y="475"/>
                  </a:lnTo>
                  <a:lnTo>
                    <a:pt x="691" y="442"/>
                  </a:lnTo>
                  <a:lnTo>
                    <a:pt x="636" y="408"/>
                  </a:lnTo>
                  <a:lnTo>
                    <a:pt x="580" y="372"/>
                  </a:lnTo>
                  <a:lnTo>
                    <a:pt x="530" y="339"/>
                  </a:lnTo>
                  <a:lnTo>
                    <a:pt x="475" y="303"/>
                  </a:lnTo>
                  <a:lnTo>
                    <a:pt x="420" y="269"/>
                  </a:lnTo>
                  <a:lnTo>
                    <a:pt x="367" y="233"/>
                  </a:lnTo>
                  <a:lnTo>
                    <a:pt x="314" y="199"/>
                  </a:lnTo>
                  <a:lnTo>
                    <a:pt x="261" y="168"/>
                  </a:lnTo>
                  <a:lnTo>
                    <a:pt x="206" y="132"/>
                  </a:lnTo>
                  <a:lnTo>
                    <a:pt x="153" y="101"/>
                  </a:lnTo>
                  <a:lnTo>
                    <a:pt x="103" y="67"/>
                  </a:lnTo>
                  <a:lnTo>
                    <a:pt x="50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8" name="Freeform 408"/>
            <p:cNvSpPr>
              <a:spLocks noChangeAspect="1"/>
            </p:cNvSpPr>
            <p:nvPr/>
          </p:nvSpPr>
          <p:spPr bwMode="auto">
            <a:xfrm>
              <a:off x="4583" y="2255"/>
              <a:ext cx="1039" cy="663"/>
            </a:xfrm>
            <a:custGeom>
              <a:avLst/>
              <a:gdLst/>
              <a:ahLst/>
              <a:cxnLst>
                <a:cxn ang="0">
                  <a:pos x="2440" y="1558"/>
                </a:cxn>
                <a:cxn ang="0">
                  <a:pos x="2366" y="1512"/>
                </a:cxn>
                <a:cxn ang="0">
                  <a:pos x="2294" y="1464"/>
                </a:cxn>
                <a:cxn ang="0">
                  <a:pos x="2217" y="1416"/>
                </a:cxn>
                <a:cxn ang="0">
                  <a:pos x="2145" y="1371"/>
                </a:cxn>
                <a:cxn ang="0">
                  <a:pos x="2073" y="1325"/>
                </a:cxn>
                <a:cxn ang="0">
                  <a:pos x="2001" y="1282"/>
                </a:cxn>
                <a:cxn ang="0">
                  <a:pos x="1934" y="1207"/>
                </a:cxn>
                <a:cxn ang="0">
                  <a:pos x="1864" y="1142"/>
                </a:cxn>
                <a:cxn ang="0">
                  <a:pos x="1792" y="1087"/>
                </a:cxn>
                <a:cxn ang="0">
                  <a:pos x="1723" y="1010"/>
                </a:cxn>
                <a:cxn ang="0">
                  <a:pos x="1656" y="938"/>
                </a:cxn>
                <a:cxn ang="0">
                  <a:pos x="1586" y="854"/>
                </a:cxn>
                <a:cxn ang="0">
                  <a:pos x="1521" y="780"/>
                </a:cxn>
                <a:cxn ang="0">
                  <a:pos x="1452" y="718"/>
                </a:cxn>
                <a:cxn ang="0">
                  <a:pos x="1387" y="653"/>
                </a:cxn>
                <a:cxn ang="0">
                  <a:pos x="1315" y="602"/>
                </a:cxn>
                <a:cxn ang="0">
                  <a:pos x="1248" y="559"/>
                </a:cxn>
                <a:cxn ang="0">
                  <a:pos x="1178" y="535"/>
                </a:cxn>
                <a:cxn ang="0">
                  <a:pos x="1109" y="509"/>
                </a:cxn>
                <a:cxn ang="0">
                  <a:pos x="1044" y="475"/>
                </a:cxn>
                <a:cxn ang="0">
                  <a:pos x="974" y="437"/>
                </a:cxn>
                <a:cxn ang="0">
                  <a:pos x="907" y="394"/>
                </a:cxn>
                <a:cxn ang="0">
                  <a:pos x="842" y="355"/>
                </a:cxn>
                <a:cxn ang="0">
                  <a:pos x="775" y="314"/>
                </a:cxn>
                <a:cxn ang="0">
                  <a:pos x="710" y="274"/>
                </a:cxn>
                <a:cxn ang="0">
                  <a:pos x="645" y="235"/>
                </a:cxn>
                <a:cxn ang="0">
                  <a:pos x="578" y="211"/>
                </a:cxn>
                <a:cxn ang="0">
                  <a:pos x="513" y="175"/>
                </a:cxn>
                <a:cxn ang="0">
                  <a:pos x="451" y="132"/>
                </a:cxn>
                <a:cxn ang="0">
                  <a:pos x="384" y="96"/>
                </a:cxn>
                <a:cxn ang="0">
                  <a:pos x="319" y="62"/>
                </a:cxn>
                <a:cxn ang="0">
                  <a:pos x="257" y="36"/>
                </a:cxn>
                <a:cxn ang="0">
                  <a:pos x="189" y="19"/>
                </a:cxn>
                <a:cxn ang="0">
                  <a:pos x="127" y="14"/>
                </a:cxn>
                <a:cxn ang="0">
                  <a:pos x="65" y="12"/>
                </a:cxn>
                <a:cxn ang="0">
                  <a:pos x="0" y="0"/>
                </a:cxn>
              </a:cxnLst>
              <a:rect l="0" t="0" r="r" b="b"/>
              <a:pathLst>
                <a:path w="2440" h="1558">
                  <a:moveTo>
                    <a:pt x="2440" y="1558"/>
                  </a:moveTo>
                  <a:lnTo>
                    <a:pt x="2366" y="1512"/>
                  </a:lnTo>
                  <a:lnTo>
                    <a:pt x="2294" y="1464"/>
                  </a:lnTo>
                  <a:lnTo>
                    <a:pt x="2217" y="1416"/>
                  </a:lnTo>
                  <a:lnTo>
                    <a:pt x="2145" y="1371"/>
                  </a:lnTo>
                  <a:lnTo>
                    <a:pt x="2073" y="1325"/>
                  </a:lnTo>
                  <a:lnTo>
                    <a:pt x="2001" y="1282"/>
                  </a:lnTo>
                  <a:lnTo>
                    <a:pt x="1934" y="1207"/>
                  </a:lnTo>
                  <a:lnTo>
                    <a:pt x="1864" y="1142"/>
                  </a:lnTo>
                  <a:lnTo>
                    <a:pt x="1792" y="1087"/>
                  </a:lnTo>
                  <a:lnTo>
                    <a:pt x="1723" y="1010"/>
                  </a:lnTo>
                  <a:lnTo>
                    <a:pt x="1656" y="938"/>
                  </a:lnTo>
                  <a:lnTo>
                    <a:pt x="1586" y="854"/>
                  </a:lnTo>
                  <a:lnTo>
                    <a:pt x="1521" y="780"/>
                  </a:lnTo>
                  <a:lnTo>
                    <a:pt x="1452" y="718"/>
                  </a:lnTo>
                  <a:lnTo>
                    <a:pt x="1387" y="653"/>
                  </a:lnTo>
                  <a:lnTo>
                    <a:pt x="1315" y="602"/>
                  </a:lnTo>
                  <a:lnTo>
                    <a:pt x="1248" y="559"/>
                  </a:lnTo>
                  <a:lnTo>
                    <a:pt x="1178" y="535"/>
                  </a:lnTo>
                  <a:lnTo>
                    <a:pt x="1109" y="509"/>
                  </a:lnTo>
                  <a:lnTo>
                    <a:pt x="1044" y="475"/>
                  </a:lnTo>
                  <a:lnTo>
                    <a:pt x="974" y="437"/>
                  </a:lnTo>
                  <a:lnTo>
                    <a:pt x="907" y="394"/>
                  </a:lnTo>
                  <a:lnTo>
                    <a:pt x="842" y="355"/>
                  </a:lnTo>
                  <a:lnTo>
                    <a:pt x="775" y="314"/>
                  </a:lnTo>
                  <a:lnTo>
                    <a:pt x="710" y="274"/>
                  </a:lnTo>
                  <a:lnTo>
                    <a:pt x="645" y="235"/>
                  </a:lnTo>
                  <a:lnTo>
                    <a:pt x="578" y="211"/>
                  </a:lnTo>
                  <a:lnTo>
                    <a:pt x="513" y="175"/>
                  </a:lnTo>
                  <a:lnTo>
                    <a:pt x="451" y="132"/>
                  </a:lnTo>
                  <a:lnTo>
                    <a:pt x="384" y="96"/>
                  </a:lnTo>
                  <a:lnTo>
                    <a:pt x="319" y="62"/>
                  </a:lnTo>
                  <a:lnTo>
                    <a:pt x="257" y="36"/>
                  </a:lnTo>
                  <a:lnTo>
                    <a:pt x="189" y="19"/>
                  </a:lnTo>
                  <a:lnTo>
                    <a:pt x="127" y="14"/>
                  </a:lnTo>
                  <a:lnTo>
                    <a:pt x="65" y="1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29" name="Freeform 409"/>
            <p:cNvSpPr>
              <a:spLocks noChangeAspect="1"/>
            </p:cNvSpPr>
            <p:nvPr/>
          </p:nvSpPr>
          <p:spPr bwMode="auto">
            <a:xfrm>
              <a:off x="3616" y="1646"/>
              <a:ext cx="939" cy="596"/>
            </a:xfrm>
            <a:custGeom>
              <a:avLst/>
              <a:gdLst/>
              <a:ahLst/>
              <a:cxnLst>
                <a:cxn ang="0">
                  <a:pos x="2205" y="1399"/>
                </a:cxn>
                <a:cxn ang="0">
                  <a:pos x="2143" y="1361"/>
                </a:cxn>
                <a:cxn ang="0">
                  <a:pos x="2081" y="1320"/>
                </a:cxn>
                <a:cxn ang="0">
                  <a:pos x="2021" y="1284"/>
                </a:cxn>
                <a:cxn ang="0">
                  <a:pos x="1961" y="1243"/>
                </a:cxn>
                <a:cxn ang="0">
                  <a:pos x="1901" y="1207"/>
                </a:cxn>
                <a:cxn ang="0">
                  <a:pos x="1838" y="1169"/>
                </a:cxn>
                <a:cxn ang="0">
                  <a:pos x="1778" y="1130"/>
                </a:cxn>
                <a:cxn ang="0">
                  <a:pos x="1721" y="1092"/>
                </a:cxn>
                <a:cxn ang="0">
                  <a:pos x="1661" y="1054"/>
                </a:cxn>
                <a:cxn ang="0">
                  <a:pos x="1603" y="1015"/>
                </a:cxn>
                <a:cxn ang="0">
                  <a:pos x="1543" y="979"/>
                </a:cxn>
                <a:cxn ang="0">
                  <a:pos x="1485" y="943"/>
                </a:cxn>
                <a:cxn ang="0">
                  <a:pos x="1428" y="907"/>
                </a:cxn>
                <a:cxn ang="0">
                  <a:pos x="1368" y="869"/>
                </a:cxn>
                <a:cxn ang="0">
                  <a:pos x="1310" y="833"/>
                </a:cxn>
                <a:cxn ang="0">
                  <a:pos x="1250" y="797"/>
                </a:cxn>
                <a:cxn ang="0">
                  <a:pos x="1198" y="761"/>
                </a:cxn>
                <a:cxn ang="0">
                  <a:pos x="1140" y="722"/>
                </a:cxn>
                <a:cxn ang="0">
                  <a:pos x="1082" y="689"/>
                </a:cxn>
                <a:cxn ang="0">
                  <a:pos x="1025" y="650"/>
                </a:cxn>
                <a:cxn ang="0">
                  <a:pos x="970" y="617"/>
                </a:cxn>
                <a:cxn ang="0">
                  <a:pos x="912" y="581"/>
                </a:cxn>
                <a:cxn ang="0">
                  <a:pos x="857" y="545"/>
                </a:cxn>
                <a:cxn ang="0">
                  <a:pos x="802" y="509"/>
                </a:cxn>
                <a:cxn ang="0">
                  <a:pos x="746" y="475"/>
                </a:cxn>
                <a:cxn ang="0">
                  <a:pos x="691" y="439"/>
                </a:cxn>
                <a:cxn ang="0">
                  <a:pos x="636" y="406"/>
                </a:cxn>
                <a:cxn ang="0">
                  <a:pos x="583" y="372"/>
                </a:cxn>
                <a:cxn ang="0">
                  <a:pos x="530" y="336"/>
                </a:cxn>
                <a:cxn ang="0">
                  <a:pos x="475" y="302"/>
                </a:cxn>
                <a:cxn ang="0">
                  <a:pos x="420" y="266"/>
                </a:cxn>
                <a:cxn ang="0">
                  <a:pos x="367" y="233"/>
                </a:cxn>
                <a:cxn ang="0">
                  <a:pos x="314" y="202"/>
                </a:cxn>
                <a:cxn ang="0">
                  <a:pos x="262" y="166"/>
                </a:cxn>
                <a:cxn ang="0">
                  <a:pos x="206" y="132"/>
                </a:cxn>
                <a:cxn ang="0">
                  <a:pos x="154" y="101"/>
                </a:cxn>
                <a:cxn ang="0">
                  <a:pos x="103" y="65"/>
                </a:cxn>
                <a:cxn ang="0">
                  <a:pos x="50" y="33"/>
                </a:cxn>
                <a:cxn ang="0">
                  <a:pos x="0" y="0"/>
                </a:cxn>
              </a:cxnLst>
              <a:rect l="0" t="0" r="r" b="b"/>
              <a:pathLst>
                <a:path w="2205" h="1399">
                  <a:moveTo>
                    <a:pt x="2205" y="1399"/>
                  </a:moveTo>
                  <a:lnTo>
                    <a:pt x="2143" y="1361"/>
                  </a:lnTo>
                  <a:lnTo>
                    <a:pt x="2081" y="1320"/>
                  </a:lnTo>
                  <a:lnTo>
                    <a:pt x="2021" y="1284"/>
                  </a:lnTo>
                  <a:lnTo>
                    <a:pt x="1961" y="1243"/>
                  </a:lnTo>
                  <a:lnTo>
                    <a:pt x="1901" y="1207"/>
                  </a:lnTo>
                  <a:lnTo>
                    <a:pt x="1838" y="1169"/>
                  </a:lnTo>
                  <a:lnTo>
                    <a:pt x="1778" y="1130"/>
                  </a:lnTo>
                  <a:lnTo>
                    <a:pt x="1721" y="1092"/>
                  </a:lnTo>
                  <a:lnTo>
                    <a:pt x="1661" y="1054"/>
                  </a:lnTo>
                  <a:lnTo>
                    <a:pt x="1603" y="1015"/>
                  </a:lnTo>
                  <a:lnTo>
                    <a:pt x="1543" y="979"/>
                  </a:lnTo>
                  <a:lnTo>
                    <a:pt x="1485" y="943"/>
                  </a:lnTo>
                  <a:lnTo>
                    <a:pt x="1428" y="907"/>
                  </a:lnTo>
                  <a:lnTo>
                    <a:pt x="1368" y="869"/>
                  </a:lnTo>
                  <a:lnTo>
                    <a:pt x="1310" y="833"/>
                  </a:lnTo>
                  <a:lnTo>
                    <a:pt x="1250" y="797"/>
                  </a:lnTo>
                  <a:lnTo>
                    <a:pt x="1198" y="761"/>
                  </a:lnTo>
                  <a:lnTo>
                    <a:pt x="1140" y="722"/>
                  </a:lnTo>
                  <a:lnTo>
                    <a:pt x="1082" y="689"/>
                  </a:lnTo>
                  <a:lnTo>
                    <a:pt x="1025" y="650"/>
                  </a:lnTo>
                  <a:lnTo>
                    <a:pt x="970" y="617"/>
                  </a:lnTo>
                  <a:lnTo>
                    <a:pt x="912" y="581"/>
                  </a:lnTo>
                  <a:lnTo>
                    <a:pt x="857" y="545"/>
                  </a:lnTo>
                  <a:lnTo>
                    <a:pt x="802" y="509"/>
                  </a:lnTo>
                  <a:lnTo>
                    <a:pt x="746" y="475"/>
                  </a:lnTo>
                  <a:lnTo>
                    <a:pt x="691" y="439"/>
                  </a:lnTo>
                  <a:lnTo>
                    <a:pt x="636" y="406"/>
                  </a:lnTo>
                  <a:lnTo>
                    <a:pt x="583" y="372"/>
                  </a:lnTo>
                  <a:lnTo>
                    <a:pt x="530" y="336"/>
                  </a:lnTo>
                  <a:lnTo>
                    <a:pt x="475" y="302"/>
                  </a:lnTo>
                  <a:lnTo>
                    <a:pt x="420" y="266"/>
                  </a:lnTo>
                  <a:lnTo>
                    <a:pt x="367" y="233"/>
                  </a:lnTo>
                  <a:lnTo>
                    <a:pt x="314" y="202"/>
                  </a:lnTo>
                  <a:lnTo>
                    <a:pt x="262" y="166"/>
                  </a:lnTo>
                  <a:lnTo>
                    <a:pt x="206" y="132"/>
                  </a:lnTo>
                  <a:lnTo>
                    <a:pt x="154" y="101"/>
                  </a:lnTo>
                  <a:lnTo>
                    <a:pt x="103" y="65"/>
                  </a:lnTo>
                  <a:lnTo>
                    <a:pt x="50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0" name="Freeform 410"/>
            <p:cNvSpPr>
              <a:spLocks noChangeAspect="1"/>
            </p:cNvSpPr>
            <p:nvPr/>
          </p:nvSpPr>
          <p:spPr bwMode="auto">
            <a:xfrm>
              <a:off x="3626" y="1642"/>
              <a:ext cx="2008" cy="1271"/>
            </a:xfrm>
            <a:custGeom>
              <a:avLst/>
              <a:gdLst/>
              <a:ahLst/>
              <a:cxnLst>
                <a:cxn ang="0">
                  <a:pos x="4639" y="2938"/>
                </a:cxn>
                <a:cxn ang="0">
                  <a:pos x="4490" y="2842"/>
                </a:cxn>
                <a:cxn ang="0">
                  <a:pos x="4344" y="2753"/>
                </a:cxn>
                <a:cxn ang="0">
                  <a:pos x="4202" y="2633"/>
                </a:cxn>
                <a:cxn ang="0">
                  <a:pos x="4065" y="2508"/>
                </a:cxn>
                <a:cxn ang="0">
                  <a:pos x="3928" y="2357"/>
                </a:cxn>
                <a:cxn ang="0">
                  <a:pos x="3794" y="2199"/>
                </a:cxn>
                <a:cxn ang="0">
                  <a:pos x="3657" y="2069"/>
                </a:cxn>
                <a:cxn ang="0">
                  <a:pos x="3521" y="1983"/>
                </a:cxn>
                <a:cxn ang="0">
                  <a:pos x="3381" y="1940"/>
                </a:cxn>
                <a:cxn ang="0">
                  <a:pos x="3247" y="1865"/>
                </a:cxn>
                <a:cxn ang="0">
                  <a:pos x="3115" y="1784"/>
                </a:cxn>
                <a:cxn ang="0">
                  <a:pos x="2983" y="1700"/>
                </a:cxn>
                <a:cxn ang="0">
                  <a:pos x="2849" y="1640"/>
                </a:cxn>
                <a:cxn ang="0">
                  <a:pos x="2719" y="1565"/>
                </a:cxn>
                <a:cxn ang="0">
                  <a:pos x="2589" y="1493"/>
                </a:cxn>
                <a:cxn ang="0">
                  <a:pos x="2462" y="1445"/>
                </a:cxn>
                <a:cxn ang="0">
                  <a:pos x="2333" y="1450"/>
                </a:cxn>
                <a:cxn ang="0">
                  <a:pos x="2208" y="1400"/>
                </a:cxn>
                <a:cxn ang="0">
                  <a:pos x="2085" y="1323"/>
                </a:cxn>
                <a:cxn ang="0">
                  <a:pos x="1963" y="1246"/>
                </a:cxn>
                <a:cxn ang="0">
                  <a:pos x="1843" y="1169"/>
                </a:cxn>
                <a:cxn ang="0">
                  <a:pos x="1723" y="1092"/>
                </a:cxn>
                <a:cxn ang="0">
                  <a:pos x="1605" y="1018"/>
                </a:cxn>
                <a:cxn ang="0">
                  <a:pos x="1488" y="941"/>
                </a:cxn>
                <a:cxn ang="0">
                  <a:pos x="1370" y="869"/>
                </a:cxn>
                <a:cxn ang="0">
                  <a:pos x="1255" y="795"/>
                </a:cxn>
                <a:cxn ang="0">
                  <a:pos x="1142" y="723"/>
                </a:cxn>
                <a:cxn ang="0">
                  <a:pos x="1030" y="651"/>
                </a:cxn>
                <a:cxn ang="0">
                  <a:pos x="917" y="581"/>
                </a:cxn>
                <a:cxn ang="0">
                  <a:pos x="804" y="509"/>
                </a:cxn>
                <a:cxn ang="0">
                  <a:pos x="696" y="442"/>
                </a:cxn>
                <a:cxn ang="0">
                  <a:pos x="586" y="372"/>
                </a:cxn>
                <a:cxn ang="0">
                  <a:pos x="475" y="303"/>
                </a:cxn>
                <a:cxn ang="0">
                  <a:pos x="370" y="238"/>
                </a:cxn>
                <a:cxn ang="0">
                  <a:pos x="264" y="168"/>
                </a:cxn>
                <a:cxn ang="0">
                  <a:pos x="156" y="101"/>
                </a:cxn>
                <a:cxn ang="0">
                  <a:pos x="53" y="34"/>
                </a:cxn>
              </a:cxnLst>
              <a:rect l="0" t="0" r="r" b="b"/>
              <a:pathLst>
                <a:path w="4711" h="2984">
                  <a:moveTo>
                    <a:pt x="4711" y="2984"/>
                  </a:moveTo>
                  <a:lnTo>
                    <a:pt x="4639" y="2938"/>
                  </a:lnTo>
                  <a:lnTo>
                    <a:pt x="4562" y="2890"/>
                  </a:lnTo>
                  <a:lnTo>
                    <a:pt x="4490" y="2842"/>
                  </a:lnTo>
                  <a:lnTo>
                    <a:pt x="4418" y="2797"/>
                  </a:lnTo>
                  <a:lnTo>
                    <a:pt x="4344" y="2753"/>
                  </a:lnTo>
                  <a:lnTo>
                    <a:pt x="4272" y="2708"/>
                  </a:lnTo>
                  <a:lnTo>
                    <a:pt x="4202" y="2633"/>
                  </a:lnTo>
                  <a:lnTo>
                    <a:pt x="4135" y="2564"/>
                  </a:lnTo>
                  <a:lnTo>
                    <a:pt x="4065" y="2508"/>
                  </a:lnTo>
                  <a:lnTo>
                    <a:pt x="3996" y="2432"/>
                  </a:lnTo>
                  <a:lnTo>
                    <a:pt x="3928" y="2357"/>
                  </a:lnTo>
                  <a:lnTo>
                    <a:pt x="3859" y="2276"/>
                  </a:lnTo>
                  <a:lnTo>
                    <a:pt x="3794" y="2199"/>
                  </a:lnTo>
                  <a:lnTo>
                    <a:pt x="3724" y="2132"/>
                  </a:lnTo>
                  <a:lnTo>
                    <a:pt x="3657" y="2069"/>
                  </a:lnTo>
                  <a:lnTo>
                    <a:pt x="3590" y="2016"/>
                  </a:lnTo>
                  <a:lnTo>
                    <a:pt x="3521" y="1983"/>
                  </a:lnTo>
                  <a:lnTo>
                    <a:pt x="3451" y="1966"/>
                  </a:lnTo>
                  <a:lnTo>
                    <a:pt x="3381" y="1940"/>
                  </a:lnTo>
                  <a:lnTo>
                    <a:pt x="3314" y="1901"/>
                  </a:lnTo>
                  <a:lnTo>
                    <a:pt x="3247" y="1865"/>
                  </a:lnTo>
                  <a:lnTo>
                    <a:pt x="3180" y="1824"/>
                  </a:lnTo>
                  <a:lnTo>
                    <a:pt x="3115" y="1784"/>
                  </a:lnTo>
                  <a:lnTo>
                    <a:pt x="3048" y="1743"/>
                  </a:lnTo>
                  <a:lnTo>
                    <a:pt x="2983" y="1700"/>
                  </a:lnTo>
                  <a:lnTo>
                    <a:pt x="2916" y="1666"/>
                  </a:lnTo>
                  <a:lnTo>
                    <a:pt x="2849" y="1640"/>
                  </a:lnTo>
                  <a:lnTo>
                    <a:pt x="2786" y="1606"/>
                  </a:lnTo>
                  <a:lnTo>
                    <a:pt x="2719" y="1565"/>
                  </a:lnTo>
                  <a:lnTo>
                    <a:pt x="2657" y="1524"/>
                  </a:lnTo>
                  <a:lnTo>
                    <a:pt x="2589" y="1493"/>
                  </a:lnTo>
                  <a:lnTo>
                    <a:pt x="2527" y="1467"/>
                  </a:lnTo>
                  <a:lnTo>
                    <a:pt x="2462" y="1445"/>
                  </a:lnTo>
                  <a:lnTo>
                    <a:pt x="2397" y="1443"/>
                  </a:lnTo>
                  <a:lnTo>
                    <a:pt x="2333" y="1450"/>
                  </a:lnTo>
                  <a:lnTo>
                    <a:pt x="2270" y="1436"/>
                  </a:lnTo>
                  <a:lnTo>
                    <a:pt x="2208" y="1400"/>
                  </a:lnTo>
                  <a:lnTo>
                    <a:pt x="2145" y="1361"/>
                  </a:lnTo>
                  <a:lnTo>
                    <a:pt x="2085" y="1323"/>
                  </a:lnTo>
                  <a:lnTo>
                    <a:pt x="2025" y="1282"/>
                  </a:lnTo>
                  <a:lnTo>
                    <a:pt x="1963" y="1246"/>
                  </a:lnTo>
                  <a:lnTo>
                    <a:pt x="1901" y="1208"/>
                  </a:lnTo>
                  <a:lnTo>
                    <a:pt x="1843" y="1169"/>
                  </a:lnTo>
                  <a:lnTo>
                    <a:pt x="1783" y="1131"/>
                  </a:lnTo>
                  <a:lnTo>
                    <a:pt x="1723" y="1092"/>
                  </a:lnTo>
                  <a:lnTo>
                    <a:pt x="1663" y="1054"/>
                  </a:lnTo>
                  <a:lnTo>
                    <a:pt x="1605" y="1018"/>
                  </a:lnTo>
                  <a:lnTo>
                    <a:pt x="1543" y="980"/>
                  </a:lnTo>
                  <a:lnTo>
                    <a:pt x="1488" y="941"/>
                  </a:lnTo>
                  <a:lnTo>
                    <a:pt x="1430" y="908"/>
                  </a:lnTo>
                  <a:lnTo>
                    <a:pt x="1370" y="869"/>
                  </a:lnTo>
                  <a:lnTo>
                    <a:pt x="1315" y="833"/>
                  </a:lnTo>
                  <a:lnTo>
                    <a:pt x="1255" y="795"/>
                  </a:lnTo>
                  <a:lnTo>
                    <a:pt x="1200" y="761"/>
                  </a:lnTo>
                  <a:lnTo>
                    <a:pt x="1142" y="723"/>
                  </a:lnTo>
                  <a:lnTo>
                    <a:pt x="1082" y="689"/>
                  </a:lnTo>
                  <a:lnTo>
                    <a:pt x="1030" y="651"/>
                  </a:lnTo>
                  <a:lnTo>
                    <a:pt x="972" y="617"/>
                  </a:lnTo>
                  <a:lnTo>
                    <a:pt x="917" y="581"/>
                  </a:lnTo>
                  <a:lnTo>
                    <a:pt x="859" y="545"/>
                  </a:lnTo>
                  <a:lnTo>
                    <a:pt x="804" y="509"/>
                  </a:lnTo>
                  <a:lnTo>
                    <a:pt x="749" y="476"/>
                  </a:lnTo>
                  <a:lnTo>
                    <a:pt x="696" y="442"/>
                  </a:lnTo>
                  <a:lnTo>
                    <a:pt x="641" y="406"/>
                  </a:lnTo>
                  <a:lnTo>
                    <a:pt x="586" y="372"/>
                  </a:lnTo>
                  <a:lnTo>
                    <a:pt x="530" y="339"/>
                  </a:lnTo>
                  <a:lnTo>
                    <a:pt x="475" y="303"/>
                  </a:lnTo>
                  <a:lnTo>
                    <a:pt x="422" y="269"/>
                  </a:lnTo>
                  <a:lnTo>
                    <a:pt x="370" y="238"/>
                  </a:lnTo>
                  <a:lnTo>
                    <a:pt x="314" y="202"/>
                  </a:lnTo>
                  <a:lnTo>
                    <a:pt x="264" y="168"/>
                  </a:lnTo>
                  <a:lnTo>
                    <a:pt x="209" y="137"/>
                  </a:lnTo>
                  <a:lnTo>
                    <a:pt x="156" y="101"/>
                  </a:lnTo>
                  <a:lnTo>
                    <a:pt x="103" y="67"/>
                  </a:lnTo>
                  <a:lnTo>
                    <a:pt x="53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1" name="Freeform 411"/>
            <p:cNvSpPr>
              <a:spLocks noChangeAspect="1"/>
            </p:cNvSpPr>
            <p:nvPr/>
          </p:nvSpPr>
          <p:spPr bwMode="auto">
            <a:xfrm>
              <a:off x="3637" y="1640"/>
              <a:ext cx="2009" cy="1269"/>
            </a:xfrm>
            <a:custGeom>
              <a:avLst/>
              <a:gdLst/>
              <a:ahLst/>
              <a:cxnLst>
                <a:cxn ang="0">
                  <a:pos x="4639" y="2931"/>
                </a:cxn>
                <a:cxn ang="0">
                  <a:pos x="4492" y="2840"/>
                </a:cxn>
                <a:cxn ang="0">
                  <a:pos x="4348" y="2746"/>
                </a:cxn>
                <a:cxn ang="0">
                  <a:pos x="4207" y="2624"/>
                </a:cxn>
                <a:cxn ang="0">
                  <a:pos x="4070" y="2494"/>
                </a:cxn>
                <a:cxn ang="0">
                  <a:pos x="3931" y="2341"/>
                </a:cxn>
                <a:cxn ang="0">
                  <a:pos x="3799" y="2189"/>
                </a:cxn>
                <a:cxn ang="0">
                  <a:pos x="3662" y="2055"/>
                </a:cxn>
                <a:cxn ang="0">
                  <a:pos x="3525" y="1976"/>
                </a:cxn>
                <a:cxn ang="0">
                  <a:pos x="3384" y="1933"/>
                </a:cxn>
                <a:cxn ang="0">
                  <a:pos x="3252" y="1861"/>
                </a:cxn>
                <a:cxn ang="0">
                  <a:pos x="3115" y="1777"/>
                </a:cxn>
                <a:cxn ang="0">
                  <a:pos x="2983" y="1695"/>
                </a:cxn>
                <a:cxn ang="0">
                  <a:pos x="2853" y="1633"/>
                </a:cxn>
                <a:cxn ang="0">
                  <a:pos x="2724" y="1561"/>
                </a:cxn>
                <a:cxn ang="0">
                  <a:pos x="2594" y="1491"/>
                </a:cxn>
                <a:cxn ang="0">
                  <a:pos x="2465" y="1443"/>
                </a:cxn>
                <a:cxn ang="0">
                  <a:pos x="2335" y="1450"/>
                </a:cxn>
                <a:cxn ang="0">
                  <a:pos x="2213" y="1397"/>
                </a:cxn>
                <a:cxn ang="0">
                  <a:pos x="2088" y="1318"/>
                </a:cxn>
                <a:cxn ang="0">
                  <a:pos x="1968" y="1241"/>
                </a:cxn>
                <a:cxn ang="0">
                  <a:pos x="1845" y="1162"/>
                </a:cxn>
                <a:cxn ang="0">
                  <a:pos x="1725" y="1088"/>
                </a:cxn>
                <a:cxn ang="0">
                  <a:pos x="1608" y="1013"/>
                </a:cxn>
                <a:cxn ang="0">
                  <a:pos x="1490" y="939"/>
                </a:cxn>
                <a:cxn ang="0">
                  <a:pos x="1373" y="867"/>
                </a:cxn>
                <a:cxn ang="0">
                  <a:pos x="1257" y="793"/>
                </a:cxn>
                <a:cxn ang="0">
                  <a:pos x="1142" y="721"/>
                </a:cxn>
                <a:cxn ang="0">
                  <a:pos x="1032" y="649"/>
                </a:cxn>
                <a:cxn ang="0">
                  <a:pos x="919" y="579"/>
                </a:cxn>
                <a:cxn ang="0">
                  <a:pos x="806" y="507"/>
                </a:cxn>
                <a:cxn ang="0">
                  <a:pos x="698" y="437"/>
                </a:cxn>
                <a:cxn ang="0">
                  <a:pos x="588" y="368"/>
                </a:cxn>
                <a:cxn ang="0">
                  <a:pos x="478" y="298"/>
                </a:cxn>
                <a:cxn ang="0">
                  <a:pos x="372" y="233"/>
                </a:cxn>
                <a:cxn ang="0">
                  <a:pos x="266" y="164"/>
                </a:cxn>
                <a:cxn ang="0">
                  <a:pos x="158" y="99"/>
                </a:cxn>
                <a:cxn ang="0">
                  <a:pos x="55" y="32"/>
                </a:cxn>
              </a:cxnLst>
              <a:rect l="0" t="0" r="r" b="b"/>
              <a:pathLst>
                <a:path w="4716" h="2979">
                  <a:moveTo>
                    <a:pt x="4716" y="2979"/>
                  </a:moveTo>
                  <a:lnTo>
                    <a:pt x="4639" y="2931"/>
                  </a:lnTo>
                  <a:lnTo>
                    <a:pt x="4567" y="2886"/>
                  </a:lnTo>
                  <a:lnTo>
                    <a:pt x="4492" y="2840"/>
                  </a:lnTo>
                  <a:lnTo>
                    <a:pt x="4420" y="2794"/>
                  </a:lnTo>
                  <a:lnTo>
                    <a:pt x="4348" y="2746"/>
                  </a:lnTo>
                  <a:lnTo>
                    <a:pt x="4276" y="2701"/>
                  </a:lnTo>
                  <a:lnTo>
                    <a:pt x="4207" y="2624"/>
                  </a:lnTo>
                  <a:lnTo>
                    <a:pt x="4137" y="2552"/>
                  </a:lnTo>
                  <a:lnTo>
                    <a:pt x="4070" y="2494"/>
                  </a:lnTo>
                  <a:lnTo>
                    <a:pt x="4000" y="2415"/>
                  </a:lnTo>
                  <a:lnTo>
                    <a:pt x="3931" y="2341"/>
                  </a:lnTo>
                  <a:lnTo>
                    <a:pt x="3866" y="2264"/>
                  </a:lnTo>
                  <a:lnTo>
                    <a:pt x="3799" y="2189"/>
                  </a:lnTo>
                  <a:lnTo>
                    <a:pt x="3729" y="2122"/>
                  </a:lnTo>
                  <a:lnTo>
                    <a:pt x="3662" y="2055"/>
                  </a:lnTo>
                  <a:lnTo>
                    <a:pt x="3595" y="2007"/>
                  </a:lnTo>
                  <a:lnTo>
                    <a:pt x="3525" y="1976"/>
                  </a:lnTo>
                  <a:lnTo>
                    <a:pt x="3453" y="1959"/>
                  </a:lnTo>
                  <a:lnTo>
                    <a:pt x="3384" y="1933"/>
                  </a:lnTo>
                  <a:lnTo>
                    <a:pt x="3319" y="1899"/>
                  </a:lnTo>
                  <a:lnTo>
                    <a:pt x="3252" y="1861"/>
                  </a:lnTo>
                  <a:lnTo>
                    <a:pt x="3182" y="1817"/>
                  </a:lnTo>
                  <a:lnTo>
                    <a:pt x="3115" y="1777"/>
                  </a:lnTo>
                  <a:lnTo>
                    <a:pt x="3050" y="1736"/>
                  </a:lnTo>
                  <a:lnTo>
                    <a:pt x="2983" y="1695"/>
                  </a:lnTo>
                  <a:lnTo>
                    <a:pt x="2921" y="1659"/>
                  </a:lnTo>
                  <a:lnTo>
                    <a:pt x="2853" y="1633"/>
                  </a:lnTo>
                  <a:lnTo>
                    <a:pt x="2789" y="1601"/>
                  </a:lnTo>
                  <a:lnTo>
                    <a:pt x="2724" y="1561"/>
                  </a:lnTo>
                  <a:lnTo>
                    <a:pt x="2659" y="1522"/>
                  </a:lnTo>
                  <a:lnTo>
                    <a:pt x="2594" y="1491"/>
                  </a:lnTo>
                  <a:lnTo>
                    <a:pt x="2532" y="1467"/>
                  </a:lnTo>
                  <a:lnTo>
                    <a:pt x="2465" y="1443"/>
                  </a:lnTo>
                  <a:lnTo>
                    <a:pt x="2402" y="1443"/>
                  </a:lnTo>
                  <a:lnTo>
                    <a:pt x="2335" y="1450"/>
                  </a:lnTo>
                  <a:lnTo>
                    <a:pt x="2273" y="1433"/>
                  </a:lnTo>
                  <a:lnTo>
                    <a:pt x="2213" y="1397"/>
                  </a:lnTo>
                  <a:lnTo>
                    <a:pt x="2148" y="1357"/>
                  </a:lnTo>
                  <a:lnTo>
                    <a:pt x="2088" y="1318"/>
                  </a:lnTo>
                  <a:lnTo>
                    <a:pt x="2028" y="1280"/>
                  </a:lnTo>
                  <a:lnTo>
                    <a:pt x="1968" y="1241"/>
                  </a:lnTo>
                  <a:lnTo>
                    <a:pt x="1905" y="1203"/>
                  </a:lnTo>
                  <a:lnTo>
                    <a:pt x="1845" y="1162"/>
                  </a:lnTo>
                  <a:lnTo>
                    <a:pt x="1785" y="1126"/>
                  </a:lnTo>
                  <a:lnTo>
                    <a:pt x="1725" y="1088"/>
                  </a:lnTo>
                  <a:lnTo>
                    <a:pt x="1668" y="1052"/>
                  </a:lnTo>
                  <a:lnTo>
                    <a:pt x="1608" y="1013"/>
                  </a:lnTo>
                  <a:lnTo>
                    <a:pt x="1550" y="975"/>
                  </a:lnTo>
                  <a:lnTo>
                    <a:pt x="1490" y="939"/>
                  </a:lnTo>
                  <a:lnTo>
                    <a:pt x="1430" y="901"/>
                  </a:lnTo>
                  <a:lnTo>
                    <a:pt x="1373" y="867"/>
                  </a:lnTo>
                  <a:lnTo>
                    <a:pt x="1315" y="829"/>
                  </a:lnTo>
                  <a:lnTo>
                    <a:pt x="1257" y="793"/>
                  </a:lnTo>
                  <a:lnTo>
                    <a:pt x="1202" y="757"/>
                  </a:lnTo>
                  <a:lnTo>
                    <a:pt x="1142" y="721"/>
                  </a:lnTo>
                  <a:lnTo>
                    <a:pt x="1085" y="685"/>
                  </a:lnTo>
                  <a:lnTo>
                    <a:pt x="1032" y="649"/>
                  </a:lnTo>
                  <a:lnTo>
                    <a:pt x="974" y="613"/>
                  </a:lnTo>
                  <a:lnTo>
                    <a:pt x="919" y="579"/>
                  </a:lnTo>
                  <a:lnTo>
                    <a:pt x="862" y="543"/>
                  </a:lnTo>
                  <a:lnTo>
                    <a:pt x="806" y="507"/>
                  </a:lnTo>
                  <a:lnTo>
                    <a:pt x="751" y="471"/>
                  </a:lnTo>
                  <a:lnTo>
                    <a:pt x="698" y="437"/>
                  </a:lnTo>
                  <a:lnTo>
                    <a:pt x="643" y="404"/>
                  </a:lnTo>
                  <a:lnTo>
                    <a:pt x="588" y="368"/>
                  </a:lnTo>
                  <a:lnTo>
                    <a:pt x="533" y="334"/>
                  </a:lnTo>
                  <a:lnTo>
                    <a:pt x="478" y="298"/>
                  </a:lnTo>
                  <a:lnTo>
                    <a:pt x="422" y="265"/>
                  </a:lnTo>
                  <a:lnTo>
                    <a:pt x="372" y="233"/>
                  </a:lnTo>
                  <a:lnTo>
                    <a:pt x="317" y="200"/>
                  </a:lnTo>
                  <a:lnTo>
                    <a:pt x="266" y="164"/>
                  </a:lnTo>
                  <a:lnTo>
                    <a:pt x="211" y="133"/>
                  </a:lnTo>
                  <a:lnTo>
                    <a:pt x="158" y="99"/>
                  </a:lnTo>
                  <a:lnTo>
                    <a:pt x="106" y="65"/>
                  </a:lnTo>
                  <a:lnTo>
                    <a:pt x="55" y="3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2" name="Freeform 412"/>
            <p:cNvSpPr>
              <a:spLocks noChangeAspect="1"/>
            </p:cNvSpPr>
            <p:nvPr/>
          </p:nvSpPr>
          <p:spPr bwMode="auto">
            <a:xfrm>
              <a:off x="3648" y="1636"/>
              <a:ext cx="2009" cy="1268"/>
            </a:xfrm>
            <a:custGeom>
              <a:avLst/>
              <a:gdLst/>
              <a:ahLst/>
              <a:cxnLst>
                <a:cxn ang="0">
                  <a:pos x="4642" y="2928"/>
                </a:cxn>
                <a:cxn ang="0">
                  <a:pos x="4495" y="2837"/>
                </a:cxn>
                <a:cxn ang="0">
                  <a:pos x="4351" y="2746"/>
                </a:cxn>
                <a:cxn ang="0">
                  <a:pos x="4210" y="2623"/>
                </a:cxn>
                <a:cxn ang="0">
                  <a:pos x="4073" y="2479"/>
                </a:cxn>
                <a:cxn ang="0">
                  <a:pos x="3934" y="2328"/>
                </a:cxn>
                <a:cxn ang="0">
                  <a:pos x="3799" y="2189"/>
                </a:cxn>
                <a:cxn ang="0">
                  <a:pos x="3662" y="2059"/>
                </a:cxn>
                <a:cxn ang="0">
                  <a:pos x="3526" y="1982"/>
                </a:cxn>
                <a:cxn ang="0">
                  <a:pos x="3387" y="1925"/>
                </a:cxn>
                <a:cxn ang="0">
                  <a:pos x="3252" y="1855"/>
                </a:cxn>
                <a:cxn ang="0">
                  <a:pos x="3120" y="1776"/>
                </a:cxn>
                <a:cxn ang="0">
                  <a:pos x="2986" y="1694"/>
                </a:cxn>
                <a:cxn ang="0">
                  <a:pos x="2854" y="1627"/>
                </a:cxn>
                <a:cxn ang="0">
                  <a:pos x="2724" y="1560"/>
                </a:cxn>
                <a:cxn ang="0">
                  <a:pos x="2595" y="1498"/>
                </a:cxn>
                <a:cxn ang="0">
                  <a:pos x="2467" y="1442"/>
                </a:cxn>
                <a:cxn ang="0">
                  <a:pos x="2338" y="1454"/>
                </a:cxn>
                <a:cxn ang="0">
                  <a:pos x="2211" y="1394"/>
                </a:cxn>
                <a:cxn ang="0">
                  <a:pos x="2088" y="1315"/>
                </a:cxn>
                <a:cxn ang="0">
                  <a:pos x="1968" y="1241"/>
                </a:cxn>
                <a:cxn ang="0">
                  <a:pos x="1846" y="1164"/>
                </a:cxn>
                <a:cxn ang="0">
                  <a:pos x="1726" y="1090"/>
                </a:cxn>
                <a:cxn ang="0">
                  <a:pos x="1608" y="1015"/>
                </a:cxn>
                <a:cxn ang="0">
                  <a:pos x="1488" y="938"/>
                </a:cxn>
                <a:cxn ang="0">
                  <a:pos x="1373" y="866"/>
                </a:cxn>
                <a:cxn ang="0">
                  <a:pos x="1258" y="792"/>
                </a:cxn>
                <a:cxn ang="0">
                  <a:pos x="1143" y="720"/>
                </a:cxn>
                <a:cxn ang="0">
                  <a:pos x="1032" y="648"/>
                </a:cxn>
                <a:cxn ang="0">
                  <a:pos x="917" y="578"/>
                </a:cxn>
                <a:cxn ang="0">
                  <a:pos x="807" y="506"/>
                </a:cxn>
                <a:cxn ang="0">
                  <a:pos x="696" y="439"/>
                </a:cxn>
                <a:cxn ang="0">
                  <a:pos x="588" y="370"/>
                </a:cxn>
                <a:cxn ang="0">
                  <a:pos x="478" y="300"/>
                </a:cxn>
                <a:cxn ang="0">
                  <a:pos x="372" y="233"/>
                </a:cxn>
                <a:cxn ang="0">
                  <a:pos x="264" y="163"/>
                </a:cxn>
                <a:cxn ang="0">
                  <a:pos x="159" y="98"/>
                </a:cxn>
                <a:cxn ang="0">
                  <a:pos x="51" y="31"/>
                </a:cxn>
              </a:cxnLst>
              <a:rect l="0" t="0" r="r" b="b"/>
              <a:pathLst>
                <a:path w="4716" h="2976">
                  <a:moveTo>
                    <a:pt x="4716" y="2976"/>
                  </a:moveTo>
                  <a:lnTo>
                    <a:pt x="4642" y="2928"/>
                  </a:lnTo>
                  <a:lnTo>
                    <a:pt x="4567" y="2883"/>
                  </a:lnTo>
                  <a:lnTo>
                    <a:pt x="4495" y="2837"/>
                  </a:lnTo>
                  <a:lnTo>
                    <a:pt x="4423" y="2791"/>
                  </a:lnTo>
                  <a:lnTo>
                    <a:pt x="4351" y="2746"/>
                  </a:lnTo>
                  <a:lnTo>
                    <a:pt x="4279" y="2700"/>
                  </a:lnTo>
                  <a:lnTo>
                    <a:pt x="4210" y="2623"/>
                  </a:lnTo>
                  <a:lnTo>
                    <a:pt x="4140" y="2544"/>
                  </a:lnTo>
                  <a:lnTo>
                    <a:pt x="4073" y="2479"/>
                  </a:lnTo>
                  <a:lnTo>
                    <a:pt x="4003" y="2402"/>
                  </a:lnTo>
                  <a:lnTo>
                    <a:pt x="3934" y="2328"/>
                  </a:lnTo>
                  <a:lnTo>
                    <a:pt x="3869" y="2256"/>
                  </a:lnTo>
                  <a:lnTo>
                    <a:pt x="3799" y="2189"/>
                  </a:lnTo>
                  <a:lnTo>
                    <a:pt x="3730" y="2124"/>
                  </a:lnTo>
                  <a:lnTo>
                    <a:pt x="3662" y="2059"/>
                  </a:lnTo>
                  <a:lnTo>
                    <a:pt x="3593" y="2009"/>
                  </a:lnTo>
                  <a:lnTo>
                    <a:pt x="3526" y="1982"/>
                  </a:lnTo>
                  <a:lnTo>
                    <a:pt x="3456" y="1954"/>
                  </a:lnTo>
                  <a:lnTo>
                    <a:pt x="3387" y="1925"/>
                  </a:lnTo>
                  <a:lnTo>
                    <a:pt x="3317" y="1896"/>
                  </a:lnTo>
                  <a:lnTo>
                    <a:pt x="3252" y="1855"/>
                  </a:lnTo>
                  <a:lnTo>
                    <a:pt x="3185" y="1814"/>
                  </a:lnTo>
                  <a:lnTo>
                    <a:pt x="3120" y="1776"/>
                  </a:lnTo>
                  <a:lnTo>
                    <a:pt x="3053" y="1738"/>
                  </a:lnTo>
                  <a:lnTo>
                    <a:pt x="2986" y="1694"/>
                  </a:lnTo>
                  <a:lnTo>
                    <a:pt x="2921" y="1656"/>
                  </a:lnTo>
                  <a:lnTo>
                    <a:pt x="2854" y="1627"/>
                  </a:lnTo>
                  <a:lnTo>
                    <a:pt x="2789" y="1598"/>
                  </a:lnTo>
                  <a:lnTo>
                    <a:pt x="2724" y="1560"/>
                  </a:lnTo>
                  <a:lnTo>
                    <a:pt x="2657" y="1526"/>
                  </a:lnTo>
                  <a:lnTo>
                    <a:pt x="2595" y="1498"/>
                  </a:lnTo>
                  <a:lnTo>
                    <a:pt x="2532" y="1466"/>
                  </a:lnTo>
                  <a:lnTo>
                    <a:pt x="2467" y="1442"/>
                  </a:lnTo>
                  <a:lnTo>
                    <a:pt x="2403" y="1447"/>
                  </a:lnTo>
                  <a:lnTo>
                    <a:pt x="2338" y="1454"/>
                  </a:lnTo>
                  <a:lnTo>
                    <a:pt x="2275" y="1435"/>
                  </a:lnTo>
                  <a:lnTo>
                    <a:pt x="2211" y="1394"/>
                  </a:lnTo>
                  <a:lnTo>
                    <a:pt x="2151" y="1356"/>
                  </a:lnTo>
                  <a:lnTo>
                    <a:pt x="2088" y="1315"/>
                  </a:lnTo>
                  <a:lnTo>
                    <a:pt x="2028" y="1279"/>
                  </a:lnTo>
                  <a:lnTo>
                    <a:pt x="1968" y="1241"/>
                  </a:lnTo>
                  <a:lnTo>
                    <a:pt x="1906" y="1200"/>
                  </a:lnTo>
                  <a:lnTo>
                    <a:pt x="1846" y="1164"/>
                  </a:lnTo>
                  <a:lnTo>
                    <a:pt x="1786" y="1126"/>
                  </a:lnTo>
                  <a:lnTo>
                    <a:pt x="1726" y="1090"/>
                  </a:lnTo>
                  <a:lnTo>
                    <a:pt x="1668" y="1051"/>
                  </a:lnTo>
                  <a:lnTo>
                    <a:pt x="1608" y="1015"/>
                  </a:lnTo>
                  <a:lnTo>
                    <a:pt x="1548" y="977"/>
                  </a:lnTo>
                  <a:lnTo>
                    <a:pt x="1488" y="938"/>
                  </a:lnTo>
                  <a:lnTo>
                    <a:pt x="1431" y="902"/>
                  </a:lnTo>
                  <a:lnTo>
                    <a:pt x="1373" y="866"/>
                  </a:lnTo>
                  <a:lnTo>
                    <a:pt x="1315" y="830"/>
                  </a:lnTo>
                  <a:lnTo>
                    <a:pt x="1258" y="792"/>
                  </a:lnTo>
                  <a:lnTo>
                    <a:pt x="1200" y="758"/>
                  </a:lnTo>
                  <a:lnTo>
                    <a:pt x="1143" y="720"/>
                  </a:lnTo>
                  <a:lnTo>
                    <a:pt x="1085" y="686"/>
                  </a:lnTo>
                  <a:lnTo>
                    <a:pt x="1032" y="648"/>
                  </a:lnTo>
                  <a:lnTo>
                    <a:pt x="972" y="614"/>
                  </a:lnTo>
                  <a:lnTo>
                    <a:pt x="917" y="578"/>
                  </a:lnTo>
                  <a:lnTo>
                    <a:pt x="862" y="545"/>
                  </a:lnTo>
                  <a:lnTo>
                    <a:pt x="807" y="506"/>
                  </a:lnTo>
                  <a:lnTo>
                    <a:pt x="752" y="473"/>
                  </a:lnTo>
                  <a:lnTo>
                    <a:pt x="696" y="439"/>
                  </a:lnTo>
                  <a:lnTo>
                    <a:pt x="641" y="403"/>
                  </a:lnTo>
                  <a:lnTo>
                    <a:pt x="588" y="370"/>
                  </a:lnTo>
                  <a:lnTo>
                    <a:pt x="533" y="334"/>
                  </a:lnTo>
                  <a:lnTo>
                    <a:pt x="478" y="300"/>
                  </a:lnTo>
                  <a:lnTo>
                    <a:pt x="423" y="269"/>
                  </a:lnTo>
                  <a:lnTo>
                    <a:pt x="372" y="233"/>
                  </a:lnTo>
                  <a:lnTo>
                    <a:pt x="317" y="199"/>
                  </a:lnTo>
                  <a:lnTo>
                    <a:pt x="264" y="163"/>
                  </a:lnTo>
                  <a:lnTo>
                    <a:pt x="209" y="132"/>
                  </a:lnTo>
                  <a:lnTo>
                    <a:pt x="159" y="98"/>
                  </a:lnTo>
                  <a:lnTo>
                    <a:pt x="106" y="67"/>
                  </a:lnTo>
                  <a:lnTo>
                    <a:pt x="51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3" name="Freeform 413"/>
            <p:cNvSpPr>
              <a:spLocks noChangeAspect="1"/>
            </p:cNvSpPr>
            <p:nvPr/>
          </p:nvSpPr>
          <p:spPr bwMode="auto">
            <a:xfrm>
              <a:off x="4682" y="2249"/>
              <a:ext cx="986" cy="650"/>
            </a:xfrm>
            <a:custGeom>
              <a:avLst/>
              <a:gdLst/>
              <a:ahLst/>
              <a:cxnLst>
                <a:cxn ang="0">
                  <a:pos x="2313" y="1526"/>
                </a:cxn>
                <a:cxn ang="0">
                  <a:pos x="2241" y="1481"/>
                </a:cxn>
                <a:cxn ang="0">
                  <a:pos x="2167" y="1435"/>
                </a:cxn>
                <a:cxn ang="0">
                  <a:pos x="2095" y="1387"/>
                </a:cxn>
                <a:cxn ang="0">
                  <a:pos x="2021" y="1341"/>
                </a:cxn>
                <a:cxn ang="0">
                  <a:pos x="1949" y="1296"/>
                </a:cxn>
                <a:cxn ang="0">
                  <a:pos x="1877" y="1250"/>
                </a:cxn>
                <a:cxn ang="0">
                  <a:pos x="1807" y="1173"/>
                </a:cxn>
                <a:cxn ang="0">
                  <a:pos x="1740" y="1092"/>
                </a:cxn>
                <a:cxn ang="0">
                  <a:pos x="1673" y="1017"/>
                </a:cxn>
                <a:cxn ang="0">
                  <a:pos x="1603" y="945"/>
                </a:cxn>
                <a:cxn ang="0">
                  <a:pos x="1533" y="868"/>
                </a:cxn>
                <a:cxn ang="0">
                  <a:pos x="1464" y="801"/>
                </a:cxn>
                <a:cxn ang="0">
                  <a:pos x="1399" y="741"/>
                </a:cxn>
                <a:cxn ang="0">
                  <a:pos x="1329" y="679"/>
                </a:cxn>
                <a:cxn ang="0">
                  <a:pos x="1260" y="614"/>
                </a:cxn>
                <a:cxn ang="0">
                  <a:pos x="1195" y="561"/>
                </a:cxn>
                <a:cxn ang="0">
                  <a:pos x="1123" y="542"/>
                </a:cxn>
                <a:cxn ang="0">
                  <a:pos x="1056" y="504"/>
                </a:cxn>
                <a:cxn ang="0">
                  <a:pos x="986" y="470"/>
                </a:cxn>
                <a:cxn ang="0">
                  <a:pos x="917" y="446"/>
                </a:cxn>
                <a:cxn ang="0">
                  <a:pos x="852" y="403"/>
                </a:cxn>
                <a:cxn ang="0">
                  <a:pos x="782" y="364"/>
                </a:cxn>
                <a:cxn ang="0">
                  <a:pos x="715" y="328"/>
                </a:cxn>
                <a:cxn ang="0">
                  <a:pos x="648" y="288"/>
                </a:cxn>
                <a:cxn ang="0">
                  <a:pos x="583" y="247"/>
                </a:cxn>
                <a:cxn ang="0">
                  <a:pos x="516" y="206"/>
                </a:cxn>
                <a:cxn ang="0">
                  <a:pos x="454" y="175"/>
                </a:cxn>
                <a:cxn ang="0">
                  <a:pos x="386" y="148"/>
                </a:cxn>
                <a:cxn ang="0">
                  <a:pos x="322" y="115"/>
                </a:cxn>
                <a:cxn ang="0">
                  <a:pos x="259" y="84"/>
                </a:cxn>
                <a:cxn ang="0">
                  <a:pos x="192" y="57"/>
                </a:cxn>
                <a:cxn ang="0">
                  <a:pos x="127" y="21"/>
                </a:cxn>
                <a:cxn ang="0">
                  <a:pos x="65" y="0"/>
                </a:cxn>
                <a:cxn ang="0">
                  <a:pos x="0" y="2"/>
                </a:cxn>
              </a:cxnLst>
              <a:rect l="0" t="0" r="r" b="b"/>
              <a:pathLst>
                <a:path w="2313" h="1526">
                  <a:moveTo>
                    <a:pt x="2313" y="1526"/>
                  </a:moveTo>
                  <a:lnTo>
                    <a:pt x="2241" y="1481"/>
                  </a:lnTo>
                  <a:lnTo>
                    <a:pt x="2167" y="1435"/>
                  </a:lnTo>
                  <a:lnTo>
                    <a:pt x="2095" y="1387"/>
                  </a:lnTo>
                  <a:lnTo>
                    <a:pt x="2021" y="1341"/>
                  </a:lnTo>
                  <a:lnTo>
                    <a:pt x="1949" y="1296"/>
                  </a:lnTo>
                  <a:lnTo>
                    <a:pt x="1877" y="1250"/>
                  </a:lnTo>
                  <a:lnTo>
                    <a:pt x="1807" y="1173"/>
                  </a:lnTo>
                  <a:lnTo>
                    <a:pt x="1740" y="1092"/>
                  </a:lnTo>
                  <a:lnTo>
                    <a:pt x="1673" y="1017"/>
                  </a:lnTo>
                  <a:lnTo>
                    <a:pt x="1603" y="945"/>
                  </a:lnTo>
                  <a:lnTo>
                    <a:pt x="1533" y="868"/>
                  </a:lnTo>
                  <a:lnTo>
                    <a:pt x="1464" y="801"/>
                  </a:lnTo>
                  <a:lnTo>
                    <a:pt x="1399" y="741"/>
                  </a:lnTo>
                  <a:lnTo>
                    <a:pt x="1329" y="679"/>
                  </a:lnTo>
                  <a:lnTo>
                    <a:pt x="1260" y="614"/>
                  </a:lnTo>
                  <a:lnTo>
                    <a:pt x="1195" y="561"/>
                  </a:lnTo>
                  <a:lnTo>
                    <a:pt x="1123" y="542"/>
                  </a:lnTo>
                  <a:lnTo>
                    <a:pt x="1056" y="504"/>
                  </a:lnTo>
                  <a:lnTo>
                    <a:pt x="986" y="470"/>
                  </a:lnTo>
                  <a:lnTo>
                    <a:pt x="917" y="446"/>
                  </a:lnTo>
                  <a:lnTo>
                    <a:pt x="852" y="403"/>
                  </a:lnTo>
                  <a:lnTo>
                    <a:pt x="782" y="364"/>
                  </a:lnTo>
                  <a:lnTo>
                    <a:pt x="715" y="328"/>
                  </a:lnTo>
                  <a:lnTo>
                    <a:pt x="648" y="288"/>
                  </a:lnTo>
                  <a:lnTo>
                    <a:pt x="583" y="247"/>
                  </a:lnTo>
                  <a:lnTo>
                    <a:pt x="516" y="206"/>
                  </a:lnTo>
                  <a:lnTo>
                    <a:pt x="454" y="175"/>
                  </a:lnTo>
                  <a:lnTo>
                    <a:pt x="386" y="148"/>
                  </a:lnTo>
                  <a:lnTo>
                    <a:pt x="322" y="115"/>
                  </a:lnTo>
                  <a:lnTo>
                    <a:pt x="259" y="84"/>
                  </a:lnTo>
                  <a:lnTo>
                    <a:pt x="192" y="57"/>
                  </a:lnTo>
                  <a:lnTo>
                    <a:pt x="127" y="21"/>
                  </a:lnTo>
                  <a:lnTo>
                    <a:pt x="65" y="0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4" name="Freeform 414"/>
            <p:cNvSpPr>
              <a:spLocks noChangeAspect="1"/>
            </p:cNvSpPr>
            <p:nvPr/>
          </p:nvSpPr>
          <p:spPr bwMode="auto">
            <a:xfrm>
              <a:off x="3658" y="1633"/>
              <a:ext cx="997" cy="619"/>
            </a:xfrm>
            <a:custGeom>
              <a:avLst/>
              <a:gdLst/>
              <a:ahLst/>
              <a:cxnLst>
                <a:cxn ang="0">
                  <a:pos x="2340" y="1454"/>
                </a:cxn>
                <a:cxn ang="0">
                  <a:pos x="2278" y="1433"/>
                </a:cxn>
                <a:cxn ang="0">
                  <a:pos x="2213" y="1392"/>
                </a:cxn>
                <a:cxn ang="0">
                  <a:pos x="2153" y="1356"/>
                </a:cxn>
                <a:cxn ang="0">
                  <a:pos x="2093" y="1315"/>
                </a:cxn>
                <a:cxn ang="0">
                  <a:pos x="2028" y="1277"/>
                </a:cxn>
                <a:cxn ang="0">
                  <a:pos x="1968" y="1238"/>
                </a:cxn>
                <a:cxn ang="0">
                  <a:pos x="1908" y="1200"/>
                </a:cxn>
                <a:cxn ang="0">
                  <a:pos x="1848" y="1161"/>
                </a:cxn>
                <a:cxn ang="0">
                  <a:pos x="1788" y="1125"/>
                </a:cxn>
                <a:cxn ang="0">
                  <a:pos x="1731" y="1087"/>
                </a:cxn>
                <a:cxn ang="0">
                  <a:pos x="1668" y="1051"/>
                </a:cxn>
                <a:cxn ang="0">
                  <a:pos x="1608" y="1013"/>
                </a:cxn>
                <a:cxn ang="0">
                  <a:pos x="1551" y="974"/>
                </a:cxn>
                <a:cxn ang="0">
                  <a:pos x="1493" y="938"/>
                </a:cxn>
                <a:cxn ang="0">
                  <a:pos x="1433" y="900"/>
                </a:cxn>
                <a:cxn ang="0">
                  <a:pos x="1375" y="866"/>
                </a:cxn>
                <a:cxn ang="0">
                  <a:pos x="1318" y="828"/>
                </a:cxn>
                <a:cxn ang="0">
                  <a:pos x="1260" y="792"/>
                </a:cxn>
                <a:cxn ang="0">
                  <a:pos x="1203" y="756"/>
                </a:cxn>
                <a:cxn ang="0">
                  <a:pos x="1145" y="720"/>
                </a:cxn>
                <a:cxn ang="0">
                  <a:pos x="1090" y="684"/>
                </a:cxn>
                <a:cxn ang="0">
                  <a:pos x="1032" y="648"/>
                </a:cxn>
                <a:cxn ang="0">
                  <a:pos x="975" y="612"/>
                </a:cxn>
                <a:cxn ang="0">
                  <a:pos x="920" y="578"/>
                </a:cxn>
                <a:cxn ang="0">
                  <a:pos x="864" y="542"/>
                </a:cxn>
                <a:cxn ang="0">
                  <a:pos x="809" y="506"/>
                </a:cxn>
                <a:cxn ang="0">
                  <a:pos x="754" y="470"/>
                </a:cxn>
                <a:cxn ang="0">
                  <a:pos x="699" y="437"/>
                </a:cxn>
                <a:cxn ang="0">
                  <a:pos x="644" y="403"/>
                </a:cxn>
                <a:cxn ang="0">
                  <a:pos x="588" y="367"/>
                </a:cxn>
                <a:cxn ang="0">
                  <a:pos x="533" y="333"/>
                </a:cxn>
                <a:cxn ang="0">
                  <a:pos x="480" y="302"/>
                </a:cxn>
                <a:cxn ang="0">
                  <a:pos x="425" y="266"/>
                </a:cxn>
                <a:cxn ang="0">
                  <a:pos x="372" y="233"/>
                </a:cxn>
                <a:cxn ang="0">
                  <a:pos x="317" y="197"/>
                </a:cxn>
                <a:cxn ang="0">
                  <a:pos x="267" y="165"/>
                </a:cxn>
                <a:cxn ang="0">
                  <a:pos x="212" y="132"/>
                </a:cxn>
                <a:cxn ang="0">
                  <a:pos x="161" y="98"/>
                </a:cxn>
                <a:cxn ang="0">
                  <a:pos x="108" y="64"/>
                </a:cxn>
                <a:cxn ang="0">
                  <a:pos x="53" y="33"/>
                </a:cxn>
                <a:cxn ang="0">
                  <a:pos x="0" y="0"/>
                </a:cxn>
              </a:cxnLst>
              <a:rect l="0" t="0" r="r" b="b"/>
              <a:pathLst>
                <a:path w="2340" h="1454">
                  <a:moveTo>
                    <a:pt x="2340" y="1454"/>
                  </a:moveTo>
                  <a:lnTo>
                    <a:pt x="2278" y="1433"/>
                  </a:lnTo>
                  <a:lnTo>
                    <a:pt x="2213" y="1392"/>
                  </a:lnTo>
                  <a:lnTo>
                    <a:pt x="2153" y="1356"/>
                  </a:lnTo>
                  <a:lnTo>
                    <a:pt x="2093" y="1315"/>
                  </a:lnTo>
                  <a:lnTo>
                    <a:pt x="2028" y="1277"/>
                  </a:lnTo>
                  <a:lnTo>
                    <a:pt x="1968" y="1238"/>
                  </a:lnTo>
                  <a:lnTo>
                    <a:pt x="1908" y="1200"/>
                  </a:lnTo>
                  <a:lnTo>
                    <a:pt x="1848" y="1161"/>
                  </a:lnTo>
                  <a:lnTo>
                    <a:pt x="1788" y="1125"/>
                  </a:lnTo>
                  <a:lnTo>
                    <a:pt x="1731" y="1087"/>
                  </a:lnTo>
                  <a:lnTo>
                    <a:pt x="1668" y="1051"/>
                  </a:lnTo>
                  <a:lnTo>
                    <a:pt x="1608" y="1013"/>
                  </a:lnTo>
                  <a:lnTo>
                    <a:pt x="1551" y="974"/>
                  </a:lnTo>
                  <a:lnTo>
                    <a:pt x="1493" y="938"/>
                  </a:lnTo>
                  <a:lnTo>
                    <a:pt x="1433" y="900"/>
                  </a:lnTo>
                  <a:lnTo>
                    <a:pt x="1375" y="866"/>
                  </a:lnTo>
                  <a:lnTo>
                    <a:pt x="1318" y="828"/>
                  </a:lnTo>
                  <a:lnTo>
                    <a:pt x="1260" y="792"/>
                  </a:lnTo>
                  <a:lnTo>
                    <a:pt x="1203" y="756"/>
                  </a:lnTo>
                  <a:lnTo>
                    <a:pt x="1145" y="720"/>
                  </a:lnTo>
                  <a:lnTo>
                    <a:pt x="1090" y="684"/>
                  </a:lnTo>
                  <a:lnTo>
                    <a:pt x="1032" y="648"/>
                  </a:lnTo>
                  <a:lnTo>
                    <a:pt x="975" y="612"/>
                  </a:lnTo>
                  <a:lnTo>
                    <a:pt x="920" y="578"/>
                  </a:lnTo>
                  <a:lnTo>
                    <a:pt x="864" y="542"/>
                  </a:lnTo>
                  <a:lnTo>
                    <a:pt x="809" y="506"/>
                  </a:lnTo>
                  <a:lnTo>
                    <a:pt x="754" y="470"/>
                  </a:lnTo>
                  <a:lnTo>
                    <a:pt x="699" y="437"/>
                  </a:lnTo>
                  <a:lnTo>
                    <a:pt x="644" y="403"/>
                  </a:lnTo>
                  <a:lnTo>
                    <a:pt x="588" y="367"/>
                  </a:lnTo>
                  <a:lnTo>
                    <a:pt x="533" y="333"/>
                  </a:lnTo>
                  <a:lnTo>
                    <a:pt x="480" y="302"/>
                  </a:lnTo>
                  <a:lnTo>
                    <a:pt x="425" y="266"/>
                  </a:lnTo>
                  <a:lnTo>
                    <a:pt x="372" y="233"/>
                  </a:lnTo>
                  <a:lnTo>
                    <a:pt x="317" y="197"/>
                  </a:lnTo>
                  <a:lnTo>
                    <a:pt x="267" y="165"/>
                  </a:lnTo>
                  <a:lnTo>
                    <a:pt x="212" y="132"/>
                  </a:lnTo>
                  <a:lnTo>
                    <a:pt x="161" y="98"/>
                  </a:lnTo>
                  <a:lnTo>
                    <a:pt x="108" y="64"/>
                  </a:lnTo>
                  <a:lnTo>
                    <a:pt x="53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5" name="Freeform 415"/>
            <p:cNvSpPr>
              <a:spLocks noChangeAspect="1"/>
            </p:cNvSpPr>
            <p:nvPr/>
          </p:nvSpPr>
          <p:spPr bwMode="auto">
            <a:xfrm>
              <a:off x="4694" y="2244"/>
              <a:ext cx="987" cy="650"/>
            </a:xfrm>
            <a:custGeom>
              <a:avLst/>
              <a:gdLst/>
              <a:ahLst/>
              <a:cxnLst>
                <a:cxn ang="0">
                  <a:pos x="2316" y="1526"/>
                </a:cxn>
                <a:cxn ang="0">
                  <a:pos x="2242" y="1481"/>
                </a:cxn>
                <a:cxn ang="0">
                  <a:pos x="2170" y="1435"/>
                </a:cxn>
                <a:cxn ang="0">
                  <a:pos x="2095" y="1389"/>
                </a:cxn>
                <a:cxn ang="0">
                  <a:pos x="2023" y="1341"/>
                </a:cxn>
                <a:cxn ang="0">
                  <a:pos x="1951" y="1296"/>
                </a:cxn>
                <a:cxn ang="0">
                  <a:pos x="1879" y="1250"/>
                </a:cxn>
                <a:cxn ang="0">
                  <a:pos x="1810" y="1176"/>
                </a:cxn>
                <a:cxn ang="0">
                  <a:pos x="1740" y="1087"/>
                </a:cxn>
                <a:cxn ang="0">
                  <a:pos x="1673" y="1008"/>
                </a:cxn>
                <a:cxn ang="0">
                  <a:pos x="1606" y="936"/>
                </a:cxn>
                <a:cxn ang="0">
                  <a:pos x="1536" y="861"/>
                </a:cxn>
                <a:cxn ang="0">
                  <a:pos x="1467" y="799"/>
                </a:cxn>
                <a:cxn ang="0">
                  <a:pos x="1397" y="746"/>
                </a:cxn>
                <a:cxn ang="0">
                  <a:pos x="1330" y="686"/>
                </a:cxn>
                <a:cxn ang="0">
                  <a:pos x="1263" y="619"/>
                </a:cxn>
                <a:cxn ang="0">
                  <a:pos x="1193" y="561"/>
                </a:cxn>
                <a:cxn ang="0">
                  <a:pos x="1126" y="542"/>
                </a:cxn>
                <a:cxn ang="0">
                  <a:pos x="1054" y="504"/>
                </a:cxn>
                <a:cxn ang="0">
                  <a:pos x="987" y="465"/>
                </a:cxn>
                <a:cxn ang="0">
                  <a:pos x="917" y="446"/>
                </a:cxn>
                <a:cxn ang="0">
                  <a:pos x="850" y="403"/>
                </a:cxn>
                <a:cxn ang="0">
                  <a:pos x="785" y="367"/>
                </a:cxn>
                <a:cxn ang="0">
                  <a:pos x="718" y="328"/>
                </a:cxn>
                <a:cxn ang="0">
                  <a:pos x="653" y="290"/>
                </a:cxn>
                <a:cxn ang="0">
                  <a:pos x="586" y="247"/>
                </a:cxn>
                <a:cxn ang="0">
                  <a:pos x="521" y="206"/>
                </a:cxn>
                <a:cxn ang="0">
                  <a:pos x="454" y="175"/>
                </a:cxn>
                <a:cxn ang="0">
                  <a:pos x="387" y="151"/>
                </a:cxn>
                <a:cxn ang="0">
                  <a:pos x="324" y="115"/>
                </a:cxn>
                <a:cxn ang="0">
                  <a:pos x="257" y="86"/>
                </a:cxn>
                <a:cxn ang="0">
                  <a:pos x="195" y="60"/>
                </a:cxn>
                <a:cxn ang="0">
                  <a:pos x="128" y="26"/>
                </a:cxn>
                <a:cxn ang="0">
                  <a:pos x="65" y="0"/>
                </a:cxn>
                <a:cxn ang="0">
                  <a:pos x="0" y="7"/>
                </a:cxn>
              </a:cxnLst>
              <a:rect l="0" t="0" r="r" b="b"/>
              <a:pathLst>
                <a:path w="2316" h="1526">
                  <a:moveTo>
                    <a:pt x="2316" y="1526"/>
                  </a:moveTo>
                  <a:lnTo>
                    <a:pt x="2242" y="1481"/>
                  </a:lnTo>
                  <a:lnTo>
                    <a:pt x="2170" y="1435"/>
                  </a:lnTo>
                  <a:lnTo>
                    <a:pt x="2095" y="1389"/>
                  </a:lnTo>
                  <a:lnTo>
                    <a:pt x="2023" y="1341"/>
                  </a:lnTo>
                  <a:lnTo>
                    <a:pt x="1951" y="1296"/>
                  </a:lnTo>
                  <a:lnTo>
                    <a:pt x="1879" y="1250"/>
                  </a:lnTo>
                  <a:lnTo>
                    <a:pt x="1810" y="1176"/>
                  </a:lnTo>
                  <a:lnTo>
                    <a:pt x="1740" y="1087"/>
                  </a:lnTo>
                  <a:lnTo>
                    <a:pt x="1673" y="1008"/>
                  </a:lnTo>
                  <a:lnTo>
                    <a:pt x="1606" y="936"/>
                  </a:lnTo>
                  <a:lnTo>
                    <a:pt x="1536" y="861"/>
                  </a:lnTo>
                  <a:lnTo>
                    <a:pt x="1467" y="799"/>
                  </a:lnTo>
                  <a:lnTo>
                    <a:pt x="1397" y="746"/>
                  </a:lnTo>
                  <a:lnTo>
                    <a:pt x="1330" y="686"/>
                  </a:lnTo>
                  <a:lnTo>
                    <a:pt x="1263" y="619"/>
                  </a:lnTo>
                  <a:lnTo>
                    <a:pt x="1193" y="561"/>
                  </a:lnTo>
                  <a:lnTo>
                    <a:pt x="1126" y="542"/>
                  </a:lnTo>
                  <a:lnTo>
                    <a:pt x="1054" y="504"/>
                  </a:lnTo>
                  <a:lnTo>
                    <a:pt x="987" y="465"/>
                  </a:lnTo>
                  <a:lnTo>
                    <a:pt x="917" y="446"/>
                  </a:lnTo>
                  <a:lnTo>
                    <a:pt x="850" y="403"/>
                  </a:lnTo>
                  <a:lnTo>
                    <a:pt x="785" y="367"/>
                  </a:lnTo>
                  <a:lnTo>
                    <a:pt x="718" y="328"/>
                  </a:lnTo>
                  <a:lnTo>
                    <a:pt x="653" y="290"/>
                  </a:lnTo>
                  <a:lnTo>
                    <a:pt x="586" y="247"/>
                  </a:lnTo>
                  <a:lnTo>
                    <a:pt x="521" y="206"/>
                  </a:lnTo>
                  <a:lnTo>
                    <a:pt x="454" y="175"/>
                  </a:lnTo>
                  <a:lnTo>
                    <a:pt x="387" y="151"/>
                  </a:lnTo>
                  <a:lnTo>
                    <a:pt x="324" y="115"/>
                  </a:lnTo>
                  <a:lnTo>
                    <a:pt x="257" y="86"/>
                  </a:lnTo>
                  <a:lnTo>
                    <a:pt x="195" y="60"/>
                  </a:lnTo>
                  <a:lnTo>
                    <a:pt x="128" y="26"/>
                  </a:lnTo>
                  <a:lnTo>
                    <a:pt x="65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6" name="Freeform 416"/>
            <p:cNvSpPr>
              <a:spLocks noChangeAspect="1"/>
            </p:cNvSpPr>
            <p:nvPr/>
          </p:nvSpPr>
          <p:spPr bwMode="auto">
            <a:xfrm>
              <a:off x="3669" y="1629"/>
              <a:ext cx="997" cy="620"/>
            </a:xfrm>
            <a:custGeom>
              <a:avLst/>
              <a:gdLst/>
              <a:ahLst/>
              <a:cxnLst>
                <a:cxn ang="0">
                  <a:pos x="2340" y="1457"/>
                </a:cxn>
                <a:cxn ang="0">
                  <a:pos x="2277" y="1431"/>
                </a:cxn>
                <a:cxn ang="0">
                  <a:pos x="2215" y="1395"/>
                </a:cxn>
                <a:cxn ang="0">
                  <a:pos x="2152" y="1354"/>
                </a:cxn>
                <a:cxn ang="0">
                  <a:pos x="2090" y="1315"/>
                </a:cxn>
                <a:cxn ang="0">
                  <a:pos x="2030" y="1279"/>
                </a:cxn>
                <a:cxn ang="0">
                  <a:pos x="1970" y="1239"/>
                </a:cxn>
                <a:cxn ang="0">
                  <a:pos x="1908" y="1200"/>
                </a:cxn>
                <a:cxn ang="0">
                  <a:pos x="1850" y="1164"/>
                </a:cxn>
                <a:cxn ang="0">
                  <a:pos x="1790" y="1126"/>
                </a:cxn>
                <a:cxn ang="0">
                  <a:pos x="1728" y="1090"/>
                </a:cxn>
                <a:cxn ang="0">
                  <a:pos x="1668" y="1051"/>
                </a:cxn>
                <a:cxn ang="0">
                  <a:pos x="1610" y="1013"/>
                </a:cxn>
                <a:cxn ang="0">
                  <a:pos x="1550" y="977"/>
                </a:cxn>
                <a:cxn ang="0">
                  <a:pos x="1492" y="939"/>
                </a:cxn>
                <a:cxn ang="0">
                  <a:pos x="1432" y="900"/>
                </a:cxn>
                <a:cxn ang="0">
                  <a:pos x="1375" y="867"/>
                </a:cxn>
                <a:cxn ang="0">
                  <a:pos x="1317" y="828"/>
                </a:cxn>
                <a:cxn ang="0">
                  <a:pos x="1260" y="792"/>
                </a:cxn>
                <a:cxn ang="0">
                  <a:pos x="1202" y="756"/>
                </a:cxn>
                <a:cxn ang="0">
                  <a:pos x="1145" y="720"/>
                </a:cxn>
                <a:cxn ang="0">
                  <a:pos x="1089" y="684"/>
                </a:cxn>
                <a:cxn ang="0">
                  <a:pos x="1032" y="648"/>
                </a:cxn>
                <a:cxn ang="0">
                  <a:pos x="974" y="612"/>
                </a:cxn>
                <a:cxn ang="0">
                  <a:pos x="919" y="579"/>
                </a:cxn>
                <a:cxn ang="0">
                  <a:pos x="861" y="545"/>
                </a:cxn>
                <a:cxn ang="0">
                  <a:pos x="806" y="509"/>
                </a:cxn>
                <a:cxn ang="0">
                  <a:pos x="753" y="473"/>
                </a:cxn>
                <a:cxn ang="0">
                  <a:pos x="698" y="437"/>
                </a:cxn>
                <a:cxn ang="0">
                  <a:pos x="643" y="403"/>
                </a:cxn>
                <a:cxn ang="0">
                  <a:pos x="588" y="370"/>
                </a:cxn>
                <a:cxn ang="0">
                  <a:pos x="533" y="336"/>
                </a:cxn>
                <a:cxn ang="0">
                  <a:pos x="477" y="303"/>
                </a:cxn>
                <a:cxn ang="0">
                  <a:pos x="425" y="269"/>
                </a:cxn>
                <a:cxn ang="0">
                  <a:pos x="372" y="233"/>
                </a:cxn>
                <a:cxn ang="0">
                  <a:pos x="317" y="199"/>
                </a:cxn>
                <a:cxn ang="0">
                  <a:pos x="261" y="168"/>
                </a:cxn>
                <a:cxn ang="0">
                  <a:pos x="211" y="132"/>
                </a:cxn>
                <a:cxn ang="0">
                  <a:pos x="158" y="101"/>
                </a:cxn>
                <a:cxn ang="0">
                  <a:pos x="105" y="65"/>
                </a:cxn>
                <a:cxn ang="0">
                  <a:pos x="53" y="34"/>
                </a:cxn>
                <a:cxn ang="0">
                  <a:pos x="0" y="0"/>
                </a:cxn>
              </a:cxnLst>
              <a:rect l="0" t="0" r="r" b="b"/>
              <a:pathLst>
                <a:path w="2340" h="1457">
                  <a:moveTo>
                    <a:pt x="2340" y="1457"/>
                  </a:moveTo>
                  <a:lnTo>
                    <a:pt x="2277" y="1431"/>
                  </a:lnTo>
                  <a:lnTo>
                    <a:pt x="2215" y="1395"/>
                  </a:lnTo>
                  <a:lnTo>
                    <a:pt x="2152" y="1354"/>
                  </a:lnTo>
                  <a:lnTo>
                    <a:pt x="2090" y="1315"/>
                  </a:lnTo>
                  <a:lnTo>
                    <a:pt x="2030" y="1279"/>
                  </a:lnTo>
                  <a:lnTo>
                    <a:pt x="1970" y="1239"/>
                  </a:lnTo>
                  <a:lnTo>
                    <a:pt x="1908" y="1200"/>
                  </a:lnTo>
                  <a:lnTo>
                    <a:pt x="1850" y="1164"/>
                  </a:lnTo>
                  <a:lnTo>
                    <a:pt x="1790" y="1126"/>
                  </a:lnTo>
                  <a:lnTo>
                    <a:pt x="1728" y="1090"/>
                  </a:lnTo>
                  <a:lnTo>
                    <a:pt x="1668" y="1051"/>
                  </a:lnTo>
                  <a:lnTo>
                    <a:pt x="1610" y="1013"/>
                  </a:lnTo>
                  <a:lnTo>
                    <a:pt x="1550" y="977"/>
                  </a:lnTo>
                  <a:lnTo>
                    <a:pt x="1492" y="939"/>
                  </a:lnTo>
                  <a:lnTo>
                    <a:pt x="1432" y="900"/>
                  </a:lnTo>
                  <a:lnTo>
                    <a:pt x="1375" y="867"/>
                  </a:lnTo>
                  <a:lnTo>
                    <a:pt x="1317" y="828"/>
                  </a:lnTo>
                  <a:lnTo>
                    <a:pt x="1260" y="792"/>
                  </a:lnTo>
                  <a:lnTo>
                    <a:pt x="1202" y="756"/>
                  </a:lnTo>
                  <a:lnTo>
                    <a:pt x="1145" y="720"/>
                  </a:lnTo>
                  <a:lnTo>
                    <a:pt x="1089" y="684"/>
                  </a:lnTo>
                  <a:lnTo>
                    <a:pt x="1032" y="648"/>
                  </a:lnTo>
                  <a:lnTo>
                    <a:pt x="974" y="612"/>
                  </a:lnTo>
                  <a:lnTo>
                    <a:pt x="919" y="579"/>
                  </a:lnTo>
                  <a:lnTo>
                    <a:pt x="861" y="545"/>
                  </a:lnTo>
                  <a:lnTo>
                    <a:pt x="806" y="509"/>
                  </a:lnTo>
                  <a:lnTo>
                    <a:pt x="753" y="473"/>
                  </a:lnTo>
                  <a:lnTo>
                    <a:pt x="698" y="437"/>
                  </a:lnTo>
                  <a:lnTo>
                    <a:pt x="643" y="403"/>
                  </a:lnTo>
                  <a:lnTo>
                    <a:pt x="588" y="370"/>
                  </a:lnTo>
                  <a:lnTo>
                    <a:pt x="533" y="336"/>
                  </a:lnTo>
                  <a:lnTo>
                    <a:pt x="477" y="303"/>
                  </a:lnTo>
                  <a:lnTo>
                    <a:pt x="425" y="269"/>
                  </a:lnTo>
                  <a:lnTo>
                    <a:pt x="372" y="233"/>
                  </a:lnTo>
                  <a:lnTo>
                    <a:pt x="317" y="199"/>
                  </a:lnTo>
                  <a:lnTo>
                    <a:pt x="261" y="168"/>
                  </a:lnTo>
                  <a:lnTo>
                    <a:pt x="211" y="132"/>
                  </a:lnTo>
                  <a:lnTo>
                    <a:pt x="158" y="101"/>
                  </a:lnTo>
                  <a:lnTo>
                    <a:pt x="105" y="65"/>
                  </a:lnTo>
                  <a:lnTo>
                    <a:pt x="53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7" name="Freeform 417"/>
            <p:cNvSpPr>
              <a:spLocks noChangeAspect="1"/>
            </p:cNvSpPr>
            <p:nvPr/>
          </p:nvSpPr>
          <p:spPr bwMode="auto">
            <a:xfrm>
              <a:off x="4705" y="2238"/>
              <a:ext cx="987" cy="650"/>
            </a:xfrm>
            <a:custGeom>
              <a:avLst/>
              <a:gdLst/>
              <a:ahLst/>
              <a:cxnLst>
                <a:cxn ang="0">
                  <a:pos x="2316" y="1526"/>
                </a:cxn>
                <a:cxn ang="0">
                  <a:pos x="2244" y="1481"/>
                </a:cxn>
                <a:cxn ang="0">
                  <a:pos x="2169" y="1435"/>
                </a:cxn>
                <a:cxn ang="0">
                  <a:pos x="2097" y="1389"/>
                </a:cxn>
                <a:cxn ang="0">
                  <a:pos x="2025" y="1341"/>
                </a:cxn>
                <a:cxn ang="0">
                  <a:pos x="1951" y="1296"/>
                </a:cxn>
                <a:cxn ang="0">
                  <a:pos x="1879" y="1253"/>
                </a:cxn>
                <a:cxn ang="0">
                  <a:pos x="1809" y="1176"/>
                </a:cxn>
                <a:cxn ang="0">
                  <a:pos x="1742" y="1077"/>
                </a:cxn>
                <a:cxn ang="0">
                  <a:pos x="1675" y="1003"/>
                </a:cxn>
                <a:cxn ang="0">
                  <a:pos x="1605" y="928"/>
                </a:cxn>
                <a:cxn ang="0">
                  <a:pos x="1538" y="859"/>
                </a:cxn>
                <a:cxn ang="0">
                  <a:pos x="1466" y="804"/>
                </a:cxn>
                <a:cxn ang="0">
                  <a:pos x="1396" y="756"/>
                </a:cxn>
                <a:cxn ang="0">
                  <a:pos x="1332" y="691"/>
                </a:cxn>
                <a:cxn ang="0">
                  <a:pos x="1262" y="621"/>
                </a:cxn>
                <a:cxn ang="0">
                  <a:pos x="1195" y="559"/>
                </a:cxn>
                <a:cxn ang="0">
                  <a:pos x="1125" y="537"/>
                </a:cxn>
                <a:cxn ang="0">
                  <a:pos x="1058" y="504"/>
                </a:cxn>
                <a:cxn ang="0">
                  <a:pos x="989" y="470"/>
                </a:cxn>
                <a:cxn ang="0">
                  <a:pos x="919" y="444"/>
                </a:cxn>
                <a:cxn ang="0">
                  <a:pos x="854" y="403"/>
                </a:cxn>
                <a:cxn ang="0">
                  <a:pos x="785" y="367"/>
                </a:cxn>
                <a:cxn ang="0">
                  <a:pos x="717" y="328"/>
                </a:cxn>
                <a:cxn ang="0">
                  <a:pos x="650" y="290"/>
                </a:cxn>
                <a:cxn ang="0">
                  <a:pos x="585" y="252"/>
                </a:cxn>
                <a:cxn ang="0">
                  <a:pos x="518" y="208"/>
                </a:cxn>
                <a:cxn ang="0">
                  <a:pos x="451" y="177"/>
                </a:cxn>
                <a:cxn ang="0">
                  <a:pos x="389" y="153"/>
                </a:cxn>
                <a:cxn ang="0">
                  <a:pos x="324" y="117"/>
                </a:cxn>
                <a:cxn ang="0">
                  <a:pos x="259" y="86"/>
                </a:cxn>
                <a:cxn ang="0">
                  <a:pos x="194" y="62"/>
                </a:cxn>
                <a:cxn ang="0">
                  <a:pos x="129" y="26"/>
                </a:cxn>
                <a:cxn ang="0">
                  <a:pos x="67" y="0"/>
                </a:cxn>
                <a:cxn ang="0">
                  <a:pos x="0" y="9"/>
                </a:cxn>
              </a:cxnLst>
              <a:rect l="0" t="0" r="r" b="b"/>
              <a:pathLst>
                <a:path w="2316" h="1526">
                  <a:moveTo>
                    <a:pt x="2316" y="1526"/>
                  </a:moveTo>
                  <a:lnTo>
                    <a:pt x="2244" y="1481"/>
                  </a:lnTo>
                  <a:lnTo>
                    <a:pt x="2169" y="1435"/>
                  </a:lnTo>
                  <a:lnTo>
                    <a:pt x="2097" y="1389"/>
                  </a:lnTo>
                  <a:lnTo>
                    <a:pt x="2025" y="1341"/>
                  </a:lnTo>
                  <a:lnTo>
                    <a:pt x="1951" y="1296"/>
                  </a:lnTo>
                  <a:lnTo>
                    <a:pt x="1879" y="1253"/>
                  </a:lnTo>
                  <a:lnTo>
                    <a:pt x="1809" y="1176"/>
                  </a:lnTo>
                  <a:lnTo>
                    <a:pt x="1742" y="1077"/>
                  </a:lnTo>
                  <a:lnTo>
                    <a:pt x="1675" y="1003"/>
                  </a:lnTo>
                  <a:lnTo>
                    <a:pt x="1605" y="928"/>
                  </a:lnTo>
                  <a:lnTo>
                    <a:pt x="1538" y="859"/>
                  </a:lnTo>
                  <a:lnTo>
                    <a:pt x="1466" y="804"/>
                  </a:lnTo>
                  <a:lnTo>
                    <a:pt x="1396" y="756"/>
                  </a:lnTo>
                  <a:lnTo>
                    <a:pt x="1332" y="691"/>
                  </a:lnTo>
                  <a:lnTo>
                    <a:pt x="1262" y="621"/>
                  </a:lnTo>
                  <a:lnTo>
                    <a:pt x="1195" y="559"/>
                  </a:lnTo>
                  <a:lnTo>
                    <a:pt x="1125" y="537"/>
                  </a:lnTo>
                  <a:lnTo>
                    <a:pt x="1058" y="504"/>
                  </a:lnTo>
                  <a:lnTo>
                    <a:pt x="989" y="470"/>
                  </a:lnTo>
                  <a:lnTo>
                    <a:pt x="919" y="444"/>
                  </a:lnTo>
                  <a:lnTo>
                    <a:pt x="854" y="403"/>
                  </a:lnTo>
                  <a:lnTo>
                    <a:pt x="785" y="367"/>
                  </a:lnTo>
                  <a:lnTo>
                    <a:pt x="717" y="328"/>
                  </a:lnTo>
                  <a:lnTo>
                    <a:pt x="650" y="290"/>
                  </a:lnTo>
                  <a:lnTo>
                    <a:pt x="585" y="252"/>
                  </a:lnTo>
                  <a:lnTo>
                    <a:pt x="518" y="208"/>
                  </a:lnTo>
                  <a:lnTo>
                    <a:pt x="451" y="177"/>
                  </a:lnTo>
                  <a:lnTo>
                    <a:pt x="389" y="153"/>
                  </a:lnTo>
                  <a:lnTo>
                    <a:pt x="324" y="117"/>
                  </a:lnTo>
                  <a:lnTo>
                    <a:pt x="259" y="86"/>
                  </a:lnTo>
                  <a:lnTo>
                    <a:pt x="194" y="62"/>
                  </a:lnTo>
                  <a:lnTo>
                    <a:pt x="129" y="26"/>
                  </a:lnTo>
                  <a:lnTo>
                    <a:pt x="67" y="0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8" name="Freeform 418"/>
            <p:cNvSpPr>
              <a:spLocks noChangeAspect="1"/>
            </p:cNvSpPr>
            <p:nvPr/>
          </p:nvSpPr>
          <p:spPr bwMode="auto">
            <a:xfrm>
              <a:off x="3681" y="1626"/>
              <a:ext cx="997" cy="620"/>
            </a:xfrm>
            <a:custGeom>
              <a:avLst/>
              <a:gdLst/>
              <a:ahLst/>
              <a:cxnLst>
                <a:cxn ang="0">
                  <a:pos x="2340" y="1457"/>
                </a:cxn>
                <a:cxn ang="0">
                  <a:pos x="2278" y="1430"/>
                </a:cxn>
                <a:cxn ang="0">
                  <a:pos x="2215" y="1392"/>
                </a:cxn>
                <a:cxn ang="0">
                  <a:pos x="2155" y="1351"/>
                </a:cxn>
                <a:cxn ang="0">
                  <a:pos x="2090" y="1315"/>
                </a:cxn>
                <a:cxn ang="0">
                  <a:pos x="2030" y="1274"/>
                </a:cxn>
                <a:cxn ang="0">
                  <a:pos x="1970" y="1236"/>
                </a:cxn>
                <a:cxn ang="0">
                  <a:pos x="1910" y="1200"/>
                </a:cxn>
                <a:cxn ang="0">
                  <a:pos x="1848" y="1162"/>
                </a:cxn>
                <a:cxn ang="0">
                  <a:pos x="1788" y="1123"/>
                </a:cxn>
                <a:cxn ang="0">
                  <a:pos x="1728" y="1085"/>
                </a:cxn>
                <a:cxn ang="0">
                  <a:pos x="1668" y="1046"/>
                </a:cxn>
                <a:cxn ang="0">
                  <a:pos x="1610" y="1013"/>
                </a:cxn>
                <a:cxn ang="0">
                  <a:pos x="1550" y="974"/>
                </a:cxn>
                <a:cxn ang="0">
                  <a:pos x="1493" y="936"/>
                </a:cxn>
                <a:cxn ang="0">
                  <a:pos x="1435" y="900"/>
                </a:cxn>
                <a:cxn ang="0">
                  <a:pos x="1375" y="862"/>
                </a:cxn>
                <a:cxn ang="0">
                  <a:pos x="1315" y="828"/>
                </a:cxn>
                <a:cxn ang="0">
                  <a:pos x="1260" y="790"/>
                </a:cxn>
                <a:cxn ang="0">
                  <a:pos x="1200" y="756"/>
                </a:cxn>
                <a:cxn ang="0">
                  <a:pos x="1145" y="718"/>
                </a:cxn>
                <a:cxn ang="0">
                  <a:pos x="1090" y="684"/>
                </a:cxn>
                <a:cxn ang="0">
                  <a:pos x="1032" y="646"/>
                </a:cxn>
                <a:cxn ang="0">
                  <a:pos x="975" y="612"/>
                </a:cxn>
                <a:cxn ang="0">
                  <a:pos x="919" y="576"/>
                </a:cxn>
                <a:cxn ang="0">
                  <a:pos x="864" y="542"/>
                </a:cxn>
                <a:cxn ang="0">
                  <a:pos x="807" y="509"/>
                </a:cxn>
                <a:cxn ang="0">
                  <a:pos x="751" y="470"/>
                </a:cxn>
                <a:cxn ang="0">
                  <a:pos x="696" y="437"/>
                </a:cxn>
                <a:cxn ang="0">
                  <a:pos x="643" y="401"/>
                </a:cxn>
                <a:cxn ang="0">
                  <a:pos x="588" y="370"/>
                </a:cxn>
                <a:cxn ang="0">
                  <a:pos x="533" y="336"/>
                </a:cxn>
                <a:cxn ang="0">
                  <a:pos x="478" y="300"/>
                </a:cxn>
                <a:cxn ang="0">
                  <a:pos x="425" y="266"/>
                </a:cxn>
                <a:cxn ang="0">
                  <a:pos x="372" y="233"/>
                </a:cxn>
                <a:cxn ang="0">
                  <a:pos x="317" y="199"/>
                </a:cxn>
                <a:cxn ang="0">
                  <a:pos x="262" y="166"/>
                </a:cxn>
                <a:cxn ang="0">
                  <a:pos x="211" y="132"/>
                </a:cxn>
                <a:cxn ang="0">
                  <a:pos x="159" y="98"/>
                </a:cxn>
                <a:cxn ang="0">
                  <a:pos x="103" y="65"/>
                </a:cxn>
                <a:cxn ang="0">
                  <a:pos x="53" y="33"/>
                </a:cxn>
                <a:cxn ang="0">
                  <a:pos x="0" y="0"/>
                </a:cxn>
              </a:cxnLst>
              <a:rect l="0" t="0" r="r" b="b"/>
              <a:pathLst>
                <a:path w="2340" h="1457">
                  <a:moveTo>
                    <a:pt x="2340" y="1457"/>
                  </a:moveTo>
                  <a:lnTo>
                    <a:pt x="2278" y="1430"/>
                  </a:lnTo>
                  <a:lnTo>
                    <a:pt x="2215" y="1392"/>
                  </a:lnTo>
                  <a:lnTo>
                    <a:pt x="2155" y="1351"/>
                  </a:lnTo>
                  <a:lnTo>
                    <a:pt x="2090" y="1315"/>
                  </a:lnTo>
                  <a:lnTo>
                    <a:pt x="2030" y="1274"/>
                  </a:lnTo>
                  <a:lnTo>
                    <a:pt x="1970" y="1236"/>
                  </a:lnTo>
                  <a:lnTo>
                    <a:pt x="1910" y="1200"/>
                  </a:lnTo>
                  <a:lnTo>
                    <a:pt x="1848" y="1162"/>
                  </a:lnTo>
                  <a:lnTo>
                    <a:pt x="1788" y="1123"/>
                  </a:lnTo>
                  <a:lnTo>
                    <a:pt x="1728" y="1085"/>
                  </a:lnTo>
                  <a:lnTo>
                    <a:pt x="1668" y="1046"/>
                  </a:lnTo>
                  <a:lnTo>
                    <a:pt x="1610" y="1013"/>
                  </a:lnTo>
                  <a:lnTo>
                    <a:pt x="1550" y="974"/>
                  </a:lnTo>
                  <a:lnTo>
                    <a:pt x="1493" y="936"/>
                  </a:lnTo>
                  <a:lnTo>
                    <a:pt x="1435" y="900"/>
                  </a:lnTo>
                  <a:lnTo>
                    <a:pt x="1375" y="862"/>
                  </a:lnTo>
                  <a:lnTo>
                    <a:pt x="1315" y="828"/>
                  </a:lnTo>
                  <a:lnTo>
                    <a:pt x="1260" y="790"/>
                  </a:lnTo>
                  <a:lnTo>
                    <a:pt x="1200" y="756"/>
                  </a:lnTo>
                  <a:lnTo>
                    <a:pt x="1145" y="718"/>
                  </a:lnTo>
                  <a:lnTo>
                    <a:pt x="1090" y="684"/>
                  </a:lnTo>
                  <a:lnTo>
                    <a:pt x="1032" y="646"/>
                  </a:lnTo>
                  <a:lnTo>
                    <a:pt x="975" y="612"/>
                  </a:lnTo>
                  <a:lnTo>
                    <a:pt x="919" y="576"/>
                  </a:lnTo>
                  <a:lnTo>
                    <a:pt x="864" y="542"/>
                  </a:lnTo>
                  <a:lnTo>
                    <a:pt x="807" y="509"/>
                  </a:lnTo>
                  <a:lnTo>
                    <a:pt x="751" y="470"/>
                  </a:lnTo>
                  <a:lnTo>
                    <a:pt x="696" y="437"/>
                  </a:lnTo>
                  <a:lnTo>
                    <a:pt x="643" y="401"/>
                  </a:lnTo>
                  <a:lnTo>
                    <a:pt x="588" y="370"/>
                  </a:lnTo>
                  <a:lnTo>
                    <a:pt x="533" y="336"/>
                  </a:lnTo>
                  <a:lnTo>
                    <a:pt x="478" y="300"/>
                  </a:lnTo>
                  <a:lnTo>
                    <a:pt x="425" y="266"/>
                  </a:lnTo>
                  <a:lnTo>
                    <a:pt x="372" y="233"/>
                  </a:lnTo>
                  <a:lnTo>
                    <a:pt x="317" y="199"/>
                  </a:lnTo>
                  <a:lnTo>
                    <a:pt x="262" y="166"/>
                  </a:lnTo>
                  <a:lnTo>
                    <a:pt x="211" y="132"/>
                  </a:lnTo>
                  <a:lnTo>
                    <a:pt x="159" y="98"/>
                  </a:lnTo>
                  <a:lnTo>
                    <a:pt x="103" y="65"/>
                  </a:lnTo>
                  <a:lnTo>
                    <a:pt x="53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39" name="Freeform 419"/>
            <p:cNvSpPr>
              <a:spLocks noChangeAspect="1"/>
            </p:cNvSpPr>
            <p:nvPr/>
          </p:nvSpPr>
          <p:spPr bwMode="auto">
            <a:xfrm>
              <a:off x="4716" y="2234"/>
              <a:ext cx="988" cy="649"/>
            </a:xfrm>
            <a:custGeom>
              <a:avLst/>
              <a:gdLst/>
              <a:ahLst/>
              <a:cxnLst>
                <a:cxn ang="0">
                  <a:pos x="2318" y="1524"/>
                </a:cxn>
                <a:cxn ang="0">
                  <a:pos x="2244" y="1479"/>
                </a:cxn>
                <a:cxn ang="0">
                  <a:pos x="2172" y="1433"/>
                </a:cxn>
                <a:cxn ang="0">
                  <a:pos x="2098" y="1387"/>
                </a:cxn>
                <a:cxn ang="0">
                  <a:pos x="2026" y="1342"/>
                </a:cxn>
                <a:cxn ang="0">
                  <a:pos x="1954" y="1299"/>
                </a:cxn>
                <a:cxn ang="0">
                  <a:pos x="1882" y="1253"/>
                </a:cxn>
                <a:cxn ang="0">
                  <a:pos x="1812" y="1174"/>
                </a:cxn>
                <a:cxn ang="0">
                  <a:pos x="1745" y="1070"/>
                </a:cxn>
                <a:cxn ang="0">
                  <a:pos x="1675" y="991"/>
                </a:cxn>
                <a:cxn ang="0">
                  <a:pos x="1608" y="917"/>
                </a:cxn>
                <a:cxn ang="0">
                  <a:pos x="1538" y="852"/>
                </a:cxn>
                <a:cxn ang="0">
                  <a:pos x="1469" y="804"/>
                </a:cxn>
                <a:cxn ang="0">
                  <a:pos x="1399" y="758"/>
                </a:cxn>
                <a:cxn ang="0">
                  <a:pos x="1332" y="694"/>
                </a:cxn>
                <a:cxn ang="0">
                  <a:pos x="1265" y="624"/>
                </a:cxn>
                <a:cxn ang="0">
                  <a:pos x="1195" y="557"/>
                </a:cxn>
                <a:cxn ang="0">
                  <a:pos x="1126" y="526"/>
                </a:cxn>
                <a:cxn ang="0">
                  <a:pos x="1056" y="506"/>
                </a:cxn>
                <a:cxn ang="0">
                  <a:pos x="989" y="470"/>
                </a:cxn>
                <a:cxn ang="0">
                  <a:pos x="922" y="439"/>
                </a:cxn>
                <a:cxn ang="0">
                  <a:pos x="852" y="398"/>
                </a:cxn>
                <a:cxn ang="0">
                  <a:pos x="785" y="365"/>
                </a:cxn>
                <a:cxn ang="0">
                  <a:pos x="720" y="331"/>
                </a:cxn>
                <a:cxn ang="0">
                  <a:pos x="651" y="290"/>
                </a:cxn>
                <a:cxn ang="0">
                  <a:pos x="588" y="250"/>
                </a:cxn>
                <a:cxn ang="0">
                  <a:pos x="521" y="209"/>
                </a:cxn>
                <a:cxn ang="0">
                  <a:pos x="456" y="178"/>
                </a:cxn>
                <a:cxn ang="0">
                  <a:pos x="389" y="151"/>
                </a:cxn>
                <a:cxn ang="0">
                  <a:pos x="324" y="120"/>
                </a:cxn>
                <a:cxn ang="0">
                  <a:pos x="259" y="84"/>
                </a:cxn>
                <a:cxn ang="0">
                  <a:pos x="192" y="60"/>
                </a:cxn>
                <a:cxn ang="0">
                  <a:pos x="130" y="29"/>
                </a:cxn>
                <a:cxn ang="0">
                  <a:pos x="65" y="0"/>
                </a:cxn>
                <a:cxn ang="0">
                  <a:pos x="0" y="7"/>
                </a:cxn>
              </a:cxnLst>
              <a:rect l="0" t="0" r="r" b="b"/>
              <a:pathLst>
                <a:path w="2318" h="1524">
                  <a:moveTo>
                    <a:pt x="2318" y="1524"/>
                  </a:moveTo>
                  <a:lnTo>
                    <a:pt x="2244" y="1479"/>
                  </a:lnTo>
                  <a:lnTo>
                    <a:pt x="2172" y="1433"/>
                  </a:lnTo>
                  <a:lnTo>
                    <a:pt x="2098" y="1387"/>
                  </a:lnTo>
                  <a:lnTo>
                    <a:pt x="2026" y="1342"/>
                  </a:lnTo>
                  <a:lnTo>
                    <a:pt x="1954" y="1299"/>
                  </a:lnTo>
                  <a:lnTo>
                    <a:pt x="1882" y="1253"/>
                  </a:lnTo>
                  <a:lnTo>
                    <a:pt x="1812" y="1174"/>
                  </a:lnTo>
                  <a:lnTo>
                    <a:pt x="1745" y="1070"/>
                  </a:lnTo>
                  <a:lnTo>
                    <a:pt x="1675" y="991"/>
                  </a:lnTo>
                  <a:lnTo>
                    <a:pt x="1608" y="917"/>
                  </a:lnTo>
                  <a:lnTo>
                    <a:pt x="1538" y="852"/>
                  </a:lnTo>
                  <a:lnTo>
                    <a:pt x="1469" y="804"/>
                  </a:lnTo>
                  <a:lnTo>
                    <a:pt x="1399" y="758"/>
                  </a:lnTo>
                  <a:lnTo>
                    <a:pt x="1332" y="694"/>
                  </a:lnTo>
                  <a:lnTo>
                    <a:pt x="1265" y="624"/>
                  </a:lnTo>
                  <a:lnTo>
                    <a:pt x="1195" y="557"/>
                  </a:lnTo>
                  <a:lnTo>
                    <a:pt x="1126" y="526"/>
                  </a:lnTo>
                  <a:lnTo>
                    <a:pt x="1056" y="506"/>
                  </a:lnTo>
                  <a:lnTo>
                    <a:pt x="989" y="470"/>
                  </a:lnTo>
                  <a:lnTo>
                    <a:pt x="922" y="439"/>
                  </a:lnTo>
                  <a:lnTo>
                    <a:pt x="852" y="398"/>
                  </a:lnTo>
                  <a:lnTo>
                    <a:pt x="785" y="365"/>
                  </a:lnTo>
                  <a:lnTo>
                    <a:pt x="720" y="331"/>
                  </a:lnTo>
                  <a:lnTo>
                    <a:pt x="651" y="290"/>
                  </a:lnTo>
                  <a:lnTo>
                    <a:pt x="588" y="250"/>
                  </a:lnTo>
                  <a:lnTo>
                    <a:pt x="521" y="209"/>
                  </a:lnTo>
                  <a:lnTo>
                    <a:pt x="456" y="178"/>
                  </a:lnTo>
                  <a:lnTo>
                    <a:pt x="389" y="151"/>
                  </a:lnTo>
                  <a:lnTo>
                    <a:pt x="324" y="120"/>
                  </a:lnTo>
                  <a:lnTo>
                    <a:pt x="259" y="84"/>
                  </a:lnTo>
                  <a:lnTo>
                    <a:pt x="192" y="60"/>
                  </a:lnTo>
                  <a:lnTo>
                    <a:pt x="130" y="29"/>
                  </a:lnTo>
                  <a:lnTo>
                    <a:pt x="65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0" name="Freeform 420"/>
            <p:cNvSpPr>
              <a:spLocks noChangeAspect="1"/>
            </p:cNvSpPr>
            <p:nvPr/>
          </p:nvSpPr>
          <p:spPr bwMode="auto">
            <a:xfrm>
              <a:off x="3692" y="1623"/>
              <a:ext cx="998" cy="618"/>
            </a:xfrm>
            <a:custGeom>
              <a:avLst/>
              <a:gdLst/>
              <a:ahLst/>
              <a:cxnLst>
                <a:cxn ang="0">
                  <a:pos x="2342" y="1452"/>
                </a:cxn>
                <a:cxn ang="0">
                  <a:pos x="2277" y="1428"/>
                </a:cxn>
                <a:cxn ang="0">
                  <a:pos x="2215" y="1387"/>
                </a:cxn>
                <a:cxn ang="0">
                  <a:pos x="2155" y="1351"/>
                </a:cxn>
                <a:cxn ang="0">
                  <a:pos x="2090" y="1310"/>
                </a:cxn>
                <a:cxn ang="0">
                  <a:pos x="2030" y="1272"/>
                </a:cxn>
                <a:cxn ang="0">
                  <a:pos x="1970" y="1236"/>
                </a:cxn>
                <a:cxn ang="0">
                  <a:pos x="1910" y="1197"/>
                </a:cxn>
                <a:cxn ang="0">
                  <a:pos x="1847" y="1157"/>
                </a:cxn>
                <a:cxn ang="0">
                  <a:pos x="1787" y="1121"/>
                </a:cxn>
                <a:cxn ang="0">
                  <a:pos x="1727" y="1082"/>
                </a:cxn>
                <a:cxn ang="0">
                  <a:pos x="1670" y="1046"/>
                </a:cxn>
                <a:cxn ang="0">
                  <a:pos x="1610" y="1008"/>
                </a:cxn>
                <a:cxn ang="0">
                  <a:pos x="1550" y="974"/>
                </a:cxn>
                <a:cxn ang="0">
                  <a:pos x="1492" y="936"/>
                </a:cxn>
                <a:cxn ang="0">
                  <a:pos x="1435" y="897"/>
                </a:cxn>
                <a:cxn ang="0">
                  <a:pos x="1377" y="861"/>
                </a:cxn>
                <a:cxn ang="0">
                  <a:pos x="1315" y="825"/>
                </a:cxn>
                <a:cxn ang="0">
                  <a:pos x="1257" y="789"/>
                </a:cxn>
                <a:cxn ang="0">
                  <a:pos x="1199" y="753"/>
                </a:cxn>
                <a:cxn ang="0">
                  <a:pos x="1144" y="717"/>
                </a:cxn>
                <a:cxn ang="0">
                  <a:pos x="1089" y="681"/>
                </a:cxn>
                <a:cxn ang="0">
                  <a:pos x="1029" y="645"/>
                </a:cxn>
                <a:cxn ang="0">
                  <a:pos x="974" y="609"/>
                </a:cxn>
                <a:cxn ang="0">
                  <a:pos x="919" y="576"/>
                </a:cxn>
                <a:cxn ang="0">
                  <a:pos x="864" y="542"/>
                </a:cxn>
                <a:cxn ang="0">
                  <a:pos x="806" y="506"/>
                </a:cxn>
                <a:cxn ang="0">
                  <a:pos x="751" y="473"/>
                </a:cxn>
                <a:cxn ang="0">
                  <a:pos x="696" y="437"/>
                </a:cxn>
                <a:cxn ang="0">
                  <a:pos x="640" y="403"/>
                </a:cxn>
                <a:cxn ang="0">
                  <a:pos x="588" y="367"/>
                </a:cxn>
                <a:cxn ang="0">
                  <a:pos x="532" y="333"/>
                </a:cxn>
                <a:cxn ang="0">
                  <a:pos x="477" y="300"/>
                </a:cxn>
                <a:cxn ang="0">
                  <a:pos x="424" y="264"/>
                </a:cxn>
                <a:cxn ang="0">
                  <a:pos x="369" y="233"/>
                </a:cxn>
                <a:cxn ang="0">
                  <a:pos x="316" y="199"/>
                </a:cxn>
                <a:cxn ang="0">
                  <a:pos x="261" y="163"/>
                </a:cxn>
                <a:cxn ang="0">
                  <a:pos x="208" y="132"/>
                </a:cxn>
                <a:cxn ang="0">
                  <a:pos x="158" y="98"/>
                </a:cxn>
                <a:cxn ang="0">
                  <a:pos x="103" y="67"/>
                </a:cxn>
                <a:cxn ang="0">
                  <a:pos x="52" y="31"/>
                </a:cxn>
                <a:cxn ang="0">
                  <a:pos x="0" y="0"/>
                </a:cxn>
              </a:cxnLst>
              <a:rect l="0" t="0" r="r" b="b"/>
              <a:pathLst>
                <a:path w="2342" h="1452">
                  <a:moveTo>
                    <a:pt x="2342" y="1452"/>
                  </a:moveTo>
                  <a:lnTo>
                    <a:pt x="2277" y="1428"/>
                  </a:lnTo>
                  <a:lnTo>
                    <a:pt x="2215" y="1387"/>
                  </a:lnTo>
                  <a:lnTo>
                    <a:pt x="2155" y="1351"/>
                  </a:lnTo>
                  <a:lnTo>
                    <a:pt x="2090" y="1310"/>
                  </a:lnTo>
                  <a:lnTo>
                    <a:pt x="2030" y="1272"/>
                  </a:lnTo>
                  <a:lnTo>
                    <a:pt x="1970" y="1236"/>
                  </a:lnTo>
                  <a:lnTo>
                    <a:pt x="1910" y="1197"/>
                  </a:lnTo>
                  <a:lnTo>
                    <a:pt x="1847" y="1157"/>
                  </a:lnTo>
                  <a:lnTo>
                    <a:pt x="1787" y="1121"/>
                  </a:lnTo>
                  <a:lnTo>
                    <a:pt x="1727" y="1082"/>
                  </a:lnTo>
                  <a:lnTo>
                    <a:pt x="1670" y="1046"/>
                  </a:lnTo>
                  <a:lnTo>
                    <a:pt x="1610" y="1008"/>
                  </a:lnTo>
                  <a:lnTo>
                    <a:pt x="1550" y="974"/>
                  </a:lnTo>
                  <a:lnTo>
                    <a:pt x="1492" y="936"/>
                  </a:lnTo>
                  <a:lnTo>
                    <a:pt x="1435" y="897"/>
                  </a:lnTo>
                  <a:lnTo>
                    <a:pt x="1377" y="861"/>
                  </a:lnTo>
                  <a:lnTo>
                    <a:pt x="1315" y="825"/>
                  </a:lnTo>
                  <a:lnTo>
                    <a:pt x="1257" y="789"/>
                  </a:lnTo>
                  <a:lnTo>
                    <a:pt x="1199" y="753"/>
                  </a:lnTo>
                  <a:lnTo>
                    <a:pt x="1144" y="717"/>
                  </a:lnTo>
                  <a:lnTo>
                    <a:pt x="1089" y="681"/>
                  </a:lnTo>
                  <a:lnTo>
                    <a:pt x="1029" y="645"/>
                  </a:lnTo>
                  <a:lnTo>
                    <a:pt x="974" y="609"/>
                  </a:lnTo>
                  <a:lnTo>
                    <a:pt x="919" y="576"/>
                  </a:lnTo>
                  <a:lnTo>
                    <a:pt x="864" y="542"/>
                  </a:lnTo>
                  <a:lnTo>
                    <a:pt x="806" y="506"/>
                  </a:lnTo>
                  <a:lnTo>
                    <a:pt x="751" y="473"/>
                  </a:lnTo>
                  <a:lnTo>
                    <a:pt x="696" y="437"/>
                  </a:lnTo>
                  <a:lnTo>
                    <a:pt x="640" y="403"/>
                  </a:lnTo>
                  <a:lnTo>
                    <a:pt x="588" y="367"/>
                  </a:lnTo>
                  <a:lnTo>
                    <a:pt x="532" y="333"/>
                  </a:lnTo>
                  <a:lnTo>
                    <a:pt x="477" y="300"/>
                  </a:lnTo>
                  <a:lnTo>
                    <a:pt x="424" y="264"/>
                  </a:lnTo>
                  <a:lnTo>
                    <a:pt x="369" y="233"/>
                  </a:lnTo>
                  <a:lnTo>
                    <a:pt x="316" y="199"/>
                  </a:lnTo>
                  <a:lnTo>
                    <a:pt x="261" y="163"/>
                  </a:lnTo>
                  <a:lnTo>
                    <a:pt x="208" y="132"/>
                  </a:lnTo>
                  <a:lnTo>
                    <a:pt x="158" y="98"/>
                  </a:lnTo>
                  <a:lnTo>
                    <a:pt x="103" y="67"/>
                  </a:lnTo>
                  <a:lnTo>
                    <a:pt x="52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1" name="Freeform 421"/>
            <p:cNvSpPr>
              <a:spLocks noChangeAspect="1"/>
            </p:cNvSpPr>
            <p:nvPr/>
          </p:nvSpPr>
          <p:spPr bwMode="auto">
            <a:xfrm>
              <a:off x="4729" y="2230"/>
              <a:ext cx="987" cy="650"/>
            </a:xfrm>
            <a:custGeom>
              <a:avLst/>
              <a:gdLst/>
              <a:ahLst/>
              <a:cxnLst>
                <a:cxn ang="0">
                  <a:pos x="2318" y="1525"/>
                </a:cxn>
                <a:cxn ang="0">
                  <a:pos x="2244" y="1479"/>
                </a:cxn>
                <a:cxn ang="0">
                  <a:pos x="2169" y="1431"/>
                </a:cxn>
                <a:cxn ang="0">
                  <a:pos x="2097" y="1385"/>
                </a:cxn>
                <a:cxn ang="0">
                  <a:pos x="2025" y="1342"/>
                </a:cxn>
                <a:cxn ang="0">
                  <a:pos x="1951" y="1297"/>
                </a:cxn>
                <a:cxn ang="0">
                  <a:pos x="1881" y="1246"/>
                </a:cxn>
                <a:cxn ang="0">
                  <a:pos x="1812" y="1167"/>
                </a:cxn>
                <a:cxn ang="0">
                  <a:pos x="1742" y="1066"/>
                </a:cxn>
                <a:cxn ang="0">
                  <a:pos x="1675" y="984"/>
                </a:cxn>
                <a:cxn ang="0">
                  <a:pos x="1608" y="910"/>
                </a:cxn>
                <a:cxn ang="0">
                  <a:pos x="1538" y="850"/>
                </a:cxn>
                <a:cxn ang="0">
                  <a:pos x="1466" y="809"/>
                </a:cxn>
                <a:cxn ang="0">
                  <a:pos x="1397" y="761"/>
                </a:cxn>
                <a:cxn ang="0">
                  <a:pos x="1332" y="694"/>
                </a:cxn>
                <a:cxn ang="0">
                  <a:pos x="1262" y="622"/>
                </a:cxn>
                <a:cxn ang="0">
                  <a:pos x="1195" y="557"/>
                </a:cxn>
                <a:cxn ang="0">
                  <a:pos x="1125" y="521"/>
                </a:cxn>
                <a:cxn ang="0">
                  <a:pos x="1056" y="502"/>
                </a:cxn>
                <a:cxn ang="0">
                  <a:pos x="989" y="471"/>
                </a:cxn>
                <a:cxn ang="0">
                  <a:pos x="919" y="435"/>
                </a:cxn>
                <a:cxn ang="0">
                  <a:pos x="852" y="399"/>
                </a:cxn>
                <a:cxn ang="0">
                  <a:pos x="782" y="363"/>
                </a:cxn>
                <a:cxn ang="0">
                  <a:pos x="718" y="327"/>
                </a:cxn>
                <a:cxn ang="0">
                  <a:pos x="650" y="288"/>
                </a:cxn>
                <a:cxn ang="0">
                  <a:pos x="586" y="250"/>
                </a:cxn>
                <a:cxn ang="0">
                  <a:pos x="518" y="209"/>
                </a:cxn>
                <a:cxn ang="0">
                  <a:pos x="451" y="176"/>
                </a:cxn>
                <a:cxn ang="0">
                  <a:pos x="386" y="149"/>
                </a:cxn>
                <a:cxn ang="0">
                  <a:pos x="324" y="120"/>
                </a:cxn>
                <a:cxn ang="0">
                  <a:pos x="257" y="84"/>
                </a:cxn>
                <a:cxn ang="0">
                  <a:pos x="192" y="58"/>
                </a:cxn>
                <a:cxn ang="0">
                  <a:pos x="130" y="27"/>
                </a:cxn>
                <a:cxn ang="0">
                  <a:pos x="62" y="0"/>
                </a:cxn>
                <a:cxn ang="0">
                  <a:pos x="0" y="5"/>
                </a:cxn>
              </a:cxnLst>
              <a:rect l="0" t="0" r="r" b="b"/>
              <a:pathLst>
                <a:path w="2318" h="1525">
                  <a:moveTo>
                    <a:pt x="2318" y="1525"/>
                  </a:moveTo>
                  <a:lnTo>
                    <a:pt x="2244" y="1479"/>
                  </a:lnTo>
                  <a:lnTo>
                    <a:pt x="2169" y="1431"/>
                  </a:lnTo>
                  <a:lnTo>
                    <a:pt x="2097" y="1385"/>
                  </a:lnTo>
                  <a:lnTo>
                    <a:pt x="2025" y="1342"/>
                  </a:lnTo>
                  <a:lnTo>
                    <a:pt x="1951" y="1297"/>
                  </a:lnTo>
                  <a:lnTo>
                    <a:pt x="1881" y="1246"/>
                  </a:lnTo>
                  <a:lnTo>
                    <a:pt x="1812" y="1167"/>
                  </a:lnTo>
                  <a:lnTo>
                    <a:pt x="1742" y="1066"/>
                  </a:lnTo>
                  <a:lnTo>
                    <a:pt x="1675" y="984"/>
                  </a:lnTo>
                  <a:lnTo>
                    <a:pt x="1608" y="910"/>
                  </a:lnTo>
                  <a:lnTo>
                    <a:pt x="1538" y="850"/>
                  </a:lnTo>
                  <a:lnTo>
                    <a:pt x="1466" y="809"/>
                  </a:lnTo>
                  <a:lnTo>
                    <a:pt x="1397" y="761"/>
                  </a:lnTo>
                  <a:lnTo>
                    <a:pt x="1332" y="694"/>
                  </a:lnTo>
                  <a:lnTo>
                    <a:pt x="1262" y="622"/>
                  </a:lnTo>
                  <a:lnTo>
                    <a:pt x="1195" y="557"/>
                  </a:lnTo>
                  <a:lnTo>
                    <a:pt x="1125" y="521"/>
                  </a:lnTo>
                  <a:lnTo>
                    <a:pt x="1056" y="502"/>
                  </a:lnTo>
                  <a:lnTo>
                    <a:pt x="989" y="471"/>
                  </a:lnTo>
                  <a:lnTo>
                    <a:pt x="919" y="435"/>
                  </a:lnTo>
                  <a:lnTo>
                    <a:pt x="852" y="399"/>
                  </a:lnTo>
                  <a:lnTo>
                    <a:pt x="782" y="363"/>
                  </a:lnTo>
                  <a:lnTo>
                    <a:pt x="718" y="327"/>
                  </a:lnTo>
                  <a:lnTo>
                    <a:pt x="650" y="288"/>
                  </a:lnTo>
                  <a:lnTo>
                    <a:pt x="586" y="250"/>
                  </a:lnTo>
                  <a:lnTo>
                    <a:pt x="518" y="209"/>
                  </a:lnTo>
                  <a:lnTo>
                    <a:pt x="451" y="176"/>
                  </a:lnTo>
                  <a:lnTo>
                    <a:pt x="386" y="149"/>
                  </a:lnTo>
                  <a:lnTo>
                    <a:pt x="324" y="120"/>
                  </a:lnTo>
                  <a:lnTo>
                    <a:pt x="257" y="84"/>
                  </a:lnTo>
                  <a:lnTo>
                    <a:pt x="192" y="58"/>
                  </a:lnTo>
                  <a:lnTo>
                    <a:pt x="130" y="27"/>
                  </a:lnTo>
                  <a:lnTo>
                    <a:pt x="62" y="0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2" name="Freeform 422"/>
            <p:cNvSpPr>
              <a:spLocks noChangeAspect="1"/>
            </p:cNvSpPr>
            <p:nvPr/>
          </p:nvSpPr>
          <p:spPr bwMode="auto">
            <a:xfrm>
              <a:off x="3703" y="1619"/>
              <a:ext cx="998" cy="618"/>
            </a:xfrm>
            <a:custGeom>
              <a:avLst/>
              <a:gdLst/>
              <a:ahLst/>
              <a:cxnLst>
                <a:cxn ang="0">
                  <a:pos x="2342" y="1452"/>
                </a:cxn>
                <a:cxn ang="0">
                  <a:pos x="2277" y="1428"/>
                </a:cxn>
                <a:cxn ang="0">
                  <a:pos x="2215" y="1390"/>
                </a:cxn>
                <a:cxn ang="0">
                  <a:pos x="2153" y="1351"/>
                </a:cxn>
                <a:cxn ang="0">
                  <a:pos x="2093" y="1311"/>
                </a:cxn>
                <a:cxn ang="0">
                  <a:pos x="2030" y="1275"/>
                </a:cxn>
                <a:cxn ang="0">
                  <a:pos x="1970" y="1236"/>
                </a:cxn>
                <a:cxn ang="0">
                  <a:pos x="1910" y="1195"/>
                </a:cxn>
                <a:cxn ang="0">
                  <a:pos x="1848" y="1159"/>
                </a:cxn>
                <a:cxn ang="0">
                  <a:pos x="1788" y="1121"/>
                </a:cxn>
                <a:cxn ang="0">
                  <a:pos x="1728" y="1085"/>
                </a:cxn>
                <a:cxn ang="0">
                  <a:pos x="1670" y="1047"/>
                </a:cxn>
                <a:cxn ang="0">
                  <a:pos x="1610" y="1008"/>
                </a:cxn>
                <a:cxn ang="0">
                  <a:pos x="1553" y="972"/>
                </a:cxn>
                <a:cxn ang="0">
                  <a:pos x="1490" y="936"/>
                </a:cxn>
                <a:cxn ang="0">
                  <a:pos x="1433" y="900"/>
                </a:cxn>
                <a:cxn ang="0">
                  <a:pos x="1375" y="862"/>
                </a:cxn>
                <a:cxn ang="0">
                  <a:pos x="1317" y="828"/>
                </a:cxn>
                <a:cxn ang="0">
                  <a:pos x="1257" y="790"/>
                </a:cxn>
                <a:cxn ang="0">
                  <a:pos x="1202" y="756"/>
                </a:cxn>
                <a:cxn ang="0">
                  <a:pos x="1145" y="718"/>
                </a:cxn>
                <a:cxn ang="0">
                  <a:pos x="1087" y="684"/>
                </a:cxn>
                <a:cxn ang="0">
                  <a:pos x="1030" y="646"/>
                </a:cxn>
                <a:cxn ang="0">
                  <a:pos x="974" y="612"/>
                </a:cxn>
                <a:cxn ang="0">
                  <a:pos x="919" y="576"/>
                </a:cxn>
                <a:cxn ang="0">
                  <a:pos x="864" y="543"/>
                </a:cxn>
                <a:cxn ang="0">
                  <a:pos x="806" y="509"/>
                </a:cxn>
                <a:cxn ang="0">
                  <a:pos x="751" y="473"/>
                </a:cxn>
                <a:cxn ang="0">
                  <a:pos x="696" y="439"/>
                </a:cxn>
                <a:cxn ang="0">
                  <a:pos x="641" y="403"/>
                </a:cxn>
                <a:cxn ang="0">
                  <a:pos x="588" y="370"/>
                </a:cxn>
                <a:cxn ang="0">
                  <a:pos x="533" y="336"/>
                </a:cxn>
                <a:cxn ang="0">
                  <a:pos x="478" y="300"/>
                </a:cxn>
                <a:cxn ang="0">
                  <a:pos x="422" y="267"/>
                </a:cxn>
                <a:cxn ang="0">
                  <a:pos x="367" y="233"/>
                </a:cxn>
                <a:cxn ang="0">
                  <a:pos x="317" y="199"/>
                </a:cxn>
                <a:cxn ang="0">
                  <a:pos x="262" y="166"/>
                </a:cxn>
                <a:cxn ang="0">
                  <a:pos x="209" y="132"/>
                </a:cxn>
                <a:cxn ang="0">
                  <a:pos x="156" y="98"/>
                </a:cxn>
                <a:cxn ang="0">
                  <a:pos x="103" y="67"/>
                </a:cxn>
                <a:cxn ang="0">
                  <a:pos x="50" y="36"/>
                </a:cxn>
                <a:cxn ang="0">
                  <a:pos x="0" y="0"/>
                </a:cxn>
              </a:cxnLst>
              <a:rect l="0" t="0" r="r" b="b"/>
              <a:pathLst>
                <a:path w="2342" h="1452">
                  <a:moveTo>
                    <a:pt x="2342" y="1452"/>
                  </a:moveTo>
                  <a:lnTo>
                    <a:pt x="2277" y="1428"/>
                  </a:lnTo>
                  <a:lnTo>
                    <a:pt x="2215" y="1390"/>
                  </a:lnTo>
                  <a:lnTo>
                    <a:pt x="2153" y="1351"/>
                  </a:lnTo>
                  <a:lnTo>
                    <a:pt x="2093" y="1311"/>
                  </a:lnTo>
                  <a:lnTo>
                    <a:pt x="2030" y="1275"/>
                  </a:lnTo>
                  <a:lnTo>
                    <a:pt x="1970" y="1236"/>
                  </a:lnTo>
                  <a:lnTo>
                    <a:pt x="1910" y="1195"/>
                  </a:lnTo>
                  <a:lnTo>
                    <a:pt x="1848" y="1159"/>
                  </a:lnTo>
                  <a:lnTo>
                    <a:pt x="1788" y="1121"/>
                  </a:lnTo>
                  <a:lnTo>
                    <a:pt x="1728" y="1085"/>
                  </a:lnTo>
                  <a:lnTo>
                    <a:pt x="1670" y="1047"/>
                  </a:lnTo>
                  <a:lnTo>
                    <a:pt x="1610" y="1008"/>
                  </a:lnTo>
                  <a:lnTo>
                    <a:pt x="1553" y="972"/>
                  </a:lnTo>
                  <a:lnTo>
                    <a:pt x="1490" y="936"/>
                  </a:lnTo>
                  <a:lnTo>
                    <a:pt x="1433" y="900"/>
                  </a:lnTo>
                  <a:lnTo>
                    <a:pt x="1375" y="862"/>
                  </a:lnTo>
                  <a:lnTo>
                    <a:pt x="1317" y="828"/>
                  </a:lnTo>
                  <a:lnTo>
                    <a:pt x="1257" y="790"/>
                  </a:lnTo>
                  <a:lnTo>
                    <a:pt x="1202" y="756"/>
                  </a:lnTo>
                  <a:lnTo>
                    <a:pt x="1145" y="718"/>
                  </a:lnTo>
                  <a:lnTo>
                    <a:pt x="1087" y="684"/>
                  </a:lnTo>
                  <a:lnTo>
                    <a:pt x="1030" y="646"/>
                  </a:lnTo>
                  <a:lnTo>
                    <a:pt x="974" y="612"/>
                  </a:lnTo>
                  <a:lnTo>
                    <a:pt x="919" y="576"/>
                  </a:lnTo>
                  <a:lnTo>
                    <a:pt x="864" y="543"/>
                  </a:lnTo>
                  <a:lnTo>
                    <a:pt x="806" y="509"/>
                  </a:lnTo>
                  <a:lnTo>
                    <a:pt x="751" y="473"/>
                  </a:lnTo>
                  <a:lnTo>
                    <a:pt x="696" y="439"/>
                  </a:lnTo>
                  <a:lnTo>
                    <a:pt x="641" y="403"/>
                  </a:lnTo>
                  <a:lnTo>
                    <a:pt x="588" y="370"/>
                  </a:lnTo>
                  <a:lnTo>
                    <a:pt x="533" y="336"/>
                  </a:lnTo>
                  <a:lnTo>
                    <a:pt x="478" y="300"/>
                  </a:lnTo>
                  <a:lnTo>
                    <a:pt x="422" y="267"/>
                  </a:lnTo>
                  <a:lnTo>
                    <a:pt x="367" y="233"/>
                  </a:lnTo>
                  <a:lnTo>
                    <a:pt x="317" y="199"/>
                  </a:lnTo>
                  <a:lnTo>
                    <a:pt x="262" y="166"/>
                  </a:lnTo>
                  <a:lnTo>
                    <a:pt x="209" y="132"/>
                  </a:lnTo>
                  <a:lnTo>
                    <a:pt x="156" y="98"/>
                  </a:lnTo>
                  <a:lnTo>
                    <a:pt x="103" y="67"/>
                  </a:lnTo>
                  <a:lnTo>
                    <a:pt x="50" y="3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3" name="Freeform 423"/>
            <p:cNvSpPr>
              <a:spLocks noChangeAspect="1"/>
            </p:cNvSpPr>
            <p:nvPr/>
          </p:nvSpPr>
          <p:spPr bwMode="auto">
            <a:xfrm>
              <a:off x="4740" y="2226"/>
              <a:ext cx="988" cy="648"/>
            </a:xfrm>
            <a:custGeom>
              <a:avLst/>
              <a:gdLst/>
              <a:ahLst/>
              <a:cxnLst>
                <a:cxn ang="0">
                  <a:pos x="2319" y="1522"/>
                </a:cxn>
                <a:cxn ang="0">
                  <a:pos x="2247" y="1476"/>
                </a:cxn>
                <a:cxn ang="0">
                  <a:pos x="2172" y="1430"/>
                </a:cxn>
                <a:cxn ang="0">
                  <a:pos x="2100" y="1387"/>
                </a:cxn>
                <a:cxn ang="0">
                  <a:pos x="2026" y="1339"/>
                </a:cxn>
                <a:cxn ang="0">
                  <a:pos x="1954" y="1294"/>
                </a:cxn>
                <a:cxn ang="0">
                  <a:pos x="1882" y="1236"/>
                </a:cxn>
                <a:cxn ang="0">
                  <a:pos x="1812" y="1154"/>
                </a:cxn>
                <a:cxn ang="0">
                  <a:pos x="1745" y="1061"/>
                </a:cxn>
                <a:cxn ang="0">
                  <a:pos x="1675" y="979"/>
                </a:cxn>
                <a:cxn ang="0">
                  <a:pos x="1611" y="905"/>
                </a:cxn>
                <a:cxn ang="0">
                  <a:pos x="1539" y="849"/>
                </a:cxn>
                <a:cxn ang="0">
                  <a:pos x="1469" y="813"/>
                </a:cxn>
                <a:cxn ang="0">
                  <a:pos x="1399" y="761"/>
                </a:cxn>
                <a:cxn ang="0">
                  <a:pos x="1330" y="691"/>
                </a:cxn>
                <a:cxn ang="0">
                  <a:pos x="1265" y="619"/>
                </a:cxn>
                <a:cxn ang="0">
                  <a:pos x="1195" y="559"/>
                </a:cxn>
                <a:cxn ang="0">
                  <a:pos x="1126" y="518"/>
                </a:cxn>
                <a:cxn ang="0">
                  <a:pos x="1056" y="497"/>
                </a:cxn>
                <a:cxn ang="0">
                  <a:pos x="989" y="468"/>
                </a:cxn>
                <a:cxn ang="0">
                  <a:pos x="922" y="432"/>
                </a:cxn>
                <a:cxn ang="0">
                  <a:pos x="852" y="396"/>
                </a:cxn>
                <a:cxn ang="0">
                  <a:pos x="785" y="357"/>
                </a:cxn>
                <a:cxn ang="0">
                  <a:pos x="718" y="319"/>
                </a:cxn>
                <a:cxn ang="0">
                  <a:pos x="651" y="285"/>
                </a:cxn>
                <a:cxn ang="0">
                  <a:pos x="586" y="247"/>
                </a:cxn>
                <a:cxn ang="0">
                  <a:pos x="519" y="209"/>
                </a:cxn>
                <a:cxn ang="0">
                  <a:pos x="454" y="173"/>
                </a:cxn>
                <a:cxn ang="0">
                  <a:pos x="389" y="146"/>
                </a:cxn>
                <a:cxn ang="0">
                  <a:pos x="322" y="120"/>
                </a:cxn>
                <a:cxn ang="0">
                  <a:pos x="260" y="84"/>
                </a:cxn>
                <a:cxn ang="0">
                  <a:pos x="192" y="55"/>
                </a:cxn>
                <a:cxn ang="0">
                  <a:pos x="130" y="26"/>
                </a:cxn>
                <a:cxn ang="0">
                  <a:pos x="65" y="0"/>
                </a:cxn>
                <a:cxn ang="0">
                  <a:pos x="0" y="7"/>
                </a:cxn>
              </a:cxnLst>
              <a:rect l="0" t="0" r="r" b="b"/>
              <a:pathLst>
                <a:path w="2319" h="1522">
                  <a:moveTo>
                    <a:pt x="2319" y="1522"/>
                  </a:moveTo>
                  <a:lnTo>
                    <a:pt x="2247" y="1476"/>
                  </a:lnTo>
                  <a:lnTo>
                    <a:pt x="2172" y="1430"/>
                  </a:lnTo>
                  <a:lnTo>
                    <a:pt x="2100" y="1387"/>
                  </a:lnTo>
                  <a:lnTo>
                    <a:pt x="2026" y="1339"/>
                  </a:lnTo>
                  <a:lnTo>
                    <a:pt x="1954" y="1294"/>
                  </a:lnTo>
                  <a:lnTo>
                    <a:pt x="1882" y="1236"/>
                  </a:lnTo>
                  <a:lnTo>
                    <a:pt x="1812" y="1154"/>
                  </a:lnTo>
                  <a:lnTo>
                    <a:pt x="1745" y="1061"/>
                  </a:lnTo>
                  <a:lnTo>
                    <a:pt x="1675" y="979"/>
                  </a:lnTo>
                  <a:lnTo>
                    <a:pt x="1611" y="905"/>
                  </a:lnTo>
                  <a:lnTo>
                    <a:pt x="1539" y="849"/>
                  </a:lnTo>
                  <a:lnTo>
                    <a:pt x="1469" y="813"/>
                  </a:lnTo>
                  <a:lnTo>
                    <a:pt x="1399" y="761"/>
                  </a:lnTo>
                  <a:lnTo>
                    <a:pt x="1330" y="691"/>
                  </a:lnTo>
                  <a:lnTo>
                    <a:pt x="1265" y="619"/>
                  </a:lnTo>
                  <a:lnTo>
                    <a:pt x="1195" y="559"/>
                  </a:lnTo>
                  <a:lnTo>
                    <a:pt x="1126" y="518"/>
                  </a:lnTo>
                  <a:lnTo>
                    <a:pt x="1056" y="497"/>
                  </a:lnTo>
                  <a:lnTo>
                    <a:pt x="989" y="468"/>
                  </a:lnTo>
                  <a:lnTo>
                    <a:pt x="922" y="432"/>
                  </a:lnTo>
                  <a:lnTo>
                    <a:pt x="852" y="396"/>
                  </a:lnTo>
                  <a:lnTo>
                    <a:pt x="785" y="357"/>
                  </a:lnTo>
                  <a:lnTo>
                    <a:pt x="718" y="319"/>
                  </a:lnTo>
                  <a:lnTo>
                    <a:pt x="651" y="285"/>
                  </a:lnTo>
                  <a:lnTo>
                    <a:pt x="586" y="247"/>
                  </a:lnTo>
                  <a:lnTo>
                    <a:pt x="519" y="209"/>
                  </a:lnTo>
                  <a:lnTo>
                    <a:pt x="454" y="173"/>
                  </a:lnTo>
                  <a:lnTo>
                    <a:pt x="389" y="146"/>
                  </a:lnTo>
                  <a:lnTo>
                    <a:pt x="322" y="120"/>
                  </a:lnTo>
                  <a:lnTo>
                    <a:pt x="260" y="84"/>
                  </a:lnTo>
                  <a:lnTo>
                    <a:pt x="192" y="55"/>
                  </a:lnTo>
                  <a:lnTo>
                    <a:pt x="130" y="26"/>
                  </a:lnTo>
                  <a:lnTo>
                    <a:pt x="65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4" name="Freeform 424"/>
            <p:cNvSpPr>
              <a:spLocks noChangeAspect="1"/>
            </p:cNvSpPr>
            <p:nvPr/>
          </p:nvSpPr>
          <p:spPr bwMode="auto">
            <a:xfrm>
              <a:off x="3714" y="1616"/>
              <a:ext cx="997" cy="618"/>
            </a:xfrm>
            <a:custGeom>
              <a:avLst/>
              <a:gdLst/>
              <a:ahLst/>
              <a:cxnLst>
                <a:cxn ang="0">
                  <a:pos x="2340" y="1452"/>
                </a:cxn>
                <a:cxn ang="0">
                  <a:pos x="2278" y="1426"/>
                </a:cxn>
                <a:cxn ang="0">
                  <a:pos x="2218" y="1387"/>
                </a:cxn>
                <a:cxn ang="0">
                  <a:pos x="2153" y="1346"/>
                </a:cxn>
                <a:cxn ang="0">
                  <a:pos x="2093" y="1310"/>
                </a:cxn>
                <a:cxn ang="0">
                  <a:pos x="2033" y="1272"/>
                </a:cxn>
                <a:cxn ang="0">
                  <a:pos x="1968" y="1231"/>
                </a:cxn>
                <a:cxn ang="0">
                  <a:pos x="1908" y="1195"/>
                </a:cxn>
                <a:cxn ang="0">
                  <a:pos x="1848" y="1157"/>
                </a:cxn>
                <a:cxn ang="0">
                  <a:pos x="1788" y="1121"/>
                </a:cxn>
                <a:cxn ang="0">
                  <a:pos x="1731" y="1082"/>
                </a:cxn>
                <a:cxn ang="0">
                  <a:pos x="1671" y="1044"/>
                </a:cxn>
                <a:cxn ang="0">
                  <a:pos x="1608" y="1008"/>
                </a:cxn>
                <a:cxn ang="0">
                  <a:pos x="1551" y="970"/>
                </a:cxn>
                <a:cxn ang="0">
                  <a:pos x="1491" y="936"/>
                </a:cxn>
                <a:cxn ang="0">
                  <a:pos x="1433" y="898"/>
                </a:cxn>
                <a:cxn ang="0">
                  <a:pos x="1375" y="859"/>
                </a:cxn>
                <a:cxn ang="0">
                  <a:pos x="1318" y="826"/>
                </a:cxn>
                <a:cxn ang="0">
                  <a:pos x="1260" y="787"/>
                </a:cxn>
                <a:cxn ang="0">
                  <a:pos x="1203" y="754"/>
                </a:cxn>
                <a:cxn ang="0">
                  <a:pos x="1145" y="715"/>
                </a:cxn>
                <a:cxn ang="0">
                  <a:pos x="1087" y="682"/>
                </a:cxn>
                <a:cxn ang="0">
                  <a:pos x="1030" y="648"/>
                </a:cxn>
                <a:cxn ang="0">
                  <a:pos x="975" y="610"/>
                </a:cxn>
                <a:cxn ang="0">
                  <a:pos x="917" y="576"/>
                </a:cxn>
                <a:cxn ang="0">
                  <a:pos x="864" y="540"/>
                </a:cxn>
                <a:cxn ang="0">
                  <a:pos x="804" y="506"/>
                </a:cxn>
                <a:cxn ang="0">
                  <a:pos x="752" y="473"/>
                </a:cxn>
                <a:cxn ang="0">
                  <a:pos x="696" y="437"/>
                </a:cxn>
                <a:cxn ang="0">
                  <a:pos x="641" y="403"/>
                </a:cxn>
                <a:cxn ang="0">
                  <a:pos x="588" y="367"/>
                </a:cxn>
                <a:cxn ang="0">
                  <a:pos x="533" y="334"/>
                </a:cxn>
                <a:cxn ang="0">
                  <a:pos x="478" y="300"/>
                </a:cxn>
                <a:cxn ang="0">
                  <a:pos x="423" y="266"/>
                </a:cxn>
                <a:cxn ang="0">
                  <a:pos x="368" y="233"/>
                </a:cxn>
                <a:cxn ang="0">
                  <a:pos x="317" y="199"/>
                </a:cxn>
                <a:cxn ang="0">
                  <a:pos x="262" y="166"/>
                </a:cxn>
                <a:cxn ang="0">
                  <a:pos x="209" y="132"/>
                </a:cxn>
                <a:cxn ang="0">
                  <a:pos x="156" y="101"/>
                </a:cxn>
                <a:cxn ang="0">
                  <a:pos x="104" y="65"/>
                </a:cxn>
                <a:cxn ang="0">
                  <a:pos x="51" y="33"/>
                </a:cxn>
                <a:cxn ang="0">
                  <a:pos x="0" y="0"/>
                </a:cxn>
              </a:cxnLst>
              <a:rect l="0" t="0" r="r" b="b"/>
              <a:pathLst>
                <a:path w="2340" h="1452">
                  <a:moveTo>
                    <a:pt x="2340" y="1452"/>
                  </a:moveTo>
                  <a:lnTo>
                    <a:pt x="2278" y="1426"/>
                  </a:lnTo>
                  <a:lnTo>
                    <a:pt x="2218" y="1387"/>
                  </a:lnTo>
                  <a:lnTo>
                    <a:pt x="2153" y="1346"/>
                  </a:lnTo>
                  <a:lnTo>
                    <a:pt x="2093" y="1310"/>
                  </a:lnTo>
                  <a:lnTo>
                    <a:pt x="2033" y="1272"/>
                  </a:lnTo>
                  <a:lnTo>
                    <a:pt x="1968" y="1231"/>
                  </a:lnTo>
                  <a:lnTo>
                    <a:pt x="1908" y="1195"/>
                  </a:lnTo>
                  <a:lnTo>
                    <a:pt x="1848" y="1157"/>
                  </a:lnTo>
                  <a:lnTo>
                    <a:pt x="1788" y="1121"/>
                  </a:lnTo>
                  <a:lnTo>
                    <a:pt x="1731" y="1082"/>
                  </a:lnTo>
                  <a:lnTo>
                    <a:pt x="1671" y="1044"/>
                  </a:lnTo>
                  <a:lnTo>
                    <a:pt x="1608" y="1008"/>
                  </a:lnTo>
                  <a:lnTo>
                    <a:pt x="1551" y="970"/>
                  </a:lnTo>
                  <a:lnTo>
                    <a:pt x="1491" y="936"/>
                  </a:lnTo>
                  <a:lnTo>
                    <a:pt x="1433" y="898"/>
                  </a:lnTo>
                  <a:lnTo>
                    <a:pt x="1375" y="859"/>
                  </a:lnTo>
                  <a:lnTo>
                    <a:pt x="1318" y="826"/>
                  </a:lnTo>
                  <a:lnTo>
                    <a:pt x="1260" y="787"/>
                  </a:lnTo>
                  <a:lnTo>
                    <a:pt x="1203" y="754"/>
                  </a:lnTo>
                  <a:lnTo>
                    <a:pt x="1145" y="715"/>
                  </a:lnTo>
                  <a:lnTo>
                    <a:pt x="1087" y="682"/>
                  </a:lnTo>
                  <a:lnTo>
                    <a:pt x="1030" y="648"/>
                  </a:lnTo>
                  <a:lnTo>
                    <a:pt x="975" y="610"/>
                  </a:lnTo>
                  <a:lnTo>
                    <a:pt x="917" y="576"/>
                  </a:lnTo>
                  <a:lnTo>
                    <a:pt x="864" y="540"/>
                  </a:lnTo>
                  <a:lnTo>
                    <a:pt x="804" y="506"/>
                  </a:lnTo>
                  <a:lnTo>
                    <a:pt x="752" y="473"/>
                  </a:lnTo>
                  <a:lnTo>
                    <a:pt x="696" y="437"/>
                  </a:lnTo>
                  <a:lnTo>
                    <a:pt x="641" y="403"/>
                  </a:lnTo>
                  <a:lnTo>
                    <a:pt x="588" y="367"/>
                  </a:lnTo>
                  <a:lnTo>
                    <a:pt x="533" y="334"/>
                  </a:lnTo>
                  <a:lnTo>
                    <a:pt x="478" y="300"/>
                  </a:lnTo>
                  <a:lnTo>
                    <a:pt x="423" y="266"/>
                  </a:lnTo>
                  <a:lnTo>
                    <a:pt x="368" y="233"/>
                  </a:lnTo>
                  <a:lnTo>
                    <a:pt x="317" y="199"/>
                  </a:lnTo>
                  <a:lnTo>
                    <a:pt x="262" y="166"/>
                  </a:lnTo>
                  <a:lnTo>
                    <a:pt x="209" y="132"/>
                  </a:lnTo>
                  <a:lnTo>
                    <a:pt x="156" y="101"/>
                  </a:lnTo>
                  <a:lnTo>
                    <a:pt x="104" y="65"/>
                  </a:lnTo>
                  <a:lnTo>
                    <a:pt x="51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5" name="Freeform 425"/>
            <p:cNvSpPr>
              <a:spLocks noChangeAspect="1"/>
            </p:cNvSpPr>
            <p:nvPr/>
          </p:nvSpPr>
          <p:spPr bwMode="auto">
            <a:xfrm>
              <a:off x="4751" y="2223"/>
              <a:ext cx="989" cy="647"/>
            </a:xfrm>
            <a:custGeom>
              <a:avLst/>
              <a:gdLst/>
              <a:ahLst/>
              <a:cxnLst>
                <a:cxn ang="0">
                  <a:pos x="2320" y="1519"/>
                </a:cxn>
                <a:cxn ang="0">
                  <a:pos x="2246" y="1473"/>
                </a:cxn>
                <a:cxn ang="0">
                  <a:pos x="2172" y="1428"/>
                </a:cxn>
                <a:cxn ang="0">
                  <a:pos x="2100" y="1382"/>
                </a:cxn>
                <a:cxn ang="0">
                  <a:pos x="2028" y="1334"/>
                </a:cxn>
                <a:cxn ang="0">
                  <a:pos x="1953" y="1289"/>
                </a:cxn>
                <a:cxn ang="0">
                  <a:pos x="1881" y="1226"/>
                </a:cxn>
                <a:cxn ang="0">
                  <a:pos x="1814" y="1144"/>
                </a:cxn>
                <a:cxn ang="0">
                  <a:pos x="1747" y="1053"/>
                </a:cxn>
                <a:cxn ang="0">
                  <a:pos x="1677" y="969"/>
                </a:cxn>
                <a:cxn ang="0">
                  <a:pos x="1610" y="900"/>
                </a:cxn>
                <a:cxn ang="0">
                  <a:pos x="1540" y="852"/>
                </a:cxn>
                <a:cxn ang="0">
                  <a:pos x="1468" y="813"/>
                </a:cxn>
                <a:cxn ang="0">
                  <a:pos x="1399" y="756"/>
                </a:cxn>
                <a:cxn ang="0">
                  <a:pos x="1332" y="684"/>
                </a:cxn>
                <a:cxn ang="0">
                  <a:pos x="1262" y="614"/>
                </a:cxn>
                <a:cxn ang="0">
                  <a:pos x="1197" y="559"/>
                </a:cxn>
                <a:cxn ang="0">
                  <a:pos x="1128" y="518"/>
                </a:cxn>
                <a:cxn ang="0">
                  <a:pos x="1058" y="489"/>
                </a:cxn>
                <a:cxn ang="0">
                  <a:pos x="991" y="463"/>
                </a:cxn>
                <a:cxn ang="0">
                  <a:pos x="919" y="424"/>
                </a:cxn>
                <a:cxn ang="0">
                  <a:pos x="854" y="391"/>
                </a:cxn>
                <a:cxn ang="0">
                  <a:pos x="785" y="350"/>
                </a:cxn>
                <a:cxn ang="0">
                  <a:pos x="720" y="314"/>
                </a:cxn>
                <a:cxn ang="0">
                  <a:pos x="653" y="280"/>
                </a:cxn>
                <a:cxn ang="0">
                  <a:pos x="585" y="244"/>
                </a:cxn>
                <a:cxn ang="0">
                  <a:pos x="521" y="206"/>
                </a:cxn>
                <a:cxn ang="0">
                  <a:pos x="453" y="170"/>
                </a:cxn>
                <a:cxn ang="0">
                  <a:pos x="389" y="144"/>
                </a:cxn>
                <a:cxn ang="0">
                  <a:pos x="321" y="117"/>
                </a:cxn>
                <a:cxn ang="0">
                  <a:pos x="259" y="79"/>
                </a:cxn>
                <a:cxn ang="0">
                  <a:pos x="192" y="50"/>
                </a:cxn>
                <a:cxn ang="0">
                  <a:pos x="127" y="26"/>
                </a:cxn>
                <a:cxn ang="0">
                  <a:pos x="65" y="0"/>
                </a:cxn>
                <a:cxn ang="0">
                  <a:pos x="0" y="4"/>
                </a:cxn>
              </a:cxnLst>
              <a:rect l="0" t="0" r="r" b="b"/>
              <a:pathLst>
                <a:path w="2320" h="1519">
                  <a:moveTo>
                    <a:pt x="2320" y="1519"/>
                  </a:moveTo>
                  <a:lnTo>
                    <a:pt x="2246" y="1473"/>
                  </a:lnTo>
                  <a:lnTo>
                    <a:pt x="2172" y="1428"/>
                  </a:lnTo>
                  <a:lnTo>
                    <a:pt x="2100" y="1382"/>
                  </a:lnTo>
                  <a:lnTo>
                    <a:pt x="2028" y="1334"/>
                  </a:lnTo>
                  <a:lnTo>
                    <a:pt x="1953" y="1289"/>
                  </a:lnTo>
                  <a:lnTo>
                    <a:pt x="1881" y="1226"/>
                  </a:lnTo>
                  <a:lnTo>
                    <a:pt x="1814" y="1144"/>
                  </a:lnTo>
                  <a:lnTo>
                    <a:pt x="1747" y="1053"/>
                  </a:lnTo>
                  <a:lnTo>
                    <a:pt x="1677" y="969"/>
                  </a:lnTo>
                  <a:lnTo>
                    <a:pt x="1610" y="900"/>
                  </a:lnTo>
                  <a:lnTo>
                    <a:pt x="1540" y="852"/>
                  </a:lnTo>
                  <a:lnTo>
                    <a:pt x="1468" y="813"/>
                  </a:lnTo>
                  <a:lnTo>
                    <a:pt x="1399" y="756"/>
                  </a:lnTo>
                  <a:lnTo>
                    <a:pt x="1332" y="684"/>
                  </a:lnTo>
                  <a:lnTo>
                    <a:pt x="1262" y="614"/>
                  </a:lnTo>
                  <a:lnTo>
                    <a:pt x="1197" y="559"/>
                  </a:lnTo>
                  <a:lnTo>
                    <a:pt x="1128" y="518"/>
                  </a:lnTo>
                  <a:lnTo>
                    <a:pt x="1058" y="489"/>
                  </a:lnTo>
                  <a:lnTo>
                    <a:pt x="991" y="463"/>
                  </a:lnTo>
                  <a:lnTo>
                    <a:pt x="919" y="424"/>
                  </a:lnTo>
                  <a:lnTo>
                    <a:pt x="854" y="391"/>
                  </a:lnTo>
                  <a:lnTo>
                    <a:pt x="785" y="350"/>
                  </a:lnTo>
                  <a:lnTo>
                    <a:pt x="720" y="314"/>
                  </a:lnTo>
                  <a:lnTo>
                    <a:pt x="653" y="280"/>
                  </a:lnTo>
                  <a:lnTo>
                    <a:pt x="585" y="244"/>
                  </a:lnTo>
                  <a:lnTo>
                    <a:pt x="521" y="206"/>
                  </a:lnTo>
                  <a:lnTo>
                    <a:pt x="453" y="170"/>
                  </a:lnTo>
                  <a:lnTo>
                    <a:pt x="389" y="144"/>
                  </a:lnTo>
                  <a:lnTo>
                    <a:pt x="321" y="117"/>
                  </a:lnTo>
                  <a:lnTo>
                    <a:pt x="259" y="79"/>
                  </a:lnTo>
                  <a:lnTo>
                    <a:pt x="192" y="50"/>
                  </a:lnTo>
                  <a:lnTo>
                    <a:pt x="127" y="26"/>
                  </a:lnTo>
                  <a:lnTo>
                    <a:pt x="65" y="0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6" name="Freeform 426"/>
            <p:cNvSpPr>
              <a:spLocks noChangeAspect="1"/>
            </p:cNvSpPr>
            <p:nvPr/>
          </p:nvSpPr>
          <p:spPr bwMode="auto">
            <a:xfrm>
              <a:off x="3724" y="1613"/>
              <a:ext cx="999" cy="616"/>
            </a:xfrm>
            <a:custGeom>
              <a:avLst/>
              <a:gdLst/>
              <a:ahLst/>
              <a:cxnLst>
                <a:cxn ang="0">
                  <a:pos x="2343" y="1447"/>
                </a:cxn>
                <a:cxn ang="0">
                  <a:pos x="2283" y="1423"/>
                </a:cxn>
                <a:cxn ang="0">
                  <a:pos x="2220" y="1382"/>
                </a:cxn>
                <a:cxn ang="0">
                  <a:pos x="2155" y="1346"/>
                </a:cxn>
                <a:cxn ang="0">
                  <a:pos x="2095" y="1308"/>
                </a:cxn>
                <a:cxn ang="0">
                  <a:pos x="2033" y="1267"/>
                </a:cxn>
                <a:cxn ang="0">
                  <a:pos x="1973" y="1231"/>
                </a:cxn>
                <a:cxn ang="0">
                  <a:pos x="1911" y="1193"/>
                </a:cxn>
                <a:cxn ang="0">
                  <a:pos x="1851" y="1154"/>
                </a:cxn>
                <a:cxn ang="0">
                  <a:pos x="1793" y="1118"/>
                </a:cxn>
                <a:cxn ang="0">
                  <a:pos x="1733" y="1080"/>
                </a:cxn>
                <a:cxn ang="0">
                  <a:pos x="1671" y="1044"/>
                </a:cxn>
                <a:cxn ang="0">
                  <a:pos x="1611" y="1005"/>
                </a:cxn>
                <a:cxn ang="0">
                  <a:pos x="1553" y="967"/>
                </a:cxn>
                <a:cxn ang="0">
                  <a:pos x="1493" y="933"/>
                </a:cxn>
                <a:cxn ang="0">
                  <a:pos x="1435" y="895"/>
                </a:cxn>
                <a:cxn ang="0">
                  <a:pos x="1378" y="859"/>
                </a:cxn>
                <a:cxn ang="0">
                  <a:pos x="1320" y="823"/>
                </a:cxn>
                <a:cxn ang="0">
                  <a:pos x="1263" y="787"/>
                </a:cxn>
                <a:cxn ang="0">
                  <a:pos x="1205" y="751"/>
                </a:cxn>
                <a:cxn ang="0">
                  <a:pos x="1147" y="715"/>
                </a:cxn>
                <a:cxn ang="0">
                  <a:pos x="1090" y="679"/>
                </a:cxn>
                <a:cxn ang="0">
                  <a:pos x="1032" y="645"/>
                </a:cxn>
                <a:cxn ang="0">
                  <a:pos x="977" y="607"/>
                </a:cxn>
                <a:cxn ang="0">
                  <a:pos x="920" y="573"/>
                </a:cxn>
                <a:cxn ang="0">
                  <a:pos x="864" y="540"/>
                </a:cxn>
                <a:cxn ang="0">
                  <a:pos x="807" y="504"/>
                </a:cxn>
                <a:cxn ang="0">
                  <a:pos x="754" y="470"/>
                </a:cxn>
                <a:cxn ang="0">
                  <a:pos x="699" y="434"/>
                </a:cxn>
                <a:cxn ang="0">
                  <a:pos x="644" y="401"/>
                </a:cxn>
                <a:cxn ang="0">
                  <a:pos x="588" y="367"/>
                </a:cxn>
                <a:cxn ang="0">
                  <a:pos x="533" y="331"/>
                </a:cxn>
                <a:cxn ang="0">
                  <a:pos x="480" y="297"/>
                </a:cxn>
                <a:cxn ang="0">
                  <a:pos x="425" y="266"/>
                </a:cxn>
                <a:cxn ang="0">
                  <a:pos x="370" y="230"/>
                </a:cxn>
                <a:cxn ang="0">
                  <a:pos x="317" y="197"/>
                </a:cxn>
                <a:cxn ang="0">
                  <a:pos x="264" y="165"/>
                </a:cxn>
                <a:cxn ang="0">
                  <a:pos x="212" y="129"/>
                </a:cxn>
                <a:cxn ang="0">
                  <a:pos x="156" y="98"/>
                </a:cxn>
                <a:cxn ang="0">
                  <a:pos x="106" y="64"/>
                </a:cxn>
                <a:cxn ang="0">
                  <a:pos x="53" y="31"/>
                </a:cxn>
                <a:cxn ang="0">
                  <a:pos x="0" y="0"/>
                </a:cxn>
              </a:cxnLst>
              <a:rect l="0" t="0" r="r" b="b"/>
              <a:pathLst>
                <a:path w="2343" h="1447">
                  <a:moveTo>
                    <a:pt x="2343" y="1447"/>
                  </a:moveTo>
                  <a:lnTo>
                    <a:pt x="2283" y="1423"/>
                  </a:lnTo>
                  <a:lnTo>
                    <a:pt x="2220" y="1382"/>
                  </a:lnTo>
                  <a:lnTo>
                    <a:pt x="2155" y="1346"/>
                  </a:lnTo>
                  <a:lnTo>
                    <a:pt x="2095" y="1308"/>
                  </a:lnTo>
                  <a:lnTo>
                    <a:pt x="2033" y="1267"/>
                  </a:lnTo>
                  <a:lnTo>
                    <a:pt x="1973" y="1231"/>
                  </a:lnTo>
                  <a:lnTo>
                    <a:pt x="1911" y="1193"/>
                  </a:lnTo>
                  <a:lnTo>
                    <a:pt x="1851" y="1154"/>
                  </a:lnTo>
                  <a:lnTo>
                    <a:pt x="1793" y="1118"/>
                  </a:lnTo>
                  <a:lnTo>
                    <a:pt x="1733" y="1080"/>
                  </a:lnTo>
                  <a:lnTo>
                    <a:pt x="1671" y="1044"/>
                  </a:lnTo>
                  <a:lnTo>
                    <a:pt x="1611" y="1005"/>
                  </a:lnTo>
                  <a:lnTo>
                    <a:pt x="1553" y="967"/>
                  </a:lnTo>
                  <a:lnTo>
                    <a:pt x="1493" y="933"/>
                  </a:lnTo>
                  <a:lnTo>
                    <a:pt x="1435" y="895"/>
                  </a:lnTo>
                  <a:lnTo>
                    <a:pt x="1378" y="859"/>
                  </a:lnTo>
                  <a:lnTo>
                    <a:pt x="1320" y="823"/>
                  </a:lnTo>
                  <a:lnTo>
                    <a:pt x="1263" y="787"/>
                  </a:lnTo>
                  <a:lnTo>
                    <a:pt x="1205" y="751"/>
                  </a:lnTo>
                  <a:lnTo>
                    <a:pt x="1147" y="715"/>
                  </a:lnTo>
                  <a:lnTo>
                    <a:pt x="1090" y="679"/>
                  </a:lnTo>
                  <a:lnTo>
                    <a:pt x="1032" y="645"/>
                  </a:lnTo>
                  <a:lnTo>
                    <a:pt x="977" y="607"/>
                  </a:lnTo>
                  <a:lnTo>
                    <a:pt x="920" y="573"/>
                  </a:lnTo>
                  <a:lnTo>
                    <a:pt x="864" y="540"/>
                  </a:lnTo>
                  <a:lnTo>
                    <a:pt x="807" y="504"/>
                  </a:lnTo>
                  <a:lnTo>
                    <a:pt x="754" y="470"/>
                  </a:lnTo>
                  <a:lnTo>
                    <a:pt x="699" y="434"/>
                  </a:lnTo>
                  <a:lnTo>
                    <a:pt x="644" y="401"/>
                  </a:lnTo>
                  <a:lnTo>
                    <a:pt x="588" y="367"/>
                  </a:lnTo>
                  <a:lnTo>
                    <a:pt x="533" y="331"/>
                  </a:lnTo>
                  <a:lnTo>
                    <a:pt x="480" y="297"/>
                  </a:lnTo>
                  <a:lnTo>
                    <a:pt x="425" y="266"/>
                  </a:lnTo>
                  <a:lnTo>
                    <a:pt x="370" y="230"/>
                  </a:lnTo>
                  <a:lnTo>
                    <a:pt x="317" y="197"/>
                  </a:lnTo>
                  <a:lnTo>
                    <a:pt x="264" y="165"/>
                  </a:lnTo>
                  <a:lnTo>
                    <a:pt x="212" y="129"/>
                  </a:lnTo>
                  <a:lnTo>
                    <a:pt x="156" y="98"/>
                  </a:lnTo>
                  <a:lnTo>
                    <a:pt x="106" y="64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7" name="Freeform 427"/>
            <p:cNvSpPr>
              <a:spLocks noChangeAspect="1"/>
            </p:cNvSpPr>
            <p:nvPr/>
          </p:nvSpPr>
          <p:spPr bwMode="auto">
            <a:xfrm>
              <a:off x="4762" y="2219"/>
              <a:ext cx="989" cy="647"/>
            </a:xfrm>
            <a:custGeom>
              <a:avLst/>
              <a:gdLst/>
              <a:ahLst/>
              <a:cxnLst>
                <a:cxn ang="0">
                  <a:pos x="2321" y="1519"/>
                </a:cxn>
                <a:cxn ang="0">
                  <a:pos x="2249" y="1471"/>
                </a:cxn>
                <a:cxn ang="0">
                  <a:pos x="2172" y="1426"/>
                </a:cxn>
                <a:cxn ang="0">
                  <a:pos x="2100" y="1380"/>
                </a:cxn>
                <a:cxn ang="0">
                  <a:pos x="2026" y="1335"/>
                </a:cxn>
                <a:cxn ang="0">
                  <a:pos x="1954" y="1289"/>
                </a:cxn>
                <a:cxn ang="0">
                  <a:pos x="1884" y="1222"/>
                </a:cxn>
                <a:cxn ang="0">
                  <a:pos x="1817" y="1138"/>
                </a:cxn>
                <a:cxn ang="0">
                  <a:pos x="1747" y="1051"/>
                </a:cxn>
                <a:cxn ang="0">
                  <a:pos x="1680" y="967"/>
                </a:cxn>
                <a:cxn ang="0">
                  <a:pos x="1613" y="900"/>
                </a:cxn>
                <a:cxn ang="0">
                  <a:pos x="1541" y="852"/>
                </a:cxn>
                <a:cxn ang="0">
                  <a:pos x="1469" y="816"/>
                </a:cxn>
                <a:cxn ang="0">
                  <a:pos x="1402" y="758"/>
                </a:cxn>
                <a:cxn ang="0">
                  <a:pos x="1332" y="686"/>
                </a:cxn>
                <a:cxn ang="0">
                  <a:pos x="1265" y="617"/>
                </a:cxn>
                <a:cxn ang="0">
                  <a:pos x="1198" y="562"/>
                </a:cxn>
                <a:cxn ang="0">
                  <a:pos x="1128" y="518"/>
                </a:cxn>
                <a:cxn ang="0">
                  <a:pos x="1058" y="487"/>
                </a:cxn>
                <a:cxn ang="0">
                  <a:pos x="989" y="461"/>
                </a:cxn>
                <a:cxn ang="0">
                  <a:pos x="924" y="425"/>
                </a:cxn>
                <a:cxn ang="0">
                  <a:pos x="855" y="386"/>
                </a:cxn>
                <a:cxn ang="0">
                  <a:pos x="787" y="346"/>
                </a:cxn>
                <a:cxn ang="0">
                  <a:pos x="720" y="307"/>
                </a:cxn>
                <a:cxn ang="0">
                  <a:pos x="653" y="276"/>
                </a:cxn>
                <a:cxn ang="0">
                  <a:pos x="586" y="242"/>
                </a:cxn>
                <a:cxn ang="0">
                  <a:pos x="521" y="204"/>
                </a:cxn>
                <a:cxn ang="0">
                  <a:pos x="454" y="170"/>
                </a:cxn>
                <a:cxn ang="0">
                  <a:pos x="389" y="144"/>
                </a:cxn>
                <a:cxn ang="0">
                  <a:pos x="324" y="118"/>
                </a:cxn>
                <a:cxn ang="0">
                  <a:pos x="257" y="79"/>
                </a:cxn>
                <a:cxn ang="0">
                  <a:pos x="195" y="53"/>
                </a:cxn>
                <a:cxn ang="0">
                  <a:pos x="127" y="24"/>
                </a:cxn>
                <a:cxn ang="0">
                  <a:pos x="65" y="0"/>
                </a:cxn>
                <a:cxn ang="0">
                  <a:pos x="0" y="2"/>
                </a:cxn>
              </a:cxnLst>
              <a:rect l="0" t="0" r="r" b="b"/>
              <a:pathLst>
                <a:path w="2321" h="1519">
                  <a:moveTo>
                    <a:pt x="2321" y="1519"/>
                  </a:moveTo>
                  <a:lnTo>
                    <a:pt x="2249" y="1471"/>
                  </a:lnTo>
                  <a:lnTo>
                    <a:pt x="2172" y="1426"/>
                  </a:lnTo>
                  <a:lnTo>
                    <a:pt x="2100" y="1380"/>
                  </a:lnTo>
                  <a:lnTo>
                    <a:pt x="2026" y="1335"/>
                  </a:lnTo>
                  <a:lnTo>
                    <a:pt x="1954" y="1289"/>
                  </a:lnTo>
                  <a:lnTo>
                    <a:pt x="1884" y="1222"/>
                  </a:lnTo>
                  <a:lnTo>
                    <a:pt x="1817" y="1138"/>
                  </a:lnTo>
                  <a:lnTo>
                    <a:pt x="1747" y="1051"/>
                  </a:lnTo>
                  <a:lnTo>
                    <a:pt x="1680" y="967"/>
                  </a:lnTo>
                  <a:lnTo>
                    <a:pt x="1613" y="900"/>
                  </a:lnTo>
                  <a:lnTo>
                    <a:pt x="1541" y="852"/>
                  </a:lnTo>
                  <a:lnTo>
                    <a:pt x="1469" y="816"/>
                  </a:lnTo>
                  <a:lnTo>
                    <a:pt x="1402" y="758"/>
                  </a:lnTo>
                  <a:lnTo>
                    <a:pt x="1332" y="686"/>
                  </a:lnTo>
                  <a:lnTo>
                    <a:pt x="1265" y="617"/>
                  </a:lnTo>
                  <a:lnTo>
                    <a:pt x="1198" y="562"/>
                  </a:lnTo>
                  <a:lnTo>
                    <a:pt x="1128" y="518"/>
                  </a:lnTo>
                  <a:lnTo>
                    <a:pt x="1058" y="487"/>
                  </a:lnTo>
                  <a:lnTo>
                    <a:pt x="989" y="461"/>
                  </a:lnTo>
                  <a:lnTo>
                    <a:pt x="924" y="425"/>
                  </a:lnTo>
                  <a:lnTo>
                    <a:pt x="855" y="386"/>
                  </a:lnTo>
                  <a:lnTo>
                    <a:pt x="787" y="346"/>
                  </a:lnTo>
                  <a:lnTo>
                    <a:pt x="720" y="307"/>
                  </a:lnTo>
                  <a:lnTo>
                    <a:pt x="653" y="276"/>
                  </a:lnTo>
                  <a:lnTo>
                    <a:pt x="586" y="242"/>
                  </a:lnTo>
                  <a:lnTo>
                    <a:pt x="521" y="204"/>
                  </a:lnTo>
                  <a:lnTo>
                    <a:pt x="454" y="170"/>
                  </a:lnTo>
                  <a:lnTo>
                    <a:pt x="389" y="144"/>
                  </a:lnTo>
                  <a:lnTo>
                    <a:pt x="324" y="118"/>
                  </a:lnTo>
                  <a:lnTo>
                    <a:pt x="257" y="79"/>
                  </a:lnTo>
                  <a:lnTo>
                    <a:pt x="195" y="53"/>
                  </a:lnTo>
                  <a:lnTo>
                    <a:pt x="127" y="24"/>
                  </a:lnTo>
                  <a:lnTo>
                    <a:pt x="65" y="0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8" name="Freeform 428"/>
            <p:cNvSpPr>
              <a:spLocks noChangeAspect="1"/>
            </p:cNvSpPr>
            <p:nvPr/>
          </p:nvSpPr>
          <p:spPr bwMode="auto">
            <a:xfrm>
              <a:off x="3735" y="1609"/>
              <a:ext cx="999" cy="615"/>
            </a:xfrm>
            <a:custGeom>
              <a:avLst/>
              <a:gdLst/>
              <a:ahLst/>
              <a:cxnLst>
                <a:cxn ang="0">
                  <a:pos x="2347" y="1443"/>
                </a:cxn>
                <a:cxn ang="0">
                  <a:pos x="2285" y="1424"/>
                </a:cxn>
                <a:cxn ang="0">
                  <a:pos x="2220" y="1383"/>
                </a:cxn>
                <a:cxn ang="0">
                  <a:pos x="2160" y="1345"/>
                </a:cxn>
                <a:cxn ang="0">
                  <a:pos x="2098" y="1304"/>
                </a:cxn>
                <a:cxn ang="0">
                  <a:pos x="2035" y="1268"/>
                </a:cxn>
                <a:cxn ang="0">
                  <a:pos x="1975" y="1229"/>
                </a:cxn>
                <a:cxn ang="0">
                  <a:pos x="1915" y="1191"/>
                </a:cxn>
                <a:cxn ang="0">
                  <a:pos x="1855" y="1155"/>
                </a:cxn>
                <a:cxn ang="0">
                  <a:pos x="1793" y="1117"/>
                </a:cxn>
                <a:cxn ang="0">
                  <a:pos x="1733" y="1081"/>
                </a:cxn>
                <a:cxn ang="0">
                  <a:pos x="1673" y="1042"/>
                </a:cxn>
                <a:cxn ang="0">
                  <a:pos x="1615" y="1006"/>
                </a:cxn>
                <a:cxn ang="0">
                  <a:pos x="1555" y="968"/>
                </a:cxn>
                <a:cxn ang="0">
                  <a:pos x="1498" y="929"/>
                </a:cxn>
                <a:cxn ang="0">
                  <a:pos x="1438" y="896"/>
                </a:cxn>
                <a:cxn ang="0">
                  <a:pos x="1380" y="857"/>
                </a:cxn>
                <a:cxn ang="0">
                  <a:pos x="1323" y="824"/>
                </a:cxn>
                <a:cxn ang="0">
                  <a:pos x="1265" y="785"/>
                </a:cxn>
                <a:cxn ang="0">
                  <a:pos x="1207" y="752"/>
                </a:cxn>
                <a:cxn ang="0">
                  <a:pos x="1150" y="713"/>
                </a:cxn>
                <a:cxn ang="0">
                  <a:pos x="1092" y="680"/>
                </a:cxn>
                <a:cxn ang="0">
                  <a:pos x="1035" y="646"/>
                </a:cxn>
                <a:cxn ang="0">
                  <a:pos x="980" y="608"/>
                </a:cxn>
                <a:cxn ang="0">
                  <a:pos x="922" y="574"/>
                </a:cxn>
                <a:cxn ang="0">
                  <a:pos x="867" y="538"/>
                </a:cxn>
                <a:cxn ang="0">
                  <a:pos x="809" y="505"/>
                </a:cxn>
                <a:cxn ang="0">
                  <a:pos x="756" y="469"/>
                </a:cxn>
                <a:cxn ang="0">
                  <a:pos x="701" y="435"/>
                </a:cxn>
                <a:cxn ang="0">
                  <a:pos x="646" y="399"/>
                </a:cxn>
                <a:cxn ang="0">
                  <a:pos x="591" y="365"/>
                </a:cxn>
                <a:cxn ang="0">
                  <a:pos x="536" y="332"/>
                </a:cxn>
                <a:cxn ang="0">
                  <a:pos x="480" y="298"/>
                </a:cxn>
                <a:cxn ang="0">
                  <a:pos x="425" y="265"/>
                </a:cxn>
                <a:cxn ang="0">
                  <a:pos x="372" y="231"/>
                </a:cxn>
                <a:cxn ang="0">
                  <a:pos x="320" y="200"/>
                </a:cxn>
                <a:cxn ang="0">
                  <a:pos x="264" y="164"/>
                </a:cxn>
                <a:cxn ang="0">
                  <a:pos x="214" y="132"/>
                </a:cxn>
                <a:cxn ang="0">
                  <a:pos x="159" y="99"/>
                </a:cxn>
                <a:cxn ang="0">
                  <a:pos x="108" y="65"/>
                </a:cxn>
                <a:cxn ang="0">
                  <a:pos x="56" y="32"/>
                </a:cxn>
                <a:cxn ang="0">
                  <a:pos x="0" y="0"/>
                </a:cxn>
              </a:cxnLst>
              <a:rect l="0" t="0" r="r" b="b"/>
              <a:pathLst>
                <a:path w="2347" h="1443">
                  <a:moveTo>
                    <a:pt x="2347" y="1443"/>
                  </a:moveTo>
                  <a:lnTo>
                    <a:pt x="2285" y="1424"/>
                  </a:lnTo>
                  <a:lnTo>
                    <a:pt x="2220" y="1383"/>
                  </a:lnTo>
                  <a:lnTo>
                    <a:pt x="2160" y="1345"/>
                  </a:lnTo>
                  <a:lnTo>
                    <a:pt x="2098" y="1304"/>
                  </a:lnTo>
                  <a:lnTo>
                    <a:pt x="2035" y="1268"/>
                  </a:lnTo>
                  <a:lnTo>
                    <a:pt x="1975" y="1229"/>
                  </a:lnTo>
                  <a:lnTo>
                    <a:pt x="1915" y="1191"/>
                  </a:lnTo>
                  <a:lnTo>
                    <a:pt x="1855" y="1155"/>
                  </a:lnTo>
                  <a:lnTo>
                    <a:pt x="1793" y="1117"/>
                  </a:lnTo>
                  <a:lnTo>
                    <a:pt x="1733" y="1081"/>
                  </a:lnTo>
                  <a:lnTo>
                    <a:pt x="1673" y="1042"/>
                  </a:lnTo>
                  <a:lnTo>
                    <a:pt x="1615" y="1006"/>
                  </a:lnTo>
                  <a:lnTo>
                    <a:pt x="1555" y="968"/>
                  </a:lnTo>
                  <a:lnTo>
                    <a:pt x="1498" y="929"/>
                  </a:lnTo>
                  <a:lnTo>
                    <a:pt x="1438" y="896"/>
                  </a:lnTo>
                  <a:lnTo>
                    <a:pt x="1380" y="857"/>
                  </a:lnTo>
                  <a:lnTo>
                    <a:pt x="1323" y="824"/>
                  </a:lnTo>
                  <a:lnTo>
                    <a:pt x="1265" y="785"/>
                  </a:lnTo>
                  <a:lnTo>
                    <a:pt x="1207" y="752"/>
                  </a:lnTo>
                  <a:lnTo>
                    <a:pt x="1150" y="713"/>
                  </a:lnTo>
                  <a:lnTo>
                    <a:pt x="1092" y="680"/>
                  </a:lnTo>
                  <a:lnTo>
                    <a:pt x="1035" y="646"/>
                  </a:lnTo>
                  <a:lnTo>
                    <a:pt x="980" y="608"/>
                  </a:lnTo>
                  <a:lnTo>
                    <a:pt x="922" y="574"/>
                  </a:lnTo>
                  <a:lnTo>
                    <a:pt x="867" y="538"/>
                  </a:lnTo>
                  <a:lnTo>
                    <a:pt x="809" y="505"/>
                  </a:lnTo>
                  <a:lnTo>
                    <a:pt x="756" y="469"/>
                  </a:lnTo>
                  <a:lnTo>
                    <a:pt x="701" y="435"/>
                  </a:lnTo>
                  <a:lnTo>
                    <a:pt x="646" y="399"/>
                  </a:lnTo>
                  <a:lnTo>
                    <a:pt x="591" y="365"/>
                  </a:lnTo>
                  <a:lnTo>
                    <a:pt x="536" y="332"/>
                  </a:lnTo>
                  <a:lnTo>
                    <a:pt x="480" y="298"/>
                  </a:lnTo>
                  <a:lnTo>
                    <a:pt x="425" y="265"/>
                  </a:lnTo>
                  <a:lnTo>
                    <a:pt x="372" y="231"/>
                  </a:lnTo>
                  <a:lnTo>
                    <a:pt x="320" y="200"/>
                  </a:lnTo>
                  <a:lnTo>
                    <a:pt x="264" y="164"/>
                  </a:lnTo>
                  <a:lnTo>
                    <a:pt x="214" y="132"/>
                  </a:lnTo>
                  <a:lnTo>
                    <a:pt x="159" y="99"/>
                  </a:lnTo>
                  <a:lnTo>
                    <a:pt x="108" y="65"/>
                  </a:lnTo>
                  <a:lnTo>
                    <a:pt x="56" y="3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49" name="Freeform 429"/>
            <p:cNvSpPr>
              <a:spLocks noChangeAspect="1"/>
            </p:cNvSpPr>
            <p:nvPr/>
          </p:nvSpPr>
          <p:spPr bwMode="auto">
            <a:xfrm>
              <a:off x="3746" y="1605"/>
              <a:ext cx="2018" cy="1256"/>
            </a:xfrm>
            <a:custGeom>
              <a:avLst/>
              <a:gdLst/>
              <a:ahLst/>
              <a:cxnLst>
                <a:cxn ang="0">
                  <a:pos x="4658" y="2899"/>
                </a:cxn>
                <a:cxn ang="0">
                  <a:pos x="4511" y="2808"/>
                </a:cxn>
                <a:cxn ang="0">
                  <a:pos x="4367" y="2719"/>
                </a:cxn>
                <a:cxn ang="0">
                  <a:pos x="4226" y="2563"/>
                </a:cxn>
                <a:cxn ang="0">
                  <a:pos x="4091" y="2393"/>
                </a:cxn>
                <a:cxn ang="0">
                  <a:pos x="3950" y="2290"/>
                </a:cxn>
                <a:cxn ang="0">
                  <a:pos x="3813" y="2186"/>
                </a:cxn>
                <a:cxn ang="0">
                  <a:pos x="3676" y="2052"/>
                </a:cxn>
                <a:cxn ang="0">
                  <a:pos x="3542" y="1951"/>
                </a:cxn>
                <a:cxn ang="0">
                  <a:pos x="3403" y="1886"/>
                </a:cxn>
                <a:cxn ang="0">
                  <a:pos x="3266" y="1812"/>
                </a:cxn>
                <a:cxn ang="0">
                  <a:pos x="3134" y="1735"/>
                </a:cxn>
                <a:cxn ang="0">
                  <a:pos x="3000" y="1670"/>
                </a:cxn>
                <a:cxn ang="0">
                  <a:pos x="2868" y="1603"/>
                </a:cxn>
                <a:cxn ang="0">
                  <a:pos x="2736" y="1548"/>
                </a:cxn>
                <a:cxn ang="0">
                  <a:pos x="2606" y="1483"/>
                </a:cxn>
                <a:cxn ang="0">
                  <a:pos x="2476" y="1433"/>
                </a:cxn>
                <a:cxn ang="0">
                  <a:pos x="2347" y="1440"/>
                </a:cxn>
                <a:cxn ang="0">
                  <a:pos x="2220" y="1382"/>
                </a:cxn>
                <a:cxn ang="0">
                  <a:pos x="2097" y="1306"/>
                </a:cxn>
                <a:cxn ang="0">
                  <a:pos x="1975" y="1231"/>
                </a:cxn>
                <a:cxn ang="0">
                  <a:pos x="1855" y="1154"/>
                </a:cxn>
                <a:cxn ang="0">
                  <a:pos x="1732" y="1080"/>
                </a:cxn>
                <a:cxn ang="0">
                  <a:pos x="1615" y="1006"/>
                </a:cxn>
                <a:cxn ang="0">
                  <a:pos x="1497" y="931"/>
                </a:cxn>
                <a:cxn ang="0">
                  <a:pos x="1380" y="859"/>
                </a:cxn>
                <a:cxn ang="0">
                  <a:pos x="1262" y="787"/>
                </a:cxn>
                <a:cxn ang="0">
                  <a:pos x="1149" y="715"/>
                </a:cxn>
                <a:cxn ang="0">
                  <a:pos x="1034" y="646"/>
                </a:cxn>
                <a:cxn ang="0">
                  <a:pos x="921" y="574"/>
                </a:cxn>
                <a:cxn ang="0">
                  <a:pos x="809" y="504"/>
                </a:cxn>
                <a:cxn ang="0">
                  <a:pos x="698" y="434"/>
                </a:cxn>
                <a:cxn ang="0">
                  <a:pos x="590" y="367"/>
                </a:cxn>
                <a:cxn ang="0">
                  <a:pos x="480" y="300"/>
                </a:cxn>
                <a:cxn ang="0">
                  <a:pos x="369" y="230"/>
                </a:cxn>
                <a:cxn ang="0">
                  <a:pos x="264" y="163"/>
                </a:cxn>
                <a:cxn ang="0">
                  <a:pos x="158" y="98"/>
                </a:cxn>
                <a:cxn ang="0">
                  <a:pos x="50" y="36"/>
                </a:cxn>
              </a:cxnLst>
              <a:rect l="0" t="0" r="r" b="b"/>
              <a:pathLst>
                <a:path w="4735" h="2947">
                  <a:moveTo>
                    <a:pt x="4735" y="2947"/>
                  </a:moveTo>
                  <a:lnTo>
                    <a:pt x="4658" y="2899"/>
                  </a:lnTo>
                  <a:lnTo>
                    <a:pt x="4586" y="2854"/>
                  </a:lnTo>
                  <a:lnTo>
                    <a:pt x="4511" y="2808"/>
                  </a:lnTo>
                  <a:lnTo>
                    <a:pt x="4439" y="2763"/>
                  </a:lnTo>
                  <a:lnTo>
                    <a:pt x="4367" y="2719"/>
                  </a:lnTo>
                  <a:lnTo>
                    <a:pt x="4295" y="2650"/>
                  </a:lnTo>
                  <a:lnTo>
                    <a:pt x="4226" y="2563"/>
                  </a:lnTo>
                  <a:lnTo>
                    <a:pt x="4161" y="2477"/>
                  </a:lnTo>
                  <a:lnTo>
                    <a:pt x="4091" y="2393"/>
                  </a:lnTo>
                  <a:lnTo>
                    <a:pt x="4022" y="2330"/>
                  </a:lnTo>
                  <a:lnTo>
                    <a:pt x="3950" y="2290"/>
                  </a:lnTo>
                  <a:lnTo>
                    <a:pt x="3880" y="2246"/>
                  </a:lnTo>
                  <a:lnTo>
                    <a:pt x="3813" y="2186"/>
                  </a:lnTo>
                  <a:lnTo>
                    <a:pt x="3746" y="2114"/>
                  </a:lnTo>
                  <a:lnTo>
                    <a:pt x="3676" y="2052"/>
                  </a:lnTo>
                  <a:lnTo>
                    <a:pt x="3609" y="1999"/>
                  </a:lnTo>
                  <a:lnTo>
                    <a:pt x="3542" y="1951"/>
                  </a:lnTo>
                  <a:lnTo>
                    <a:pt x="3472" y="1915"/>
                  </a:lnTo>
                  <a:lnTo>
                    <a:pt x="3403" y="1886"/>
                  </a:lnTo>
                  <a:lnTo>
                    <a:pt x="3333" y="1853"/>
                  </a:lnTo>
                  <a:lnTo>
                    <a:pt x="3266" y="1812"/>
                  </a:lnTo>
                  <a:lnTo>
                    <a:pt x="3199" y="1771"/>
                  </a:lnTo>
                  <a:lnTo>
                    <a:pt x="3134" y="1735"/>
                  </a:lnTo>
                  <a:lnTo>
                    <a:pt x="3067" y="1702"/>
                  </a:lnTo>
                  <a:lnTo>
                    <a:pt x="3000" y="1670"/>
                  </a:lnTo>
                  <a:lnTo>
                    <a:pt x="2935" y="1637"/>
                  </a:lnTo>
                  <a:lnTo>
                    <a:pt x="2868" y="1603"/>
                  </a:lnTo>
                  <a:lnTo>
                    <a:pt x="2800" y="1579"/>
                  </a:lnTo>
                  <a:lnTo>
                    <a:pt x="2736" y="1548"/>
                  </a:lnTo>
                  <a:lnTo>
                    <a:pt x="2673" y="1512"/>
                  </a:lnTo>
                  <a:lnTo>
                    <a:pt x="2606" y="1483"/>
                  </a:lnTo>
                  <a:lnTo>
                    <a:pt x="2541" y="1454"/>
                  </a:lnTo>
                  <a:lnTo>
                    <a:pt x="2476" y="1433"/>
                  </a:lnTo>
                  <a:lnTo>
                    <a:pt x="2414" y="1433"/>
                  </a:lnTo>
                  <a:lnTo>
                    <a:pt x="2347" y="1440"/>
                  </a:lnTo>
                  <a:lnTo>
                    <a:pt x="2282" y="1421"/>
                  </a:lnTo>
                  <a:lnTo>
                    <a:pt x="2220" y="1382"/>
                  </a:lnTo>
                  <a:lnTo>
                    <a:pt x="2160" y="1344"/>
                  </a:lnTo>
                  <a:lnTo>
                    <a:pt x="2097" y="1306"/>
                  </a:lnTo>
                  <a:lnTo>
                    <a:pt x="2035" y="1267"/>
                  </a:lnTo>
                  <a:lnTo>
                    <a:pt x="1975" y="1231"/>
                  </a:lnTo>
                  <a:lnTo>
                    <a:pt x="1915" y="1193"/>
                  </a:lnTo>
                  <a:lnTo>
                    <a:pt x="1855" y="1154"/>
                  </a:lnTo>
                  <a:lnTo>
                    <a:pt x="1792" y="1118"/>
                  </a:lnTo>
                  <a:lnTo>
                    <a:pt x="1732" y="1080"/>
                  </a:lnTo>
                  <a:lnTo>
                    <a:pt x="1672" y="1044"/>
                  </a:lnTo>
                  <a:lnTo>
                    <a:pt x="1615" y="1006"/>
                  </a:lnTo>
                  <a:lnTo>
                    <a:pt x="1555" y="967"/>
                  </a:lnTo>
                  <a:lnTo>
                    <a:pt x="1497" y="931"/>
                  </a:lnTo>
                  <a:lnTo>
                    <a:pt x="1437" y="895"/>
                  </a:lnTo>
                  <a:lnTo>
                    <a:pt x="1380" y="859"/>
                  </a:lnTo>
                  <a:lnTo>
                    <a:pt x="1322" y="823"/>
                  </a:lnTo>
                  <a:lnTo>
                    <a:pt x="1262" y="787"/>
                  </a:lnTo>
                  <a:lnTo>
                    <a:pt x="1207" y="751"/>
                  </a:lnTo>
                  <a:lnTo>
                    <a:pt x="1149" y="715"/>
                  </a:lnTo>
                  <a:lnTo>
                    <a:pt x="1089" y="679"/>
                  </a:lnTo>
                  <a:lnTo>
                    <a:pt x="1034" y="646"/>
                  </a:lnTo>
                  <a:lnTo>
                    <a:pt x="979" y="607"/>
                  </a:lnTo>
                  <a:lnTo>
                    <a:pt x="921" y="574"/>
                  </a:lnTo>
                  <a:lnTo>
                    <a:pt x="866" y="540"/>
                  </a:lnTo>
                  <a:lnTo>
                    <a:pt x="809" y="504"/>
                  </a:lnTo>
                  <a:lnTo>
                    <a:pt x="753" y="470"/>
                  </a:lnTo>
                  <a:lnTo>
                    <a:pt x="698" y="434"/>
                  </a:lnTo>
                  <a:lnTo>
                    <a:pt x="645" y="401"/>
                  </a:lnTo>
                  <a:lnTo>
                    <a:pt x="590" y="367"/>
                  </a:lnTo>
                  <a:lnTo>
                    <a:pt x="535" y="331"/>
                  </a:lnTo>
                  <a:lnTo>
                    <a:pt x="480" y="300"/>
                  </a:lnTo>
                  <a:lnTo>
                    <a:pt x="425" y="264"/>
                  </a:lnTo>
                  <a:lnTo>
                    <a:pt x="369" y="230"/>
                  </a:lnTo>
                  <a:lnTo>
                    <a:pt x="317" y="199"/>
                  </a:lnTo>
                  <a:lnTo>
                    <a:pt x="264" y="163"/>
                  </a:lnTo>
                  <a:lnTo>
                    <a:pt x="209" y="132"/>
                  </a:lnTo>
                  <a:lnTo>
                    <a:pt x="158" y="98"/>
                  </a:lnTo>
                  <a:lnTo>
                    <a:pt x="105" y="67"/>
                  </a:lnTo>
                  <a:lnTo>
                    <a:pt x="50" y="3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0" name="Freeform 430"/>
            <p:cNvSpPr>
              <a:spLocks noChangeAspect="1"/>
            </p:cNvSpPr>
            <p:nvPr/>
          </p:nvSpPr>
          <p:spPr bwMode="auto">
            <a:xfrm>
              <a:off x="3757" y="1602"/>
              <a:ext cx="2018" cy="1254"/>
            </a:xfrm>
            <a:custGeom>
              <a:avLst/>
              <a:gdLst/>
              <a:ahLst/>
              <a:cxnLst>
                <a:cxn ang="0">
                  <a:pos x="4663" y="2897"/>
                </a:cxn>
                <a:cxn ang="0">
                  <a:pos x="4514" y="2803"/>
                </a:cxn>
                <a:cxn ang="0">
                  <a:pos x="4368" y="2714"/>
                </a:cxn>
                <a:cxn ang="0">
                  <a:pos x="4231" y="2556"/>
                </a:cxn>
                <a:cxn ang="0">
                  <a:pos x="4094" y="2390"/>
                </a:cxn>
                <a:cxn ang="0">
                  <a:pos x="3953" y="2292"/>
                </a:cxn>
                <a:cxn ang="0">
                  <a:pos x="3816" y="2181"/>
                </a:cxn>
                <a:cxn ang="0">
                  <a:pos x="3677" y="2054"/>
                </a:cxn>
                <a:cxn ang="0">
                  <a:pos x="3542" y="1951"/>
                </a:cxn>
                <a:cxn ang="0">
                  <a:pos x="3403" y="1881"/>
                </a:cxn>
                <a:cxn ang="0">
                  <a:pos x="3269" y="1807"/>
                </a:cxn>
                <a:cxn ang="0">
                  <a:pos x="3132" y="1728"/>
                </a:cxn>
                <a:cxn ang="0">
                  <a:pos x="3000" y="1663"/>
                </a:cxn>
                <a:cxn ang="0">
                  <a:pos x="2868" y="1605"/>
                </a:cxn>
                <a:cxn ang="0">
                  <a:pos x="2736" y="1545"/>
                </a:cxn>
                <a:cxn ang="0">
                  <a:pos x="2604" y="1485"/>
                </a:cxn>
                <a:cxn ang="0">
                  <a:pos x="2479" y="1430"/>
                </a:cxn>
                <a:cxn ang="0">
                  <a:pos x="2347" y="1433"/>
                </a:cxn>
                <a:cxn ang="0">
                  <a:pos x="2222" y="1382"/>
                </a:cxn>
                <a:cxn ang="0">
                  <a:pos x="2098" y="1303"/>
                </a:cxn>
                <a:cxn ang="0">
                  <a:pos x="1975" y="1229"/>
                </a:cxn>
                <a:cxn ang="0">
                  <a:pos x="1855" y="1152"/>
                </a:cxn>
                <a:cxn ang="0">
                  <a:pos x="1733" y="1075"/>
                </a:cxn>
                <a:cxn ang="0">
                  <a:pos x="1615" y="1003"/>
                </a:cxn>
                <a:cxn ang="0">
                  <a:pos x="1498" y="929"/>
                </a:cxn>
                <a:cxn ang="0">
                  <a:pos x="1378" y="857"/>
                </a:cxn>
                <a:cxn ang="0">
                  <a:pos x="1262" y="785"/>
                </a:cxn>
                <a:cxn ang="0">
                  <a:pos x="1147" y="713"/>
                </a:cxn>
                <a:cxn ang="0">
                  <a:pos x="1032" y="643"/>
                </a:cxn>
                <a:cxn ang="0">
                  <a:pos x="919" y="571"/>
                </a:cxn>
                <a:cxn ang="0">
                  <a:pos x="809" y="504"/>
                </a:cxn>
                <a:cxn ang="0">
                  <a:pos x="699" y="434"/>
                </a:cxn>
                <a:cxn ang="0">
                  <a:pos x="586" y="365"/>
                </a:cxn>
                <a:cxn ang="0">
                  <a:pos x="480" y="297"/>
                </a:cxn>
                <a:cxn ang="0">
                  <a:pos x="370" y="233"/>
                </a:cxn>
                <a:cxn ang="0">
                  <a:pos x="264" y="163"/>
                </a:cxn>
                <a:cxn ang="0">
                  <a:pos x="156" y="98"/>
                </a:cxn>
                <a:cxn ang="0">
                  <a:pos x="51" y="33"/>
                </a:cxn>
              </a:cxnLst>
              <a:rect l="0" t="0" r="r" b="b"/>
              <a:pathLst>
                <a:path w="4735" h="2942">
                  <a:moveTo>
                    <a:pt x="4735" y="2942"/>
                  </a:moveTo>
                  <a:lnTo>
                    <a:pt x="4663" y="2897"/>
                  </a:lnTo>
                  <a:lnTo>
                    <a:pt x="4586" y="2851"/>
                  </a:lnTo>
                  <a:lnTo>
                    <a:pt x="4514" y="2803"/>
                  </a:lnTo>
                  <a:lnTo>
                    <a:pt x="4440" y="2758"/>
                  </a:lnTo>
                  <a:lnTo>
                    <a:pt x="4368" y="2714"/>
                  </a:lnTo>
                  <a:lnTo>
                    <a:pt x="4298" y="2645"/>
                  </a:lnTo>
                  <a:lnTo>
                    <a:pt x="4231" y="2556"/>
                  </a:lnTo>
                  <a:lnTo>
                    <a:pt x="4161" y="2472"/>
                  </a:lnTo>
                  <a:lnTo>
                    <a:pt x="4094" y="2390"/>
                  </a:lnTo>
                  <a:lnTo>
                    <a:pt x="4022" y="2328"/>
                  </a:lnTo>
                  <a:lnTo>
                    <a:pt x="3953" y="2292"/>
                  </a:lnTo>
                  <a:lnTo>
                    <a:pt x="3881" y="2246"/>
                  </a:lnTo>
                  <a:lnTo>
                    <a:pt x="3816" y="2181"/>
                  </a:lnTo>
                  <a:lnTo>
                    <a:pt x="3746" y="2109"/>
                  </a:lnTo>
                  <a:lnTo>
                    <a:pt x="3677" y="2054"/>
                  </a:lnTo>
                  <a:lnTo>
                    <a:pt x="3607" y="2004"/>
                  </a:lnTo>
                  <a:lnTo>
                    <a:pt x="3542" y="1951"/>
                  </a:lnTo>
                  <a:lnTo>
                    <a:pt x="3473" y="1908"/>
                  </a:lnTo>
                  <a:lnTo>
                    <a:pt x="3403" y="1881"/>
                  </a:lnTo>
                  <a:lnTo>
                    <a:pt x="3333" y="1848"/>
                  </a:lnTo>
                  <a:lnTo>
                    <a:pt x="3269" y="1807"/>
                  </a:lnTo>
                  <a:lnTo>
                    <a:pt x="3202" y="1766"/>
                  </a:lnTo>
                  <a:lnTo>
                    <a:pt x="3132" y="1728"/>
                  </a:lnTo>
                  <a:lnTo>
                    <a:pt x="3067" y="1692"/>
                  </a:lnTo>
                  <a:lnTo>
                    <a:pt x="3000" y="1663"/>
                  </a:lnTo>
                  <a:lnTo>
                    <a:pt x="2935" y="1632"/>
                  </a:lnTo>
                  <a:lnTo>
                    <a:pt x="2868" y="1605"/>
                  </a:lnTo>
                  <a:lnTo>
                    <a:pt x="2801" y="1579"/>
                  </a:lnTo>
                  <a:lnTo>
                    <a:pt x="2736" y="1545"/>
                  </a:lnTo>
                  <a:lnTo>
                    <a:pt x="2671" y="1512"/>
                  </a:lnTo>
                  <a:lnTo>
                    <a:pt x="2604" y="1485"/>
                  </a:lnTo>
                  <a:lnTo>
                    <a:pt x="2542" y="1457"/>
                  </a:lnTo>
                  <a:lnTo>
                    <a:pt x="2479" y="1430"/>
                  </a:lnTo>
                  <a:lnTo>
                    <a:pt x="2412" y="1428"/>
                  </a:lnTo>
                  <a:lnTo>
                    <a:pt x="2347" y="1433"/>
                  </a:lnTo>
                  <a:lnTo>
                    <a:pt x="2282" y="1418"/>
                  </a:lnTo>
                  <a:lnTo>
                    <a:pt x="2222" y="1382"/>
                  </a:lnTo>
                  <a:lnTo>
                    <a:pt x="2160" y="1341"/>
                  </a:lnTo>
                  <a:lnTo>
                    <a:pt x="2098" y="1303"/>
                  </a:lnTo>
                  <a:lnTo>
                    <a:pt x="2035" y="1267"/>
                  </a:lnTo>
                  <a:lnTo>
                    <a:pt x="1975" y="1229"/>
                  </a:lnTo>
                  <a:lnTo>
                    <a:pt x="1915" y="1188"/>
                  </a:lnTo>
                  <a:lnTo>
                    <a:pt x="1855" y="1152"/>
                  </a:lnTo>
                  <a:lnTo>
                    <a:pt x="1793" y="1113"/>
                  </a:lnTo>
                  <a:lnTo>
                    <a:pt x="1733" y="1075"/>
                  </a:lnTo>
                  <a:lnTo>
                    <a:pt x="1673" y="1041"/>
                  </a:lnTo>
                  <a:lnTo>
                    <a:pt x="1615" y="1003"/>
                  </a:lnTo>
                  <a:lnTo>
                    <a:pt x="1555" y="967"/>
                  </a:lnTo>
                  <a:lnTo>
                    <a:pt x="1498" y="929"/>
                  </a:lnTo>
                  <a:lnTo>
                    <a:pt x="1435" y="895"/>
                  </a:lnTo>
                  <a:lnTo>
                    <a:pt x="1378" y="857"/>
                  </a:lnTo>
                  <a:lnTo>
                    <a:pt x="1320" y="818"/>
                  </a:lnTo>
                  <a:lnTo>
                    <a:pt x="1262" y="785"/>
                  </a:lnTo>
                  <a:lnTo>
                    <a:pt x="1207" y="751"/>
                  </a:lnTo>
                  <a:lnTo>
                    <a:pt x="1147" y="713"/>
                  </a:lnTo>
                  <a:lnTo>
                    <a:pt x="1090" y="679"/>
                  </a:lnTo>
                  <a:lnTo>
                    <a:pt x="1032" y="643"/>
                  </a:lnTo>
                  <a:lnTo>
                    <a:pt x="979" y="607"/>
                  </a:lnTo>
                  <a:lnTo>
                    <a:pt x="919" y="571"/>
                  </a:lnTo>
                  <a:lnTo>
                    <a:pt x="867" y="537"/>
                  </a:lnTo>
                  <a:lnTo>
                    <a:pt x="809" y="504"/>
                  </a:lnTo>
                  <a:lnTo>
                    <a:pt x="754" y="468"/>
                  </a:lnTo>
                  <a:lnTo>
                    <a:pt x="699" y="434"/>
                  </a:lnTo>
                  <a:lnTo>
                    <a:pt x="643" y="398"/>
                  </a:lnTo>
                  <a:lnTo>
                    <a:pt x="586" y="365"/>
                  </a:lnTo>
                  <a:lnTo>
                    <a:pt x="533" y="333"/>
                  </a:lnTo>
                  <a:lnTo>
                    <a:pt x="480" y="297"/>
                  </a:lnTo>
                  <a:lnTo>
                    <a:pt x="425" y="264"/>
                  </a:lnTo>
                  <a:lnTo>
                    <a:pt x="370" y="233"/>
                  </a:lnTo>
                  <a:lnTo>
                    <a:pt x="317" y="197"/>
                  </a:lnTo>
                  <a:lnTo>
                    <a:pt x="264" y="163"/>
                  </a:lnTo>
                  <a:lnTo>
                    <a:pt x="209" y="132"/>
                  </a:lnTo>
                  <a:lnTo>
                    <a:pt x="156" y="98"/>
                  </a:lnTo>
                  <a:lnTo>
                    <a:pt x="106" y="64"/>
                  </a:lnTo>
                  <a:lnTo>
                    <a:pt x="51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1" name="Freeform 431"/>
            <p:cNvSpPr>
              <a:spLocks noChangeAspect="1"/>
            </p:cNvSpPr>
            <p:nvPr/>
          </p:nvSpPr>
          <p:spPr bwMode="auto">
            <a:xfrm>
              <a:off x="3767" y="1599"/>
              <a:ext cx="2020" cy="1252"/>
            </a:xfrm>
            <a:custGeom>
              <a:avLst/>
              <a:gdLst/>
              <a:ahLst/>
              <a:cxnLst>
                <a:cxn ang="0">
                  <a:pos x="4663" y="2893"/>
                </a:cxn>
                <a:cxn ang="0">
                  <a:pos x="4517" y="2799"/>
                </a:cxn>
                <a:cxn ang="0">
                  <a:pos x="4370" y="2710"/>
                </a:cxn>
                <a:cxn ang="0">
                  <a:pos x="4231" y="2552"/>
                </a:cxn>
                <a:cxn ang="0">
                  <a:pos x="4097" y="2386"/>
                </a:cxn>
                <a:cxn ang="0">
                  <a:pos x="3955" y="2288"/>
                </a:cxn>
                <a:cxn ang="0">
                  <a:pos x="3816" y="2182"/>
                </a:cxn>
                <a:cxn ang="0">
                  <a:pos x="3681" y="2057"/>
                </a:cxn>
                <a:cxn ang="0">
                  <a:pos x="3542" y="1954"/>
                </a:cxn>
                <a:cxn ang="0">
                  <a:pos x="3408" y="1880"/>
                </a:cxn>
                <a:cxn ang="0">
                  <a:pos x="3271" y="1801"/>
                </a:cxn>
                <a:cxn ang="0">
                  <a:pos x="3137" y="1724"/>
                </a:cxn>
                <a:cxn ang="0">
                  <a:pos x="3002" y="1659"/>
                </a:cxn>
                <a:cxn ang="0">
                  <a:pos x="2868" y="1601"/>
                </a:cxn>
                <a:cxn ang="0">
                  <a:pos x="2741" y="1544"/>
                </a:cxn>
                <a:cxn ang="0">
                  <a:pos x="2611" y="1484"/>
                </a:cxn>
                <a:cxn ang="0">
                  <a:pos x="2482" y="1429"/>
                </a:cxn>
                <a:cxn ang="0">
                  <a:pos x="2352" y="1431"/>
                </a:cxn>
                <a:cxn ang="0">
                  <a:pos x="2225" y="1378"/>
                </a:cxn>
                <a:cxn ang="0">
                  <a:pos x="2100" y="1304"/>
                </a:cxn>
                <a:cxn ang="0">
                  <a:pos x="1978" y="1225"/>
                </a:cxn>
                <a:cxn ang="0">
                  <a:pos x="1855" y="1150"/>
                </a:cxn>
                <a:cxn ang="0">
                  <a:pos x="1735" y="1076"/>
                </a:cxn>
                <a:cxn ang="0">
                  <a:pos x="1618" y="1004"/>
                </a:cxn>
                <a:cxn ang="0">
                  <a:pos x="1498" y="927"/>
                </a:cxn>
                <a:cxn ang="0">
                  <a:pos x="1380" y="855"/>
                </a:cxn>
                <a:cxn ang="0">
                  <a:pos x="1265" y="783"/>
                </a:cxn>
                <a:cxn ang="0">
                  <a:pos x="1150" y="711"/>
                </a:cxn>
                <a:cxn ang="0">
                  <a:pos x="1034" y="644"/>
                </a:cxn>
                <a:cxn ang="0">
                  <a:pos x="922" y="572"/>
                </a:cxn>
                <a:cxn ang="0">
                  <a:pos x="811" y="502"/>
                </a:cxn>
                <a:cxn ang="0">
                  <a:pos x="701" y="433"/>
                </a:cxn>
                <a:cxn ang="0">
                  <a:pos x="588" y="368"/>
                </a:cxn>
                <a:cxn ang="0">
                  <a:pos x="480" y="298"/>
                </a:cxn>
                <a:cxn ang="0">
                  <a:pos x="372" y="231"/>
                </a:cxn>
                <a:cxn ang="0">
                  <a:pos x="267" y="166"/>
                </a:cxn>
                <a:cxn ang="0">
                  <a:pos x="159" y="99"/>
                </a:cxn>
                <a:cxn ang="0">
                  <a:pos x="53" y="32"/>
                </a:cxn>
              </a:cxnLst>
              <a:rect l="0" t="0" r="r" b="b"/>
              <a:pathLst>
                <a:path w="4740" h="2938">
                  <a:moveTo>
                    <a:pt x="4740" y="2938"/>
                  </a:moveTo>
                  <a:lnTo>
                    <a:pt x="4663" y="2893"/>
                  </a:lnTo>
                  <a:lnTo>
                    <a:pt x="4591" y="2847"/>
                  </a:lnTo>
                  <a:lnTo>
                    <a:pt x="4517" y="2799"/>
                  </a:lnTo>
                  <a:lnTo>
                    <a:pt x="4445" y="2758"/>
                  </a:lnTo>
                  <a:lnTo>
                    <a:pt x="4370" y="2710"/>
                  </a:lnTo>
                  <a:lnTo>
                    <a:pt x="4301" y="2643"/>
                  </a:lnTo>
                  <a:lnTo>
                    <a:pt x="4231" y="2552"/>
                  </a:lnTo>
                  <a:lnTo>
                    <a:pt x="4166" y="2470"/>
                  </a:lnTo>
                  <a:lnTo>
                    <a:pt x="4097" y="2386"/>
                  </a:lnTo>
                  <a:lnTo>
                    <a:pt x="4027" y="2326"/>
                  </a:lnTo>
                  <a:lnTo>
                    <a:pt x="3955" y="2288"/>
                  </a:lnTo>
                  <a:lnTo>
                    <a:pt x="3885" y="2245"/>
                  </a:lnTo>
                  <a:lnTo>
                    <a:pt x="3816" y="2182"/>
                  </a:lnTo>
                  <a:lnTo>
                    <a:pt x="3749" y="2113"/>
                  </a:lnTo>
                  <a:lnTo>
                    <a:pt x="3681" y="2057"/>
                  </a:lnTo>
                  <a:lnTo>
                    <a:pt x="3612" y="2005"/>
                  </a:lnTo>
                  <a:lnTo>
                    <a:pt x="3542" y="1954"/>
                  </a:lnTo>
                  <a:lnTo>
                    <a:pt x="3475" y="1906"/>
                  </a:lnTo>
                  <a:lnTo>
                    <a:pt x="3408" y="1880"/>
                  </a:lnTo>
                  <a:lnTo>
                    <a:pt x="3338" y="1841"/>
                  </a:lnTo>
                  <a:lnTo>
                    <a:pt x="3271" y="1801"/>
                  </a:lnTo>
                  <a:lnTo>
                    <a:pt x="3204" y="1762"/>
                  </a:lnTo>
                  <a:lnTo>
                    <a:pt x="3137" y="1724"/>
                  </a:lnTo>
                  <a:lnTo>
                    <a:pt x="3072" y="1688"/>
                  </a:lnTo>
                  <a:lnTo>
                    <a:pt x="3002" y="1659"/>
                  </a:lnTo>
                  <a:lnTo>
                    <a:pt x="2935" y="1630"/>
                  </a:lnTo>
                  <a:lnTo>
                    <a:pt x="2868" y="1601"/>
                  </a:lnTo>
                  <a:lnTo>
                    <a:pt x="2803" y="1580"/>
                  </a:lnTo>
                  <a:lnTo>
                    <a:pt x="2741" y="1544"/>
                  </a:lnTo>
                  <a:lnTo>
                    <a:pt x="2674" y="1508"/>
                  </a:lnTo>
                  <a:lnTo>
                    <a:pt x="2611" y="1484"/>
                  </a:lnTo>
                  <a:lnTo>
                    <a:pt x="2544" y="1455"/>
                  </a:lnTo>
                  <a:lnTo>
                    <a:pt x="2482" y="1429"/>
                  </a:lnTo>
                  <a:lnTo>
                    <a:pt x="2414" y="1424"/>
                  </a:lnTo>
                  <a:lnTo>
                    <a:pt x="2352" y="1431"/>
                  </a:lnTo>
                  <a:lnTo>
                    <a:pt x="2285" y="1419"/>
                  </a:lnTo>
                  <a:lnTo>
                    <a:pt x="2225" y="1378"/>
                  </a:lnTo>
                  <a:lnTo>
                    <a:pt x="2160" y="1340"/>
                  </a:lnTo>
                  <a:lnTo>
                    <a:pt x="2100" y="1304"/>
                  </a:lnTo>
                  <a:lnTo>
                    <a:pt x="2038" y="1265"/>
                  </a:lnTo>
                  <a:lnTo>
                    <a:pt x="1978" y="1225"/>
                  </a:lnTo>
                  <a:lnTo>
                    <a:pt x="1915" y="1186"/>
                  </a:lnTo>
                  <a:lnTo>
                    <a:pt x="1855" y="1150"/>
                  </a:lnTo>
                  <a:lnTo>
                    <a:pt x="1795" y="1112"/>
                  </a:lnTo>
                  <a:lnTo>
                    <a:pt x="1735" y="1076"/>
                  </a:lnTo>
                  <a:lnTo>
                    <a:pt x="1678" y="1037"/>
                  </a:lnTo>
                  <a:lnTo>
                    <a:pt x="1618" y="1004"/>
                  </a:lnTo>
                  <a:lnTo>
                    <a:pt x="1555" y="965"/>
                  </a:lnTo>
                  <a:lnTo>
                    <a:pt x="1498" y="927"/>
                  </a:lnTo>
                  <a:lnTo>
                    <a:pt x="1438" y="893"/>
                  </a:lnTo>
                  <a:lnTo>
                    <a:pt x="1380" y="855"/>
                  </a:lnTo>
                  <a:lnTo>
                    <a:pt x="1322" y="819"/>
                  </a:lnTo>
                  <a:lnTo>
                    <a:pt x="1265" y="783"/>
                  </a:lnTo>
                  <a:lnTo>
                    <a:pt x="1207" y="749"/>
                  </a:lnTo>
                  <a:lnTo>
                    <a:pt x="1150" y="711"/>
                  </a:lnTo>
                  <a:lnTo>
                    <a:pt x="1092" y="677"/>
                  </a:lnTo>
                  <a:lnTo>
                    <a:pt x="1034" y="644"/>
                  </a:lnTo>
                  <a:lnTo>
                    <a:pt x="979" y="605"/>
                  </a:lnTo>
                  <a:lnTo>
                    <a:pt x="922" y="572"/>
                  </a:lnTo>
                  <a:lnTo>
                    <a:pt x="869" y="536"/>
                  </a:lnTo>
                  <a:lnTo>
                    <a:pt x="811" y="502"/>
                  </a:lnTo>
                  <a:lnTo>
                    <a:pt x="756" y="466"/>
                  </a:lnTo>
                  <a:lnTo>
                    <a:pt x="701" y="433"/>
                  </a:lnTo>
                  <a:lnTo>
                    <a:pt x="643" y="399"/>
                  </a:lnTo>
                  <a:lnTo>
                    <a:pt x="588" y="368"/>
                  </a:lnTo>
                  <a:lnTo>
                    <a:pt x="535" y="332"/>
                  </a:lnTo>
                  <a:lnTo>
                    <a:pt x="480" y="298"/>
                  </a:lnTo>
                  <a:lnTo>
                    <a:pt x="427" y="262"/>
                  </a:lnTo>
                  <a:lnTo>
                    <a:pt x="372" y="231"/>
                  </a:lnTo>
                  <a:lnTo>
                    <a:pt x="319" y="197"/>
                  </a:lnTo>
                  <a:lnTo>
                    <a:pt x="267" y="166"/>
                  </a:lnTo>
                  <a:lnTo>
                    <a:pt x="211" y="130"/>
                  </a:lnTo>
                  <a:lnTo>
                    <a:pt x="159" y="99"/>
                  </a:lnTo>
                  <a:lnTo>
                    <a:pt x="103" y="63"/>
                  </a:lnTo>
                  <a:lnTo>
                    <a:pt x="53" y="3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2" name="Freeform 432"/>
            <p:cNvSpPr>
              <a:spLocks noChangeAspect="1"/>
            </p:cNvSpPr>
            <p:nvPr/>
          </p:nvSpPr>
          <p:spPr bwMode="auto">
            <a:xfrm>
              <a:off x="3779" y="1595"/>
              <a:ext cx="2019" cy="1250"/>
            </a:xfrm>
            <a:custGeom>
              <a:avLst/>
              <a:gdLst/>
              <a:ahLst/>
              <a:cxnLst>
                <a:cxn ang="0">
                  <a:pos x="4665" y="2890"/>
                </a:cxn>
                <a:cxn ang="0">
                  <a:pos x="4518" y="2801"/>
                </a:cxn>
                <a:cxn ang="0">
                  <a:pos x="4372" y="2707"/>
                </a:cxn>
                <a:cxn ang="0">
                  <a:pos x="4233" y="2551"/>
                </a:cxn>
                <a:cxn ang="0">
                  <a:pos x="4098" y="2383"/>
                </a:cxn>
                <a:cxn ang="0">
                  <a:pos x="3957" y="2285"/>
                </a:cxn>
                <a:cxn ang="0">
                  <a:pos x="3815" y="2184"/>
                </a:cxn>
                <a:cxn ang="0">
                  <a:pos x="3681" y="2059"/>
                </a:cxn>
                <a:cxn ang="0">
                  <a:pos x="3544" y="1954"/>
                </a:cxn>
                <a:cxn ang="0">
                  <a:pos x="3407" y="1877"/>
                </a:cxn>
                <a:cxn ang="0">
                  <a:pos x="3273" y="1795"/>
                </a:cxn>
                <a:cxn ang="0">
                  <a:pos x="3136" y="1723"/>
                </a:cxn>
                <a:cxn ang="0">
                  <a:pos x="3004" y="1661"/>
                </a:cxn>
                <a:cxn ang="0">
                  <a:pos x="2867" y="1603"/>
                </a:cxn>
                <a:cxn ang="0">
                  <a:pos x="2740" y="1543"/>
                </a:cxn>
                <a:cxn ang="0">
                  <a:pos x="2608" y="1481"/>
                </a:cxn>
                <a:cxn ang="0">
                  <a:pos x="2481" y="1433"/>
                </a:cxn>
                <a:cxn ang="0">
                  <a:pos x="2349" y="1433"/>
                </a:cxn>
                <a:cxn ang="0">
                  <a:pos x="2224" y="1378"/>
                </a:cxn>
                <a:cxn ang="0">
                  <a:pos x="2099" y="1303"/>
                </a:cxn>
                <a:cxn ang="0">
                  <a:pos x="1975" y="1224"/>
                </a:cxn>
                <a:cxn ang="0">
                  <a:pos x="1855" y="1150"/>
                </a:cxn>
                <a:cxn ang="0">
                  <a:pos x="1735" y="1075"/>
                </a:cxn>
                <a:cxn ang="0">
                  <a:pos x="1615" y="1003"/>
                </a:cxn>
                <a:cxn ang="0">
                  <a:pos x="1497" y="929"/>
                </a:cxn>
                <a:cxn ang="0">
                  <a:pos x="1379" y="857"/>
                </a:cxn>
                <a:cxn ang="0">
                  <a:pos x="1264" y="785"/>
                </a:cxn>
                <a:cxn ang="0">
                  <a:pos x="1149" y="713"/>
                </a:cxn>
                <a:cxn ang="0">
                  <a:pos x="1034" y="643"/>
                </a:cxn>
                <a:cxn ang="0">
                  <a:pos x="921" y="571"/>
                </a:cxn>
                <a:cxn ang="0">
                  <a:pos x="808" y="502"/>
                </a:cxn>
                <a:cxn ang="0">
                  <a:pos x="700" y="432"/>
                </a:cxn>
                <a:cxn ang="0">
                  <a:pos x="588" y="367"/>
                </a:cxn>
                <a:cxn ang="0">
                  <a:pos x="477" y="298"/>
                </a:cxn>
                <a:cxn ang="0">
                  <a:pos x="372" y="233"/>
                </a:cxn>
                <a:cxn ang="0">
                  <a:pos x="266" y="165"/>
                </a:cxn>
                <a:cxn ang="0">
                  <a:pos x="158" y="98"/>
                </a:cxn>
                <a:cxn ang="0">
                  <a:pos x="52" y="33"/>
                </a:cxn>
              </a:cxnLst>
              <a:rect l="0" t="0" r="r" b="b"/>
              <a:pathLst>
                <a:path w="4737" h="2935">
                  <a:moveTo>
                    <a:pt x="4737" y="2935"/>
                  </a:moveTo>
                  <a:lnTo>
                    <a:pt x="4665" y="2890"/>
                  </a:lnTo>
                  <a:lnTo>
                    <a:pt x="4590" y="2844"/>
                  </a:lnTo>
                  <a:lnTo>
                    <a:pt x="4518" y="2801"/>
                  </a:lnTo>
                  <a:lnTo>
                    <a:pt x="4444" y="2755"/>
                  </a:lnTo>
                  <a:lnTo>
                    <a:pt x="4372" y="2707"/>
                  </a:lnTo>
                  <a:lnTo>
                    <a:pt x="4302" y="2640"/>
                  </a:lnTo>
                  <a:lnTo>
                    <a:pt x="4233" y="2551"/>
                  </a:lnTo>
                  <a:lnTo>
                    <a:pt x="4163" y="2470"/>
                  </a:lnTo>
                  <a:lnTo>
                    <a:pt x="4098" y="2383"/>
                  </a:lnTo>
                  <a:lnTo>
                    <a:pt x="4026" y="2323"/>
                  </a:lnTo>
                  <a:lnTo>
                    <a:pt x="3957" y="2285"/>
                  </a:lnTo>
                  <a:lnTo>
                    <a:pt x="3885" y="2244"/>
                  </a:lnTo>
                  <a:lnTo>
                    <a:pt x="3815" y="2184"/>
                  </a:lnTo>
                  <a:lnTo>
                    <a:pt x="3750" y="2119"/>
                  </a:lnTo>
                  <a:lnTo>
                    <a:pt x="3681" y="2059"/>
                  </a:lnTo>
                  <a:lnTo>
                    <a:pt x="3611" y="2009"/>
                  </a:lnTo>
                  <a:lnTo>
                    <a:pt x="3544" y="1954"/>
                  </a:lnTo>
                  <a:lnTo>
                    <a:pt x="3477" y="1910"/>
                  </a:lnTo>
                  <a:lnTo>
                    <a:pt x="3407" y="1877"/>
                  </a:lnTo>
                  <a:lnTo>
                    <a:pt x="3338" y="1836"/>
                  </a:lnTo>
                  <a:lnTo>
                    <a:pt x="3273" y="1795"/>
                  </a:lnTo>
                  <a:lnTo>
                    <a:pt x="3201" y="1762"/>
                  </a:lnTo>
                  <a:lnTo>
                    <a:pt x="3136" y="1723"/>
                  </a:lnTo>
                  <a:lnTo>
                    <a:pt x="3069" y="1687"/>
                  </a:lnTo>
                  <a:lnTo>
                    <a:pt x="3004" y="1661"/>
                  </a:lnTo>
                  <a:lnTo>
                    <a:pt x="2937" y="1627"/>
                  </a:lnTo>
                  <a:lnTo>
                    <a:pt x="2867" y="1603"/>
                  </a:lnTo>
                  <a:lnTo>
                    <a:pt x="2803" y="1579"/>
                  </a:lnTo>
                  <a:lnTo>
                    <a:pt x="2740" y="1543"/>
                  </a:lnTo>
                  <a:lnTo>
                    <a:pt x="2673" y="1507"/>
                  </a:lnTo>
                  <a:lnTo>
                    <a:pt x="2608" y="1481"/>
                  </a:lnTo>
                  <a:lnTo>
                    <a:pt x="2543" y="1459"/>
                  </a:lnTo>
                  <a:lnTo>
                    <a:pt x="2481" y="1433"/>
                  </a:lnTo>
                  <a:lnTo>
                    <a:pt x="2414" y="1423"/>
                  </a:lnTo>
                  <a:lnTo>
                    <a:pt x="2349" y="1433"/>
                  </a:lnTo>
                  <a:lnTo>
                    <a:pt x="2287" y="1418"/>
                  </a:lnTo>
                  <a:lnTo>
                    <a:pt x="2224" y="1378"/>
                  </a:lnTo>
                  <a:lnTo>
                    <a:pt x="2159" y="1339"/>
                  </a:lnTo>
                  <a:lnTo>
                    <a:pt x="2099" y="1303"/>
                  </a:lnTo>
                  <a:lnTo>
                    <a:pt x="2039" y="1262"/>
                  </a:lnTo>
                  <a:lnTo>
                    <a:pt x="1975" y="1224"/>
                  </a:lnTo>
                  <a:lnTo>
                    <a:pt x="1915" y="1188"/>
                  </a:lnTo>
                  <a:lnTo>
                    <a:pt x="1855" y="1150"/>
                  </a:lnTo>
                  <a:lnTo>
                    <a:pt x="1795" y="1114"/>
                  </a:lnTo>
                  <a:lnTo>
                    <a:pt x="1735" y="1075"/>
                  </a:lnTo>
                  <a:lnTo>
                    <a:pt x="1677" y="1039"/>
                  </a:lnTo>
                  <a:lnTo>
                    <a:pt x="1615" y="1003"/>
                  </a:lnTo>
                  <a:lnTo>
                    <a:pt x="1555" y="967"/>
                  </a:lnTo>
                  <a:lnTo>
                    <a:pt x="1497" y="929"/>
                  </a:lnTo>
                  <a:lnTo>
                    <a:pt x="1439" y="895"/>
                  </a:lnTo>
                  <a:lnTo>
                    <a:pt x="1379" y="857"/>
                  </a:lnTo>
                  <a:lnTo>
                    <a:pt x="1322" y="818"/>
                  </a:lnTo>
                  <a:lnTo>
                    <a:pt x="1264" y="785"/>
                  </a:lnTo>
                  <a:lnTo>
                    <a:pt x="1207" y="751"/>
                  </a:lnTo>
                  <a:lnTo>
                    <a:pt x="1149" y="713"/>
                  </a:lnTo>
                  <a:lnTo>
                    <a:pt x="1091" y="679"/>
                  </a:lnTo>
                  <a:lnTo>
                    <a:pt x="1034" y="643"/>
                  </a:lnTo>
                  <a:lnTo>
                    <a:pt x="979" y="610"/>
                  </a:lnTo>
                  <a:lnTo>
                    <a:pt x="921" y="571"/>
                  </a:lnTo>
                  <a:lnTo>
                    <a:pt x="868" y="538"/>
                  </a:lnTo>
                  <a:lnTo>
                    <a:pt x="808" y="502"/>
                  </a:lnTo>
                  <a:lnTo>
                    <a:pt x="753" y="468"/>
                  </a:lnTo>
                  <a:lnTo>
                    <a:pt x="700" y="432"/>
                  </a:lnTo>
                  <a:lnTo>
                    <a:pt x="643" y="401"/>
                  </a:lnTo>
                  <a:lnTo>
                    <a:pt x="588" y="367"/>
                  </a:lnTo>
                  <a:lnTo>
                    <a:pt x="532" y="331"/>
                  </a:lnTo>
                  <a:lnTo>
                    <a:pt x="477" y="298"/>
                  </a:lnTo>
                  <a:lnTo>
                    <a:pt x="427" y="266"/>
                  </a:lnTo>
                  <a:lnTo>
                    <a:pt x="372" y="233"/>
                  </a:lnTo>
                  <a:lnTo>
                    <a:pt x="316" y="197"/>
                  </a:lnTo>
                  <a:lnTo>
                    <a:pt x="266" y="165"/>
                  </a:lnTo>
                  <a:lnTo>
                    <a:pt x="211" y="132"/>
                  </a:lnTo>
                  <a:lnTo>
                    <a:pt x="158" y="98"/>
                  </a:lnTo>
                  <a:lnTo>
                    <a:pt x="103" y="67"/>
                  </a:lnTo>
                  <a:lnTo>
                    <a:pt x="52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3" name="Freeform 433"/>
            <p:cNvSpPr>
              <a:spLocks noChangeAspect="1"/>
            </p:cNvSpPr>
            <p:nvPr/>
          </p:nvSpPr>
          <p:spPr bwMode="auto">
            <a:xfrm>
              <a:off x="3790" y="1592"/>
              <a:ext cx="2021" cy="1248"/>
            </a:xfrm>
            <a:custGeom>
              <a:avLst/>
              <a:gdLst/>
              <a:ahLst/>
              <a:cxnLst>
                <a:cxn ang="0">
                  <a:pos x="4665" y="2885"/>
                </a:cxn>
                <a:cxn ang="0">
                  <a:pos x="4519" y="2796"/>
                </a:cxn>
                <a:cxn ang="0">
                  <a:pos x="4372" y="2705"/>
                </a:cxn>
                <a:cxn ang="0">
                  <a:pos x="4233" y="2546"/>
                </a:cxn>
                <a:cxn ang="0">
                  <a:pos x="4099" y="2378"/>
                </a:cxn>
                <a:cxn ang="0">
                  <a:pos x="3957" y="2280"/>
                </a:cxn>
                <a:cxn ang="0">
                  <a:pos x="3818" y="2186"/>
                </a:cxn>
                <a:cxn ang="0">
                  <a:pos x="3681" y="2061"/>
                </a:cxn>
                <a:cxn ang="0">
                  <a:pos x="3544" y="1956"/>
                </a:cxn>
                <a:cxn ang="0">
                  <a:pos x="3408" y="1872"/>
                </a:cxn>
                <a:cxn ang="0">
                  <a:pos x="3271" y="1788"/>
                </a:cxn>
                <a:cxn ang="0">
                  <a:pos x="3137" y="1718"/>
                </a:cxn>
                <a:cxn ang="0">
                  <a:pos x="3005" y="1656"/>
                </a:cxn>
                <a:cxn ang="0">
                  <a:pos x="2870" y="1601"/>
                </a:cxn>
                <a:cxn ang="0">
                  <a:pos x="2738" y="1541"/>
                </a:cxn>
                <a:cxn ang="0">
                  <a:pos x="2609" y="1478"/>
                </a:cxn>
                <a:cxn ang="0">
                  <a:pos x="2479" y="1435"/>
                </a:cxn>
                <a:cxn ang="0">
                  <a:pos x="2349" y="1428"/>
                </a:cxn>
                <a:cxn ang="0">
                  <a:pos x="2222" y="1375"/>
                </a:cxn>
                <a:cxn ang="0">
                  <a:pos x="2100" y="1298"/>
                </a:cxn>
                <a:cxn ang="0">
                  <a:pos x="1977" y="1224"/>
                </a:cxn>
                <a:cxn ang="0">
                  <a:pos x="1855" y="1149"/>
                </a:cxn>
                <a:cxn ang="0">
                  <a:pos x="1733" y="1075"/>
                </a:cxn>
                <a:cxn ang="0">
                  <a:pos x="1615" y="998"/>
                </a:cxn>
                <a:cxn ang="0">
                  <a:pos x="1497" y="926"/>
                </a:cxn>
                <a:cxn ang="0">
                  <a:pos x="1380" y="854"/>
                </a:cxn>
                <a:cxn ang="0">
                  <a:pos x="1265" y="782"/>
                </a:cxn>
                <a:cxn ang="0">
                  <a:pos x="1149" y="710"/>
                </a:cxn>
                <a:cxn ang="0">
                  <a:pos x="1034" y="643"/>
                </a:cxn>
                <a:cxn ang="0">
                  <a:pos x="921" y="571"/>
                </a:cxn>
                <a:cxn ang="0">
                  <a:pos x="809" y="501"/>
                </a:cxn>
                <a:cxn ang="0">
                  <a:pos x="698" y="434"/>
                </a:cxn>
                <a:cxn ang="0">
                  <a:pos x="588" y="365"/>
                </a:cxn>
                <a:cxn ang="0">
                  <a:pos x="478" y="295"/>
                </a:cxn>
                <a:cxn ang="0">
                  <a:pos x="372" y="230"/>
                </a:cxn>
                <a:cxn ang="0">
                  <a:pos x="262" y="163"/>
                </a:cxn>
                <a:cxn ang="0">
                  <a:pos x="156" y="98"/>
                </a:cxn>
                <a:cxn ang="0">
                  <a:pos x="50" y="33"/>
                </a:cxn>
              </a:cxnLst>
              <a:rect l="0" t="0" r="r" b="b"/>
              <a:pathLst>
                <a:path w="4740" h="2930">
                  <a:moveTo>
                    <a:pt x="4740" y="2930"/>
                  </a:moveTo>
                  <a:lnTo>
                    <a:pt x="4665" y="2885"/>
                  </a:lnTo>
                  <a:lnTo>
                    <a:pt x="4593" y="2842"/>
                  </a:lnTo>
                  <a:lnTo>
                    <a:pt x="4519" y="2796"/>
                  </a:lnTo>
                  <a:lnTo>
                    <a:pt x="4447" y="2750"/>
                  </a:lnTo>
                  <a:lnTo>
                    <a:pt x="4372" y="2705"/>
                  </a:lnTo>
                  <a:lnTo>
                    <a:pt x="4303" y="2635"/>
                  </a:lnTo>
                  <a:lnTo>
                    <a:pt x="4233" y="2546"/>
                  </a:lnTo>
                  <a:lnTo>
                    <a:pt x="4166" y="2465"/>
                  </a:lnTo>
                  <a:lnTo>
                    <a:pt x="4099" y="2378"/>
                  </a:lnTo>
                  <a:lnTo>
                    <a:pt x="4029" y="2318"/>
                  </a:lnTo>
                  <a:lnTo>
                    <a:pt x="3957" y="2280"/>
                  </a:lnTo>
                  <a:lnTo>
                    <a:pt x="3888" y="2239"/>
                  </a:lnTo>
                  <a:lnTo>
                    <a:pt x="3818" y="2186"/>
                  </a:lnTo>
                  <a:lnTo>
                    <a:pt x="3751" y="2119"/>
                  </a:lnTo>
                  <a:lnTo>
                    <a:pt x="3681" y="2061"/>
                  </a:lnTo>
                  <a:lnTo>
                    <a:pt x="3612" y="2011"/>
                  </a:lnTo>
                  <a:lnTo>
                    <a:pt x="3544" y="1956"/>
                  </a:lnTo>
                  <a:lnTo>
                    <a:pt x="3475" y="1910"/>
                  </a:lnTo>
                  <a:lnTo>
                    <a:pt x="3408" y="1872"/>
                  </a:lnTo>
                  <a:lnTo>
                    <a:pt x="3340" y="1826"/>
                  </a:lnTo>
                  <a:lnTo>
                    <a:pt x="3271" y="1788"/>
                  </a:lnTo>
                  <a:lnTo>
                    <a:pt x="3206" y="1757"/>
                  </a:lnTo>
                  <a:lnTo>
                    <a:pt x="3137" y="1718"/>
                  </a:lnTo>
                  <a:lnTo>
                    <a:pt x="3069" y="1682"/>
                  </a:lnTo>
                  <a:lnTo>
                    <a:pt x="3005" y="1656"/>
                  </a:lnTo>
                  <a:lnTo>
                    <a:pt x="2937" y="1627"/>
                  </a:lnTo>
                  <a:lnTo>
                    <a:pt x="2870" y="1601"/>
                  </a:lnTo>
                  <a:lnTo>
                    <a:pt x="2805" y="1574"/>
                  </a:lnTo>
                  <a:lnTo>
                    <a:pt x="2738" y="1541"/>
                  </a:lnTo>
                  <a:lnTo>
                    <a:pt x="2676" y="1502"/>
                  </a:lnTo>
                  <a:lnTo>
                    <a:pt x="2609" y="1478"/>
                  </a:lnTo>
                  <a:lnTo>
                    <a:pt x="2544" y="1459"/>
                  </a:lnTo>
                  <a:lnTo>
                    <a:pt x="2479" y="1435"/>
                  </a:lnTo>
                  <a:lnTo>
                    <a:pt x="2417" y="1423"/>
                  </a:lnTo>
                  <a:lnTo>
                    <a:pt x="2349" y="1428"/>
                  </a:lnTo>
                  <a:lnTo>
                    <a:pt x="2287" y="1413"/>
                  </a:lnTo>
                  <a:lnTo>
                    <a:pt x="2222" y="1375"/>
                  </a:lnTo>
                  <a:lnTo>
                    <a:pt x="2162" y="1339"/>
                  </a:lnTo>
                  <a:lnTo>
                    <a:pt x="2100" y="1298"/>
                  </a:lnTo>
                  <a:lnTo>
                    <a:pt x="2040" y="1262"/>
                  </a:lnTo>
                  <a:lnTo>
                    <a:pt x="1977" y="1224"/>
                  </a:lnTo>
                  <a:lnTo>
                    <a:pt x="1915" y="1185"/>
                  </a:lnTo>
                  <a:lnTo>
                    <a:pt x="1855" y="1149"/>
                  </a:lnTo>
                  <a:lnTo>
                    <a:pt x="1795" y="1111"/>
                  </a:lnTo>
                  <a:lnTo>
                    <a:pt x="1733" y="1075"/>
                  </a:lnTo>
                  <a:lnTo>
                    <a:pt x="1675" y="1037"/>
                  </a:lnTo>
                  <a:lnTo>
                    <a:pt x="1615" y="998"/>
                  </a:lnTo>
                  <a:lnTo>
                    <a:pt x="1555" y="965"/>
                  </a:lnTo>
                  <a:lnTo>
                    <a:pt x="1497" y="926"/>
                  </a:lnTo>
                  <a:lnTo>
                    <a:pt x="1440" y="890"/>
                  </a:lnTo>
                  <a:lnTo>
                    <a:pt x="1380" y="854"/>
                  </a:lnTo>
                  <a:lnTo>
                    <a:pt x="1322" y="818"/>
                  </a:lnTo>
                  <a:lnTo>
                    <a:pt x="1265" y="782"/>
                  </a:lnTo>
                  <a:lnTo>
                    <a:pt x="1207" y="749"/>
                  </a:lnTo>
                  <a:lnTo>
                    <a:pt x="1149" y="710"/>
                  </a:lnTo>
                  <a:lnTo>
                    <a:pt x="1092" y="677"/>
                  </a:lnTo>
                  <a:lnTo>
                    <a:pt x="1034" y="643"/>
                  </a:lnTo>
                  <a:lnTo>
                    <a:pt x="979" y="607"/>
                  </a:lnTo>
                  <a:lnTo>
                    <a:pt x="921" y="571"/>
                  </a:lnTo>
                  <a:lnTo>
                    <a:pt x="866" y="535"/>
                  </a:lnTo>
                  <a:lnTo>
                    <a:pt x="809" y="501"/>
                  </a:lnTo>
                  <a:lnTo>
                    <a:pt x="754" y="465"/>
                  </a:lnTo>
                  <a:lnTo>
                    <a:pt x="698" y="434"/>
                  </a:lnTo>
                  <a:lnTo>
                    <a:pt x="643" y="401"/>
                  </a:lnTo>
                  <a:lnTo>
                    <a:pt x="588" y="365"/>
                  </a:lnTo>
                  <a:lnTo>
                    <a:pt x="533" y="331"/>
                  </a:lnTo>
                  <a:lnTo>
                    <a:pt x="478" y="295"/>
                  </a:lnTo>
                  <a:lnTo>
                    <a:pt x="422" y="264"/>
                  </a:lnTo>
                  <a:lnTo>
                    <a:pt x="372" y="230"/>
                  </a:lnTo>
                  <a:lnTo>
                    <a:pt x="317" y="199"/>
                  </a:lnTo>
                  <a:lnTo>
                    <a:pt x="262" y="163"/>
                  </a:lnTo>
                  <a:lnTo>
                    <a:pt x="211" y="132"/>
                  </a:lnTo>
                  <a:lnTo>
                    <a:pt x="156" y="98"/>
                  </a:lnTo>
                  <a:lnTo>
                    <a:pt x="103" y="67"/>
                  </a:lnTo>
                  <a:lnTo>
                    <a:pt x="50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4" name="Freeform 434"/>
            <p:cNvSpPr>
              <a:spLocks noChangeAspect="1"/>
            </p:cNvSpPr>
            <p:nvPr/>
          </p:nvSpPr>
          <p:spPr bwMode="auto">
            <a:xfrm>
              <a:off x="3800" y="1590"/>
              <a:ext cx="2021" cy="1247"/>
            </a:xfrm>
            <a:custGeom>
              <a:avLst/>
              <a:gdLst/>
              <a:ahLst/>
              <a:cxnLst>
                <a:cxn ang="0">
                  <a:pos x="4670" y="2883"/>
                </a:cxn>
                <a:cxn ang="0">
                  <a:pos x="4521" y="2789"/>
                </a:cxn>
                <a:cxn ang="0">
                  <a:pos x="4377" y="2700"/>
                </a:cxn>
                <a:cxn ang="0">
                  <a:pos x="4238" y="2537"/>
                </a:cxn>
                <a:cxn ang="0">
                  <a:pos x="4104" y="2371"/>
                </a:cxn>
                <a:cxn ang="0">
                  <a:pos x="3960" y="2278"/>
                </a:cxn>
                <a:cxn ang="0">
                  <a:pos x="3820" y="2179"/>
                </a:cxn>
                <a:cxn ang="0">
                  <a:pos x="3681" y="2062"/>
                </a:cxn>
                <a:cxn ang="0">
                  <a:pos x="3547" y="1951"/>
                </a:cxn>
                <a:cxn ang="0">
                  <a:pos x="3412" y="1855"/>
                </a:cxn>
                <a:cxn ang="0">
                  <a:pos x="3276" y="1778"/>
                </a:cxn>
                <a:cxn ang="0">
                  <a:pos x="3141" y="1711"/>
                </a:cxn>
                <a:cxn ang="0">
                  <a:pos x="3007" y="1649"/>
                </a:cxn>
                <a:cxn ang="0">
                  <a:pos x="2873" y="1596"/>
                </a:cxn>
                <a:cxn ang="0">
                  <a:pos x="2741" y="1536"/>
                </a:cxn>
                <a:cxn ang="0">
                  <a:pos x="2611" y="1474"/>
                </a:cxn>
                <a:cxn ang="0">
                  <a:pos x="2481" y="1430"/>
                </a:cxn>
                <a:cxn ang="0">
                  <a:pos x="2352" y="1421"/>
                </a:cxn>
                <a:cxn ang="0">
                  <a:pos x="2225" y="1373"/>
                </a:cxn>
                <a:cxn ang="0">
                  <a:pos x="2102" y="1296"/>
                </a:cxn>
                <a:cxn ang="0">
                  <a:pos x="1980" y="1219"/>
                </a:cxn>
                <a:cxn ang="0">
                  <a:pos x="1855" y="1145"/>
                </a:cxn>
                <a:cxn ang="0">
                  <a:pos x="1737" y="1070"/>
                </a:cxn>
                <a:cxn ang="0">
                  <a:pos x="1617" y="996"/>
                </a:cxn>
                <a:cxn ang="0">
                  <a:pos x="1500" y="924"/>
                </a:cxn>
                <a:cxn ang="0">
                  <a:pos x="1382" y="852"/>
                </a:cxn>
                <a:cxn ang="0">
                  <a:pos x="1267" y="780"/>
                </a:cxn>
                <a:cxn ang="0">
                  <a:pos x="1152" y="708"/>
                </a:cxn>
                <a:cxn ang="0">
                  <a:pos x="1034" y="638"/>
                </a:cxn>
                <a:cxn ang="0">
                  <a:pos x="924" y="569"/>
                </a:cxn>
                <a:cxn ang="0">
                  <a:pos x="811" y="497"/>
                </a:cxn>
                <a:cxn ang="0">
                  <a:pos x="698" y="432"/>
                </a:cxn>
                <a:cxn ang="0">
                  <a:pos x="590" y="362"/>
                </a:cxn>
                <a:cxn ang="0">
                  <a:pos x="480" y="295"/>
                </a:cxn>
                <a:cxn ang="0">
                  <a:pos x="374" y="226"/>
                </a:cxn>
                <a:cxn ang="0">
                  <a:pos x="264" y="161"/>
                </a:cxn>
                <a:cxn ang="0">
                  <a:pos x="158" y="93"/>
                </a:cxn>
                <a:cxn ang="0">
                  <a:pos x="53" y="31"/>
                </a:cxn>
              </a:cxnLst>
              <a:rect l="0" t="0" r="r" b="b"/>
              <a:pathLst>
                <a:path w="4742" h="2926">
                  <a:moveTo>
                    <a:pt x="4742" y="2926"/>
                  </a:moveTo>
                  <a:lnTo>
                    <a:pt x="4670" y="2883"/>
                  </a:lnTo>
                  <a:lnTo>
                    <a:pt x="4596" y="2837"/>
                  </a:lnTo>
                  <a:lnTo>
                    <a:pt x="4521" y="2789"/>
                  </a:lnTo>
                  <a:lnTo>
                    <a:pt x="4449" y="2743"/>
                  </a:lnTo>
                  <a:lnTo>
                    <a:pt x="4377" y="2700"/>
                  </a:lnTo>
                  <a:lnTo>
                    <a:pt x="4308" y="2626"/>
                  </a:lnTo>
                  <a:lnTo>
                    <a:pt x="4238" y="2537"/>
                  </a:lnTo>
                  <a:lnTo>
                    <a:pt x="4168" y="2458"/>
                  </a:lnTo>
                  <a:lnTo>
                    <a:pt x="4104" y="2371"/>
                  </a:lnTo>
                  <a:lnTo>
                    <a:pt x="4032" y="2311"/>
                  </a:lnTo>
                  <a:lnTo>
                    <a:pt x="3960" y="2278"/>
                  </a:lnTo>
                  <a:lnTo>
                    <a:pt x="3890" y="2237"/>
                  </a:lnTo>
                  <a:lnTo>
                    <a:pt x="3820" y="2179"/>
                  </a:lnTo>
                  <a:lnTo>
                    <a:pt x="3751" y="2119"/>
                  </a:lnTo>
                  <a:lnTo>
                    <a:pt x="3681" y="2062"/>
                  </a:lnTo>
                  <a:lnTo>
                    <a:pt x="3616" y="2009"/>
                  </a:lnTo>
                  <a:lnTo>
                    <a:pt x="3547" y="1951"/>
                  </a:lnTo>
                  <a:lnTo>
                    <a:pt x="3482" y="1903"/>
                  </a:lnTo>
                  <a:lnTo>
                    <a:pt x="3412" y="1855"/>
                  </a:lnTo>
                  <a:lnTo>
                    <a:pt x="3343" y="1812"/>
                  </a:lnTo>
                  <a:lnTo>
                    <a:pt x="3276" y="1778"/>
                  </a:lnTo>
                  <a:lnTo>
                    <a:pt x="3206" y="1745"/>
                  </a:lnTo>
                  <a:lnTo>
                    <a:pt x="3141" y="1711"/>
                  </a:lnTo>
                  <a:lnTo>
                    <a:pt x="3074" y="1675"/>
                  </a:lnTo>
                  <a:lnTo>
                    <a:pt x="3007" y="1649"/>
                  </a:lnTo>
                  <a:lnTo>
                    <a:pt x="2940" y="1622"/>
                  </a:lnTo>
                  <a:lnTo>
                    <a:pt x="2873" y="1596"/>
                  </a:lnTo>
                  <a:lnTo>
                    <a:pt x="2808" y="1572"/>
                  </a:lnTo>
                  <a:lnTo>
                    <a:pt x="2741" y="1536"/>
                  </a:lnTo>
                  <a:lnTo>
                    <a:pt x="2678" y="1500"/>
                  </a:lnTo>
                  <a:lnTo>
                    <a:pt x="2611" y="1474"/>
                  </a:lnTo>
                  <a:lnTo>
                    <a:pt x="2549" y="1452"/>
                  </a:lnTo>
                  <a:lnTo>
                    <a:pt x="2481" y="1430"/>
                  </a:lnTo>
                  <a:lnTo>
                    <a:pt x="2419" y="1416"/>
                  </a:lnTo>
                  <a:lnTo>
                    <a:pt x="2352" y="1421"/>
                  </a:lnTo>
                  <a:lnTo>
                    <a:pt x="2287" y="1411"/>
                  </a:lnTo>
                  <a:lnTo>
                    <a:pt x="2225" y="1373"/>
                  </a:lnTo>
                  <a:lnTo>
                    <a:pt x="2165" y="1332"/>
                  </a:lnTo>
                  <a:lnTo>
                    <a:pt x="2102" y="1296"/>
                  </a:lnTo>
                  <a:lnTo>
                    <a:pt x="2042" y="1258"/>
                  </a:lnTo>
                  <a:lnTo>
                    <a:pt x="1980" y="1219"/>
                  </a:lnTo>
                  <a:lnTo>
                    <a:pt x="1917" y="1183"/>
                  </a:lnTo>
                  <a:lnTo>
                    <a:pt x="1855" y="1145"/>
                  </a:lnTo>
                  <a:lnTo>
                    <a:pt x="1795" y="1109"/>
                  </a:lnTo>
                  <a:lnTo>
                    <a:pt x="1737" y="1070"/>
                  </a:lnTo>
                  <a:lnTo>
                    <a:pt x="1677" y="1032"/>
                  </a:lnTo>
                  <a:lnTo>
                    <a:pt x="1617" y="996"/>
                  </a:lnTo>
                  <a:lnTo>
                    <a:pt x="1560" y="960"/>
                  </a:lnTo>
                  <a:lnTo>
                    <a:pt x="1500" y="924"/>
                  </a:lnTo>
                  <a:lnTo>
                    <a:pt x="1442" y="886"/>
                  </a:lnTo>
                  <a:lnTo>
                    <a:pt x="1382" y="852"/>
                  </a:lnTo>
                  <a:lnTo>
                    <a:pt x="1325" y="814"/>
                  </a:lnTo>
                  <a:lnTo>
                    <a:pt x="1267" y="780"/>
                  </a:lnTo>
                  <a:lnTo>
                    <a:pt x="1207" y="744"/>
                  </a:lnTo>
                  <a:lnTo>
                    <a:pt x="1152" y="708"/>
                  </a:lnTo>
                  <a:lnTo>
                    <a:pt x="1094" y="672"/>
                  </a:lnTo>
                  <a:lnTo>
                    <a:pt x="1034" y="638"/>
                  </a:lnTo>
                  <a:lnTo>
                    <a:pt x="981" y="605"/>
                  </a:lnTo>
                  <a:lnTo>
                    <a:pt x="924" y="569"/>
                  </a:lnTo>
                  <a:lnTo>
                    <a:pt x="866" y="533"/>
                  </a:lnTo>
                  <a:lnTo>
                    <a:pt x="811" y="497"/>
                  </a:lnTo>
                  <a:lnTo>
                    <a:pt x="756" y="466"/>
                  </a:lnTo>
                  <a:lnTo>
                    <a:pt x="698" y="432"/>
                  </a:lnTo>
                  <a:lnTo>
                    <a:pt x="643" y="396"/>
                  </a:lnTo>
                  <a:lnTo>
                    <a:pt x="590" y="362"/>
                  </a:lnTo>
                  <a:lnTo>
                    <a:pt x="535" y="326"/>
                  </a:lnTo>
                  <a:lnTo>
                    <a:pt x="480" y="295"/>
                  </a:lnTo>
                  <a:lnTo>
                    <a:pt x="425" y="262"/>
                  </a:lnTo>
                  <a:lnTo>
                    <a:pt x="374" y="226"/>
                  </a:lnTo>
                  <a:lnTo>
                    <a:pt x="319" y="194"/>
                  </a:lnTo>
                  <a:lnTo>
                    <a:pt x="264" y="161"/>
                  </a:lnTo>
                  <a:lnTo>
                    <a:pt x="211" y="127"/>
                  </a:lnTo>
                  <a:lnTo>
                    <a:pt x="158" y="93"/>
                  </a:lnTo>
                  <a:lnTo>
                    <a:pt x="106" y="62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5" name="Freeform 435"/>
            <p:cNvSpPr>
              <a:spLocks noChangeAspect="1"/>
            </p:cNvSpPr>
            <p:nvPr/>
          </p:nvSpPr>
          <p:spPr bwMode="auto">
            <a:xfrm>
              <a:off x="3811" y="1586"/>
              <a:ext cx="2022" cy="1246"/>
            </a:xfrm>
            <a:custGeom>
              <a:avLst/>
              <a:gdLst/>
              <a:ahLst/>
              <a:cxnLst>
                <a:cxn ang="0">
                  <a:pos x="4670" y="2881"/>
                </a:cxn>
                <a:cxn ang="0">
                  <a:pos x="4524" y="2789"/>
                </a:cxn>
                <a:cxn ang="0">
                  <a:pos x="4378" y="2698"/>
                </a:cxn>
                <a:cxn ang="0">
                  <a:pos x="4238" y="2535"/>
                </a:cxn>
                <a:cxn ang="0">
                  <a:pos x="4104" y="2367"/>
                </a:cxn>
                <a:cxn ang="0">
                  <a:pos x="3962" y="2280"/>
                </a:cxn>
                <a:cxn ang="0">
                  <a:pos x="3821" y="2177"/>
                </a:cxn>
                <a:cxn ang="0">
                  <a:pos x="3684" y="2069"/>
                </a:cxn>
                <a:cxn ang="0">
                  <a:pos x="3547" y="1956"/>
                </a:cxn>
                <a:cxn ang="0">
                  <a:pos x="3415" y="1846"/>
                </a:cxn>
                <a:cxn ang="0">
                  <a:pos x="3276" y="1772"/>
                </a:cxn>
                <a:cxn ang="0">
                  <a:pos x="3142" y="1709"/>
                </a:cxn>
                <a:cxn ang="0">
                  <a:pos x="3007" y="1647"/>
                </a:cxn>
                <a:cxn ang="0">
                  <a:pos x="2873" y="1596"/>
                </a:cxn>
                <a:cxn ang="0">
                  <a:pos x="2743" y="1534"/>
                </a:cxn>
                <a:cxn ang="0">
                  <a:pos x="2614" y="1474"/>
                </a:cxn>
                <a:cxn ang="0">
                  <a:pos x="2484" y="1428"/>
                </a:cxn>
                <a:cxn ang="0">
                  <a:pos x="2352" y="1421"/>
                </a:cxn>
                <a:cxn ang="0">
                  <a:pos x="2225" y="1373"/>
                </a:cxn>
                <a:cxn ang="0">
                  <a:pos x="2100" y="1296"/>
                </a:cxn>
                <a:cxn ang="0">
                  <a:pos x="1980" y="1222"/>
                </a:cxn>
                <a:cxn ang="0">
                  <a:pos x="1860" y="1145"/>
                </a:cxn>
                <a:cxn ang="0">
                  <a:pos x="1738" y="1071"/>
                </a:cxn>
                <a:cxn ang="0">
                  <a:pos x="1618" y="996"/>
                </a:cxn>
                <a:cxn ang="0">
                  <a:pos x="1500" y="924"/>
                </a:cxn>
                <a:cxn ang="0">
                  <a:pos x="1380" y="852"/>
                </a:cxn>
                <a:cxn ang="0">
                  <a:pos x="1265" y="780"/>
                </a:cxn>
                <a:cxn ang="0">
                  <a:pos x="1152" y="708"/>
                </a:cxn>
                <a:cxn ang="0">
                  <a:pos x="1035" y="639"/>
                </a:cxn>
                <a:cxn ang="0">
                  <a:pos x="924" y="569"/>
                </a:cxn>
                <a:cxn ang="0">
                  <a:pos x="812" y="502"/>
                </a:cxn>
                <a:cxn ang="0">
                  <a:pos x="699" y="432"/>
                </a:cxn>
                <a:cxn ang="0">
                  <a:pos x="588" y="363"/>
                </a:cxn>
                <a:cxn ang="0">
                  <a:pos x="480" y="298"/>
                </a:cxn>
                <a:cxn ang="0">
                  <a:pos x="370" y="231"/>
                </a:cxn>
                <a:cxn ang="0">
                  <a:pos x="264" y="163"/>
                </a:cxn>
                <a:cxn ang="0">
                  <a:pos x="156" y="99"/>
                </a:cxn>
                <a:cxn ang="0">
                  <a:pos x="51" y="31"/>
                </a:cxn>
              </a:cxnLst>
              <a:rect l="0" t="0" r="r" b="b"/>
              <a:pathLst>
                <a:path w="4745" h="2926">
                  <a:moveTo>
                    <a:pt x="4745" y="2926"/>
                  </a:moveTo>
                  <a:lnTo>
                    <a:pt x="4670" y="2881"/>
                  </a:lnTo>
                  <a:lnTo>
                    <a:pt x="4596" y="2835"/>
                  </a:lnTo>
                  <a:lnTo>
                    <a:pt x="4524" y="2789"/>
                  </a:lnTo>
                  <a:lnTo>
                    <a:pt x="4452" y="2741"/>
                  </a:lnTo>
                  <a:lnTo>
                    <a:pt x="4378" y="2698"/>
                  </a:lnTo>
                  <a:lnTo>
                    <a:pt x="4308" y="2621"/>
                  </a:lnTo>
                  <a:lnTo>
                    <a:pt x="4238" y="2535"/>
                  </a:lnTo>
                  <a:lnTo>
                    <a:pt x="4171" y="2453"/>
                  </a:lnTo>
                  <a:lnTo>
                    <a:pt x="4104" y="2367"/>
                  </a:lnTo>
                  <a:lnTo>
                    <a:pt x="4034" y="2314"/>
                  </a:lnTo>
                  <a:lnTo>
                    <a:pt x="3962" y="2280"/>
                  </a:lnTo>
                  <a:lnTo>
                    <a:pt x="3890" y="2237"/>
                  </a:lnTo>
                  <a:lnTo>
                    <a:pt x="3821" y="2177"/>
                  </a:lnTo>
                  <a:lnTo>
                    <a:pt x="3754" y="2120"/>
                  </a:lnTo>
                  <a:lnTo>
                    <a:pt x="3684" y="2069"/>
                  </a:lnTo>
                  <a:lnTo>
                    <a:pt x="3617" y="2016"/>
                  </a:lnTo>
                  <a:lnTo>
                    <a:pt x="3547" y="1956"/>
                  </a:lnTo>
                  <a:lnTo>
                    <a:pt x="3480" y="1901"/>
                  </a:lnTo>
                  <a:lnTo>
                    <a:pt x="3415" y="1846"/>
                  </a:lnTo>
                  <a:lnTo>
                    <a:pt x="3346" y="1803"/>
                  </a:lnTo>
                  <a:lnTo>
                    <a:pt x="3276" y="1772"/>
                  </a:lnTo>
                  <a:lnTo>
                    <a:pt x="3209" y="1738"/>
                  </a:lnTo>
                  <a:lnTo>
                    <a:pt x="3142" y="1709"/>
                  </a:lnTo>
                  <a:lnTo>
                    <a:pt x="3075" y="1673"/>
                  </a:lnTo>
                  <a:lnTo>
                    <a:pt x="3007" y="1647"/>
                  </a:lnTo>
                  <a:lnTo>
                    <a:pt x="2940" y="1623"/>
                  </a:lnTo>
                  <a:lnTo>
                    <a:pt x="2873" y="1596"/>
                  </a:lnTo>
                  <a:lnTo>
                    <a:pt x="2808" y="1572"/>
                  </a:lnTo>
                  <a:lnTo>
                    <a:pt x="2743" y="1534"/>
                  </a:lnTo>
                  <a:lnTo>
                    <a:pt x="2676" y="1500"/>
                  </a:lnTo>
                  <a:lnTo>
                    <a:pt x="2614" y="1474"/>
                  </a:lnTo>
                  <a:lnTo>
                    <a:pt x="2549" y="1455"/>
                  </a:lnTo>
                  <a:lnTo>
                    <a:pt x="2484" y="1428"/>
                  </a:lnTo>
                  <a:lnTo>
                    <a:pt x="2417" y="1414"/>
                  </a:lnTo>
                  <a:lnTo>
                    <a:pt x="2352" y="1421"/>
                  </a:lnTo>
                  <a:lnTo>
                    <a:pt x="2287" y="1409"/>
                  </a:lnTo>
                  <a:lnTo>
                    <a:pt x="2225" y="1373"/>
                  </a:lnTo>
                  <a:lnTo>
                    <a:pt x="2165" y="1335"/>
                  </a:lnTo>
                  <a:lnTo>
                    <a:pt x="2100" y="1296"/>
                  </a:lnTo>
                  <a:lnTo>
                    <a:pt x="2040" y="1258"/>
                  </a:lnTo>
                  <a:lnTo>
                    <a:pt x="1980" y="1222"/>
                  </a:lnTo>
                  <a:lnTo>
                    <a:pt x="1920" y="1184"/>
                  </a:lnTo>
                  <a:lnTo>
                    <a:pt x="1860" y="1145"/>
                  </a:lnTo>
                  <a:lnTo>
                    <a:pt x="1800" y="1109"/>
                  </a:lnTo>
                  <a:lnTo>
                    <a:pt x="1738" y="1071"/>
                  </a:lnTo>
                  <a:lnTo>
                    <a:pt x="1678" y="1035"/>
                  </a:lnTo>
                  <a:lnTo>
                    <a:pt x="1618" y="996"/>
                  </a:lnTo>
                  <a:lnTo>
                    <a:pt x="1560" y="963"/>
                  </a:lnTo>
                  <a:lnTo>
                    <a:pt x="1500" y="924"/>
                  </a:lnTo>
                  <a:lnTo>
                    <a:pt x="1443" y="886"/>
                  </a:lnTo>
                  <a:lnTo>
                    <a:pt x="1380" y="852"/>
                  </a:lnTo>
                  <a:lnTo>
                    <a:pt x="1323" y="814"/>
                  </a:lnTo>
                  <a:lnTo>
                    <a:pt x="1265" y="780"/>
                  </a:lnTo>
                  <a:lnTo>
                    <a:pt x="1207" y="747"/>
                  </a:lnTo>
                  <a:lnTo>
                    <a:pt x="1152" y="708"/>
                  </a:lnTo>
                  <a:lnTo>
                    <a:pt x="1092" y="675"/>
                  </a:lnTo>
                  <a:lnTo>
                    <a:pt x="1035" y="639"/>
                  </a:lnTo>
                  <a:lnTo>
                    <a:pt x="982" y="605"/>
                  </a:lnTo>
                  <a:lnTo>
                    <a:pt x="924" y="569"/>
                  </a:lnTo>
                  <a:lnTo>
                    <a:pt x="864" y="536"/>
                  </a:lnTo>
                  <a:lnTo>
                    <a:pt x="812" y="502"/>
                  </a:lnTo>
                  <a:lnTo>
                    <a:pt x="756" y="466"/>
                  </a:lnTo>
                  <a:lnTo>
                    <a:pt x="699" y="432"/>
                  </a:lnTo>
                  <a:lnTo>
                    <a:pt x="644" y="399"/>
                  </a:lnTo>
                  <a:lnTo>
                    <a:pt x="588" y="363"/>
                  </a:lnTo>
                  <a:lnTo>
                    <a:pt x="533" y="329"/>
                  </a:lnTo>
                  <a:lnTo>
                    <a:pt x="480" y="298"/>
                  </a:lnTo>
                  <a:lnTo>
                    <a:pt x="425" y="262"/>
                  </a:lnTo>
                  <a:lnTo>
                    <a:pt x="370" y="231"/>
                  </a:lnTo>
                  <a:lnTo>
                    <a:pt x="317" y="197"/>
                  </a:lnTo>
                  <a:lnTo>
                    <a:pt x="264" y="163"/>
                  </a:lnTo>
                  <a:lnTo>
                    <a:pt x="212" y="130"/>
                  </a:lnTo>
                  <a:lnTo>
                    <a:pt x="156" y="99"/>
                  </a:lnTo>
                  <a:lnTo>
                    <a:pt x="106" y="63"/>
                  </a:lnTo>
                  <a:lnTo>
                    <a:pt x="51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6" name="Freeform 436"/>
            <p:cNvSpPr>
              <a:spLocks noChangeAspect="1"/>
            </p:cNvSpPr>
            <p:nvPr/>
          </p:nvSpPr>
          <p:spPr bwMode="auto">
            <a:xfrm>
              <a:off x="3822" y="1582"/>
              <a:ext cx="2022" cy="1245"/>
            </a:xfrm>
            <a:custGeom>
              <a:avLst/>
              <a:gdLst/>
              <a:ahLst/>
              <a:cxnLst>
                <a:cxn ang="0">
                  <a:pos x="4675" y="2878"/>
                </a:cxn>
                <a:cxn ang="0">
                  <a:pos x="4524" y="2786"/>
                </a:cxn>
                <a:cxn ang="0">
                  <a:pos x="4380" y="2695"/>
                </a:cxn>
                <a:cxn ang="0">
                  <a:pos x="4243" y="2529"/>
                </a:cxn>
                <a:cxn ang="0">
                  <a:pos x="4109" y="2366"/>
                </a:cxn>
                <a:cxn ang="0">
                  <a:pos x="3965" y="2282"/>
                </a:cxn>
                <a:cxn ang="0">
                  <a:pos x="3826" y="2179"/>
                </a:cxn>
                <a:cxn ang="0">
                  <a:pos x="3686" y="2073"/>
                </a:cxn>
                <a:cxn ang="0">
                  <a:pos x="3552" y="1958"/>
                </a:cxn>
                <a:cxn ang="0">
                  <a:pos x="3415" y="1836"/>
                </a:cxn>
                <a:cxn ang="0">
                  <a:pos x="3281" y="1764"/>
                </a:cxn>
                <a:cxn ang="0">
                  <a:pos x="3147" y="1706"/>
                </a:cxn>
                <a:cxn ang="0">
                  <a:pos x="3010" y="1646"/>
                </a:cxn>
                <a:cxn ang="0">
                  <a:pos x="2878" y="1596"/>
                </a:cxn>
                <a:cxn ang="0">
                  <a:pos x="2746" y="1536"/>
                </a:cxn>
                <a:cxn ang="0">
                  <a:pos x="2616" y="1476"/>
                </a:cxn>
                <a:cxn ang="0">
                  <a:pos x="2487" y="1430"/>
                </a:cxn>
                <a:cxn ang="0">
                  <a:pos x="2357" y="1418"/>
                </a:cxn>
                <a:cxn ang="0">
                  <a:pos x="2230" y="1370"/>
                </a:cxn>
                <a:cxn ang="0">
                  <a:pos x="2105" y="1296"/>
                </a:cxn>
                <a:cxn ang="0">
                  <a:pos x="1983" y="1221"/>
                </a:cxn>
                <a:cxn ang="0">
                  <a:pos x="1860" y="1147"/>
                </a:cxn>
                <a:cxn ang="0">
                  <a:pos x="1740" y="1073"/>
                </a:cxn>
                <a:cxn ang="0">
                  <a:pos x="1620" y="998"/>
                </a:cxn>
                <a:cxn ang="0">
                  <a:pos x="1500" y="926"/>
                </a:cxn>
                <a:cxn ang="0">
                  <a:pos x="1383" y="854"/>
                </a:cxn>
                <a:cxn ang="0">
                  <a:pos x="1267" y="782"/>
                </a:cxn>
                <a:cxn ang="0">
                  <a:pos x="1152" y="710"/>
                </a:cxn>
                <a:cxn ang="0">
                  <a:pos x="1037" y="641"/>
                </a:cxn>
                <a:cxn ang="0">
                  <a:pos x="924" y="571"/>
                </a:cxn>
                <a:cxn ang="0">
                  <a:pos x="814" y="501"/>
                </a:cxn>
                <a:cxn ang="0">
                  <a:pos x="701" y="432"/>
                </a:cxn>
                <a:cxn ang="0">
                  <a:pos x="591" y="362"/>
                </a:cxn>
                <a:cxn ang="0">
                  <a:pos x="480" y="297"/>
                </a:cxn>
                <a:cxn ang="0">
                  <a:pos x="372" y="230"/>
                </a:cxn>
                <a:cxn ang="0">
                  <a:pos x="264" y="165"/>
                </a:cxn>
                <a:cxn ang="0">
                  <a:pos x="159" y="98"/>
                </a:cxn>
                <a:cxn ang="0">
                  <a:pos x="53" y="31"/>
                </a:cxn>
              </a:cxnLst>
              <a:rect l="0" t="0" r="r" b="b"/>
              <a:pathLst>
                <a:path w="4747" h="2923">
                  <a:moveTo>
                    <a:pt x="4747" y="2923"/>
                  </a:moveTo>
                  <a:lnTo>
                    <a:pt x="4675" y="2878"/>
                  </a:lnTo>
                  <a:lnTo>
                    <a:pt x="4601" y="2832"/>
                  </a:lnTo>
                  <a:lnTo>
                    <a:pt x="4524" y="2786"/>
                  </a:lnTo>
                  <a:lnTo>
                    <a:pt x="4452" y="2743"/>
                  </a:lnTo>
                  <a:lnTo>
                    <a:pt x="4380" y="2695"/>
                  </a:lnTo>
                  <a:lnTo>
                    <a:pt x="4313" y="2616"/>
                  </a:lnTo>
                  <a:lnTo>
                    <a:pt x="4243" y="2529"/>
                  </a:lnTo>
                  <a:lnTo>
                    <a:pt x="4174" y="2448"/>
                  </a:lnTo>
                  <a:lnTo>
                    <a:pt x="4109" y="2366"/>
                  </a:lnTo>
                  <a:lnTo>
                    <a:pt x="4037" y="2313"/>
                  </a:lnTo>
                  <a:lnTo>
                    <a:pt x="3965" y="2282"/>
                  </a:lnTo>
                  <a:lnTo>
                    <a:pt x="3895" y="2239"/>
                  </a:lnTo>
                  <a:lnTo>
                    <a:pt x="3826" y="2179"/>
                  </a:lnTo>
                  <a:lnTo>
                    <a:pt x="3756" y="2119"/>
                  </a:lnTo>
                  <a:lnTo>
                    <a:pt x="3686" y="2073"/>
                  </a:lnTo>
                  <a:lnTo>
                    <a:pt x="3617" y="2018"/>
                  </a:lnTo>
                  <a:lnTo>
                    <a:pt x="3552" y="1958"/>
                  </a:lnTo>
                  <a:lnTo>
                    <a:pt x="3482" y="1896"/>
                  </a:lnTo>
                  <a:lnTo>
                    <a:pt x="3415" y="1836"/>
                  </a:lnTo>
                  <a:lnTo>
                    <a:pt x="3350" y="1795"/>
                  </a:lnTo>
                  <a:lnTo>
                    <a:pt x="3281" y="1764"/>
                  </a:lnTo>
                  <a:lnTo>
                    <a:pt x="3211" y="1730"/>
                  </a:lnTo>
                  <a:lnTo>
                    <a:pt x="3147" y="1706"/>
                  </a:lnTo>
                  <a:lnTo>
                    <a:pt x="3077" y="1670"/>
                  </a:lnTo>
                  <a:lnTo>
                    <a:pt x="3010" y="1646"/>
                  </a:lnTo>
                  <a:lnTo>
                    <a:pt x="2945" y="1620"/>
                  </a:lnTo>
                  <a:lnTo>
                    <a:pt x="2878" y="1596"/>
                  </a:lnTo>
                  <a:lnTo>
                    <a:pt x="2813" y="1574"/>
                  </a:lnTo>
                  <a:lnTo>
                    <a:pt x="2746" y="1536"/>
                  </a:lnTo>
                  <a:lnTo>
                    <a:pt x="2679" y="1497"/>
                  </a:lnTo>
                  <a:lnTo>
                    <a:pt x="2616" y="1476"/>
                  </a:lnTo>
                  <a:lnTo>
                    <a:pt x="2549" y="1452"/>
                  </a:lnTo>
                  <a:lnTo>
                    <a:pt x="2487" y="1430"/>
                  </a:lnTo>
                  <a:lnTo>
                    <a:pt x="2419" y="1416"/>
                  </a:lnTo>
                  <a:lnTo>
                    <a:pt x="2357" y="1418"/>
                  </a:lnTo>
                  <a:lnTo>
                    <a:pt x="2290" y="1409"/>
                  </a:lnTo>
                  <a:lnTo>
                    <a:pt x="2230" y="1370"/>
                  </a:lnTo>
                  <a:lnTo>
                    <a:pt x="2165" y="1334"/>
                  </a:lnTo>
                  <a:lnTo>
                    <a:pt x="2105" y="1296"/>
                  </a:lnTo>
                  <a:lnTo>
                    <a:pt x="2043" y="1260"/>
                  </a:lnTo>
                  <a:lnTo>
                    <a:pt x="1983" y="1221"/>
                  </a:lnTo>
                  <a:lnTo>
                    <a:pt x="1923" y="1183"/>
                  </a:lnTo>
                  <a:lnTo>
                    <a:pt x="1860" y="1147"/>
                  </a:lnTo>
                  <a:lnTo>
                    <a:pt x="1800" y="1109"/>
                  </a:lnTo>
                  <a:lnTo>
                    <a:pt x="1740" y="1073"/>
                  </a:lnTo>
                  <a:lnTo>
                    <a:pt x="1680" y="1034"/>
                  </a:lnTo>
                  <a:lnTo>
                    <a:pt x="1620" y="998"/>
                  </a:lnTo>
                  <a:lnTo>
                    <a:pt x="1563" y="962"/>
                  </a:lnTo>
                  <a:lnTo>
                    <a:pt x="1500" y="926"/>
                  </a:lnTo>
                  <a:lnTo>
                    <a:pt x="1443" y="888"/>
                  </a:lnTo>
                  <a:lnTo>
                    <a:pt x="1383" y="854"/>
                  </a:lnTo>
                  <a:lnTo>
                    <a:pt x="1325" y="816"/>
                  </a:lnTo>
                  <a:lnTo>
                    <a:pt x="1267" y="782"/>
                  </a:lnTo>
                  <a:lnTo>
                    <a:pt x="1210" y="746"/>
                  </a:lnTo>
                  <a:lnTo>
                    <a:pt x="1152" y="710"/>
                  </a:lnTo>
                  <a:lnTo>
                    <a:pt x="1095" y="674"/>
                  </a:lnTo>
                  <a:lnTo>
                    <a:pt x="1037" y="641"/>
                  </a:lnTo>
                  <a:lnTo>
                    <a:pt x="979" y="605"/>
                  </a:lnTo>
                  <a:lnTo>
                    <a:pt x="924" y="571"/>
                  </a:lnTo>
                  <a:lnTo>
                    <a:pt x="867" y="535"/>
                  </a:lnTo>
                  <a:lnTo>
                    <a:pt x="814" y="501"/>
                  </a:lnTo>
                  <a:lnTo>
                    <a:pt x="756" y="468"/>
                  </a:lnTo>
                  <a:lnTo>
                    <a:pt x="701" y="432"/>
                  </a:lnTo>
                  <a:lnTo>
                    <a:pt x="646" y="398"/>
                  </a:lnTo>
                  <a:lnTo>
                    <a:pt x="591" y="362"/>
                  </a:lnTo>
                  <a:lnTo>
                    <a:pt x="536" y="331"/>
                  </a:lnTo>
                  <a:lnTo>
                    <a:pt x="480" y="297"/>
                  </a:lnTo>
                  <a:lnTo>
                    <a:pt x="428" y="264"/>
                  </a:lnTo>
                  <a:lnTo>
                    <a:pt x="372" y="230"/>
                  </a:lnTo>
                  <a:lnTo>
                    <a:pt x="320" y="196"/>
                  </a:lnTo>
                  <a:lnTo>
                    <a:pt x="264" y="165"/>
                  </a:lnTo>
                  <a:lnTo>
                    <a:pt x="212" y="129"/>
                  </a:lnTo>
                  <a:lnTo>
                    <a:pt x="159" y="98"/>
                  </a:lnTo>
                  <a:lnTo>
                    <a:pt x="104" y="67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7" name="Freeform 437"/>
            <p:cNvSpPr>
              <a:spLocks noChangeAspect="1"/>
            </p:cNvSpPr>
            <p:nvPr/>
          </p:nvSpPr>
          <p:spPr bwMode="auto">
            <a:xfrm>
              <a:off x="3833" y="1579"/>
              <a:ext cx="2023" cy="1243"/>
            </a:xfrm>
            <a:custGeom>
              <a:avLst/>
              <a:gdLst/>
              <a:ahLst/>
              <a:cxnLst>
                <a:cxn ang="0">
                  <a:pos x="4675" y="2874"/>
                </a:cxn>
                <a:cxn ang="0">
                  <a:pos x="4526" y="2785"/>
                </a:cxn>
                <a:cxn ang="0">
                  <a:pos x="4379" y="2693"/>
                </a:cxn>
                <a:cxn ang="0">
                  <a:pos x="4245" y="2521"/>
                </a:cxn>
                <a:cxn ang="0">
                  <a:pos x="4106" y="2365"/>
                </a:cxn>
                <a:cxn ang="0">
                  <a:pos x="3962" y="2278"/>
                </a:cxn>
                <a:cxn ang="0">
                  <a:pos x="3825" y="2175"/>
                </a:cxn>
                <a:cxn ang="0">
                  <a:pos x="3686" y="2072"/>
                </a:cxn>
                <a:cxn ang="0">
                  <a:pos x="3551" y="1952"/>
                </a:cxn>
                <a:cxn ang="0">
                  <a:pos x="3415" y="1837"/>
                </a:cxn>
                <a:cxn ang="0">
                  <a:pos x="3280" y="1762"/>
                </a:cxn>
                <a:cxn ang="0">
                  <a:pos x="3146" y="1695"/>
                </a:cxn>
                <a:cxn ang="0">
                  <a:pos x="3009" y="1635"/>
                </a:cxn>
                <a:cxn ang="0">
                  <a:pos x="2877" y="1589"/>
                </a:cxn>
                <a:cxn ang="0">
                  <a:pos x="2745" y="1532"/>
                </a:cxn>
                <a:cxn ang="0">
                  <a:pos x="2616" y="1472"/>
                </a:cxn>
                <a:cxn ang="0">
                  <a:pos x="2486" y="1426"/>
                </a:cxn>
                <a:cxn ang="0">
                  <a:pos x="2354" y="1412"/>
                </a:cxn>
                <a:cxn ang="0">
                  <a:pos x="2229" y="1371"/>
                </a:cxn>
                <a:cxn ang="0">
                  <a:pos x="2104" y="1297"/>
                </a:cxn>
                <a:cxn ang="0">
                  <a:pos x="1982" y="1217"/>
                </a:cxn>
                <a:cxn ang="0">
                  <a:pos x="1860" y="1143"/>
                </a:cxn>
                <a:cxn ang="0">
                  <a:pos x="1740" y="1071"/>
                </a:cxn>
                <a:cxn ang="0">
                  <a:pos x="1617" y="997"/>
                </a:cxn>
                <a:cxn ang="0">
                  <a:pos x="1500" y="925"/>
                </a:cxn>
                <a:cxn ang="0">
                  <a:pos x="1382" y="853"/>
                </a:cxn>
                <a:cxn ang="0">
                  <a:pos x="1267" y="781"/>
                </a:cxn>
                <a:cxn ang="0">
                  <a:pos x="1152" y="709"/>
                </a:cxn>
                <a:cxn ang="0">
                  <a:pos x="1036" y="639"/>
                </a:cxn>
                <a:cxn ang="0">
                  <a:pos x="924" y="569"/>
                </a:cxn>
                <a:cxn ang="0">
                  <a:pos x="813" y="502"/>
                </a:cxn>
                <a:cxn ang="0">
                  <a:pos x="698" y="433"/>
                </a:cxn>
                <a:cxn ang="0">
                  <a:pos x="590" y="363"/>
                </a:cxn>
                <a:cxn ang="0">
                  <a:pos x="480" y="296"/>
                </a:cxn>
                <a:cxn ang="0">
                  <a:pos x="372" y="231"/>
                </a:cxn>
                <a:cxn ang="0">
                  <a:pos x="264" y="164"/>
                </a:cxn>
                <a:cxn ang="0">
                  <a:pos x="158" y="99"/>
                </a:cxn>
                <a:cxn ang="0">
                  <a:pos x="50" y="34"/>
                </a:cxn>
              </a:cxnLst>
              <a:rect l="0" t="0" r="r" b="b"/>
              <a:pathLst>
                <a:path w="4749" h="2919">
                  <a:moveTo>
                    <a:pt x="4749" y="2919"/>
                  </a:moveTo>
                  <a:lnTo>
                    <a:pt x="4675" y="2874"/>
                  </a:lnTo>
                  <a:lnTo>
                    <a:pt x="4598" y="2828"/>
                  </a:lnTo>
                  <a:lnTo>
                    <a:pt x="4526" y="2785"/>
                  </a:lnTo>
                  <a:lnTo>
                    <a:pt x="4451" y="2739"/>
                  </a:lnTo>
                  <a:lnTo>
                    <a:pt x="4379" y="2693"/>
                  </a:lnTo>
                  <a:lnTo>
                    <a:pt x="4310" y="2612"/>
                  </a:lnTo>
                  <a:lnTo>
                    <a:pt x="4245" y="2521"/>
                  </a:lnTo>
                  <a:lnTo>
                    <a:pt x="4175" y="2446"/>
                  </a:lnTo>
                  <a:lnTo>
                    <a:pt x="4106" y="2365"/>
                  </a:lnTo>
                  <a:lnTo>
                    <a:pt x="4034" y="2314"/>
                  </a:lnTo>
                  <a:lnTo>
                    <a:pt x="3962" y="2278"/>
                  </a:lnTo>
                  <a:lnTo>
                    <a:pt x="3892" y="2235"/>
                  </a:lnTo>
                  <a:lnTo>
                    <a:pt x="3825" y="2175"/>
                  </a:lnTo>
                  <a:lnTo>
                    <a:pt x="3755" y="2117"/>
                  </a:lnTo>
                  <a:lnTo>
                    <a:pt x="3686" y="2072"/>
                  </a:lnTo>
                  <a:lnTo>
                    <a:pt x="3616" y="2017"/>
                  </a:lnTo>
                  <a:lnTo>
                    <a:pt x="3551" y="1952"/>
                  </a:lnTo>
                  <a:lnTo>
                    <a:pt x="3484" y="1894"/>
                  </a:lnTo>
                  <a:lnTo>
                    <a:pt x="3415" y="1837"/>
                  </a:lnTo>
                  <a:lnTo>
                    <a:pt x="3350" y="1793"/>
                  </a:lnTo>
                  <a:lnTo>
                    <a:pt x="3280" y="1762"/>
                  </a:lnTo>
                  <a:lnTo>
                    <a:pt x="3213" y="1729"/>
                  </a:lnTo>
                  <a:lnTo>
                    <a:pt x="3146" y="1695"/>
                  </a:lnTo>
                  <a:lnTo>
                    <a:pt x="3079" y="1664"/>
                  </a:lnTo>
                  <a:lnTo>
                    <a:pt x="3009" y="1635"/>
                  </a:lnTo>
                  <a:lnTo>
                    <a:pt x="2942" y="1611"/>
                  </a:lnTo>
                  <a:lnTo>
                    <a:pt x="2877" y="1589"/>
                  </a:lnTo>
                  <a:lnTo>
                    <a:pt x="2810" y="1568"/>
                  </a:lnTo>
                  <a:lnTo>
                    <a:pt x="2745" y="1532"/>
                  </a:lnTo>
                  <a:lnTo>
                    <a:pt x="2680" y="1498"/>
                  </a:lnTo>
                  <a:lnTo>
                    <a:pt x="2616" y="1472"/>
                  </a:lnTo>
                  <a:lnTo>
                    <a:pt x="2548" y="1450"/>
                  </a:lnTo>
                  <a:lnTo>
                    <a:pt x="2486" y="1426"/>
                  </a:lnTo>
                  <a:lnTo>
                    <a:pt x="2419" y="1407"/>
                  </a:lnTo>
                  <a:lnTo>
                    <a:pt x="2354" y="1412"/>
                  </a:lnTo>
                  <a:lnTo>
                    <a:pt x="2289" y="1405"/>
                  </a:lnTo>
                  <a:lnTo>
                    <a:pt x="2229" y="1371"/>
                  </a:lnTo>
                  <a:lnTo>
                    <a:pt x="2164" y="1333"/>
                  </a:lnTo>
                  <a:lnTo>
                    <a:pt x="2104" y="1297"/>
                  </a:lnTo>
                  <a:lnTo>
                    <a:pt x="2042" y="1256"/>
                  </a:lnTo>
                  <a:lnTo>
                    <a:pt x="1982" y="1217"/>
                  </a:lnTo>
                  <a:lnTo>
                    <a:pt x="1920" y="1181"/>
                  </a:lnTo>
                  <a:lnTo>
                    <a:pt x="1860" y="1143"/>
                  </a:lnTo>
                  <a:lnTo>
                    <a:pt x="1800" y="1109"/>
                  </a:lnTo>
                  <a:lnTo>
                    <a:pt x="1740" y="1071"/>
                  </a:lnTo>
                  <a:lnTo>
                    <a:pt x="1680" y="1035"/>
                  </a:lnTo>
                  <a:lnTo>
                    <a:pt x="1617" y="997"/>
                  </a:lnTo>
                  <a:lnTo>
                    <a:pt x="1560" y="958"/>
                  </a:lnTo>
                  <a:lnTo>
                    <a:pt x="1500" y="925"/>
                  </a:lnTo>
                  <a:lnTo>
                    <a:pt x="1442" y="886"/>
                  </a:lnTo>
                  <a:lnTo>
                    <a:pt x="1382" y="853"/>
                  </a:lnTo>
                  <a:lnTo>
                    <a:pt x="1324" y="814"/>
                  </a:lnTo>
                  <a:lnTo>
                    <a:pt x="1267" y="781"/>
                  </a:lnTo>
                  <a:lnTo>
                    <a:pt x="1209" y="747"/>
                  </a:lnTo>
                  <a:lnTo>
                    <a:pt x="1152" y="709"/>
                  </a:lnTo>
                  <a:lnTo>
                    <a:pt x="1094" y="675"/>
                  </a:lnTo>
                  <a:lnTo>
                    <a:pt x="1036" y="639"/>
                  </a:lnTo>
                  <a:lnTo>
                    <a:pt x="979" y="605"/>
                  </a:lnTo>
                  <a:lnTo>
                    <a:pt x="924" y="569"/>
                  </a:lnTo>
                  <a:lnTo>
                    <a:pt x="866" y="536"/>
                  </a:lnTo>
                  <a:lnTo>
                    <a:pt x="813" y="502"/>
                  </a:lnTo>
                  <a:lnTo>
                    <a:pt x="753" y="466"/>
                  </a:lnTo>
                  <a:lnTo>
                    <a:pt x="698" y="433"/>
                  </a:lnTo>
                  <a:lnTo>
                    <a:pt x="645" y="397"/>
                  </a:lnTo>
                  <a:lnTo>
                    <a:pt x="590" y="363"/>
                  </a:lnTo>
                  <a:lnTo>
                    <a:pt x="535" y="332"/>
                  </a:lnTo>
                  <a:lnTo>
                    <a:pt x="480" y="296"/>
                  </a:lnTo>
                  <a:lnTo>
                    <a:pt x="427" y="265"/>
                  </a:lnTo>
                  <a:lnTo>
                    <a:pt x="372" y="231"/>
                  </a:lnTo>
                  <a:lnTo>
                    <a:pt x="317" y="195"/>
                  </a:lnTo>
                  <a:lnTo>
                    <a:pt x="264" y="164"/>
                  </a:lnTo>
                  <a:lnTo>
                    <a:pt x="211" y="132"/>
                  </a:lnTo>
                  <a:lnTo>
                    <a:pt x="158" y="99"/>
                  </a:lnTo>
                  <a:lnTo>
                    <a:pt x="103" y="65"/>
                  </a:lnTo>
                  <a:lnTo>
                    <a:pt x="50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8" name="Freeform 438"/>
            <p:cNvSpPr>
              <a:spLocks noChangeAspect="1"/>
            </p:cNvSpPr>
            <p:nvPr/>
          </p:nvSpPr>
          <p:spPr bwMode="auto">
            <a:xfrm>
              <a:off x="3842" y="1576"/>
              <a:ext cx="2026" cy="1242"/>
            </a:xfrm>
            <a:custGeom>
              <a:avLst/>
              <a:gdLst/>
              <a:ahLst/>
              <a:cxnLst>
                <a:cxn ang="0">
                  <a:pos x="4680" y="2871"/>
                </a:cxn>
                <a:cxn ang="0">
                  <a:pos x="4531" y="2780"/>
                </a:cxn>
                <a:cxn ang="0">
                  <a:pos x="4385" y="2691"/>
                </a:cxn>
                <a:cxn ang="0">
                  <a:pos x="4250" y="2513"/>
                </a:cxn>
                <a:cxn ang="0">
                  <a:pos x="4111" y="2362"/>
                </a:cxn>
                <a:cxn ang="0">
                  <a:pos x="3970" y="2273"/>
                </a:cxn>
                <a:cxn ang="0">
                  <a:pos x="3828" y="2170"/>
                </a:cxn>
                <a:cxn ang="0">
                  <a:pos x="3691" y="2069"/>
                </a:cxn>
                <a:cxn ang="0">
                  <a:pos x="3559" y="1944"/>
                </a:cxn>
                <a:cxn ang="0">
                  <a:pos x="3422" y="1839"/>
                </a:cxn>
                <a:cxn ang="0">
                  <a:pos x="3286" y="1762"/>
                </a:cxn>
                <a:cxn ang="0">
                  <a:pos x="3149" y="1690"/>
                </a:cxn>
                <a:cxn ang="0">
                  <a:pos x="3017" y="1625"/>
                </a:cxn>
                <a:cxn ang="0">
                  <a:pos x="2883" y="1582"/>
                </a:cxn>
                <a:cxn ang="0">
                  <a:pos x="2748" y="1529"/>
                </a:cxn>
                <a:cxn ang="0">
                  <a:pos x="2621" y="1467"/>
                </a:cxn>
                <a:cxn ang="0">
                  <a:pos x="2489" y="1421"/>
                </a:cxn>
                <a:cxn ang="0">
                  <a:pos x="2359" y="1404"/>
                </a:cxn>
                <a:cxn ang="0">
                  <a:pos x="2235" y="1368"/>
                </a:cxn>
                <a:cxn ang="0">
                  <a:pos x="2110" y="1292"/>
                </a:cxn>
                <a:cxn ang="0">
                  <a:pos x="1985" y="1217"/>
                </a:cxn>
                <a:cxn ang="0">
                  <a:pos x="1865" y="1143"/>
                </a:cxn>
                <a:cxn ang="0">
                  <a:pos x="1745" y="1071"/>
                </a:cxn>
                <a:cxn ang="0">
                  <a:pos x="1623" y="994"/>
                </a:cxn>
                <a:cxn ang="0">
                  <a:pos x="1505" y="922"/>
                </a:cxn>
                <a:cxn ang="0">
                  <a:pos x="1387" y="850"/>
                </a:cxn>
                <a:cxn ang="0">
                  <a:pos x="1272" y="778"/>
                </a:cxn>
                <a:cxn ang="0">
                  <a:pos x="1157" y="706"/>
                </a:cxn>
                <a:cxn ang="0">
                  <a:pos x="1042" y="639"/>
                </a:cxn>
                <a:cxn ang="0">
                  <a:pos x="929" y="569"/>
                </a:cxn>
                <a:cxn ang="0">
                  <a:pos x="816" y="500"/>
                </a:cxn>
                <a:cxn ang="0">
                  <a:pos x="704" y="430"/>
                </a:cxn>
                <a:cxn ang="0">
                  <a:pos x="596" y="365"/>
                </a:cxn>
                <a:cxn ang="0">
                  <a:pos x="485" y="296"/>
                </a:cxn>
                <a:cxn ang="0">
                  <a:pos x="377" y="228"/>
                </a:cxn>
                <a:cxn ang="0">
                  <a:pos x="269" y="161"/>
                </a:cxn>
                <a:cxn ang="0">
                  <a:pos x="161" y="96"/>
                </a:cxn>
                <a:cxn ang="0">
                  <a:pos x="56" y="34"/>
                </a:cxn>
              </a:cxnLst>
              <a:rect l="0" t="0" r="r" b="b"/>
              <a:pathLst>
                <a:path w="4754" h="2917">
                  <a:moveTo>
                    <a:pt x="4754" y="2917"/>
                  </a:moveTo>
                  <a:lnTo>
                    <a:pt x="4680" y="2871"/>
                  </a:lnTo>
                  <a:lnTo>
                    <a:pt x="4608" y="2823"/>
                  </a:lnTo>
                  <a:lnTo>
                    <a:pt x="4531" y="2780"/>
                  </a:lnTo>
                  <a:lnTo>
                    <a:pt x="4459" y="2734"/>
                  </a:lnTo>
                  <a:lnTo>
                    <a:pt x="4385" y="2691"/>
                  </a:lnTo>
                  <a:lnTo>
                    <a:pt x="4320" y="2604"/>
                  </a:lnTo>
                  <a:lnTo>
                    <a:pt x="4250" y="2513"/>
                  </a:lnTo>
                  <a:lnTo>
                    <a:pt x="4181" y="2441"/>
                  </a:lnTo>
                  <a:lnTo>
                    <a:pt x="4111" y="2362"/>
                  </a:lnTo>
                  <a:lnTo>
                    <a:pt x="4042" y="2314"/>
                  </a:lnTo>
                  <a:lnTo>
                    <a:pt x="3970" y="2273"/>
                  </a:lnTo>
                  <a:lnTo>
                    <a:pt x="3898" y="2228"/>
                  </a:lnTo>
                  <a:lnTo>
                    <a:pt x="3828" y="2170"/>
                  </a:lnTo>
                  <a:lnTo>
                    <a:pt x="3763" y="2112"/>
                  </a:lnTo>
                  <a:lnTo>
                    <a:pt x="3691" y="2069"/>
                  </a:lnTo>
                  <a:lnTo>
                    <a:pt x="3624" y="2012"/>
                  </a:lnTo>
                  <a:lnTo>
                    <a:pt x="3559" y="1944"/>
                  </a:lnTo>
                  <a:lnTo>
                    <a:pt x="3490" y="1894"/>
                  </a:lnTo>
                  <a:lnTo>
                    <a:pt x="3422" y="1839"/>
                  </a:lnTo>
                  <a:lnTo>
                    <a:pt x="3353" y="1793"/>
                  </a:lnTo>
                  <a:lnTo>
                    <a:pt x="3286" y="1762"/>
                  </a:lnTo>
                  <a:lnTo>
                    <a:pt x="3218" y="1721"/>
                  </a:lnTo>
                  <a:lnTo>
                    <a:pt x="3149" y="1690"/>
                  </a:lnTo>
                  <a:lnTo>
                    <a:pt x="3084" y="1656"/>
                  </a:lnTo>
                  <a:lnTo>
                    <a:pt x="3017" y="1625"/>
                  </a:lnTo>
                  <a:lnTo>
                    <a:pt x="2947" y="1601"/>
                  </a:lnTo>
                  <a:lnTo>
                    <a:pt x="2883" y="1582"/>
                  </a:lnTo>
                  <a:lnTo>
                    <a:pt x="2815" y="1563"/>
                  </a:lnTo>
                  <a:lnTo>
                    <a:pt x="2748" y="1529"/>
                  </a:lnTo>
                  <a:lnTo>
                    <a:pt x="2686" y="1493"/>
                  </a:lnTo>
                  <a:lnTo>
                    <a:pt x="2621" y="1467"/>
                  </a:lnTo>
                  <a:lnTo>
                    <a:pt x="2556" y="1448"/>
                  </a:lnTo>
                  <a:lnTo>
                    <a:pt x="2489" y="1421"/>
                  </a:lnTo>
                  <a:lnTo>
                    <a:pt x="2427" y="1402"/>
                  </a:lnTo>
                  <a:lnTo>
                    <a:pt x="2359" y="1404"/>
                  </a:lnTo>
                  <a:lnTo>
                    <a:pt x="2297" y="1402"/>
                  </a:lnTo>
                  <a:lnTo>
                    <a:pt x="2235" y="1368"/>
                  </a:lnTo>
                  <a:lnTo>
                    <a:pt x="2170" y="1332"/>
                  </a:lnTo>
                  <a:lnTo>
                    <a:pt x="2110" y="1292"/>
                  </a:lnTo>
                  <a:lnTo>
                    <a:pt x="2045" y="1253"/>
                  </a:lnTo>
                  <a:lnTo>
                    <a:pt x="1985" y="1217"/>
                  </a:lnTo>
                  <a:lnTo>
                    <a:pt x="1925" y="1179"/>
                  </a:lnTo>
                  <a:lnTo>
                    <a:pt x="1865" y="1143"/>
                  </a:lnTo>
                  <a:lnTo>
                    <a:pt x="1805" y="1104"/>
                  </a:lnTo>
                  <a:lnTo>
                    <a:pt x="1745" y="1071"/>
                  </a:lnTo>
                  <a:lnTo>
                    <a:pt x="1683" y="1032"/>
                  </a:lnTo>
                  <a:lnTo>
                    <a:pt x="1623" y="994"/>
                  </a:lnTo>
                  <a:lnTo>
                    <a:pt x="1565" y="958"/>
                  </a:lnTo>
                  <a:lnTo>
                    <a:pt x="1505" y="922"/>
                  </a:lnTo>
                  <a:lnTo>
                    <a:pt x="1447" y="886"/>
                  </a:lnTo>
                  <a:lnTo>
                    <a:pt x="1387" y="850"/>
                  </a:lnTo>
                  <a:lnTo>
                    <a:pt x="1330" y="814"/>
                  </a:lnTo>
                  <a:lnTo>
                    <a:pt x="1272" y="778"/>
                  </a:lnTo>
                  <a:lnTo>
                    <a:pt x="1215" y="744"/>
                  </a:lnTo>
                  <a:lnTo>
                    <a:pt x="1157" y="706"/>
                  </a:lnTo>
                  <a:lnTo>
                    <a:pt x="1099" y="672"/>
                  </a:lnTo>
                  <a:lnTo>
                    <a:pt x="1042" y="639"/>
                  </a:lnTo>
                  <a:lnTo>
                    <a:pt x="984" y="603"/>
                  </a:lnTo>
                  <a:lnTo>
                    <a:pt x="929" y="569"/>
                  </a:lnTo>
                  <a:lnTo>
                    <a:pt x="871" y="533"/>
                  </a:lnTo>
                  <a:lnTo>
                    <a:pt x="816" y="500"/>
                  </a:lnTo>
                  <a:lnTo>
                    <a:pt x="759" y="466"/>
                  </a:lnTo>
                  <a:lnTo>
                    <a:pt x="704" y="430"/>
                  </a:lnTo>
                  <a:lnTo>
                    <a:pt x="648" y="396"/>
                  </a:lnTo>
                  <a:lnTo>
                    <a:pt x="596" y="365"/>
                  </a:lnTo>
                  <a:lnTo>
                    <a:pt x="540" y="329"/>
                  </a:lnTo>
                  <a:lnTo>
                    <a:pt x="485" y="296"/>
                  </a:lnTo>
                  <a:lnTo>
                    <a:pt x="432" y="262"/>
                  </a:lnTo>
                  <a:lnTo>
                    <a:pt x="377" y="228"/>
                  </a:lnTo>
                  <a:lnTo>
                    <a:pt x="322" y="197"/>
                  </a:lnTo>
                  <a:lnTo>
                    <a:pt x="269" y="161"/>
                  </a:lnTo>
                  <a:lnTo>
                    <a:pt x="216" y="130"/>
                  </a:lnTo>
                  <a:lnTo>
                    <a:pt x="161" y="96"/>
                  </a:lnTo>
                  <a:lnTo>
                    <a:pt x="108" y="65"/>
                  </a:lnTo>
                  <a:lnTo>
                    <a:pt x="56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59" name="Freeform 439"/>
            <p:cNvSpPr>
              <a:spLocks noChangeAspect="1"/>
            </p:cNvSpPr>
            <p:nvPr/>
          </p:nvSpPr>
          <p:spPr bwMode="auto">
            <a:xfrm>
              <a:off x="3854" y="1573"/>
              <a:ext cx="2026" cy="1240"/>
            </a:xfrm>
            <a:custGeom>
              <a:avLst/>
              <a:gdLst/>
              <a:ahLst/>
              <a:cxnLst>
                <a:cxn ang="0">
                  <a:pos x="4682" y="2866"/>
                </a:cxn>
                <a:cxn ang="0">
                  <a:pos x="4533" y="2777"/>
                </a:cxn>
                <a:cxn ang="0">
                  <a:pos x="4387" y="2686"/>
                </a:cxn>
                <a:cxn ang="0">
                  <a:pos x="4252" y="2506"/>
                </a:cxn>
                <a:cxn ang="0">
                  <a:pos x="4111" y="2364"/>
                </a:cxn>
                <a:cxn ang="0">
                  <a:pos x="3969" y="2268"/>
                </a:cxn>
                <a:cxn ang="0">
                  <a:pos x="3830" y="2165"/>
                </a:cxn>
                <a:cxn ang="0">
                  <a:pos x="3693" y="2067"/>
                </a:cxn>
                <a:cxn ang="0">
                  <a:pos x="3556" y="1942"/>
                </a:cxn>
                <a:cxn ang="0">
                  <a:pos x="3422" y="1841"/>
                </a:cxn>
                <a:cxn ang="0">
                  <a:pos x="3287" y="1757"/>
                </a:cxn>
                <a:cxn ang="0">
                  <a:pos x="3151" y="1680"/>
                </a:cxn>
                <a:cxn ang="0">
                  <a:pos x="3016" y="1618"/>
                </a:cxn>
                <a:cxn ang="0">
                  <a:pos x="2882" y="1575"/>
                </a:cxn>
                <a:cxn ang="0">
                  <a:pos x="2750" y="1527"/>
                </a:cxn>
                <a:cxn ang="0">
                  <a:pos x="2618" y="1464"/>
                </a:cxn>
                <a:cxn ang="0">
                  <a:pos x="2488" y="1419"/>
                </a:cxn>
                <a:cxn ang="0">
                  <a:pos x="2359" y="1397"/>
                </a:cxn>
                <a:cxn ang="0">
                  <a:pos x="2234" y="1368"/>
                </a:cxn>
                <a:cxn ang="0">
                  <a:pos x="2109" y="1289"/>
                </a:cxn>
                <a:cxn ang="0">
                  <a:pos x="1984" y="1215"/>
                </a:cxn>
                <a:cxn ang="0">
                  <a:pos x="1864" y="1140"/>
                </a:cxn>
                <a:cxn ang="0">
                  <a:pos x="1742" y="1066"/>
                </a:cxn>
                <a:cxn ang="0">
                  <a:pos x="1622" y="994"/>
                </a:cxn>
                <a:cxn ang="0">
                  <a:pos x="1504" y="922"/>
                </a:cxn>
                <a:cxn ang="0">
                  <a:pos x="1387" y="850"/>
                </a:cxn>
                <a:cxn ang="0">
                  <a:pos x="1272" y="778"/>
                </a:cxn>
                <a:cxn ang="0">
                  <a:pos x="1154" y="706"/>
                </a:cxn>
                <a:cxn ang="0">
                  <a:pos x="1041" y="636"/>
                </a:cxn>
                <a:cxn ang="0">
                  <a:pos x="928" y="567"/>
                </a:cxn>
                <a:cxn ang="0">
                  <a:pos x="816" y="497"/>
                </a:cxn>
                <a:cxn ang="0">
                  <a:pos x="703" y="430"/>
                </a:cxn>
                <a:cxn ang="0">
                  <a:pos x="590" y="363"/>
                </a:cxn>
                <a:cxn ang="0">
                  <a:pos x="482" y="293"/>
                </a:cxn>
                <a:cxn ang="0">
                  <a:pos x="374" y="228"/>
                </a:cxn>
                <a:cxn ang="0">
                  <a:pos x="266" y="161"/>
                </a:cxn>
                <a:cxn ang="0">
                  <a:pos x="158" y="96"/>
                </a:cxn>
                <a:cxn ang="0">
                  <a:pos x="53" y="31"/>
                </a:cxn>
              </a:cxnLst>
              <a:rect l="0" t="0" r="r" b="b"/>
              <a:pathLst>
                <a:path w="4756" h="2912">
                  <a:moveTo>
                    <a:pt x="4756" y="2912"/>
                  </a:moveTo>
                  <a:lnTo>
                    <a:pt x="4682" y="2866"/>
                  </a:lnTo>
                  <a:lnTo>
                    <a:pt x="4605" y="2823"/>
                  </a:lnTo>
                  <a:lnTo>
                    <a:pt x="4533" y="2777"/>
                  </a:lnTo>
                  <a:lnTo>
                    <a:pt x="4459" y="2729"/>
                  </a:lnTo>
                  <a:lnTo>
                    <a:pt x="4387" y="2686"/>
                  </a:lnTo>
                  <a:lnTo>
                    <a:pt x="4317" y="2599"/>
                  </a:lnTo>
                  <a:lnTo>
                    <a:pt x="4252" y="2506"/>
                  </a:lnTo>
                  <a:lnTo>
                    <a:pt x="4180" y="2434"/>
                  </a:lnTo>
                  <a:lnTo>
                    <a:pt x="4111" y="2364"/>
                  </a:lnTo>
                  <a:lnTo>
                    <a:pt x="4041" y="2311"/>
                  </a:lnTo>
                  <a:lnTo>
                    <a:pt x="3969" y="2268"/>
                  </a:lnTo>
                  <a:lnTo>
                    <a:pt x="3899" y="2223"/>
                  </a:lnTo>
                  <a:lnTo>
                    <a:pt x="3830" y="2165"/>
                  </a:lnTo>
                  <a:lnTo>
                    <a:pt x="3763" y="2110"/>
                  </a:lnTo>
                  <a:lnTo>
                    <a:pt x="3693" y="2067"/>
                  </a:lnTo>
                  <a:lnTo>
                    <a:pt x="3623" y="2007"/>
                  </a:lnTo>
                  <a:lnTo>
                    <a:pt x="3556" y="1942"/>
                  </a:lnTo>
                  <a:lnTo>
                    <a:pt x="3489" y="1891"/>
                  </a:lnTo>
                  <a:lnTo>
                    <a:pt x="3422" y="1841"/>
                  </a:lnTo>
                  <a:lnTo>
                    <a:pt x="3352" y="1793"/>
                  </a:lnTo>
                  <a:lnTo>
                    <a:pt x="3287" y="1757"/>
                  </a:lnTo>
                  <a:lnTo>
                    <a:pt x="3218" y="1719"/>
                  </a:lnTo>
                  <a:lnTo>
                    <a:pt x="3151" y="1680"/>
                  </a:lnTo>
                  <a:lnTo>
                    <a:pt x="3081" y="1649"/>
                  </a:lnTo>
                  <a:lnTo>
                    <a:pt x="3016" y="1618"/>
                  </a:lnTo>
                  <a:lnTo>
                    <a:pt x="2949" y="1591"/>
                  </a:lnTo>
                  <a:lnTo>
                    <a:pt x="2882" y="1575"/>
                  </a:lnTo>
                  <a:lnTo>
                    <a:pt x="2815" y="1555"/>
                  </a:lnTo>
                  <a:lnTo>
                    <a:pt x="2750" y="1527"/>
                  </a:lnTo>
                  <a:lnTo>
                    <a:pt x="2685" y="1491"/>
                  </a:lnTo>
                  <a:lnTo>
                    <a:pt x="2618" y="1464"/>
                  </a:lnTo>
                  <a:lnTo>
                    <a:pt x="2556" y="1445"/>
                  </a:lnTo>
                  <a:lnTo>
                    <a:pt x="2488" y="1419"/>
                  </a:lnTo>
                  <a:lnTo>
                    <a:pt x="2426" y="1392"/>
                  </a:lnTo>
                  <a:lnTo>
                    <a:pt x="2359" y="1397"/>
                  </a:lnTo>
                  <a:lnTo>
                    <a:pt x="2296" y="1397"/>
                  </a:lnTo>
                  <a:lnTo>
                    <a:pt x="2234" y="1368"/>
                  </a:lnTo>
                  <a:lnTo>
                    <a:pt x="2169" y="1327"/>
                  </a:lnTo>
                  <a:lnTo>
                    <a:pt x="2109" y="1289"/>
                  </a:lnTo>
                  <a:lnTo>
                    <a:pt x="2044" y="1253"/>
                  </a:lnTo>
                  <a:lnTo>
                    <a:pt x="1984" y="1215"/>
                  </a:lnTo>
                  <a:lnTo>
                    <a:pt x="1924" y="1176"/>
                  </a:lnTo>
                  <a:lnTo>
                    <a:pt x="1864" y="1140"/>
                  </a:lnTo>
                  <a:lnTo>
                    <a:pt x="1802" y="1102"/>
                  </a:lnTo>
                  <a:lnTo>
                    <a:pt x="1742" y="1066"/>
                  </a:lnTo>
                  <a:lnTo>
                    <a:pt x="1682" y="1030"/>
                  </a:lnTo>
                  <a:lnTo>
                    <a:pt x="1622" y="994"/>
                  </a:lnTo>
                  <a:lnTo>
                    <a:pt x="1564" y="955"/>
                  </a:lnTo>
                  <a:lnTo>
                    <a:pt x="1504" y="922"/>
                  </a:lnTo>
                  <a:lnTo>
                    <a:pt x="1447" y="883"/>
                  </a:lnTo>
                  <a:lnTo>
                    <a:pt x="1387" y="850"/>
                  </a:lnTo>
                  <a:lnTo>
                    <a:pt x="1329" y="811"/>
                  </a:lnTo>
                  <a:lnTo>
                    <a:pt x="1272" y="778"/>
                  </a:lnTo>
                  <a:lnTo>
                    <a:pt x="1214" y="742"/>
                  </a:lnTo>
                  <a:lnTo>
                    <a:pt x="1154" y="706"/>
                  </a:lnTo>
                  <a:lnTo>
                    <a:pt x="1099" y="670"/>
                  </a:lnTo>
                  <a:lnTo>
                    <a:pt x="1041" y="636"/>
                  </a:lnTo>
                  <a:lnTo>
                    <a:pt x="981" y="600"/>
                  </a:lnTo>
                  <a:lnTo>
                    <a:pt x="928" y="567"/>
                  </a:lnTo>
                  <a:lnTo>
                    <a:pt x="871" y="533"/>
                  </a:lnTo>
                  <a:lnTo>
                    <a:pt x="816" y="497"/>
                  </a:lnTo>
                  <a:lnTo>
                    <a:pt x="758" y="463"/>
                  </a:lnTo>
                  <a:lnTo>
                    <a:pt x="703" y="430"/>
                  </a:lnTo>
                  <a:lnTo>
                    <a:pt x="648" y="396"/>
                  </a:lnTo>
                  <a:lnTo>
                    <a:pt x="590" y="363"/>
                  </a:lnTo>
                  <a:lnTo>
                    <a:pt x="537" y="329"/>
                  </a:lnTo>
                  <a:lnTo>
                    <a:pt x="482" y="293"/>
                  </a:lnTo>
                  <a:lnTo>
                    <a:pt x="429" y="262"/>
                  </a:lnTo>
                  <a:lnTo>
                    <a:pt x="374" y="228"/>
                  </a:lnTo>
                  <a:lnTo>
                    <a:pt x="321" y="194"/>
                  </a:lnTo>
                  <a:lnTo>
                    <a:pt x="266" y="161"/>
                  </a:lnTo>
                  <a:lnTo>
                    <a:pt x="213" y="130"/>
                  </a:lnTo>
                  <a:lnTo>
                    <a:pt x="158" y="96"/>
                  </a:lnTo>
                  <a:lnTo>
                    <a:pt x="108" y="62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0" name="Freeform 440"/>
            <p:cNvSpPr>
              <a:spLocks noChangeAspect="1"/>
            </p:cNvSpPr>
            <p:nvPr/>
          </p:nvSpPr>
          <p:spPr bwMode="auto">
            <a:xfrm>
              <a:off x="3865" y="1568"/>
              <a:ext cx="2025" cy="1240"/>
            </a:xfrm>
            <a:custGeom>
              <a:avLst/>
              <a:gdLst/>
              <a:ahLst/>
              <a:cxnLst>
                <a:cxn ang="0">
                  <a:pos x="4680" y="2866"/>
                </a:cxn>
                <a:cxn ang="0">
                  <a:pos x="4533" y="2775"/>
                </a:cxn>
                <a:cxn ang="0">
                  <a:pos x="4387" y="2686"/>
                </a:cxn>
                <a:cxn ang="0">
                  <a:pos x="4253" y="2494"/>
                </a:cxn>
                <a:cxn ang="0">
                  <a:pos x="4113" y="2360"/>
                </a:cxn>
                <a:cxn ang="0">
                  <a:pos x="3972" y="2266"/>
                </a:cxn>
                <a:cxn ang="0">
                  <a:pos x="3830" y="2168"/>
                </a:cxn>
                <a:cxn ang="0">
                  <a:pos x="3693" y="2067"/>
                </a:cxn>
                <a:cxn ang="0">
                  <a:pos x="3557" y="1952"/>
                </a:cxn>
                <a:cxn ang="0">
                  <a:pos x="3422" y="1851"/>
                </a:cxn>
                <a:cxn ang="0">
                  <a:pos x="3288" y="1762"/>
                </a:cxn>
                <a:cxn ang="0">
                  <a:pos x="3151" y="1688"/>
                </a:cxn>
                <a:cxn ang="0">
                  <a:pos x="3017" y="1618"/>
                </a:cxn>
                <a:cxn ang="0">
                  <a:pos x="2882" y="1565"/>
                </a:cxn>
                <a:cxn ang="0">
                  <a:pos x="2750" y="1520"/>
                </a:cxn>
                <a:cxn ang="0">
                  <a:pos x="2621" y="1465"/>
                </a:cxn>
                <a:cxn ang="0">
                  <a:pos x="2491" y="1414"/>
                </a:cxn>
                <a:cxn ang="0">
                  <a:pos x="2359" y="1395"/>
                </a:cxn>
                <a:cxn ang="0">
                  <a:pos x="2232" y="1366"/>
                </a:cxn>
                <a:cxn ang="0">
                  <a:pos x="2110" y="1292"/>
                </a:cxn>
                <a:cxn ang="0">
                  <a:pos x="1985" y="1215"/>
                </a:cxn>
                <a:cxn ang="0">
                  <a:pos x="1865" y="1141"/>
                </a:cxn>
                <a:cxn ang="0">
                  <a:pos x="1742" y="1066"/>
                </a:cxn>
                <a:cxn ang="0">
                  <a:pos x="1622" y="994"/>
                </a:cxn>
                <a:cxn ang="0">
                  <a:pos x="1505" y="922"/>
                </a:cxn>
                <a:cxn ang="0">
                  <a:pos x="1387" y="850"/>
                </a:cxn>
                <a:cxn ang="0">
                  <a:pos x="1270" y="778"/>
                </a:cxn>
                <a:cxn ang="0">
                  <a:pos x="1154" y="706"/>
                </a:cxn>
                <a:cxn ang="0">
                  <a:pos x="1039" y="637"/>
                </a:cxn>
                <a:cxn ang="0">
                  <a:pos x="929" y="567"/>
                </a:cxn>
                <a:cxn ang="0">
                  <a:pos x="811" y="500"/>
                </a:cxn>
                <a:cxn ang="0">
                  <a:pos x="703" y="430"/>
                </a:cxn>
                <a:cxn ang="0">
                  <a:pos x="591" y="363"/>
                </a:cxn>
                <a:cxn ang="0">
                  <a:pos x="480" y="298"/>
                </a:cxn>
                <a:cxn ang="0">
                  <a:pos x="375" y="231"/>
                </a:cxn>
                <a:cxn ang="0">
                  <a:pos x="264" y="166"/>
                </a:cxn>
                <a:cxn ang="0">
                  <a:pos x="159" y="99"/>
                </a:cxn>
                <a:cxn ang="0">
                  <a:pos x="53" y="34"/>
                </a:cxn>
              </a:cxnLst>
              <a:rect l="0" t="0" r="r" b="b"/>
              <a:pathLst>
                <a:path w="4757" h="2910">
                  <a:moveTo>
                    <a:pt x="4757" y="2910"/>
                  </a:moveTo>
                  <a:lnTo>
                    <a:pt x="4680" y="2866"/>
                  </a:lnTo>
                  <a:lnTo>
                    <a:pt x="4608" y="2821"/>
                  </a:lnTo>
                  <a:lnTo>
                    <a:pt x="4533" y="2775"/>
                  </a:lnTo>
                  <a:lnTo>
                    <a:pt x="4461" y="2732"/>
                  </a:lnTo>
                  <a:lnTo>
                    <a:pt x="4387" y="2686"/>
                  </a:lnTo>
                  <a:lnTo>
                    <a:pt x="4320" y="2595"/>
                  </a:lnTo>
                  <a:lnTo>
                    <a:pt x="4253" y="2494"/>
                  </a:lnTo>
                  <a:lnTo>
                    <a:pt x="4183" y="2427"/>
                  </a:lnTo>
                  <a:lnTo>
                    <a:pt x="4113" y="2360"/>
                  </a:lnTo>
                  <a:lnTo>
                    <a:pt x="4041" y="2312"/>
                  </a:lnTo>
                  <a:lnTo>
                    <a:pt x="3972" y="2266"/>
                  </a:lnTo>
                  <a:lnTo>
                    <a:pt x="3900" y="2221"/>
                  </a:lnTo>
                  <a:lnTo>
                    <a:pt x="3830" y="2168"/>
                  </a:lnTo>
                  <a:lnTo>
                    <a:pt x="3763" y="2110"/>
                  </a:lnTo>
                  <a:lnTo>
                    <a:pt x="3693" y="2067"/>
                  </a:lnTo>
                  <a:lnTo>
                    <a:pt x="3624" y="2007"/>
                  </a:lnTo>
                  <a:lnTo>
                    <a:pt x="3557" y="1952"/>
                  </a:lnTo>
                  <a:lnTo>
                    <a:pt x="3487" y="1901"/>
                  </a:lnTo>
                  <a:lnTo>
                    <a:pt x="3422" y="1851"/>
                  </a:lnTo>
                  <a:lnTo>
                    <a:pt x="3353" y="1803"/>
                  </a:lnTo>
                  <a:lnTo>
                    <a:pt x="3288" y="1762"/>
                  </a:lnTo>
                  <a:lnTo>
                    <a:pt x="3216" y="1724"/>
                  </a:lnTo>
                  <a:lnTo>
                    <a:pt x="3151" y="1688"/>
                  </a:lnTo>
                  <a:lnTo>
                    <a:pt x="3084" y="1654"/>
                  </a:lnTo>
                  <a:lnTo>
                    <a:pt x="3017" y="1618"/>
                  </a:lnTo>
                  <a:lnTo>
                    <a:pt x="2950" y="1587"/>
                  </a:lnTo>
                  <a:lnTo>
                    <a:pt x="2882" y="1565"/>
                  </a:lnTo>
                  <a:lnTo>
                    <a:pt x="2818" y="1546"/>
                  </a:lnTo>
                  <a:lnTo>
                    <a:pt x="2750" y="1520"/>
                  </a:lnTo>
                  <a:lnTo>
                    <a:pt x="2686" y="1486"/>
                  </a:lnTo>
                  <a:lnTo>
                    <a:pt x="2621" y="1465"/>
                  </a:lnTo>
                  <a:lnTo>
                    <a:pt x="2556" y="1443"/>
                  </a:lnTo>
                  <a:lnTo>
                    <a:pt x="2491" y="1414"/>
                  </a:lnTo>
                  <a:lnTo>
                    <a:pt x="2424" y="1393"/>
                  </a:lnTo>
                  <a:lnTo>
                    <a:pt x="2359" y="1395"/>
                  </a:lnTo>
                  <a:lnTo>
                    <a:pt x="2297" y="1395"/>
                  </a:lnTo>
                  <a:lnTo>
                    <a:pt x="2232" y="1366"/>
                  </a:lnTo>
                  <a:lnTo>
                    <a:pt x="2170" y="1328"/>
                  </a:lnTo>
                  <a:lnTo>
                    <a:pt x="2110" y="1292"/>
                  </a:lnTo>
                  <a:lnTo>
                    <a:pt x="2045" y="1253"/>
                  </a:lnTo>
                  <a:lnTo>
                    <a:pt x="1985" y="1215"/>
                  </a:lnTo>
                  <a:lnTo>
                    <a:pt x="1925" y="1179"/>
                  </a:lnTo>
                  <a:lnTo>
                    <a:pt x="1865" y="1141"/>
                  </a:lnTo>
                  <a:lnTo>
                    <a:pt x="1802" y="1105"/>
                  </a:lnTo>
                  <a:lnTo>
                    <a:pt x="1742" y="1066"/>
                  </a:lnTo>
                  <a:lnTo>
                    <a:pt x="1682" y="1033"/>
                  </a:lnTo>
                  <a:lnTo>
                    <a:pt x="1622" y="994"/>
                  </a:lnTo>
                  <a:lnTo>
                    <a:pt x="1565" y="958"/>
                  </a:lnTo>
                  <a:lnTo>
                    <a:pt x="1505" y="922"/>
                  </a:lnTo>
                  <a:lnTo>
                    <a:pt x="1447" y="886"/>
                  </a:lnTo>
                  <a:lnTo>
                    <a:pt x="1387" y="850"/>
                  </a:lnTo>
                  <a:lnTo>
                    <a:pt x="1327" y="814"/>
                  </a:lnTo>
                  <a:lnTo>
                    <a:pt x="1270" y="778"/>
                  </a:lnTo>
                  <a:lnTo>
                    <a:pt x="1212" y="745"/>
                  </a:lnTo>
                  <a:lnTo>
                    <a:pt x="1154" y="706"/>
                  </a:lnTo>
                  <a:lnTo>
                    <a:pt x="1099" y="673"/>
                  </a:lnTo>
                  <a:lnTo>
                    <a:pt x="1039" y="637"/>
                  </a:lnTo>
                  <a:lnTo>
                    <a:pt x="982" y="603"/>
                  </a:lnTo>
                  <a:lnTo>
                    <a:pt x="929" y="567"/>
                  </a:lnTo>
                  <a:lnTo>
                    <a:pt x="871" y="533"/>
                  </a:lnTo>
                  <a:lnTo>
                    <a:pt x="811" y="500"/>
                  </a:lnTo>
                  <a:lnTo>
                    <a:pt x="758" y="464"/>
                  </a:lnTo>
                  <a:lnTo>
                    <a:pt x="703" y="430"/>
                  </a:lnTo>
                  <a:lnTo>
                    <a:pt x="646" y="399"/>
                  </a:lnTo>
                  <a:lnTo>
                    <a:pt x="591" y="363"/>
                  </a:lnTo>
                  <a:lnTo>
                    <a:pt x="535" y="329"/>
                  </a:lnTo>
                  <a:lnTo>
                    <a:pt x="480" y="298"/>
                  </a:lnTo>
                  <a:lnTo>
                    <a:pt x="427" y="262"/>
                  </a:lnTo>
                  <a:lnTo>
                    <a:pt x="375" y="231"/>
                  </a:lnTo>
                  <a:lnTo>
                    <a:pt x="319" y="197"/>
                  </a:lnTo>
                  <a:lnTo>
                    <a:pt x="264" y="166"/>
                  </a:lnTo>
                  <a:lnTo>
                    <a:pt x="214" y="130"/>
                  </a:lnTo>
                  <a:lnTo>
                    <a:pt x="159" y="99"/>
                  </a:lnTo>
                  <a:lnTo>
                    <a:pt x="108" y="68"/>
                  </a:lnTo>
                  <a:lnTo>
                    <a:pt x="53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1" name="Freeform 441"/>
            <p:cNvSpPr>
              <a:spLocks noChangeAspect="1"/>
            </p:cNvSpPr>
            <p:nvPr/>
          </p:nvSpPr>
          <p:spPr bwMode="auto">
            <a:xfrm>
              <a:off x="4882" y="2155"/>
              <a:ext cx="1020" cy="648"/>
            </a:xfrm>
            <a:custGeom>
              <a:avLst/>
              <a:gdLst/>
              <a:ahLst/>
              <a:cxnLst>
                <a:cxn ang="0">
                  <a:pos x="2393" y="1520"/>
                </a:cxn>
                <a:cxn ang="0">
                  <a:pos x="2321" y="1476"/>
                </a:cxn>
                <a:cxn ang="0">
                  <a:pos x="2246" y="1431"/>
                </a:cxn>
                <a:cxn ang="0">
                  <a:pos x="2172" y="1385"/>
                </a:cxn>
                <a:cxn ang="0">
                  <a:pos x="2100" y="1342"/>
                </a:cxn>
                <a:cxn ang="0">
                  <a:pos x="2028" y="1296"/>
                </a:cxn>
                <a:cxn ang="0">
                  <a:pos x="1958" y="1203"/>
                </a:cxn>
                <a:cxn ang="0">
                  <a:pos x="1891" y="1099"/>
                </a:cxn>
                <a:cxn ang="0">
                  <a:pos x="1824" y="1030"/>
                </a:cxn>
                <a:cxn ang="0">
                  <a:pos x="1752" y="967"/>
                </a:cxn>
                <a:cxn ang="0">
                  <a:pos x="1682" y="917"/>
                </a:cxn>
                <a:cxn ang="0">
                  <a:pos x="1610" y="879"/>
                </a:cxn>
                <a:cxn ang="0">
                  <a:pos x="1538" y="835"/>
                </a:cxn>
                <a:cxn ang="0">
                  <a:pos x="1469" y="778"/>
                </a:cxn>
                <a:cxn ang="0">
                  <a:pos x="1404" y="723"/>
                </a:cxn>
                <a:cxn ang="0">
                  <a:pos x="1332" y="677"/>
                </a:cxn>
                <a:cxn ang="0">
                  <a:pos x="1265" y="624"/>
                </a:cxn>
                <a:cxn ang="0">
                  <a:pos x="1195" y="574"/>
                </a:cxn>
                <a:cxn ang="0">
                  <a:pos x="1125" y="523"/>
                </a:cxn>
                <a:cxn ang="0">
                  <a:pos x="1061" y="473"/>
                </a:cxn>
                <a:cxn ang="0">
                  <a:pos x="991" y="425"/>
                </a:cxn>
                <a:cxn ang="0">
                  <a:pos x="924" y="379"/>
                </a:cxn>
                <a:cxn ang="0">
                  <a:pos x="854" y="339"/>
                </a:cxn>
                <a:cxn ang="0">
                  <a:pos x="789" y="305"/>
                </a:cxn>
                <a:cxn ang="0">
                  <a:pos x="722" y="269"/>
                </a:cxn>
                <a:cxn ang="0">
                  <a:pos x="658" y="233"/>
                </a:cxn>
                <a:cxn ang="0">
                  <a:pos x="590" y="195"/>
                </a:cxn>
                <a:cxn ang="0">
                  <a:pos x="521" y="168"/>
                </a:cxn>
                <a:cxn ang="0">
                  <a:pos x="456" y="151"/>
                </a:cxn>
                <a:cxn ang="0">
                  <a:pos x="389" y="123"/>
                </a:cxn>
                <a:cxn ang="0">
                  <a:pos x="324" y="94"/>
                </a:cxn>
                <a:cxn ang="0">
                  <a:pos x="259" y="77"/>
                </a:cxn>
                <a:cxn ang="0">
                  <a:pos x="192" y="53"/>
                </a:cxn>
                <a:cxn ang="0">
                  <a:pos x="130" y="22"/>
                </a:cxn>
                <a:cxn ang="0">
                  <a:pos x="62" y="0"/>
                </a:cxn>
                <a:cxn ang="0">
                  <a:pos x="0" y="5"/>
                </a:cxn>
              </a:cxnLst>
              <a:rect l="0" t="0" r="r" b="b"/>
              <a:pathLst>
                <a:path w="2393" h="1520">
                  <a:moveTo>
                    <a:pt x="2393" y="1520"/>
                  </a:moveTo>
                  <a:lnTo>
                    <a:pt x="2321" y="1476"/>
                  </a:lnTo>
                  <a:lnTo>
                    <a:pt x="2246" y="1431"/>
                  </a:lnTo>
                  <a:lnTo>
                    <a:pt x="2172" y="1385"/>
                  </a:lnTo>
                  <a:lnTo>
                    <a:pt x="2100" y="1342"/>
                  </a:lnTo>
                  <a:lnTo>
                    <a:pt x="2028" y="1296"/>
                  </a:lnTo>
                  <a:lnTo>
                    <a:pt x="1958" y="1203"/>
                  </a:lnTo>
                  <a:lnTo>
                    <a:pt x="1891" y="1099"/>
                  </a:lnTo>
                  <a:lnTo>
                    <a:pt x="1824" y="1030"/>
                  </a:lnTo>
                  <a:lnTo>
                    <a:pt x="1752" y="967"/>
                  </a:lnTo>
                  <a:lnTo>
                    <a:pt x="1682" y="917"/>
                  </a:lnTo>
                  <a:lnTo>
                    <a:pt x="1610" y="879"/>
                  </a:lnTo>
                  <a:lnTo>
                    <a:pt x="1538" y="835"/>
                  </a:lnTo>
                  <a:lnTo>
                    <a:pt x="1469" y="778"/>
                  </a:lnTo>
                  <a:lnTo>
                    <a:pt x="1404" y="723"/>
                  </a:lnTo>
                  <a:lnTo>
                    <a:pt x="1332" y="677"/>
                  </a:lnTo>
                  <a:lnTo>
                    <a:pt x="1265" y="624"/>
                  </a:lnTo>
                  <a:lnTo>
                    <a:pt x="1195" y="574"/>
                  </a:lnTo>
                  <a:lnTo>
                    <a:pt x="1125" y="523"/>
                  </a:lnTo>
                  <a:lnTo>
                    <a:pt x="1061" y="473"/>
                  </a:lnTo>
                  <a:lnTo>
                    <a:pt x="991" y="425"/>
                  </a:lnTo>
                  <a:lnTo>
                    <a:pt x="924" y="379"/>
                  </a:lnTo>
                  <a:lnTo>
                    <a:pt x="854" y="339"/>
                  </a:lnTo>
                  <a:lnTo>
                    <a:pt x="789" y="305"/>
                  </a:lnTo>
                  <a:lnTo>
                    <a:pt x="722" y="269"/>
                  </a:lnTo>
                  <a:lnTo>
                    <a:pt x="658" y="233"/>
                  </a:lnTo>
                  <a:lnTo>
                    <a:pt x="590" y="195"/>
                  </a:lnTo>
                  <a:lnTo>
                    <a:pt x="521" y="168"/>
                  </a:lnTo>
                  <a:lnTo>
                    <a:pt x="456" y="151"/>
                  </a:lnTo>
                  <a:lnTo>
                    <a:pt x="389" y="123"/>
                  </a:lnTo>
                  <a:lnTo>
                    <a:pt x="324" y="94"/>
                  </a:lnTo>
                  <a:lnTo>
                    <a:pt x="259" y="77"/>
                  </a:lnTo>
                  <a:lnTo>
                    <a:pt x="192" y="53"/>
                  </a:lnTo>
                  <a:lnTo>
                    <a:pt x="130" y="22"/>
                  </a:lnTo>
                  <a:lnTo>
                    <a:pt x="62" y="0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2" name="Freeform 442"/>
            <p:cNvSpPr>
              <a:spLocks noChangeAspect="1"/>
            </p:cNvSpPr>
            <p:nvPr/>
          </p:nvSpPr>
          <p:spPr bwMode="auto">
            <a:xfrm>
              <a:off x="3876" y="1567"/>
              <a:ext cx="977" cy="591"/>
            </a:xfrm>
            <a:custGeom>
              <a:avLst/>
              <a:gdLst/>
              <a:ahLst/>
              <a:cxnLst>
                <a:cxn ang="0">
                  <a:pos x="2296" y="1389"/>
                </a:cxn>
                <a:cxn ang="0">
                  <a:pos x="2231" y="1361"/>
                </a:cxn>
                <a:cxn ang="0">
                  <a:pos x="2169" y="1325"/>
                </a:cxn>
                <a:cxn ang="0">
                  <a:pos x="2109" y="1286"/>
                </a:cxn>
                <a:cxn ang="0">
                  <a:pos x="2047" y="1250"/>
                </a:cxn>
                <a:cxn ang="0">
                  <a:pos x="1984" y="1212"/>
                </a:cxn>
                <a:cxn ang="0">
                  <a:pos x="1924" y="1173"/>
                </a:cxn>
                <a:cxn ang="0">
                  <a:pos x="1864" y="1137"/>
                </a:cxn>
                <a:cxn ang="0">
                  <a:pos x="1802" y="1099"/>
                </a:cxn>
                <a:cxn ang="0">
                  <a:pos x="1742" y="1063"/>
                </a:cxn>
                <a:cxn ang="0">
                  <a:pos x="1682" y="1027"/>
                </a:cxn>
                <a:cxn ang="0">
                  <a:pos x="1622" y="991"/>
                </a:cxn>
                <a:cxn ang="0">
                  <a:pos x="1564" y="953"/>
                </a:cxn>
                <a:cxn ang="0">
                  <a:pos x="1504" y="919"/>
                </a:cxn>
                <a:cxn ang="0">
                  <a:pos x="1444" y="881"/>
                </a:cxn>
                <a:cxn ang="0">
                  <a:pos x="1384" y="847"/>
                </a:cxn>
                <a:cxn ang="0">
                  <a:pos x="1327" y="809"/>
                </a:cxn>
                <a:cxn ang="0">
                  <a:pos x="1269" y="775"/>
                </a:cxn>
                <a:cxn ang="0">
                  <a:pos x="1211" y="739"/>
                </a:cxn>
                <a:cxn ang="0">
                  <a:pos x="1154" y="703"/>
                </a:cxn>
                <a:cxn ang="0">
                  <a:pos x="1096" y="667"/>
                </a:cxn>
                <a:cxn ang="0">
                  <a:pos x="1039" y="633"/>
                </a:cxn>
                <a:cxn ang="0">
                  <a:pos x="981" y="597"/>
                </a:cxn>
                <a:cxn ang="0">
                  <a:pos x="923" y="564"/>
                </a:cxn>
                <a:cxn ang="0">
                  <a:pos x="868" y="530"/>
                </a:cxn>
                <a:cxn ang="0">
                  <a:pos x="811" y="494"/>
                </a:cxn>
                <a:cxn ang="0">
                  <a:pos x="758" y="461"/>
                </a:cxn>
                <a:cxn ang="0">
                  <a:pos x="703" y="427"/>
                </a:cxn>
                <a:cxn ang="0">
                  <a:pos x="645" y="393"/>
                </a:cxn>
                <a:cxn ang="0">
                  <a:pos x="590" y="360"/>
                </a:cxn>
                <a:cxn ang="0">
                  <a:pos x="535" y="324"/>
                </a:cxn>
                <a:cxn ang="0">
                  <a:pos x="480" y="293"/>
                </a:cxn>
                <a:cxn ang="0">
                  <a:pos x="424" y="259"/>
                </a:cxn>
                <a:cxn ang="0">
                  <a:pos x="372" y="228"/>
                </a:cxn>
                <a:cxn ang="0">
                  <a:pos x="319" y="192"/>
                </a:cxn>
                <a:cxn ang="0">
                  <a:pos x="264" y="160"/>
                </a:cxn>
                <a:cxn ang="0">
                  <a:pos x="208" y="129"/>
                </a:cxn>
                <a:cxn ang="0">
                  <a:pos x="158" y="93"/>
                </a:cxn>
                <a:cxn ang="0">
                  <a:pos x="103" y="62"/>
                </a:cxn>
                <a:cxn ang="0">
                  <a:pos x="52" y="31"/>
                </a:cxn>
                <a:cxn ang="0">
                  <a:pos x="0" y="0"/>
                </a:cxn>
              </a:cxnLst>
              <a:rect l="0" t="0" r="r" b="b"/>
              <a:pathLst>
                <a:path w="2296" h="1389">
                  <a:moveTo>
                    <a:pt x="2296" y="1389"/>
                  </a:moveTo>
                  <a:lnTo>
                    <a:pt x="2231" y="1361"/>
                  </a:lnTo>
                  <a:lnTo>
                    <a:pt x="2169" y="1325"/>
                  </a:lnTo>
                  <a:lnTo>
                    <a:pt x="2109" y="1286"/>
                  </a:lnTo>
                  <a:lnTo>
                    <a:pt x="2047" y="1250"/>
                  </a:lnTo>
                  <a:lnTo>
                    <a:pt x="1984" y="1212"/>
                  </a:lnTo>
                  <a:lnTo>
                    <a:pt x="1924" y="1173"/>
                  </a:lnTo>
                  <a:lnTo>
                    <a:pt x="1864" y="1137"/>
                  </a:lnTo>
                  <a:lnTo>
                    <a:pt x="1802" y="1099"/>
                  </a:lnTo>
                  <a:lnTo>
                    <a:pt x="1742" y="1063"/>
                  </a:lnTo>
                  <a:lnTo>
                    <a:pt x="1682" y="1027"/>
                  </a:lnTo>
                  <a:lnTo>
                    <a:pt x="1622" y="991"/>
                  </a:lnTo>
                  <a:lnTo>
                    <a:pt x="1564" y="953"/>
                  </a:lnTo>
                  <a:lnTo>
                    <a:pt x="1504" y="919"/>
                  </a:lnTo>
                  <a:lnTo>
                    <a:pt x="1444" y="881"/>
                  </a:lnTo>
                  <a:lnTo>
                    <a:pt x="1384" y="847"/>
                  </a:lnTo>
                  <a:lnTo>
                    <a:pt x="1327" y="809"/>
                  </a:lnTo>
                  <a:lnTo>
                    <a:pt x="1269" y="775"/>
                  </a:lnTo>
                  <a:lnTo>
                    <a:pt x="1211" y="739"/>
                  </a:lnTo>
                  <a:lnTo>
                    <a:pt x="1154" y="703"/>
                  </a:lnTo>
                  <a:lnTo>
                    <a:pt x="1096" y="667"/>
                  </a:lnTo>
                  <a:lnTo>
                    <a:pt x="1039" y="633"/>
                  </a:lnTo>
                  <a:lnTo>
                    <a:pt x="981" y="597"/>
                  </a:lnTo>
                  <a:lnTo>
                    <a:pt x="923" y="564"/>
                  </a:lnTo>
                  <a:lnTo>
                    <a:pt x="868" y="530"/>
                  </a:lnTo>
                  <a:lnTo>
                    <a:pt x="811" y="494"/>
                  </a:lnTo>
                  <a:lnTo>
                    <a:pt x="758" y="461"/>
                  </a:lnTo>
                  <a:lnTo>
                    <a:pt x="703" y="427"/>
                  </a:lnTo>
                  <a:lnTo>
                    <a:pt x="645" y="393"/>
                  </a:lnTo>
                  <a:lnTo>
                    <a:pt x="590" y="360"/>
                  </a:lnTo>
                  <a:lnTo>
                    <a:pt x="535" y="324"/>
                  </a:lnTo>
                  <a:lnTo>
                    <a:pt x="480" y="293"/>
                  </a:lnTo>
                  <a:lnTo>
                    <a:pt x="424" y="259"/>
                  </a:lnTo>
                  <a:lnTo>
                    <a:pt x="372" y="228"/>
                  </a:lnTo>
                  <a:lnTo>
                    <a:pt x="319" y="192"/>
                  </a:lnTo>
                  <a:lnTo>
                    <a:pt x="264" y="160"/>
                  </a:lnTo>
                  <a:lnTo>
                    <a:pt x="208" y="129"/>
                  </a:lnTo>
                  <a:lnTo>
                    <a:pt x="158" y="93"/>
                  </a:lnTo>
                  <a:lnTo>
                    <a:pt x="103" y="62"/>
                  </a:lnTo>
                  <a:lnTo>
                    <a:pt x="52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3" name="Freeform 443"/>
            <p:cNvSpPr>
              <a:spLocks noChangeAspect="1"/>
            </p:cNvSpPr>
            <p:nvPr/>
          </p:nvSpPr>
          <p:spPr bwMode="auto">
            <a:xfrm>
              <a:off x="4893" y="2150"/>
              <a:ext cx="1022" cy="649"/>
            </a:xfrm>
            <a:custGeom>
              <a:avLst/>
              <a:gdLst/>
              <a:ahLst/>
              <a:cxnLst>
                <a:cxn ang="0">
                  <a:pos x="2395" y="1524"/>
                </a:cxn>
                <a:cxn ang="0">
                  <a:pos x="2321" y="1476"/>
                </a:cxn>
                <a:cxn ang="0">
                  <a:pos x="2247" y="1431"/>
                </a:cxn>
                <a:cxn ang="0">
                  <a:pos x="2175" y="1387"/>
                </a:cxn>
                <a:cxn ang="0">
                  <a:pos x="2100" y="1342"/>
                </a:cxn>
                <a:cxn ang="0">
                  <a:pos x="2028" y="1299"/>
                </a:cxn>
                <a:cxn ang="0">
                  <a:pos x="1959" y="1200"/>
                </a:cxn>
                <a:cxn ang="0">
                  <a:pos x="1891" y="1097"/>
                </a:cxn>
                <a:cxn ang="0">
                  <a:pos x="1822" y="1027"/>
                </a:cxn>
                <a:cxn ang="0">
                  <a:pos x="1755" y="965"/>
                </a:cxn>
                <a:cxn ang="0">
                  <a:pos x="1683" y="919"/>
                </a:cxn>
                <a:cxn ang="0">
                  <a:pos x="1611" y="879"/>
                </a:cxn>
                <a:cxn ang="0">
                  <a:pos x="1541" y="835"/>
                </a:cxn>
                <a:cxn ang="0">
                  <a:pos x="1471" y="778"/>
                </a:cxn>
                <a:cxn ang="0">
                  <a:pos x="1402" y="723"/>
                </a:cxn>
                <a:cxn ang="0">
                  <a:pos x="1332" y="677"/>
                </a:cxn>
                <a:cxn ang="0">
                  <a:pos x="1265" y="629"/>
                </a:cxn>
                <a:cxn ang="0">
                  <a:pos x="1195" y="586"/>
                </a:cxn>
                <a:cxn ang="0">
                  <a:pos x="1126" y="535"/>
                </a:cxn>
                <a:cxn ang="0">
                  <a:pos x="1061" y="480"/>
                </a:cxn>
                <a:cxn ang="0">
                  <a:pos x="991" y="435"/>
                </a:cxn>
                <a:cxn ang="0">
                  <a:pos x="924" y="387"/>
                </a:cxn>
                <a:cxn ang="0">
                  <a:pos x="857" y="348"/>
                </a:cxn>
                <a:cxn ang="0">
                  <a:pos x="790" y="315"/>
                </a:cxn>
                <a:cxn ang="0">
                  <a:pos x="723" y="276"/>
                </a:cxn>
                <a:cxn ang="0">
                  <a:pos x="658" y="235"/>
                </a:cxn>
                <a:cxn ang="0">
                  <a:pos x="591" y="197"/>
                </a:cxn>
                <a:cxn ang="0">
                  <a:pos x="524" y="168"/>
                </a:cxn>
                <a:cxn ang="0">
                  <a:pos x="459" y="147"/>
                </a:cxn>
                <a:cxn ang="0">
                  <a:pos x="392" y="118"/>
                </a:cxn>
                <a:cxn ang="0">
                  <a:pos x="324" y="91"/>
                </a:cxn>
                <a:cxn ang="0">
                  <a:pos x="260" y="77"/>
                </a:cxn>
                <a:cxn ang="0">
                  <a:pos x="192" y="55"/>
                </a:cxn>
                <a:cxn ang="0">
                  <a:pos x="130" y="24"/>
                </a:cxn>
                <a:cxn ang="0">
                  <a:pos x="65" y="0"/>
                </a:cxn>
                <a:cxn ang="0">
                  <a:pos x="0" y="5"/>
                </a:cxn>
              </a:cxnLst>
              <a:rect l="0" t="0" r="r" b="b"/>
              <a:pathLst>
                <a:path w="2395" h="1524">
                  <a:moveTo>
                    <a:pt x="2395" y="1524"/>
                  </a:moveTo>
                  <a:lnTo>
                    <a:pt x="2321" y="1476"/>
                  </a:lnTo>
                  <a:lnTo>
                    <a:pt x="2247" y="1431"/>
                  </a:lnTo>
                  <a:lnTo>
                    <a:pt x="2175" y="1387"/>
                  </a:lnTo>
                  <a:lnTo>
                    <a:pt x="2100" y="1342"/>
                  </a:lnTo>
                  <a:lnTo>
                    <a:pt x="2028" y="1299"/>
                  </a:lnTo>
                  <a:lnTo>
                    <a:pt x="1959" y="1200"/>
                  </a:lnTo>
                  <a:lnTo>
                    <a:pt x="1891" y="1097"/>
                  </a:lnTo>
                  <a:lnTo>
                    <a:pt x="1822" y="1027"/>
                  </a:lnTo>
                  <a:lnTo>
                    <a:pt x="1755" y="965"/>
                  </a:lnTo>
                  <a:lnTo>
                    <a:pt x="1683" y="919"/>
                  </a:lnTo>
                  <a:lnTo>
                    <a:pt x="1611" y="879"/>
                  </a:lnTo>
                  <a:lnTo>
                    <a:pt x="1541" y="835"/>
                  </a:lnTo>
                  <a:lnTo>
                    <a:pt x="1471" y="778"/>
                  </a:lnTo>
                  <a:lnTo>
                    <a:pt x="1402" y="723"/>
                  </a:lnTo>
                  <a:lnTo>
                    <a:pt x="1332" y="677"/>
                  </a:lnTo>
                  <a:lnTo>
                    <a:pt x="1265" y="629"/>
                  </a:lnTo>
                  <a:lnTo>
                    <a:pt x="1195" y="586"/>
                  </a:lnTo>
                  <a:lnTo>
                    <a:pt x="1126" y="535"/>
                  </a:lnTo>
                  <a:lnTo>
                    <a:pt x="1061" y="480"/>
                  </a:lnTo>
                  <a:lnTo>
                    <a:pt x="991" y="435"/>
                  </a:lnTo>
                  <a:lnTo>
                    <a:pt x="924" y="387"/>
                  </a:lnTo>
                  <a:lnTo>
                    <a:pt x="857" y="348"/>
                  </a:lnTo>
                  <a:lnTo>
                    <a:pt x="790" y="315"/>
                  </a:lnTo>
                  <a:lnTo>
                    <a:pt x="723" y="276"/>
                  </a:lnTo>
                  <a:lnTo>
                    <a:pt x="658" y="235"/>
                  </a:lnTo>
                  <a:lnTo>
                    <a:pt x="591" y="197"/>
                  </a:lnTo>
                  <a:lnTo>
                    <a:pt x="524" y="168"/>
                  </a:lnTo>
                  <a:lnTo>
                    <a:pt x="459" y="147"/>
                  </a:lnTo>
                  <a:lnTo>
                    <a:pt x="392" y="118"/>
                  </a:lnTo>
                  <a:lnTo>
                    <a:pt x="324" y="91"/>
                  </a:lnTo>
                  <a:lnTo>
                    <a:pt x="260" y="77"/>
                  </a:lnTo>
                  <a:lnTo>
                    <a:pt x="192" y="55"/>
                  </a:lnTo>
                  <a:lnTo>
                    <a:pt x="130" y="24"/>
                  </a:lnTo>
                  <a:lnTo>
                    <a:pt x="65" y="0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4" name="Freeform 444"/>
            <p:cNvSpPr>
              <a:spLocks noChangeAspect="1"/>
            </p:cNvSpPr>
            <p:nvPr/>
          </p:nvSpPr>
          <p:spPr bwMode="auto">
            <a:xfrm>
              <a:off x="3885" y="1562"/>
              <a:ext cx="980" cy="592"/>
            </a:xfrm>
            <a:custGeom>
              <a:avLst/>
              <a:gdLst/>
              <a:ahLst/>
              <a:cxnLst>
                <a:cxn ang="0">
                  <a:pos x="2299" y="1390"/>
                </a:cxn>
                <a:cxn ang="0">
                  <a:pos x="2237" y="1363"/>
                </a:cxn>
                <a:cxn ang="0">
                  <a:pos x="2177" y="1325"/>
                </a:cxn>
                <a:cxn ang="0">
                  <a:pos x="2112" y="1289"/>
                </a:cxn>
                <a:cxn ang="0">
                  <a:pos x="2052" y="1251"/>
                </a:cxn>
                <a:cxn ang="0">
                  <a:pos x="1990" y="1212"/>
                </a:cxn>
                <a:cxn ang="0">
                  <a:pos x="1927" y="1176"/>
                </a:cxn>
                <a:cxn ang="0">
                  <a:pos x="1867" y="1138"/>
                </a:cxn>
                <a:cxn ang="0">
                  <a:pos x="1807" y="1102"/>
                </a:cxn>
                <a:cxn ang="0">
                  <a:pos x="1747" y="1063"/>
                </a:cxn>
                <a:cxn ang="0">
                  <a:pos x="1687" y="1025"/>
                </a:cxn>
                <a:cxn ang="0">
                  <a:pos x="1627" y="991"/>
                </a:cxn>
                <a:cxn ang="0">
                  <a:pos x="1567" y="953"/>
                </a:cxn>
                <a:cxn ang="0">
                  <a:pos x="1507" y="919"/>
                </a:cxn>
                <a:cxn ang="0">
                  <a:pos x="1450" y="881"/>
                </a:cxn>
                <a:cxn ang="0">
                  <a:pos x="1390" y="847"/>
                </a:cxn>
                <a:cxn ang="0">
                  <a:pos x="1332" y="809"/>
                </a:cxn>
                <a:cxn ang="0">
                  <a:pos x="1274" y="775"/>
                </a:cxn>
                <a:cxn ang="0">
                  <a:pos x="1217" y="742"/>
                </a:cxn>
                <a:cxn ang="0">
                  <a:pos x="1159" y="706"/>
                </a:cxn>
                <a:cxn ang="0">
                  <a:pos x="1102" y="670"/>
                </a:cxn>
                <a:cxn ang="0">
                  <a:pos x="1044" y="634"/>
                </a:cxn>
                <a:cxn ang="0">
                  <a:pos x="986" y="600"/>
                </a:cxn>
                <a:cxn ang="0">
                  <a:pos x="929" y="564"/>
                </a:cxn>
                <a:cxn ang="0">
                  <a:pos x="874" y="531"/>
                </a:cxn>
                <a:cxn ang="0">
                  <a:pos x="816" y="497"/>
                </a:cxn>
                <a:cxn ang="0">
                  <a:pos x="763" y="463"/>
                </a:cxn>
                <a:cxn ang="0">
                  <a:pos x="703" y="430"/>
                </a:cxn>
                <a:cxn ang="0">
                  <a:pos x="648" y="396"/>
                </a:cxn>
                <a:cxn ang="0">
                  <a:pos x="595" y="360"/>
                </a:cxn>
                <a:cxn ang="0">
                  <a:pos x="540" y="329"/>
                </a:cxn>
                <a:cxn ang="0">
                  <a:pos x="485" y="293"/>
                </a:cxn>
                <a:cxn ang="0">
                  <a:pos x="430" y="262"/>
                </a:cxn>
                <a:cxn ang="0">
                  <a:pos x="377" y="228"/>
                </a:cxn>
                <a:cxn ang="0">
                  <a:pos x="322" y="197"/>
                </a:cxn>
                <a:cxn ang="0">
                  <a:pos x="269" y="161"/>
                </a:cxn>
                <a:cxn ang="0">
                  <a:pos x="214" y="130"/>
                </a:cxn>
                <a:cxn ang="0">
                  <a:pos x="163" y="98"/>
                </a:cxn>
                <a:cxn ang="0">
                  <a:pos x="108" y="65"/>
                </a:cxn>
                <a:cxn ang="0">
                  <a:pos x="55" y="31"/>
                </a:cxn>
                <a:cxn ang="0">
                  <a:pos x="0" y="0"/>
                </a:cxn>
              </a:cxnLst>
              <a:rect l="0" t="0" r="r" b="b"/>
              <a:pathLst>
                <a:path w="2299" h="1390">
                  <a:moveTo>
                    <a:pt x="2299" y="1390"/>
                  </a:moveTo>
                  <a:lnTo>
                    <a:pt x="2237" y="1363"/>
                  </a:lnTo>
                  <a:lnTo>
                    <a:pt x="2177" y="1325"/>
                  </a:lnTo>
                  <a:lnTo>
                    <a:pt x="2112" y="1289"/>
                  </a:lnTo>
                  <a:lnTo>
                    <a:pt x="2052" y="1251"/>
                  </a:lnTo>
                  <a:lnTo>
                    <a:pt x="1990" y="1212"/>
                  </a:lnTo>
                  <a:lnTo>
                    <a:pt x="1927" y="1176"/>
                  </a:lnTo>
                  <a:lnTo>
                    <a:pt x="1867" y="1138"/>
                  </a:lnTo>
                  <a:lnTo>
                    <a:pt x="1807" y="1102"/>
                  </a:lnTo>
                  <a:lnTo>
                    <a:pt x="1747" y="1063"/>
                  </a:lnTo>
                  <a:lnTo>
                    <a:pt x="1687" y="1025"/>
                  </a:lnTo>
                  <a:lnTo>
                    <a:pt x="1627" y="991"/>
                  </a:lnTo>
                  <a:lnTo>
                    <a:pt x="1567" y="953"/>
                  </a:lnTo>
                  <a:lnTo>
                    <a:pt x="1507" y="919"/>
                  </a:lnTo>
                  <a:lnTo>
                    <a:pt x="1450" y="881"/>
                  </a:lnTo>
                  <a:lnTo>
                    <a:pt x="1390" y="847"/>
                  </a:lnTo>
                  <a:lnTo>
                    <a:pt x="1332" y="809"/>
                  </a:lnTo>
                  <a:lnTo>
                    <a:pt x="1274" y="775"/>
                  </a:lnTo>
                  <a:lnTo>
                    <a:pt x="1217" y="742"/>
                  </a:lnTo>
                  <a:lnTo>
                    <a:pt x="1159" y="706"/>
                  </a:lnTo>
                  <a:lnTo>
                    <a:pt x="1102" y="670"/>
                  </a:lnTo>
                  <a:lnTo>
                    <a:pt x="1044" y="634"/>
                  </a:lnTo>
                  <a:lnTo>
                    <a:pt x="986" y="600"/>
                  </a:lnTo>
                  <a:lnTo>
                    <a:pt x="929" y="564"/>
                  </a:lnTo>
                  <a:lnTo>
                    <a:pt x="874" y="531"/>
                  </a:lnTo>
                  <a:lnTo>
                    <a:pt x="816" y="497"/>
                  </a:lnTo>
                  <a:lnTo>
                    <a:pt x="763" y="463"/>
                  </a:lnTo>
                  <a:lnTo>
                    <a:pt x="703" y="430"/>
                  </a:lnTo>
                  <a:lnTo>
                    <a:pt x="648" y="396"/>
                  </a:lnTo>
                  <a:lnTo>
                    <a:pt x="595" y="360"/>
                  </a:lnTo>
                  <a:lnTo>
                    <a:pt x="540" y="329"/>
                  </a:lnTo>
                  <a:lnTo>
                    <a:pt x="485" y="293"/>
                  </a:lnTo>
                  <a:lnTo>
                    <a:pt x="430" y="262"/>
                  </a:lnTo>
                  <a:lnTo>
                    <a:pt x="377" y="228"/>
                  </a:lnTo>
                  <a:lnTo>
                    <a:pt x="322" y="197"/>
                  </a:lnTo>
                  <a:lnTo>
                    <a:pt x="269" y="161"/>
                  </a:lnTo>
                  <a:lnTo>
                    <a:pt x="214" y="130"/>
                  </a:lnTo>
                  <a:lnTo>
                    <a:pt x="163" y="98"/>
                  </a:lnTo>
                  <a:lnTo>
                    <a:pt x="108" y="65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5" name="Freeform 445"/>
            <p:cNvSpPr>
              <a:spLocks noChangeAspect="1"/>
            </p:cNvSpPr>
            <p:nvPr/>
          </p:nvSpPr>
          <p:spPr bwMode="auto">
            <a:xfrm>
              <a:off x="4905" y="2146"/>
              <a:ext cx="1021" cy="648"/>
            </a:xfrm>
            <a:custGeom>
              <a:avLst/>
              <a:gdLst/>
              <a:ahLst/>
              <a:cxnLst>
                <a:cxn ang="0">
                  <a:pos x="2395" y="1521"/>
                </a:cxn>
                <a:cxn ang="0">
                  <a:pos x="2320" y="1476"/>
                </a:cxn>
                <a:cxn ang="0">
                  <a:pos x="2248" y="1430"/>
                </a:cxn>
                <a:cxn ang="0">
                  <a:pos x="2174" y="1387"/>
                </a:cxn>
                <a:cxn ang="0">
                  <a:pos x="2102" y="1339"/>
                </a:cxn>
                <a:cxn ang="0">
                  <a:pos x="2028" y="1296"/>
                </a:cxn>
                <a:cxn ang="0">
                  <a:pos x="1960" y="1197"/>
                </a:cxn>
                <a:cxn ang="0">
                  <a:pos x="1893" y="1092"/>
                </a:cxn>
                <a:cxn ang="0">
                  <a:pos x="1826" y="1022"/>
                </a:cxn>
                <a:cxn ang="0">
                  <a:pos x="1754" y="964"/>
                </a:cxn>
                <a:cxn ang="0">
                  <a:pos x="1682" y="921"/>
                </a:cxn>
                <a:cxn ang="0">
                  <a:pos x="1612" y="876"/>
                </a:cxn>
                <a:cxn ang="0">
                  <a:pos x="1540" y="832"/>
                </a:cxn>
                <a:cxn ang="0">
                  <a:pos x="1471" y="777"/>
                </a:cxn>
                <a:cxn ang="0">
                  <a:pos x="1401" y="720"/>
                </a:cxn>
                <a:cxn ang="0">
                  <a:pos x="1332" y="672"/>
                </a:cxn>
                <a:cxn ang="0">
                  <a:pos x="1262" y="628"/>
                </a:cxn>
                <a:cxn ang="0">
                  <a:pos x="1195" y="588"/>
                </a:cxn>
                <a:cxn ang="0">
                  <a:pos x="1125" y="540"/>
                </a:cxn>
                <a:cxn ang="0">
                  <a:pos x="1058" y="487"/>
                </a:cxn>
                <a:cxn ang="0">
                  <a:pos x="993" y="439"/>
                </a:cxn>
                <a:cxn ang="0">
                  <a:pos x="924" y="393"/>
                </a:cxn>
                <a:cxn ang="0">
                  <a:pos x="856" y="355"/>
                </a:cxn>
                <a:cxn ang="0">
                  <a:pos x="787" y="321"/>
                </a:cxn>
                <a:cxn ang="0">
                  <a:pos x="722" y="280"/>
                </a:cxn>
                <a:cxn ang="0">
                  <a:pos x="655" y="240"/>
                </a:cxn>
                <a:cxn ang="0">
                  <a:pos x="590" y="201"/>
                </a:cxn>
                <a:cxn ang="0">
                  <a:pos x="523" y="170"/>
                </a:cxn>
                <a:cxn ang="0">
                  <a:pos x="458" y="139"/>
                </a:cxn>
                <a:cxn ang="0">
                  <a:pos x="391" y="110"/>
                </a:cxn>
                <a:cxn ang="0">
                  <a:pos x="324" y="86"/>
                </a:cxn>
                <a:cxn ang="0">
                  <a:pos x="259" y="72"/>
                </a:cxn>
                <a:cxn ang="0">
                  <a:pos x="192" y="52"/>
                </a:cxn>
                <a:cxn ang="0">
                  <a:pos x="127" y="24"/>
                </a:cxn>
                <a:cxn ang="0">
                  <a:pos x="65" y="0"/>
                </a:cxn>
                <a:cxn ang="0">
                  <a:pos x="0" y="7"/>
                </a:cxn>
              </a:cxnLst>
              <a:rect l="0" t="0" r="r" b="b"/>
              <a:pathLst>
                <a:path w="2395" h="1521">
                  <a:moveTo>
                    <a:pt x="2395" y="1521"/>
                  </a:moveTo>
                  <a:lnTo>
                    <a:pt x="2320" y="1476"/>
                  </a:lnTo>
                  <a:lnTo>
                    <a:pt x="2248" y="1430"/>
                  </a:lnTo>
                  <a:lnTo>
                    <a:pt x="2174" y="1387"/>
                  </a:lnTo>
                  <a:lnTo>
                    <a:pt x="2102" y="1339"/>
                  </a:lnTo>
                  <a:lnTo>
                    <a:pt x="2028" y="1296"/>
                  </a:lnTo>
                  <a:lnTo>
                    <a:pt x="1960" y="1197"/>
                  </a:lnTo>
                  <a:lnTo>
                    <a:pt x="1893" y="1092"/>
                  </a:lnTo>
                  <a:lnTo>
                    <a:pt x="1826" y="1022"/>
                  </a:lnTo>
                  <a:lnTo>
                    <a:pt x="1754" y="964"/>
                  </a:lnTo>
                  <a:lnTo>
                    <a:pt x="1682" y="921"/>
                  </a:lnTo>
                  <a:lnTo>
                    <a:pt x="1612" y="876"/>
                  </a:lnTo>
                  <a:lnTo>
                    <a:pt x="1540" y="832"/>
                  </a:lnTo>
                  <a:lnTo>
                    <a:pt x="1471" y="777"/>
                  </a:lnTo>
                  <a:lnTo>
                    <a:pt x="1401" y="720"/>
                  </a:lnTo>
                  <a:lnTo>
                    <a:pt x="1332" y="672"/>
                  </a:lnTo>
                  <a:lnTo>
                    <a:pt x="1262" y="628"/>
                  </a:lnTo>
                  <a:lnTo>
                    <a:pt x="1195" y="588"/>
                  </a:lnTo>
                  <a:lnTo>
                    <a:pt x="1125" y="540"/>
                  </a:lnTo>
                  <a:lnTo>
                    <a:pt x="1058" y="487"/>
                  </a:lnTo>
                  <a:lnTo>
                    <a:pt x="993" y="439"/>
                  </a:lnTo>
                  <a:lnTo>
                    <a:pt x="924" y="393"/>
                  </a:lnTo>
                  <a:lnTo>
                    <a:pt x="856" y="355"/>
                  </a:lnTo>
                  <a:lnTo>
                    <a:pt x="787" y="321"/>
                  </a:lnTo>
                  <a:lnTo>
                    <a:pt x="722" y="280"/>
                  </a:lnTo>
                  <a:lnTo>
                    <a:pt x="655" y="240"/>
                  </a:lnTo>
                  <a:lnTo>
                    <a:pt x="590" y="201"/>
                  </a:lnTo>
                  <a:lnTo>
                    <a:pt x="523" y="170"/>
                  </a:lnTo>
                  <a:lnTo>
                    <a:pt x="458" y="139"/>
                  </a:lnTo>
                  <a:lnTo>
                    <a:pt x="391" y="110"/>
                  </a:lnTo>
                  <a:lnTo>
                    <a:pt x="324" y="86"/>
                  </a:lnTo>
                  <a:lnTo>
                    <a:pt x="259" y="72"/>
                  </a:lnTo>
                  <a:lnTo>
                    <a:pt x="192" y="52"/>
                  </a:lnTo>
                  <a:lnTo>
                    <a:pt x="127" y="24"/>
                  </a:lnTo>
                  <a:lnTo>
                    <a:pt x="65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6" name="Freeform 446"/>
            <p:cNvSpPr>
              <a:spLocks noChangeAspect="1"/>
            </p:cNvSpPr>
            <p:nvPr/>
          </p:nvSpPr>
          <p:spPr bwMode="auto">
            <a:xfrm>
              <a:off x="3897" y="1559"/>
              <a:ext cx="980" cy="591"/>
            </a:xfrm>
            <a:custGeom>
              <a:avLst/>
              <a:gdLst/>
              <a:ahLst/>
              <a:cxnLst>
                <a:cxn ang="0">
                  <a:pos x="2299" y="1387"/>
                </a:cxn>
                <a:cxn ang="0">
                  <a:pos x="2236" y="1361"/>
                </a:cxn>
                <a:cxn ang="0">
                  <a:pos x="2176" y="1325"/>
                </a:cxn>
                <a:cxn ang="0">
                  <a:pos x="2111" y="1286"/>
                </a:cxn>
                <a:cxn ang="0">
                  <a:pos x="2051" y="1246"/>
                </a:cxn>
                <a:cxn ang="0">
                  <a:pos x="1989" y="1207"/>
                </a:cxn>
                <a:cxn ang="0">
                  <a:pos x="1927" y="1174"/>
                </a:cxn>
                <a:cxn ang="0">
                  <a:pos x="1867" y="1135"/>
                </a:cxn>
                <a:cxn ang="0">
                  <a:pos x="1807" y="1099"/>
                </a:cxn>
                <a:cxn ang="0">
                  <a:pos x="1747" y="1061"/>
                </a:cxn>
                <a:cxn ang="0">
                  <a:pos x="1684" y="1025"/>
                </a:cxn>
                <a:cxn ang="0">
                  <a:pos x="1624" y="989"/>
                </a:cxn>
                <a:cxn ang="0">
                  <a:pos x="1567" y="953"/>
                </a:cxn>
                <a:cxn ang="0">
                  <a:pos x="1507" y="917"/>
                </a:cxn>
                <a:cxn ang="0">
                  <a:pos x="1449" y="881"/>
                </a:cxn>
                <a:cxn ang="0">
                  <a:pos x="1389" y="845"/>
                </a:cxn>
                <a:cxn ang="0">
                  <a:pos x="1331" y="809"/>
                </a:cxn>
                <a:cxn ang="0">
                  <a:pos x="1274" y="773"/>
                </a:cxn>
                <a:cxn ang="0">
                  <a:pos x="1214" y="739"/>
                </a:cxn>
                <a:cxn ang="0">
                  <a:pos x="1156" y="703"/>
                </a:cxn>
                <a:cxn ang="0">
                  <a:pos x="1099" y="667"/>
                </a:cxn>
                <a:cxn ang="0">
                  <a:pos x="1043" y="631"/>
                </a:cxn>
                <a:cxn ang="0">
                  <a:pos x="986" y="598"/>
                </a:cxn>
                <a:cxn ang="0">
                  <a:pos x="928" y="564"/>
                </a:cxn>
                <a:cxn ang="0">
                  <a:pos x="873" y="528"/>
                </a:cxn>
                <a:cxn ang="0">
                  <a:pos x="815" y="494"/>
                </a:cxn>
                <a:cxn ang="0">
                  <a:pos x="760" y="463"/>
                </a:cxn>
                <a:cxn ang="0">
                  <a:pos x="703" y="427"/>
                </a:cxn>
                <a:cxn ang="0">
                  <a:pos x="647" y="394"/>
                </a:cxn>
                <a:cxn ang="0">
                  <a:pos x="592" y="360"/>
                </a:cxn>
                <a:cxn ang="0">
                  <a:pos x="540" y="326"/>
                </a:cxn>
                <a:cxn ang="0">
                  <a:pos x="484" y="293"/>
                </a:cxn>
                <a:cxn ang="0">
                  <a:pos x="429" y="261"/>
                </a:cxn>
                <a:cxn ang="0">
                  <a:pos x="376" y="225"/>
                </a:cxn>
                <a:cxn ang="0">
                  <a:pos x="321" y="194"/>
                </a:cxn>
                <a:cxn ang="0">
                  <a:pos x="266" y="161"/>
                </a:cxn>
                <a:cxn ang="0">
                  <a:pos x="213" y="127"/>
                </a:cxn>
                <a:cxn ang="0">
                  <a:pos x="160" y="96"/>
                </a:cxn>
                <a:cxn ang="0">
                  <a:pos x="108" y="65"/>
                </a:cxn>
                <a:cxn ang="0">
                  <a:pos x="52" y="31"/>
                </a:cxn>
                <a:cxn ang="0">
                  <a:pos x="0" y="0"/>
                </a:cxn>
              </a:cxnLst>
              <a:rect l="0" t="0" r="r" b="b"/>
              <a:pathLst>
                <a:path w="2299" h="1387">
                  <a:moveTo>
                    <a:pt x="2299" y="1387"/>
                  </a:moveTo>
                  <a:lnTo>
                    <a:pt x="2236" y="1361"/>
                  </a:lnTo>
                  <a:lnTo>
                    <a:pt x="2176" y="1325"/>
                  </a:lnTo>
                  <a:lnTo>
                    <a:pt x="2111" y="1286"/>
                  </a:lnTo>
                  <a:lnTo>
                    <a:pt x="2051" y="1246"/>
                  </a:lnTo>
                  <a:lnTo>
                    <a:pt x="1989" y="1207"/>
                  </a:lnTo>
                  <a:lnTo>
                    <a:pt x="1927" y="1174"/>
                  </a:lnTo>
                  <a:lnTo>
                    <a:pt x="1867" y="1135"/>
                  </a:lnTo>
                  <a:lnTo>
                    <a:pt x="1807" y="1099"/>
                  </a:lnTo>
                  <a:lnTo>
                    <a:pt x="1747" y="1061"/>
                  </a:lnTo>
                  <a:lnTo>
                    <a:pt x="1684" y="1025"/>
                  </a:lnTo>
                  <a:lnTo>
                    <a:pt x="1624" y="989"/>
                  </a:lnTo>
                  <a:lnTo>
                    <a:pt x="1567" y="953"/>
                  </a:lnTo>
                  <a:lnTo>
                    <a:pt x="1507" y="917"/>
                  </a:lnTo>
                  <a:lnTo>
                    <a:pt x="1449" y="881"/>
                  </a:lnTo>
                  <a:lnTo>
                    <a:pt x="1389" y="845"/>
                  </a:lnTo>
                  <a:lnTo>
                    <a:pt x="1331" y="809"/>
                  </a:lnTo>
                  <a:lnTo>
                    <a:pt x="1274" y="773"/>
                  </a:lnTo>
                  <a:lnTo>
                    <a:pt x="1214" y="739"/>
                  </a:lnTo>
                  <a:lnTo>
                    <a:pt x="1156" y="703"/>
                  </a:lnTo>
                  <a:lnTo>
                    <a:pt x="1099" y="667"/>
                  </a:lnTo>
                  <a:lnTo>
                    <a:pt x="1043" y="631"/>
                  </a:lnTo>
                  <a:lnTo>
                    <a:pt x="986" y="598"/>
                  </a:lnTo>
                  <a:lnTo>
                    <a:pt x="928" y="564"/>
                  </a:lnTo>
                  <a:lnTo>
                    <a:pt x="873" y="528"/>
                  </a:lnTo>
                  <a:lnTo>
                    <a:pt x="815" y="494"/>
                  </a:lnTo>
                  <a:lnTo>
                    <a:pt x="760" y="463"/>
                  </a:lnTo>
                  <a:lnTo>
                    <a:pt x="703" y="427"/>
                  </a:lnTo>
                  <a:lnTo>
                    <a:pt x="647" y="394"/>
                  </a:lnTo>
                  <a:lnTo>
                    <a:pt x="592" y="360"/>
                  </a:lnTo>
                  <a:lnTo>
                    <a:pt x="540" y="326"/>
                  </a:lnTo>
                  <a:lnTo>
                    <a:pt x="484" y="293"/>
                  </a:lnTo>
                  <a:lnTo>
                    <a:pt x="429" y="261"/>
                  </a:lnTo>
                  <a:lnTo>
                    <a:pt x="376" y="225"/>
                  </a:lnTo>
                  <a:lnTo>
                    <a:pt x="321" y="194"/>
                  </a:lnTo>
                  <a:lnTo>
                    <a:pt x="266" y="161"/>
                  </a:lnTo>
                  <a:lnTo>
                    <a:pt x="213" y="127"/>
                  </a:lnTo>
                  <a:lnTo>
                    <a:pt x="160" y="96"/>
                  </a:lnTo>
                  <a:lnTo>
                    <a:pt x="108" y="65"/>
                  </a:lnTo>
                  <a:lnTo>
                    <a:pt x="52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7" name="Freeform 447"/>
            <p:cNvSpPr>
              <a:spLocks noChangeAspect="1"/>
            </p:cNvSpPr>
            <p:nvPr/>
          </p:nvSpPr>
          <p:spPr bwMode="auto">
            <a:xfrm>
              <a:off x="3908" y="1556"/>
              <a:ext cx="2030" cy="1233"/>
            </a:xfrm>
            <a:custGeom>
              <a:avLst/>
              <a:gdLst/>
              <a:ahLst/>
              <a:cxnLst>
                <a:cxn ang="0">
                  <a:pos x="4689" y="2849"/>
                </a:cxn>
                <a:cxn ang="0">
                  <a:pos x="4538" y="2760"/>
                </a:cxn>
                <a:cxn ang="0">
                  <a:pos x="4394" y="2671"/>
                </a:cxn>
                <a:cxn ang="0">
                  <a:pos x="4260" y="2465"/>
                </a:cxn>
                <a:cxn ang="0">
                  <a:pos x="4118" y="2345"/>
                </a:cxn>
                <a:cxn ang="0">
                  <a:pos x="3979" y="2251"/>
                </a:cxn>
                <a:cxn ang="0">
                  <a:pos x="3837" y="2155"/>
                </a:cxn>
                <a:cxn ang="0">
                  <a:pos x="3700" y="2042"/>
                </a:cxn>
                <a:cxn ang="0">
                  <a:pos x="3559" y="1968"/>
                </a:cxn>
                <a:cxn ang="0">
                  <a:pos x="3424" y="1867"/>
                </a:cxn>
                <a:cxn ang="0">
                  <a:pos x="3290" y="1773"/>
                </a:cxn>
                <a:cxn ang="0">
                  <a:pos x="3153" y="1699"/>
                </a:cxn>
                <a:cxn ang="0">
                  <a:pos x="3021" y="1620"/>
                </a:cxn>
                <a:cxn ang="0">
                  <a:pos x="2889" y="1550"/>
                </a:cxn>
                <a:cxn ang="0">
                  <a:pos x="2755" y="1478"/>
                </a:cxn>
                <a:cxn ang="0">
                  <a:pos x="2623" y="1447"/>
                </a:cxn>
                <a:cxn ang="0">
                  <a:pos x="2493" y="1397"/>
                </a:cxn>
                <a:cxn ang="0">
                  <a:pos x="2366" y="1380"/>
                </a:cxn>
                <a:cxn ang="0">
                  <a:pos x="2234" y="1358"/>
                </a:cxn>
                <a:cxn ang="0">
                  <a:pos x="2112" y="1281"/>
                </a:cxn>
                <a:cxn ang="0">
                  <a:pos x="1987" y="1207"/>
                </a:cxn>
                <a:cxn ang="0">
                  <a:pos x="1867" y="1135"/>
                </a:cxn>
                <a:cxn ang="0">
                  <a:pos x="1745" y="1061"/>
                </a:cxn>
                <a:cxn ang="0">
                  <a:pos x="1625" y="989"/>
                </a:cxn>
                <a:cxn ang="0">
                  <a:pos x="1507" y="917"/>
                </a:cxn>
                <a:cxn ang="0">
                  <a:pos x="1387" y="845"/>
                </a:cxn>
                <a:cxn ang="0">
                  <a:pos x="1274" y="773"/>
                </a:cxn>
                <a:cxn ang="0">
                  <a:pos x="1154" y="703"/>
                </a:cxn>
                <a:cxn ang="0">
                  <a:pos x="1039" y="631"/>
                </a:cxn>
                <a:cxn ang="0">
                  <a:pos x="929" y="561"/>
                </a:cxn>
                <a:cxn ang="0">
                  <a:pos x="816" y="494"/>
                </a:cxn>
                <a:cxn ang="0">
                  <a:pos x="703" y="427"/>
                </a:cxn>
                <a:cxn ang="0">
                  <a:pos x="593" y="360"/>
                </a:cxn>
                <a:cxn ang="0">
                  <a:pos x="482" y="290"/>
                </a:cxn>
                <a:cxn ang="0">
                  <a:pos x="374" y="225"/>
                </a:cxn>
                <a:cxn ang="0">
                  <a:pos x="266" y="160"/>
                </a:cxn>
                <a:cxn ang="0">
                  <a:pos x="158" y="96"/>
                </a:cxn>
                <a:cxn ang="0">
                  <a:pos x="53" y="31"/>
                </a:cxn>
              </a:cxnLst>
              <a:rect l="0" t="0" r="r" b="b"/>
              <a:pathLst>
                <a:path w="4764" h="2894">
                  <a:moveTo>
                    <a:pt x="4764" y="2894"/>
                  </a:moveTo>
                  <a:lnTo>
                    <a:pt x="4689" y="2849"/>
                  </a:lnTo>
                  <a:lnTo>
                    <a:pt x="4615" y="2805"/>
                  </a:lnTo>
                  <a:lnTo>
                    <a:pt x="4538" y="2760"/>
                  </a:lnTo>
                  <a:lnTo>
                    <a:pt x="4466" y="2717"/>
                  </a:lnTo>
                  <a:lnTo>
                    <a:pt x="4394" y="2671"/>
                  </a:lnTo>
                  <a:lnTo>
                    <a:pt x="4327" y="2573"/>
                  </a:lnTo>
                  <a:lnTo>
                    <a:pt x="4260" y="2465"/>
                  </a:lnTo>
                  <a:lnTo>
                    <a:pt x="4190" y="2393"/>
                  </a:lnTo>
                  <a:lnTo>
                    <a:pt x="4118" y="2345"/>
                  </a:lnTo>
                  <a:lnTo>
                    <a:pt x="4046" y="2301"/>
                  </a:lnTo>
                  <a:lnTo>
                    <a:pt x="3979" y="2251"/>
                  </a:lnTo>
                  <a:lnTo>
                    <a:pt x="3907" y="2210"/>
                  </a:lnTo>
                  <a:lnTo>
                    <a:pt x="3837" y="2155"/>
                  </a:lnTo>
                  <a:lnTo>
                    <a:pt x="3770" y="2095"/>
                  </a:lnTo>
                  <a:lnTo>
                    <a:pt x="3700" y="2042"/>
                  </a:lnTo>
                  <a:lnTo>
                    <a:pt x="3628" y="2001"/>
                  </a:lnTo>
                  <a:lnTo>
                    <a:pt x="3559" y="1968"/>
                  </a:lnTo>
                  <a:lnTo>
                    <a:pt x="3494" y="1922"/>
                  </a:lnTo>
                  <a:lnTo>
                    <a:pt x="3424" y="1867"/>
                  </a:lnTo>
                  <a:lnTo>
                    <a:pt x="3357" y="1814"/>
                  </a:lnTo>
                  <a:lnTo>
                    <a:pt x="3290" y="1773"/>
                  </a:lnTo>
                  <a:lnTo>
                    <a:pt x="3223" y="1740"/>
                  </a:lnTo>
                  <a:lnTo>
                    <a:pt x="3153" y="1699"/>
                  </a:lnTo>
                  <a:lnTo>
                    <a:pt x="3088" y="1656"/>
                  </a:lnTo>
                  <a:lnTo>
                    <a:pt x="3021" y="1620"/>
                  </a:lnTo>
                  <a:lnTo>
                    <a:pt x="2954" y="1581"/>
                  </a:lnTo>
                  <a:lnTo>
                    <a:pt x="2889" y="1550"/>
                  </a:lnTo>
                  <a:lnTo>
                    <a:pt x="2822" y="1509"/>
                  </a:lnTo>
                  <a:lnTo>
                    <a:pt x="2755" y="1478"/>
                  </a:lnTo>
                  <a:lnTo>
                    <a:pt x="2690" y="1459"/>
                  </a:lnTo>
                  <a:lnTo>
                    <a:pt x="2623" y="1447"/>
                  </a:lnTo>
                  <a:lnTo>
                    <a:pt x="2561" y="1425"/>
                  </a:lnTo>
                  <a:lnTo>
                    <a:pt x="2493" y="1397"/>
                  </a:lnTo>
                  <a:lnTo>
                    <a:pt x="2431" y="1377"/>
                  </a:lnTo>
                  <a:lnTo>
                    <a:pt x="2366" y="1380"/>
                  </a:lnTo>
                  <a:lnTo>
                    <a:pt x="2299" y="1382"/>
                  </a:lnTo>
                  <a:lnTo>
                    <a:pt x="2234" y="1358"/>
                  </a:lnTo>
                  <a:lnTo>
                    <a:pt x="2174" y="1320"/>
                  </a:lnTo>
                  <a:lnTo>
                    <a:pt x="2112" y="1281"/>
                  </a:lnTo>
                  <a:lnTo>
                    <a:pt x="2052" y="1243"/>
                  </a:lnTo>
                  <a:lnTo>
                    <a:pt x="1987" y="1207"/>
                  </a:lnTo>
                  <a:lnTo>
                    <a:pt x="1927" y="1169"/>
                  </a:lnTo>
                  <a:lnTo>
                    <a:pt x="1867" y="1135"/>
                  </a:lnTo>
                  <a:lnTo>
                    <a:pt x="1807" y="1097"/>
                  </a:lnTo>
                  <a:lnTo>
                    <a:pt x="1745" y="1061"/>
                  </a:lnTo>
                  <a:lnTo>
                    <a:pt x="1685" y="1022"/>
                  </a:lnTo>
                  <a:lnTo>
                    <a:pt x="1625" y="989"/>
                  </a:lnTo>
                  <a:lnTo>
                    <a:pt x="1567" y="950"/>
                  </a:lnTo>
                  <a:lnTo>
                    <a:pt x="1507" y="917"/>
                  </a:lnTo>
                  <a:lnTo>
                    <a:pt x="1447" y="878"/>
                  </a:lnTo>
                  <a:lnTo>
                    <a:pt x="1387" y="845"/>
                  </a:lnTo>
                  <a:lnTo>
                    <a:pt x="1332" y="806"/>
                  </a:lnTo>
                  <a:lnTo>
                    <a:pt x="1274" y="773"/>
                  </a:lnTo>
                  <a:lnTo>
                    <a:pt x="1214" y="737"/>
                  </a:lnTo>
                  <a:lnTo>
                    <a:pt x="1154" y="703"/>
                  </a:lnTo>
                  <a:lnTo>
                    <a:pt x="1097" y="667"/>
                  </a:lnTo>
                  <a:lnTo>
                    <a:pt x="1039" y="631"/>
                  </a:lnTo>
                  <a:lnTo>
                    <a:pt x="986" y="595"/>
                  </a:lnTo>
                  <a:lnTo>
                    <a:pt x="929" y="561"/>
                  </a:lnTo>
                  <a:lnTo>
                    <a:pt x="871" y="528"/>
                  </a:lnTo>
                  <a:lnTo>
                    <a:pt x="816" y="494"/>
                  </a:lnTo>
                  <a:lnTo>
                    <a:pt x="758" y="461"/>
                  </a:lnTo>
                  <a:lnTo>
                    <a:pt x="703" y="427"/>
                  </a:lnTo>
                  <a:lnTo>
                    <a:pt x="648" y="391"/>
                  </a:lnTo>
                  <a:lnTo>
                    <a:pt x="593" y="360"/>
                  </a:lnTo>
                  <a:lnTo>
                    <a:pt x="535" y="326"/>
                  </a:lnTo>
                  <a:lnTo>
                    <a:pt x="482" y="290"/>
                  </a:lnTo>
                  <a:lnTo>
                    <a:pt x="430" y="259"/>
                  </a:lnTo>
                  <a:lnTo>
                    <a:pt x="374" y="225"/>
                  </a:lnTo>
                  <a:lnTo>
                    <a:pt x="319" y="194"/>
                  </a:lnTo>
                  <a:lnTo>
                    <a:pt x="266" y="160"/>
                  </a:lnTo>
                  <a:lnTo>
                    <a:pt x="214" y="127"/>
                  </a:lnTo>
                  <a:lnTo>
                    <a:pt x="158" y="96"/>
                  </a:lnTo>
                  <a:lnTo>
                    <a:pt x="108" y="62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8" name="Freeform 448"/>
            <p:cNvSpPr>
              <a:spLocks noChangeAspect="1"/>
            </p:cNvSpPr>
            <p:nvPr/>
          </p:nvSpPr>
          <p:spPr bwMode="auto">
            <a:xfrm>
              <a:off x="3919" y="1552"/>
              <a:ext cx="2031" cy="1232"/>
            </a:xfrm>
            <a:custGeom>
              <a:avLst/>
              <a:gdLst/>
              <a:ahLst/>
              <a:cxnLst>
                <a:cxn ang="0">
                  <a:pos x="4690" y="2847"/>
                </a:cxn>
                <a:cxn ang="0">
                  <a:pos x="4541" y="2758"/>
                </a:cxn>
                <a:cxn ang="0">
                  <a:pos x="4394" y="2669"/>
                </a:cxn>
                <a:cxn ang="0">
                  <a:pos x="4260" y="2465"/>
                </a:cxn>
                <a:cxn ang="0">
                  <a:pos x="4118" y="2350"/>
                </a:cxn>
                <a:cxn ang="0">
                  <a:pos x="3977" y="2251"/>
                </a:cxn>
                <a:cxn ang="0">
                  <a:pos x="3840" y="2155"/>
                </a:cxn>
                <a:cxn ang="0">
                  <a:pos x="3701" y="2040"/>
                </a:cxn>
                <a:cxn ang="0">
                  <a:pos x="3559" y="1971"/>
                </a:cxn>
                <a:cxn ang="0">
                  <a:pos x="3425" y="1870"/>
                </a:cxn>
                <a:cxn ang="0">
                  <a:pos x="3288" y="1779"/>
                </a:cxn>
                <a:cxn ang="0">
                  <a:pos x="3154" y="1707"/>
                </a:cxn>
                <a:cxn ang="0">
                  <a:pos x="3022" y="1623"/>
                </a:cxn>
                <a:cxn ang="0">
                  <a:pos x="2890" y="1551"/>
                </a:cxn>
                <a:cxn ang="0">
                  <a:pos x="2760" y="1469"/>
                </a:cxn>
                <a:cxn ang="0">
                  <a:pos x="2628" y="1438"/>
                </a:cxn>
                <a:cxn ang="0">
                  <a:pos x="2494" y="1395"/>
                </a:cxn>
                <a:cxn ang="0">
                  <a:pos x="2364" y="1378"/>
                </a:cxn>
                <a:cxn ang="0">
                  <a:pos x="2235" y="1359"/>
                </a:cxn>
                <a:cxn ang="0">
                  <a:pos x="2112" y="1284"/>
                </a:cxn>
                <a:cxn ang="0">
                  <a:pos x="1987" y="1207"/>
                </a:cxn>
                <a:cxn ang="0">
                  <a:pos x="1865" y="1133"/>
                </a:cxn>
                <a:cxn ang="0">
                  <a:pos x="1745" y="1061"/>
                </a:cxn>
                <a:cxn ang="0">
                  <a:pos x="1625" y="989"/>
                </a:cxn>
                <a:cxn ang="0">
                  <a:pos x="1505" y="917"/>
                </a:cxn>
                <a:cxn ang="0">
                  <a:pos x="1387" y="845"/>
                </a:cxn>
                <a:cxn ang="0">
                  <a:pos x="1270" y="773"/>
                </a:cxn>
                <a:cxn ang="0">
                  <a:pos x="1155" y="703"/>
                </a:cxn>
                <a:cxn ang="0">
                  <a:pos x="1039" y="636"/>
                </a:cxn>
                <a:cxn ang="0">
                  <a:pos x="927" y="567"/>
                </a:cxn>
                <a:cxn ang="0">
                  <a:pos x="816" y="497"/>
                </a:cxn>
                <a:cxn ang="0">
                  <a:pos x="703" y="427"/>
                </a:cxn>
                <a:cxn ang="0">
                  <a:pos x="591" y="360"/>
                </a:cxn>
                <a:cxn ang="0">
                  <a:pos x="480" y="295"/>
                </a:cxn>
                <a:cxn ang="0">
                  <a:pos x="372" y="228"/>
                </a:cxn>
                <a:cxn ang="0">
                  <a:pos x="264" y="163"/>
                </a:cxn>
                <a:cxn ang="0">
                  <a:pos x="159" y="96"/>
                </a:cxn>
                <a:cxn ang="0">
                  <a:pos x="53" y="34"/>
                </a:cxn>
              </a:cxnLst>
              <a:rect l="0" t="0" r="r" b="b"/>
              <a:pathLst>
                <a:path w="4764" h="2892">
                  <a:moveTo>
                    <a:pt x="4764" y="2892"/>
                  </a:moveTo>
                  <a:lnTo>
                    <a:pt x="4690" y="2847"/>
                  </a:lnTo>
                  <a:lnTo>
                    <a:pt x="4613" y="2803"/>
                  </a:lnTo>
                  <a:lnTo>
                    <a:pt x="4541" y="2758"/>
                  </a:lnTo>
                  <a:lnTo>
                    <a:pt x="4466" y="2715"/>
                  </a:lnTo>
                  <a:lnTo>
                    <a:pt x="4394" y="2669"/>
                  </a:lnTo>
                  <a:lnTo>
                    <a:pt x="4325" y="2571"/>
                  </a:lnTo>
                  <a:lnTo>
                    <a:pt x="4260" y="2465"/>
                  </a:lnTo>
                  <a:lnTo>
                    <a:pt x="4190" y="2398"/>
                  </a:lnTo>
                  <a:lnTo>
                    <a:pt x="4118" y="2350"/>
                  </a:lnTo>
                  <a:lnTo>
                    <a:pt x="4049" y="2304"/>
                  </a:lnTo>
                  <a:lnTo>
                    <a:pt x="3977" y="2251"/>
                  </a:lnTo>
                  <a:lnTo>
                    <a:pt x="3907" y="2208"/>
                  </a:lnTo>
                  <a:lnTo>
                    <a:pt x="3840" y="2155"/>
                  </a:lnTo>
                  <a:lnTo>
                    <a:pt x="3770" y="2095"/>
                  </a:lnTo>
                  <a:lnTo>
                    <a:pt x="3701" y="2040"/>
                  </a:lnTo>
                  <a:lnTo>
                    <a:pt x="3631" y="2007"/>
                  </a:lnTo>
                  <a:lnTo>
                    <a:pt x="3559" y="1971"/>
                  </a:lnTo>
                  <a:lnTo>
                    <a:pt x="3494" y="1925"/>
                  </a:lnTo>
                  <a:lnTo>
                    <a:pt x="3425" y="1870"/>
                  </a:lnTo>
                  <a:lnTo>
                    <a:pt x="3358" y="1819"/>
                  </a:lnTo>
                  <a:lnTo>
                    <a:pt x="3288" y="1779"/>
                  </a:lnTo>
                  <a:lnTo>
                    <a:pt x="3223" y="1747"/>
                  </a:lnTo>
                  <a:lnTo>
                    <a:pt x="3154" y="1707"/>
                  </a:lnTo>
                  <a:lnTo>
                    <a:pt x="3089" y="1663"/>
                  </a:lnTo>
                  <a:lnTo>
                    <a:pt x="3022" y="1623"/>
                  </a:lnTo>
                  <a:lnTo>
                    <a:pt x="2954" y="1584"/>
                  </a:lnTo>
                  <a:lnTo>
                    <a:pt x="2890" y="1551"/>
                  </a:lnTo>
                  <a:lnTo>
                    <a:pt x="2823" y="1505"/>
                  </a:lnTo>
                  <a:lnTo>
                    <a:pt x="2760" y="1469"/>
                  </a:lnTo>
                  <a:lnTo>
                    <a:pt x="2693" y="1452"/>
                  </a:lnTo>
                  <a:lnTo>
                    <a:pt x="2628" y="1438"/>
                  </a:lnTo>
                  <a:lnTo>
                    <a:pt x="2561" y="1423"/>
                  </a:lnTo>
                  <a:lnTo>
                    <a:pt x="2494" y="1395"/>
                  </a:lnTo>
                  <a:lnTo>
                    <a:pt x="2431" y="1375"/>
                  </a:lnTo>
                  <a:lnTo>
                    <a:pt x="2364" y="1378"/>
                  </a:lnTo>
                  <a:lnTo>
                    <a:pt x="2297" y="1385"/>
                  </a:lnTo>
                  <a:lnTo>
                    <a:pt x="2235" y="1359"/>
                  </a:lnTo>
                  <a:lnTo>
                    <a:pt x="2175" y="1320"/>
                  </a:lnTo>
                  <a:lnTo>
                    <a:pt x="2112" y="1284"/>
                  </a:lnTo>
                  <a:lnTo>
                    <a:pt x="2052" y="1246"/>
                  </a:lnTo>
                  <a:lnTo>
                    <a:pt x="1987" y="1207"/>
                  </a:lnTo>
                  <a:lnTo>
                    <a:pt x="1927" y="1171"/>
                  </a:lnTo>
                  <a:lnTo>
                    <a:pt x="1865" y="1133"/>
                  </a:lnTo>
                  <a:lnTo>
                    <a:pt x="1805" y="1099"/>
                  </a:lnTo>
                  <a:lnTo>
                    <a:pt x="1745" y="1061"/>
                  </a:lnTo>
                  <a:lnTo>
                    <a:pt x="1685" y="1025"/>
                  </a:lnTo>
                  <a:lnTo>
                    <a:pt x="1625" y="989"/>
                  </a:lnTo>
                  <a:lnTo>
                    <a:pt x="1565" y="953"/>
                  </a:lnTo>
                  <a:lnTo>
                    <a:pt x="1505" y="917"/>
                  </a:lnTo>
                  <a:lnTo>
                    <a:pt x="1445" y="881"/>
                  </a:lnTo>
                  <a:lnTo>
                    <a:pt x="1387" y="845"/>
                  </a:lnTo>
                  <a:lnTo>
                    <a:pt x="1332" y="809"/>
                  </a:lnTo>
                  <a:lnTo>
                    <a:pt x="1270" y="773"/>
                  </a:lnTo>
                  <a:lnTo>
                    <a:pt x="1212" y="739"/>
                  </a:lnTo>
                  <a:lnTo>
                    <a:pt x="1155" y="703"/>
                  </a:lnTo>
                  <a:lnTo>
                    <a:pt x="1097" y="670"/>
                  </a:lnTo>
                  <a:lnTo>
                    <a:pt x="1039" y="636"/>
                  </a:lnTo>
                  <a:lnTo>
                    <a:pt x="984" y="598"/>
                  </a:lnTo>
                  <a:lnTo>
                    <a:pt x="927" y="567"/>
                  </a:lnTo>
                  <a:lnTo>
                    <a:pt x="869" y="531"/>
                  </a:lnTo>
                  <a:lnTo>
                    <a:pt x="816" y="497"/>
                  </a:lnTo>
                  <a:lnTo>
                    <a:pt x="756" y="461"/>
                  </a:lnTo>
                  <a:lnTo>
                    <a:pt x="703" y="427"/>
                  </a:lnTo>
                  <a:lnTo>
                    <a:pt x="648" y="394"/>
                  </a:lnTo>
                  <a:lnTo>
                    <a:pt x="591" y="360"/>
                  </a:lnTo>
                  <a:lnTo>
                    <a:pt x="536" y="327"/>
                  </a:lnTo>
                  <a:lnTo>
                    <a:pt x="480" y="295"/>
                  </a:lnTo>
                  <a:lnTo>
                    <a:pt x="425" y="262"/>
                  </a:lnTo>
                  <a:lnTo>
                    <a:pt x="372" y="228"/>
                  </a:lnTo>
                  <a:lnTo>
                    <a:pt x="320" y="194"/>
                  </a:lnTo>
                  <a:lnTo>
                    <a:pt x="264" y="163"/>
                  </a:lnTo>
                  <a:lnTo>
                    <a:pt x="209" y="132"/>
                  </a:lnTo>
                  <a:lnTo>
                    <a:pt x="159" y="96"/>
                  </a:lnTo>
                  <a:lnTo>
                    <a:pt x="104" y="65"/>
                  </a:lnTo>
                  <a:lnTo>
                    <a:pt x="53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69" name="Freeform 449"/>
            <p:cNvSpPr>
              <a:spLocks noChangeAspect="1"/>
            </p:cNvSpPr>
            <p:nvPr/>
          </p:nvSpPr>
          <p:spPr bwMode="auto">
            <a:xfrm>
              <a:off x="3929" y="1549"/>
              <a:ext cx="2031" cy="1230"/>
            </a:xfrm>
            <a:custGeom>
              <a:avLst/>
              <a:gdLst/>
              <a:ahLst/>
              <a:cxnLst>
                <a:cxn ang="0">
                  <a:pos x="4692" y="2844"/>
                </a:cxn>
                <a:cxn ang="0">
                  <a:pos x="4543" y="2755"/>
                </a:cxn>
                <a:cxn ang="0">
                  <a:pos x="4397" y="2666"/>
                </a:cxn>
                <a:cxn ang="0">
                  <a:pos x="4265" y="2467"/>
                </a:cxn>
                <a:cxn ang="0">
                  <a:pos x="4121" y="2352"/>
                </a:cxn>
                <a:cxn ang="0">
                  <a:pos x="3979" y="2249"/>
                </a:cxn>
                <a:cxn ang="0">
                  <a:pos x="3840" y="2158"/>
                </a:cxn>
                <a:cxn ang="0">
                  <a:pos x="3703" y="2040"/>
                </a:cxn>
                <a:cxn ang="0">
                  <a:pos x="3562" y="1973"/>
                </a:cxn>
                <a:cxn ang="0">
                  <a:pos x="3427" y="1870"/>
                </a:cxn>
                <a:cxn ang="0">
                  <a:pos x="3290" y="1781"/>
                </a:cxn>
                <a:cxn ang="0">
                  <a:pos x="3156" y="1704"/>
                </a:cxn>
                <a:cxn ang="0">
                  <a:pos x="3024" y="1625"/>
                </a:cxn>
                <a:cxn ang="0">
                  <a:pos x="2892" y="1548"/>
                </a:cxn>
                <a:cxn ang="0">
                  <a:pos x="2760" y="1464"/>
                </a:cxn>
                <a:cxn ang="0">
                  <a:pos x="2628" y="1428"/>
                </a:cxn>
                <a:cxn ang="0">
                  <a:pos x="2499" y="1392"/>
                </a:cxn>
                <a:cxn ang="0">
                  <a:pos x="2367" y="1373"/>
                </a:cxn>
                <a:cxn ang="0">
                  <a:pos x="2237" y="1356"/>
                </a:cxn>
                <a:cxn ang="0">
                  <a:pos x="2112" y="1282"/>
                </a:cxn>
                <a:cxn ang="0">
                  <a:pos x="1990" y="1207"/>
                </a:cxn>
                <a:cxn ang="0">
                  <a:pos x="1867" y="1133"/>
                </a:cxn>
                <a:cxn ang="0">
                  <a:pos x="1747" y="1061"/>
                </a:cxn>
                <a:cxn ang="0">
                  <a:pos x="1625" y="989"/>
                </a:cxn>
                <a:cxn ang="0">
                  <a:pos x="1507" y="917"/>
                </a:cxn>
                <a:cxn ang="0">
                  <a:pos x="1390" y="845"/>
                </a:cxn>
                <a:cxn ang="0">
                  <a:pos x="1272" y="773"/>
                </a:cxn>
                <a:cxn ang="0">
                  <a:pos x="1157" y="703"/>
                </a:cxn>
                <a:cxn ang="0">
                  <a:pos x="1042" y="634"/>
                </a:cxn>
                <a:cxn ang="0">
                  <a:pos x="929" y="564"/>
                </a:cxn>
                <a:cxn ang="0">
                  <a:pos x="816" y="494"/>
                </a:cxn>
                <a:cxn ang="0">
                  <a:pos x="706" y="427"/>
                </a:cxn>
                <a:cxn ang="0">
                  <a:pos x="593" y="360"/>
                </a:cxn>
                <a:cxn ang="0">
                  <a:pos x="483" y="293"/>
                </a:cxn>
                <a:cxn ang="0">
                  <a:pos x="372" y="228"/>
                </a:cxn>
                <a:cxn ang="0">
                  <a:pos x="267" y="161"/>
                </a:cxn>
                <a:cxn ang="0">
                  <a:pos x="156" y="98"/>
                </a:cxn>
                <a:cxn ang="0">
                  <a:pos x="53" y="31"/>
                </a:cxn>
              </a:cxnLst>
              <a:rect l="0" t="0" r="r" b="b"/>
              <a:pathLst>
                <a:path w="4766" h="2887">
                  <a:moveTo>
                    <a:pt x="4766" y="2887"/>
                  </a:moveTo>
                  <a:lnTo>
                    <a:pt x="4692" y="2844"/>
                  </a:lnTo>
                  <a:lnTo>
                    <a:pt x="4620" y="2798"/>
                  </a:lnTo>
                  <a:lnTo>
                    <a:pt x="4543" y="2755"/>
                  </a:lnTo>
                  <a:lnTo>
                    <a:pt x="4471" y="2710"/>
                  </a:lnTo>
                  <a:lnTo>
                    <a:pt x="4397" y="2666"/>
                  </a:lnTo>
                  <a:lnTo>
                    <a:pt x="4332" y="2566"/>
                  </a:lnTo>
                  <a:lnTo>
                    <a:pt x="4265" y="2467"/>
                  </a:lnTo>
                  <a:lnTo>
                    <a:pt x="4193" y="2407"/>
                  </a:lnTo>
                  <a:lnTo>
                    <a:pt x="4121" y="2352"/>
                  </a:lnTo>
                  <a:lnTo>
                    <a:pt x="4051" y="2306"/>
                  </a:lnTo>
                  <a:lnTo>
                    <a:pt x="3979" y="2249"/>
                  </a:lnTo>
                  <a:lnTo>
                    <a:pt x="3910" y="2206"/>
                  </a:lnTo>
                  <a:lnTo>
                    <a:pt x="3840" y="2158"/>
                  </a:lnTo>
                  <a:lnTo>
                    <a:pt x="3773" y="2095"/>
                  </a:lnTo>
                  <a:lnTo>
                    <a:pt x="3703" y="2040"/>
                  </a:lnTo>
                  <a:lnTo>
                    <a:pt x="3634" y="2004"/>
                  </a:lnTo>
                  <a:lnTo>
                    <a:pt x="3562" y="1973"/>
                  </a:lnTo>
                  <a:lnTo>
                    <a:pt x="3497" y="1925"/>
                  </a:lnTo>
                  <a:lnTo>
                    <a:pt x="3427" y="1870"/>
                  </a:lnTo>
                  <a:lnTo>
                    <a:pt x="3360" y="1817"/>
                  </a:lnTo>
                  <a:lnTo>
                    <a:pt x="3290" y="1781"/>
                  </a:lnTo>
                  <a:lnTo>
                    <a:pt x="3226" y="1745"/>
                  </a:lnTo>
                  <a:lnTo>
                    <a:pt x="3156" y="1704"/>
                  </a:lnTo>
                  <a:lnTo>
                    <a:pt x="3089" y="1668"/>
                  </a:lnTo>
                  <a:lnTo>
                    <a:pt x="3024" y="1625"/>
                  </a:lnTo>
                  <a:lnTo>
                    <a:pt x="2957" y="1584"/>
                  </a:lnTo>
                  <a:lnTo>
                    <a:pt x="2892" y="1548"/>
                  </a:lnTo>
                  <a:lnTo>
                    <a:pt x="2827" y="1500"/>
                  </a:lnTo>
                  <a:lnTo>
                    <a:pt x="2760" y="1464"/>
                  </a:lnTo>
                  <a:lnTo>
                    <a:pt x="2695" y="1442"/>
                  </a:lnTo>
                  <a:lnTo>
                    <a:pt x="2628" y="1428"/>
                  </a:lnTo>
                  <a:lnTo>
                    <a:pt x="2561" y="1414"/>
                  </a:lnTo>
                  <a:lnTo>
                    <a:pt x="2499" y="1392"/>
                  </a:lnTo>
                  <a:lnTo>
                    <a:pt x="2434" y="1368"/>
                  </a:lnTo>
                  <a:lnTo>
                    <a:pt x="2367" y="1373"/>
                  </a:lnTo>
                  <a:lnTo>
                    <a:pt x="2299" y="1380"/>
                  </a:lnTo>
                  <a:lnTo>
                    <a:pt x="2237" y="1356"/>
                  </a:lnTo>
                  <a:lnTo>
                    <a:pt x="2177" y="1320"/>
                  </a:lnTo>
                  <a:lnTo>
                    <a:pt x="2112" y="1282"/>
                  </a:lnTo>
                  <a:lnTo>
                    <a:pt x="2052" y="1243"/>
                  </a:lnTo>
                  <a:lnTo>
                    <a:pt x="1990" y="1207"/>
                  </a:lnTo>
                  <a:lnTo>
                    <a:pt x="1930" y="1169"/>
                  </a:lnTo>
                  <a:lnTo>
                    <a:pt x="1867" y="1133"/>
                  </a:lnTo>
                  <a:lnTo>
                    <a:pt x="1807" y="1097"/>
                  </a:lnTo>
                  <a:lnTo>
                    <a:pt x="1747" y="1061"/>
                  </a:lnTo>
                  <a:lnTo>
                    <a:pt x="1687" y="1022"/>
                  </a:lnTo>
                  <a:lnTo>
                    <a:pt x="1625" y="989"/>
                  </a:lnTo>
                  <a:lnTo>
                    <a:pt x="1565" y="950"/>
                  </a:lnTo>
                  <a:lnTo>
                    <a:pt x="1507" y="917"/>
                  </a:lnTo>
                  <a:lnTo>
                    <a:pt x="1447" y="878"/>
                  </a:lnTo>
                  <a:lnTo>
                    <a:pt x="1390" y="845"/>
                  </a:lnTo>
                  <a:lnTo>
                    <a:pt x="1332" y="806"/>
                  </a:lnTo>
                  <a:lnTo>
                    <a:pt x="1272" y="773"/>
                  </a:lnTo>
                  <a:lnTo>
                    <a:pt x="1215" y="737"/>
                  </a:lnTo>
                  <a:lnTo>
                    <a:pt x="1157" y="703"/>
                  </a:lnTo>
                  <a:lnTo>
                    <a:pt x="1099" y="667"/>
                  </a:lnTo>
                  <a:lnTo>
                    <a:pt x="1042" y="634"/>
                  </a:lnTo>
                  <a:lnTo>
                    <a:pt x="984" y="600"/>
                  </a:lnTo>
                  <a:lnTo>
                    <a:pt x="929" y="564"/>
                  </a:lnTo>
                  <a:lnTo>
                    <a:pt x="871" y="530"/>
                  </a:lnTo>
                  <a:lnTo>
                    <a:pt x="816" y="494"/>
                  </a:lnTo>
                  <a:lnTo>
                    <a:pt x="759" y="461"/>
                  </a:lnTo>
                  <a:lnTo>
                    <a:pt x="706" y="427"/>
                  </a:lnTo>
                  <a:lnTo>
                    <a:pt x="648" y="394"/>
                  </a:lnTo>
                  <a:lnTo>
                    <a:pt x="593" y="360"/>
                  </a:lnTo>
                  <a:lnTo>
                    <a:pt x="538" y="324"/>
                  </a:lnTo>
                  <a:lnTo>
                    <a:pt x="483" y="293"/>
                  </a:lnTo>
                  <a:lnTo>
                    <a:pt x="428" y="259"/>
                  </a:lnTo>
                  <a:lnTo>
                    <a:pt x="372" y="228"/>
                  </a:lnTo>
                  <a:lnTo>
                    <a:pt x="320" y="197"/>
                  </a:lnTo>
                  <a:lnTo>
                    <a:pt x="267" y="161"/>
                  </a:lnTo>
                  <a:lnTo>
                    <a:pt x="212" y="129"/>
                  </a:lnTo>
                  <a:lnTo>
                    <a:pt x="156" y="98"/>
                  </a:lnTo>
                  <a:lnTo>
                    <a:pt x="106" y="62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0" name="Freeform 450"/>
            <p:cNvSpPr>
              <a:spLocks noChangeAspect="1"/>
            </p:cNvSpPr>
            <p:nvPr/>
          </p:nvSpPr>
          <p:spPr bwMode="auto">
            <a:xfrm>
              <a:off x="3939" y="1545"/>
              <a:ext cx="2033" cy="1231"/>
            </a:xfrm>
            <a:custGeom>
              <a:avLst/>
              <a:gdLst/>
              <a:ahLst/>
              <a:cxnLst>
                <a:cxn ang="0">
                  <a:pos x="4697" y="2845"/>
                </a:cxn>
                <a:cxn ang="0">
                  <a:pos x="4546" y="2753"/>
                </a:cxn>
                <a:cxn ang="0">
                  <a:pos x="4399" y="2664"/>
                </a:cxn>
                <a:cxn ang="0">
                  <a:pos x="4267" y="2472"/>
                </a:cxn>
                <a:cxn ang="0">
                  <a:pos x="4123" y="2362"/>
                </a:cxn>
                <a:cxn ang="0">
                  <a:pos x="3984" y="2254"/>
                </a:cxn>
                <a:cxn ang="0">
                  <a:pos x="3842" y="2158"/>
                </a:cxn>
                <a:cxn ang="0">
                  <a:pos x="3706" y="2038"/>
                </a:cxn>
                <a:cxn ang="0">
                  <a:pos x="3566" y="1978"/>
                </a:cxn>
                <a:cxn ang="0">
                  <a:pos x="3427" y="1872"/>
                </a:cxn>
                <a:cxn ang="0">
                  <a:pos x="3293" y="1784"/>
                </a:cxn>
                <a:cxn ang="0">
                  <a:pos x="3161" y="1707"/>
                </a:cxn>
                <a:cxn ang="0">
                  <a:pos x="3024" y="1630"/>
                </a:cxn>
                <a:cxn ang="0">
                  <a:pos x="2892" y="1548"/>
                </a:cxn>
                <a:cxn ang="0">
                  <a:pos x="2763" y="1455"/>
                </a:cxn>
                <a:cxn ang="0">
                  <a:pos x="2631" y="1421"/>
                </a:cxn>
                <a:cxn ang="0">
                  <a:pos x="2501" y="1385"/>
                </a:cxn>
                <a:cxn ang="0">
                  <a:pos x="2369" y="1373"/>
                </a:cxn>
                <a:cxn ang="0">
                  <a:pos x="2239" y="1359"/>
                </a:cxn>
                <a:cxn ang="0">
                  <a:pos x="2115" y="1282"/>
                </a:cxn>
                <a:cxn ang="0">
                  <a:pos x="1992" y="1208"/>
                </a:cxn>
                <a:cxn ang="0">
                  <a:pos x="1870" y="1133"/>
                </a:cxn>
                <a:cxn ang="0">
                  <a:pos x="1750" y="1061"/>
                </a:cxn>
                <a:cxn ang="0">
                  <a:pos x="1627" y="989"/>
                </a:cxn>
                <a:cxn ang="0">
                  <a:pos x="1510" y="917"/>
                </a:cxn>
                <a:cxn ang="0">
                  <a:pos x="1392" y="845"/>
                </a:cxn>
                <a:cxn ang="0">
                  <a:pos x="1275" y="773"/>
                </a:cxn>
                <a:cxn ang="0">
                  <a:pos x="1159" y="704"/>
                </a:cxn>
                <a:cxn ang="0">
                  <a:pos x="1044" y="634"/>
                </a:cxn>
                <a:cxn ang="0">
                  <a:pos x="931" y="567"/>
                </a:cxn>
                <a:cxn ang="0">
                  <a:pos x="816" y="497"/>
                </a:cxn>
                <a:cxn ang="0">
                  <a:pos x="703" y="430"/>
                </a:cxn>
                <a:cxn ang="0">
                  <a:pos x="593" y="360"/>
                </a:cxn>
                <a:cxn ang="0">
                  <a:pos x="485" y="295"/>
                </a:cxn>
                <a:cxn ang="0">
                  <a:pos x="375" y="228"/>
                </a:cxn>
                <a:cxn ang="0">
                  <a:pos x="267" y="161"/>
                </a:cxn>
                <a:cxn ang="0">
                  <a:pos x="159" y="99"/>
                </a:cxn>
                <a:cxn ang="0">
                  <a:pos x="53" y="36"/>
                </a:cxn>
              </a:cxnLst>
              <a:rect l="0" t="0" r="r" b="b"/>
              <a:pathLst>
                <a:path w="4771" h="2890">
                  <a:moveTo>
                    <a:pt x="4771" y="2890"/>
                  </a:moveTo>
                  <a:lnTo>
                    <a:pt x="4697" y="2845"/>
                  </a:lnTo>
                  <a:lnTo>
                    <a:pt x="4620" y="2799"/>
                  </a:lnTo>
                  <a:lnTo>
                    <a:pt x="4546" y="2753"/>
                  </a:lnTo>
                  <a:lnTo>
                    <a:pt x="4474" y="2708"/>
                  </a:lnTo>
                  <a:lnTo>
                    <a:pt x="4399" y="2664"/>
                  </a:lnTo>
                  <a:lnTo>
                    <a:pt x="4332" y="2564"/>
                  </a:lnTo>
                  <a:lnTo>
                    <a:pt x="4267" y="2472"/>
                  </a:lnTo>
                  <a:lnTo>
                    <a:pt x="4195" y="2420"/>
                  </a:lnTo>
                  <a:lnTo>
                    <a:pt x="4123" y="2362"/>
                  </a:lnTo>
                  <a:lnTo>
                    <a:pt x="4054" y="2309"/>
                  </a:lnTo>
                  <a:lnTo>
                    <a:pt x="3984" y="2254"/>
                  </a:lnTo>
                  <a:lnTo>
                    <a:pt x="3912" y="2206"/>
                  </a:lnTo>
                  <a:lnTo>
                    <a:pt x="3842" y="2158"/>
                  </a:lnTo>
                  <a:lnTo>
                    <a:pt x="3773" y="2100"/>
                  </a:lnTo>
                  <a:lnTo>
                    <a:pt x="3706" y="2038"/>
                  </a:lnTo>
                  <a:lnTo>
                    <a:pt x="3636" y="2009"/>
                  </a:lnTo>
                  <a:lnTo>
                    <a:pt x="3566" y="1978"/>
                  </a:lnTo>
                  <a:lnTo>
                    <a:pt x="3497" y="1925"/>
                  </a:lnTo>
                  <a:lnTo>
                    <a:pt x="3427" y="1872"/>
                  </a:lnTo>
                  <a:lnTo>
                    <a:pt x="3362" y="1817"/>
                  </a:lnTo>
                  <a:lnTo>
                    <a:pt x="3293" y="1784"/>
                  </a:lnTo>
                  <a:lnTo>
                    <a:pt x="3228" y="1745"/>
                  </a:lnTo>
                  <a:lnTo>
                    <a:pt x="3161" y="1707"/>
                  </a:lnTo>
                  <a:lnTo>
                    <a:pt x="3091" y="1671"/>
                  </a:lnTo>
                  <a:lnTo>
                    <a:pt x="3024" y="1630"/>
                  </a:lnTo>
                  <a:lnTo>
                    <a:pt x="2959" y="1584"/>
                  </a:lnTo>
                  <a:lnTo>
                    <a:pt x="2892" y="1548"/>
                  </a:lnTo>
                  <a:lnTo>
                    <a:pt x="2830" y="1503"/>
                  </a:lnTo>
                  <a:lnTo>
                    <a:pt x="2763" y="1455"/>
                  </a:lnTo>
                  <a:lnTo>
                    <a:pt x="2698" y="1433"/>
                  </a:lnTo>
                  <a:lnTo>
                    <a:pt x="2631" y="1421"/>
                  </a:lnTo>
                  <a:lnTo>
                    <a:pt x="2563" y="1409"/>
                  </a:lnTo>
                  <a:lnTo>
                    <a:pt x="2501" y="1385"/>
                  </a:lnTo>
                  <a:lnTo>
                    <a:pt x="2436" y="1366"/>
                  </a:lnTo>
                  <a:lnTo>
                    <a:pt x="2369" y="1373"/>
                  </a:lnTo>
                  <a:lnTo>
                    <a:pt x="2302" y="1380"/>
                  </a:lnTo>
                  <a:lnTo>
                    <a:pt x="2239" y="1359"/>
                  </a:lnTo>
                  <a:lnTo>
                    <a:pt x="2177" y="1320"/>
                  </a:lnTo>
                  <a:lnTo>
                    <a:pt x="2115" y="1282"/>
                  </a:lnTo>
                  <a:lnTo>
                    <a:pt x="2055" y="1246"/>
                  </a:lnTo>
                  <a:lnTo>
                    <a:pt x="1992" y="1208"/>
                  </a:lnTo>
                  <a:lnTo>
                    <a:pt x="1932" y="1169"/>
                  </a:lnTo>
                  <a:lnTo>
                    <a:pt x="1870" y="1133"/>
                  </a:lnTo>
                  <a:lnTo>
                    <a:pt x="1810" y="1095"/>
                  </a:lnTo>
                  <a:lnTo>
                    <a:pt x="1750" y="1061"/>
                  </a:lnTo>
                  <a:lnTo>
                    <a:pt x="1690" y="1023"/>
                  </a:lnTo>
                  <a:lnTo>
                    <a:pt x="1627" y="989"/>
                  </a:lnTo>
                  <a:lnTo>
                    <a:pt x="1567" y="951"/>
                  </a:lnTo>
                  <a:lnTo>
                    <a:pt x="1510" y="917"/>
                  </a:lnTo>
                  <a:lnTo>
                    <a:pt x="1450" y="879"/>
                  </a:lnTo>
                  <a:lnTo>
                    <a:pt x="1392" y="845"/>
                  </a:lnTo>
                  <a:lnTo>
                    <a:pt x="1332" y="807"/>
                  </a:lnTo>
                  <a:lnTo>
                    <a:pt x="1275" y="773"/>
                  </a:lnTo>
                  <a:lnTo>
                    <a:pt x="1217" y="737"/>
                  </a:lnTo>
                  <a:lnTo>
                    <a:pt x="1159" y="704"/>
                  </a:lnTo>
                  <a:lnTo>
                    <a:pt x="1102" y="670"/>
                  </a:lnTo>
                  <a:lnTo>
                    <a:pt x="1044" y="634"/>
                  </a:lnTo>
                  <a:lnTo>
                    <a:pt x="987" y="600"/>
                  </a:lnTo>
                  <a:lnTo>
                    <a:pt x="931" y="567"/>
                  </a:lnTo>
                  <a:lnTo>
                    <a:pt x="874" y="531"/>
                  </a:lnTo>
                  <a:lnTo>
                    <a:pt x="816" y="497"/>
                  </a:lnTo>
                  <a:lnTo>
                    <a:pt x="761" y="461"/>
                  </a:lnTo>
                  <a:lnTo>
                    <a:pt x="703" y="430"/>
                  </a:lnTo>
                  <a:lnTo>
                    <a:pt x="648" y="396"/>
                  </a:lnTo>
                  <a:lnTo>
                    <a:pt x="593" y="360"/>
                  </a:lnTo>
                  <a:lnTo>
                    <a:pt x="540" y="329"/>
                  </a:lnTo>
                  <a:lnTo>
                    <a:pt x="485" y="295"/>
                  </a:lnTo>
                  <a:lnTo>
                    <a:pt x="430" y="262"/>
                  </a:lnTo>
                  <a:lnTo>
                    <a:pt x="375" y="228"/>
                  </a:lnTo>
                  <a:lnTo>
                    <a:pt x="322" y="197"/>
                  </a:lnTo>
                  <a:lnTo>
                    <a:pt x="267" y="161"/>
                  </a:lnTo>
                  <a:lnTo>
                    <a:pt x="214" y="130"/>
                  </a:lnTo>
                  <a:lnTo>
                    <a:pt x="159" y="99"/>
                  </a:lnTo>
                  <a:lnTo>
                    <a:pt x="108" y="67"/>
                  </a:lnTo>
                  <a:lnTo>
                    <a:pt x="53" y="3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1" name="Freeform 451"/>
            <p:cNvSpPr>
              <a:spLocks noChangeAspect="1"/>
            </p:cNvSpPr>
            <p:nvPr/>
          </p:nvSpPr>
          <p:spPr bwMode="auto">
            <a:xfrm>
              <a:off x="3951" y="1543"/>
              <a:ext cx="2032" cy="1228"/>
            </a:xfrm>
            <a:custGeom>
              <a:avLst/>
              <a:gdLst/>
              <a:ahLst/>
              <a:cxnLst>
                <a:cxn ang="0">
                  <a:pos x="4694" y="2837"/>
                </a:cxn>
                <a:cxn ang="0">
                  <a:pos x="4547" y="2749"/>
                </a:cxn>
                <a:cxn ang="0">
                  <a:pos x="4401" y="2660"/>
                </a:cxn>
                <a:cxn ang="0">
                  <a:pos x="4267" y="2475"/>
                </a:cxn>
                <a:cxn ang="0">
                  <a:pos x="4125" y="2360"/>
                </a:cxn>
                <a:cxn ang="0">
                  <a:pos x="3983" y="2249"/>
                </a:cxn>
                <a:cxn ang="0">
                  <a:pos x="3842" y="2158"/>
                </a:cxn>
                <a:cxn ang="0">
                  <a:pos x="3707" y="2033"/>
                </a:cxn>
                <a:cxn ang="0">
                  <a:pos x="3566" y="1976"/>
                </a:cxn>
                <a:cxn ang="0">
                  <a:pos x="3429" y="1873"/>
                </a:cxn>
                <a:cxn ang="0">
                  <a:pos x="3295" y="1779"/>
                </a:cxn>
                <a:cxn ang="0">
                  <a:pos x="3160" y="1705"/>
                </a:cxn>
                <a:cxn ang="0">
                  <a:pos x="3023" y="1630"/>
                </a:cxn>
                <a:cxn ang="0">
                  <a:pos x="2891" y="1544"/>
                </a:cxn>
                <a:cxn ang="0">
                  <a:pos x="2762" y="1450"/>
                </a:cxn>
                <a:cxn ang="0">
                  <a:pos x="2630" y="1409"/>
                </a:cxn>
                <a:cxn ang="0">
                  <a:pos x="2500" y="1381"/>
                </a:cxn>
                <a:cxn ang="0">
                  <a:pos x="2366" y="1366"/>
                </a:cxn>
                <a:cxn ang="0">
                  <a:pos x="2239" y="1354"/>
                </a:cxn>
                <a:cxn ang="0">
                  <a:pos x="2114" y="1280"/>
                </a:cxn>
                <a:cxn ang="0">
                  <a:pos x="1989" y="1203"/>
                </a:cxn>
                <a:cxn ang="0">
                  <a:pos x="1869" y="1129"/>
                </a:cxn>
                <a:cxn ang="0">
                  <a:pos x="1749" y="1057"/>
                </a:cxn>
                <a:cxn ang="0">
                  <a:pos x="1627" y="985"/>
                </a:cxn>
                <a:cxn ang="0">
                  <a:pos x="1509" y="913"/>
                </a:cxn>
                <a:cxn ang="0">
                  <a:pos x="1392" y="841"/>
                </a:cxn>
                <a:cxn ang="0">
                  <a:pos x="1274" y="769"/>
                </a:cxn>
                <a:cxn ang="0">
                  <a:pos x="1159" y="699"/>
                </a:cxn>
                <a:cxn ang="0">
                  <a:pos x="1044" y="632"/>
                </a:cxn>
                <a:cxn ang="0">
                  <a:pos x="926" y="562"/>
                </a:cxn>
                <a:cxn ang="0">
                  <a:pos x="816" y="493"/>
                </a:cxn>
                <a:cxn ang="0">
                  <a:pos x="703" y="428"/>
                </a:cxn>
                <a:cxn ang="0">
                  <a:pos x="592" y="358"/>
                </a:cxn>
                <a:cxn ang="0">
                  <a:pos x="485" y="291"/>
                </a:cxn>
                <a:cxn ang="0">
                  <a:pos x="374" y="226"/>
                </a:cxn>
                <a:cxn ang="0">
                  <a:pos x="266" y="161"/>
                </a:cxn>
                <a:cxn ang="0">
                  <a:pos x="158" y="94"/>
                </a:cxn>
                <a:cxn ang="0">
                  <a:pos x="53" y="32"/>
                </a:cxn>
              </a:cxnLst>
              <a:rect l="0" t="0" r="r" b="b"/>
              <a:pathLst>
                <a:path w="4771" h="2883">
                  <a:moveTo>
                    <a:pt x="4771" y="2883"/>
                  </a:moveTo>
                  <a:lnTo>
                    <a:pt x="4694" y="2837"/>
                  </a:lnTo>
                  <a:lnTo>
                    <a:pt x="4619" y="2794"/>
                  </a:lnTo>
                  <a:lnTo>
                    <a:pt x="4547" y="2749"/>
                  </a:lnTo>
                  <a:lnTo>
                    <a:pt x="4473" y="2705"/>
                  </a:lnTo>
                  <a:lnTo>
                    <a:pt x="4401" y="2660"/>
                  </a:lnTo>
                  <a:lnTo>
                    <a:pt x="4331" y="2564"/>
                  </a:lnTo>
                  <a:lnTo>
                    <a:pt x="4267" y="2475"/>
                  </a:lnTo>
                  <a:lnTo>
                    <a:pt x="4195" y="2420"/>
                  </a:lnTo>
                  <a:lnTo>
                    <a:pt x="4125" y="2360"/>
                  </a:lnTo>
                  <a:lnTo>
                    <a:pt x="4053" y="2307"/>
                  </a:lnTo>
                  <a:lnTo>
                    <a:pt x="3983" y="2249"/>
                  </a:lnTo>
                  <a:lnTo>
                    <a:pt x="3911" y="2201"/>
                  </a:lnTo>
                  <a:lnTo>
                    <a:pt x="3842" y="2158"/>
                  </a:lnTo>
                  <a:lnTo>
                    <a:pt x="3772" y="2098"/>
                  </a:lnTo>
                  <a:lnTo>
                    <a:pt x="3707" y="2033"/>
                  </a:lnTo>
                  <a:lnTo>
                    <a:pt x="3635" y="2007"/>
                  </a:lnTo>
                  <a:lnTo>
                    <a:pt x="3566" y="1976"/>
                  </a:lnTo>
                  <a:lnTo>
                    <a:pt x="3496" y="1921"/>
                  </a:lnTo>
                  <a:lnTo>
                    <a:pt x="3429" y="1873"/>
                  </a:lnTo>
                  <a:lnTo>
                    <a:pt x="3362" y="1817"/>
                  </a:lnTo>
                  <a:lnTo>
                    <a:pt x="3295" y="1779"/>
                  </a:lnTo>
                  <a:lnTo>
                    <a:pt x="3225" y="1743"/>
                  </a:lnTo>
                  <a:lnTo>
                    <a:pt x="3160" y="1705"/>
                  </a:lnTo>
                  <a:lnTo>
                    <a:pt x="3091" y="1673"/>
                  </a:lnTo>
                  <a:lnTo>
                    <a:pt x="3023" y="1630"/>
                  </a:lnTo>
                  <a:lnTo>
                    <a:pt x="2959" y="1585"/>
                  </a:lnTo>
                  <a:lnTo>
                    <a:pt x="2891" y="1544"/>
                  </a:lnTo>
                  <a:lnTo>
                    <a:pt x="2829" y="1496"/>
                  </a:lnTo>
                  <a:lnTo>
                    <a:pt x="2762" y="1450"/>
                  </a:lnTo>
                  <a:lnTo>
                    <a:pt x="2700" y="1419"/>
                  </a:lnTo>
                  <a:lnTo>
                    <a:pt x="2630" y="1409"/>
                  </a:lnTo>
                  <a:lnTo>
                    <a:pt x="2563" y="1397"/>
                  </a:lnTo>
                  <a:lnTo>
                    <a:pt x="2500" y="1381"/>
                  </a:lnTo>
                  <a:lnTo>
                    <a:pt x="2433" y="1359"/>
                  </a:lnTo>
                  <a:lnTo>
                    <a:pt x="2366" y="1366"/>
                  </a:lnTo>
                  <a:lnTo>
                    <a:pt x="2304" y="1373"/>
                  </a:lnTo>
                  <a:lnTo>
                    <a:pt x="2239" y="1354"/>
                  </a:lnTo>
                  <a:lnTo>
                    <a:pt x="2176" y="1316"/>
                  </a:lnTo>
                  <a:lnTo>
                    <a:pt x="2114" y="1280"/>
                  </a:lnTo>
                  <a:lnTo>
                    <a:pt x="2054" y="1241"/>
                  </a:lnTo>
                  <a:lnTo>
                    <a:pt x="1989" y="1203"/>
                  </a:lnTo>
                  <a:lnTo>
                    <a:pt x="1929" y="1167"/>
                  </a:lnTo>
                  <a:lnTo>
                    <a:pt x="1869" y="1129"/>
                  </a:lnTo>
                  <a:lnTo>
                    <a:pt x="1809" y="1093"/>
                  </a:lnTo>
                  <a:lnTo>
                    <a:pt x="1749" y="1057"/>
                  </a:lnTo>
                  <a:lnTo>
                    <a:pt x="1689" y="1021"/>
                  </a:lnTo>
                  <a:lnTo>
                    <a:pt x="1627" y="985"/>
                  </a:lnTo>
                  <a:lnTo>
                    <a:pt x="1567" y="949"/>
                  </a:lnTo>
                  <a:lnTo>
                    <a:pt x="1509" y="913"/>
                  </a:lnTo>
                  <a:lnTo>
                    <a:pt x="1449" y="877"/>
                  </a:lnTo>
                  <a:lnTo>
                    <a:pt x="1392" y="841"/>
                  </a:lnTo>
                  <a:lnTo>
                    <a:pt x="1332" y="805"/>
                  </a:lnTo>
                  <a:lnTo>
                    <a:pt x="1274" y="769"/>
                  </a:lnTo>
                  <a:lnTo>
                    <a:pt x="1214" y="735"/>
                  </a:lnTo>
                  <a:lnTo>
                    <a:pt x="1159" y="699"/>
                  </a:lnTo>
                  <a:lnTo>
                    <a:pt x="1101" y="665"/>
                  </a:lnTo>
                  <a:lnTo>
                    <a:pt x="1044" y="632"/>
                  </a:lnTo>
                  <a:lnTo>
                    <a:pt x="986" y="596"/>
                  </a:lnTo>
                  <a:lnTo>
                    <a:pt x="926" y="562"/>
                  </a:lnTo>
                  <a:lnTo>
                    <a:pt x="873" y="526"/>
                  </a:lnTo>
                  <a:lnTo>
                    <a:pt x="816" y="493"/>
                  </a:lnTo>
                  <a:lnTo>
                    <a:pt x="760" y="459"/>
                  </a:lnTo>
                  <a:lnTo>
                    <a:pt x="703" y="428"/>
                  </a:lnTo>
                  <a:lnTo>
                    <a:pt x="648" y="392"/>
                  </a:lnTo>
                  <a:lnTo>
                    <a:pt x="592" y="358"/>
                  </a:lnTo>
                  <a:lnTo>
                    <a:pt x="537" y="327"/>
                  </a:lnTo>
                  <a:lnTo>
                    <a:pt x="485" y="291"/>
                  </a:lnTo>
                  <a:lnTo>
                    <a:pt x="429" y="260"/>
                  </a:lnTo>
                  <a:lnTo>
                    <a:pt x="374" y="226"/>
                  </a:lnTo>
                  <a:lnTo>
                    <a:pt x="321" y="192"/>
                  </a:lnTo>
                  <a:lnTo>
                    <a:pt x="266" y="161"/>
                  </a:lnTo>
                  <a:lnTo>
                    <a:pt x="211" y="128"/>
                  </a:lnTo>
                  <a:lnTo>
                    <a:pt x="158" y="94"/>
                  </a:lnTo>
                  <a:lnTo>
                    <a:pt x="105" y="63"/>
                  </a:lnTo>
                  <a:lnTo>
                    <a:pt x="53" y="3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2" name="Freeform 452"/>
            <p:cNvSpPr>
              <a:spLocks noChangeAspect="1"/>
            </p:cNvSpPr>
            <p:nvPr/>
          </p:nvSpPr>
          <p:spPr bwMode="auto">
            <a:xfrm>
              <a:off x="3961" y="1539"/>
              <a:ext cx="2034" cy="1227"/>
            </a:xfrm>
            <a:custGeom>
              <a:avLst/>
              <a:gdLst/>
              <a:ahLst/>
              <a:cxnLst>
                <a:cxn ang="0">
                  <a:pos x="4696" y="2834"/>
                </a:cxn>
                <a:cxn ang="0">
                  <a:pos x="4550" y="2746"/>
                </a:cxn>
                <a:cxn ang="0">
                  <a:pos x="4403" y="2659"/>
                </a:cxn>
                <a:cxn ang="0">
                  <a:pos x="4267" y="2477"/>
                </a:cxn>
                <a:cxn ang="0">
                  <a:pos x="4125" y="2357"/>
                </a:cxn>
                <a:cxn ang="0">
                  <a:pos x="3986" y="2251"/>
                </a:cxn>
                <a:cxn ang="0">
                  <a:pos x="3844" y="2158"/>
                </a:cxn>
                <a:cxn ang="0">
                  <a:pos x="3710" y="2035"/>
                </a:cxn>
                <a:cxn ang="0">
                  <a:pos x="3568" y="1975"/>
                </a:cxn>
                <a:cxn ang="0">
                  <a:pos x="3431" y="1872"/>
                </a:cxn>
                <a:cxn ang="0">
                  <a:pos x="3297" y="1776"/>
                </a:cxn>
                <a:cxn ang="0">
                  <a:pos x="3160" y="1709"/>
                </a:cxn>
                <a:cxn ang="0">
                  <a:pos x="3026" y="1634"/>
                </a:cxn>
                <a:cxn ang="0">
                  <a:pos x="2896" y="1543"/>
                </a:cxn>
                <a:cxn ang="0">
                  <a:pos x="2764" y="1450"/>
                </a:cxn>
                <a:cxn ang="0">
                  <a:pos x="2635" y="1397"/>
                </a:cxn>
                <a:cxn ang="0">
                  <a:pos x="2503" y="1375"/>
                </a:cxn>
                <a:cxn ang="0">
                  <a:pos x="2368" y="1366"/>
                </a:cxn>
                <a:cxn ang="0">
                  <a:pos x="2241" y="1354"/>
                </a:cxn>
                <a:cxn ang="0">
                  <a:pos x="2116" y="1279"/>
                </a:cxn>
                <a:cxn ang="0">
                  <a:pos x="1992" y="1205"/>
                </a:cxn>
                <a:cxn ang="0">
                  <a:pos x="1872" y="1130"/>
                </a:cxn>
                <a:cxn ang="0">
                  <a:pos x="1749" y="1058"/>
                </a:cxn>
                <a:cxn ang="0">
                  <a:pos x="1629" y="984"/>
                </a:cxn>
                <a:cxn ang="0">
                  <a:pos x="1512" y="914"/>
                </a:cxn>
                <a:cxn ang="0">
                  <a:pos x="1394" y="842"/>
                </a:cxn>
                <a:cxn ang="0">
                  <a:pos x="1274" y="770"/>
                </a:cxn>
                <a:cxn ang="0">
                  <a:pos x="1161" y="701"/>
                </a:cxn>
                <a:cxn ang="0">
                  <a:pos x="1044" y="631"/>
                </a:cxn>
                <a:cxn ang="0">
                  <a:pos x="928" y="562"/>
                </a:cxn>
                <a:cxn ang="0">
                  <a:pos x="818" y="492"/>
                </a:cxn>
                <a:cxn ang="0">
                  <a:pos x="705" y="427"/>
                </a:cxn>
                <a:cxn ang="0">
                  <a:pos x="595" y="360"/>
                </a:cxn>
                <a:cxn ang="0">
                  <a:pos x="482" y="295"/>
                </a:cxn>
                <a:cxn ang="0">
                  <a:pos x="374" y="228"/>
                </a:cxn>
                <a:cxn ang="0">
                  <a:pos x="266" y="163"/>
                </a:cxn>
                <a:cxn ang="0">
                  <a:pos x="161" y="96"/>
                </a:cxn>
                <a:cxn ang="0">
                  <a:pos x="55" y="31"/>
                </a:cxn>
              </a:cxnLst>
              <a:rect l="0" t="0" r="r" b="b"/>
              <a:pathLst>
                <a:path w="4773" h="2880">
                  <a:moveTo>
                    <a:pt x="4773" y="2880"/>
                  </a:moveTo>
                  <a:lnTo>
                    <a:pt x="4696" y="2834"/>
                  </a:lnTo>
                  <a:lnTo>
                    <a:pt x="4624" y="2791"/>
                  </a:lnTo>
                  <a:lnTo>
                    <a:pt x="4550" y="2746"/>
                  </a:lnTo>
                  <a:lnTo>
                    <a:pt x="4475" y="2702"/>
                  </a:lnTo>
                  <a:lnTo>
                    <a:pt x="4403" y="2659"/>
                  </a:lnTo>
                  <a:lnTo>
                    <a:pt x="4334" y="2570"/>
                  </a:lnTo>
                  <a:lnTo>
                    <a:pt x="4267" y="2477"/>
                  </a:lnTo>
                  <a:lnTo>
                    <a:pt x="4195" y="2417"/>
                  </a:lnTo>
                  <a:lnTo>
                    <a:pt x="4125" y="2357"/>
                  </a:lnTo>
                  <a:lnTo>
                    <a:pt x="4053" y="2309"/>
                  </a:lnTo>
                  <a:lnTo>
                    <a:pt x="3986" y="2251"/>
                  </a:lnTo>
                  <a:lnTo>
                    <a:pt x="3916" y="2201"/>
                  </a:lnTo>
                  <a:lnTo>
                    <a:pt x="3844" y="2158"/>
                  </a:lnTo>
                  <a:lnTo>
                    <a:pt x="3777" y="2093"/>
                  </a:lnTo>
                  <a:lnTo>
                    <a:pt x="3710" y="2035"/>
                  </a:lnTo>
                  <a:lnTo>
                    <a:pt x="3638" y="2014"/>
                  </a:lnTo>
                  <a:lnTo>
                    <a:pt x="3568" y="1975"/>
                  </a:lnTo>
                  <a:lnTo>
                    <a:pt x="3499" y="1925"/>
                  </a:lnTo>
                  <a:lnTo>
                    <a:pt x="3431" y="1872"/>
                  </a:lnTo>
                  <a:lnTo>
                    <a:pt x="3362" y="1819"/>
                  </a:lnTo>
                  <a:lnTo>
                    <a:pt x="3297" y="1776"/>
                  </a:lnTo>
                  <a:lnTo>
                    <a:pt x="3227" y="1740"/>
                  </a:lnTo>
                  <a:lnTo>
                    <a:pt x="3160" y="1709"/>
                  </a:lnTo>
                  <a:lnTo>
                    <a:pt x="3093" y="1675"/>
                  </a:lnTo>
                  <a:lnTo>
                    <a:pt x="3026" y="1634"/>
                  </a:lnTo>
                  <a:lnTo>
                    <a:pt x="2961" y="1589"/>
                  </a:lnTo>
                  <a:lnTo>
                    <a:pt x="2896" y="1543"/>
                  </a:lnTo>
                  <a:lnTo>
                    <a:pt x="2829" y="1495"/>
                  </a:lnTo>
                  <a:lnTo>
                    <a:pt x="2764" y="1450"/>
                  </a:lnTo>
                  <a:lnTo>
                    <a:pt x="2702" y="1416"/>
                  </a:lnTo>
                  <a:lnTo>
                    <a:pt x="2635" y="1397"/>
                  </a:lnTo>
                  <a:lnTo>
                    <a:pt x="2568" y="1392"/>
                  </a:lnTo>
                  <a:lnTo>
                    <a:pt x="2503" y="1375"/>
                  </a:lnTo>
                  <a:lnTo>
                    <a:pt x="2436" y="1361"/>
                  </a:lnTo>
                  <a:lnTo>
                    <a:pt x="2368" y="1366"/>
                  </a:lnTo>
                  <a:lnTo>
                    <a:pt x="2306" y="1375"/>
                  </a:lnTo>
                  <a:lnTo>
                    <a:pt x="2241" y="1354"/>
                  </a:lnTo>
                  <a:lnTo>
                    <a:pt x="2179" y="1318"/>
                  </a:lnTo>
                  <a:lnTo>
                    <a:pt x="2116" y="1279"/>
                  </a:lnTo>
                  <a:lnTo>
                    <a:pt x="2054" y="1243"/>
                  </a:lnTo>
                  <a:lnTo>
                    <a:pt x="1992" y="1205"/>
                  </a:lnTo>
                  <a:lnTo>
                    <a:pt x="1932" y="1166"/>
                  </a:lnTo>
                  <a:lnTo>
                    <a:pt x="1872" y="1130"/>
                  </a:lnTo>
                  <a:lnTo>
                    <a:pt x="1812" y="1092"/>
                  </a:lnTo>
                  <a:lnTo>
                    <a:pt x="1749" y="1058"/>
                  </a:lnTo>
                  <a:lnTo>
                    <a:pt x="1689" y="1020"/>
                  </a:lnTo>
                  <a:lnTo>
                    <a:pt x="1629" y="984"/>
                  </a:lnTo>
                  <a:lnTo>
                    <a:pt x="1569" y="948"/>
                  </a:lnTo>
                  <a:lnTo>
                    <a:pt x="1512" y="914"/>
                  </a:lnTo>
                  <a:lnTo>
                    <a:pt x="1452" y="876"/>
                  </a:lnTo>
                  <a:lnTo>
                    <a:pt x="1394" y="842"/>
                  </a:lnTo>
                  <a:lnTo>
                    <a:pt x="1332" y="804"/>
                  </a:lnTo>
                  <a:lnTo>
                    <a:pt x="1274" y="770"/>
                  </a:lnTo>
                  <a:lnTo>
                    <a:pt x="1216" y="734"/>
                  </a:lnTo>
                  <a:lnTo>
                    <a:pt x="1161" y="701"/>
                  </a:lnTo>
                  <a:lnTo>
                    <a:pt x="1101" y="667"/>
                  </a:lnTo>
                  <a:lnTo>
                    <a:pt x="1044" y="631"/>
                  </a:lnTo>
                  <a:lnTo>
                    <a:pt x="986" y="598"/>
                  </a:lnTo>
                  <a:lnTo>
                    <a:pt x="928" y="562"/>
                  </a:lnTo>
                  <a:lnTo>
                    <a:pt x="876" y="528"/>
                  </a:lnTo>
                  <a:lnTo>
                    <a:pt x="818" y="492"/>
                  </a:lnTo>
                  <a:lnTo>
                    <a:pt x="758" y="461"/>
                  </a:lnTo>
                  <a:lnTo>
                    <a:pt x="705" y="427"/>
                  </a:lnTo>
                  <a:lnTo>
                    <a:pt x="650" y="391"/>
                  </a:lnTo>
                  <a:lnTo>
                    <a:pt x="595" y="360"/>
                  </a:lnTo>
                  <a:lnTo>
                    <a:pt x="537" y="326"/>
                  </a:lnTo>
                  <a:lnTo>
                    <a:pt x="482" y="295"/>
                  </a:lnTo>
                  <a:lnTo>
                    <a:pt x="429" y="259"/>
                  </a:lnTo>
                  <a:lnTo>
                    <a:pt x="374" y="228"/>
                  </a:lnTo>
                  <a:lnTo>
                    <a:pt x="321" y="194"/>
                  </a:lnTo>
                  <a:lnTo>
                    <a:pt x="266" y="163"/>
                  </a:lnTo>
                  <a:lnTo>
                    <a:pt x="213" y="129"/>
                  </a:lnTo>
                  <a:lnTo>
                    <a:pt x="161" y="96"/>
                  </a:lnTo>
                  <a:lnTo>
                    <a:pt x="105" y="65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3" name="Freeform 453"/>
            <p:cNvSpPr>
              <a:spLocks noChangeAspect="1"/>
            </p:cNvSpPr>
            <p:nvPr/>
          </p:nvSpPr>
          <p:spPr bwMode="auto">
            <a:xfrm>
              <a:off x="3972" y="1536"/>
              <a:ext cx="2034" cy="1225"/>
            </a:xfrm>
            <a:custGeom>
              <a:avLst/>
              <a:gdLst/>
              <a:ahLst/>
              <a:cxnLst>
                <a:cxn ang="0">
                  <a:pos x="4699" y="2834"/>
                </a:cxn>
                <a:cxn ang="0">
                  <a:pos x="4550" y="2743"/>
                </a:cxn>
                <a:cxn ang="0">
                  <a:pos x="4404" y="2654"/>
                </a:cxn>
                <a:cxn ang="0">
                  <a:pos x="4267" y="2479"/>
                </a:cxn>
                <a:cxn ang="0">
                  <a:pos x="4125" y="2352"/>
                </a:cxn>
                <a:cxn ang="0">
                  <a:pos x="3984" y="2251"/>
                </a:cxn>
                <a:cxn ang="0">
                  <a:pos x="3845" y="2155"/>
                </a:cxn>
                <a:cxn ang="0">
                  <a:pos x="3708" y="2033"/>
                </a:cxn>
                <a:cxn ang="0">
                  <a:pos x="3566" y="1977"/>
                </a:cxn>
                <a:cxn ang="0">
                  <a:pos x="3432" y="1874"/>
                </a:cxn>
                <a:cxn ang="0">
                  <a:pos x="3297" y="1771"/>
                </a:cxn>
                <a:cxn ang="0">
                  <a:pos x="3161" y="1706"/>
                </a:cxn>
                <a:cxn ang="0">
                  <a:pos x="3026" y="1632"/>
                </a:cxn>
                <a:cxn ang="0">
                  <a:pos x="2897" y="1545"/>
                </a:cxn>
                <a:cxn ang="0">
                  <a:pos x="2765" y="1447"/>
                </a:cxn>
                <a:cxn ang="0">
                  <a:pos x="2635" y="1387"/>
                </a:cxn>
                <a:cxn ang="0">
                  <a:pos x="2503" y="1370"/>
                </a:cxn>
                <a:cxn ang="0">
                  <a:pos x="2369" y="1363"/>
                </a:cxn>
                <a:cxn ang="0">
                  <a:pos x="2239" y="1353"/>
                </a:cxn>
                <a:cxn ang="0">
                  <a:pos x="2117" y="1274"/>
                </a:cxn>
                <a:cxn ang="0">
                  <a:pos x="1992" y="1202"/>
                </a:cxn>
                <a:cxn ang="0">
                  <a:pos x="1872" y="1128"/>
                </a:cxn>
                <a:cxn ang="0">
                  <a:pos x="1750" y="1056"/>
                </a:cxn>
                <a:cxn ang="0">
                  <a:pos x="1630" y="981"/>
                </a:cxn>
                <a:cxn ang="0">
                  <a:pos x="1507" y="909"/>
                </a:cxn>
                <a:cxn ang="0">
                  <a:pos x="1390" y="840"/>
                </a:cxn>
                <a:cxn ang="0">
                  <a:pos x="1274" y="768"/>
                </a:cxn>
                <a:cxn ang="0">
                  <a:pos x="1159" y="698"/>
                </a:cxn>
                <a:cxn ang="0">
                  <a:pos x="1044" y="631"/>
                </a:cxn>
                <a:cxn ang="0">
                  <a:pos x="929" y="561"/>
                </a:cxn>
                <a:cxn ang="0">
                  <a:pos x="816" y="492"/>
                </a:cxn>
                <a:cxn ang="0">
                  <a:pos x="703" y="425"/>
                </a:cxn>
                <a:cxn ang="0">
                  <a:pos x="593" y="360"/>
                </a:cxn>
                <a:cxn ang="0">
                  <a:pos x="482" y="292"/>
                </a:cxn>
                <a:cxn ang="0">
                  <a:pos x="372" y="228"/>
                </a:cxn>
                <a:cxn ang="0">
                  <a:pos x="267" y="160"/>
                </a:cxn>
                <a:cxn ang="0">
                  <a:pos x="156" y="98"/>
                </a:cxn>
                <a:cxn ang="0">
                  <a:pos x="51" y="33"/>
                </a:cxn>
              </a:cxnLst>
              <a:rect l="0" t="0" r="r" b="b"/>
              <a:pathLst>
                <a:path w="4771" h="2875">
                  <a:moveTo>
                    <a:pt x="4771" y="2875"/>
                  </a:moveTo>
                  <a:lnTo>
                    <a:pt x="4699" y="2834"/>
                  </a:lnTo>
                  <a:lnTo>
                    <a:pt x="4625" y="2786"/>
                  </a:lnTo>
                  <a:lnTo>
                    <a:pt x="4550" y="2743"/>
                  </a:lnTo>
                  <a:lnTo>
                    <a:pt x="4478" y="2697"/>
                  </a:lnTo>
                  <a:lnTo>
                    <a:pt x="4404" y="2654"/>
                  </a:lnTo>
                  <a:lnTo>
                    <a:pt x="4334" y="2575"/>
                  </a:lnTo>
                  <a:lnTo>
                    <a:pt x="4267" y="2479"/>
                  </a:lnTo>
                  <a:lnTo>
                    <a:pt x="4197" y="2409"/>
                  </a:lnTo>
                  <a:lnTo>
                    <a:pt x="4125" y="2352"/>
                  </a:lnTo>
                  <a:lnTo>
                    <a:pt x="4053" y="2306"/>
                  </a:lnTo>
                  <a:lnTo>
                    <a:pt x="3984" y="2251"/>
                  </a:lnTo>
                  <a:lnTo>
                    <a:pt x="3917" y="2196"/>
                  </a:lnTo>
                  <a:lnTo>
                    <a:pt x="3845" y="2155"/>
                  </a:lnTo>
                  <a:lnTo>
                    <a:pt x="3777" y="2083"/>
                  </a:lnTo>
                  <a:lnTo>
                    <a:pt x="3708" y="2033"/>
                  </a:lnTo>
                  <a:lnTo>
                    <a:pt x="3636" y="2016"/>
                  </a:lnTo>
                  <a:lnTo>
                    <a:pt x="3566" y="1977"/>
                  </a:lnTo>
                  <a:lnTo>
                    <a:pt x="3499" y="1922"/>
                  </a:lnTo>
                  <a:lnTo>
                    <a:pt x="3432" y="1874"/>
                  </a:lnTo>
                  <a:lnTo>
                    <a:pt x="3362" y="1819"/>
                  </a:lnTo>
                  <a:lnTo>
                    <a:pt x="3297" y="1771"/>
                  </a:lnTo>
                  <a:lnTo>
                    <a:pt x="3228" y="1740"/>
                  </a:lnTo>
                  <a:lnTo>
                    <a:pt x="3161" y="1706"/>
                  </a:lnTo>
                  <a:lnTo>
                    <a:pt x="3091" y="1673"/>
                  </a:lnTo>
                  <a:lnTo>
                    <a:pt x="3026" y="1632"/>
                  </a:lnTo>
                  <a:lnTo>
                    <a:pt x="2959" y="1589"/>
                  </a:lnTo>
                  <a:lnTo>
                    <a:pt x="2897" y="1545"/>
                  </a:lnTo>
                  <a:lnTo>
                    <a:pt x="2829" y="1495"/>
                  </a:lnTo>
                  <a:lnTo>
                    <a:pt x="2765" y="1447"/>
                  </a:lnTo>
                  <a:lnTo>
                    <a:pt x="2700" y="1406"/>
                  </a:lnTo>
                  <a:lnTo>
                    <a:pt x="2635" y="1387"/>
                  </a:lnTo>
                  <a:lnTo>
                    <a:pt x="2568" y="1385"/>
                  </a:lnTo>
                  <a:lnTo>
                    <a:pt x="2503" y="1370"/>
                  </a:lnTo>
                  <a:lnTo>
                    <a:pt x="2436" y="1361"/>
                  </a:lnTo>
                  <a:lnTo>
                    <a:pt x="2369" y="1363"/>
                  </a:lnTo>
                  <a:lnTo>
                    <a:pt x="2306" y="1370"/>
                  </a:lnTo>
                  <a:lnTo>
                    <a:pt x="2239" y="1353"/>
                  </a:lnTo>
                  <a:lnTo>
                    <a:pt x="2179" y="1313"/>
                  </a:lnTo>
                  <a:lnTo>
                    <a:pt x="2117" y="1274"/>
                  </a:lnTo>
                  <a:lnTo>
                    <a:pt x="2054" y="1238"/>
                  </a:lnTo>
                  <a:lnTo>
                    <a:pt x="1992" y="1202"/>
                  </a:lnTo>
                  <a:lnTo>
                    <a:pt x="1932" y="1166"/>
                  </a:lnTo>
                  <a:lnTo>
                    <a:pt x="1872" y="1128"/>
                  </a:lnTo>
                  <a:lnTo>
                    <a:pt x="1812" y="1092"/>
                  </a:lnTo>
                  <a:lnTo>
                    <a:pt x="1750" y="1056"/>
                  </a:lnTo>
                  <a:lnTo>
                    <a:pt x="1690" y="1020"/>
                  </a:lnTo>
                  <a:lnTo>
                    <a:pt x="1630" y="981"/>
                  </a:lnTo>
                  <a:lnTo>
                    <a:pt x="1570" y="948"/>
                  </a:lnTo>
                  <a:lnTo>
                    <a:pt x="1507" y="909"/>
                  </a:lnTo>
                  <a:lnTo>
                    <a:pt x="1450" y="876"/>
                  </a:lnTo>
                  <a:lnTo>
                    <a:pt x="1390" y="840"/>
                  </a:lnTo>
                  <a:lnTo>
                    <a:pt x="1332" y="806"/>
                  </a:lnTo>
                  <a:lnTo>
                    <a:pt x="1274" y="768"/>
                  </a:lnTo>
                  <a:lnTo>
                    <a:pt x="1217" y="734"/>
                  </a:lnTo>
                  <a:lnTo>
                    <a:pt x="1159" y="698"/>
                  </a:lnTo>
                  <a:lnTo>
                    <a:pt x="1099" y="665"/>
                  </a:lnTo>
                  <a:lnTo>
                    <a:pt x="1044" y="631"/>
                  </a:lnTo>
                  <a:lnTo>
                    <a:pt x="986" y="595"/>
                  </a:lnTo>
                  <a:lnTo>
                    <a:pt x="929" y="561"/>
                  </a:lnTo>
                  <a:lnTo>
                    <a:pt x="871" y="525"/>
                  </a:lnTo>
                  <a:lnTo>
                    <a:pt x="816" y="492"/>
                  </a:lnTo>
                  <a:lnTo>
                    <a:pt x="758" y="461"/>
                  </a:lnTo>
                  <a:lnTo>
                    <a:pt x="703" y="425"/>
                  </a:lnTo>
                  <a:lnTo>
                    <a:pt x="648" y="391"/>
                  </a:lnTo>
                  <a:lnTo>
                    <a:pt x="593" y="360"/>
                  </a:lnTo>
                  <a:lnTo>
                    <a:pt x="538" y="324"/>
                  </a:lnTo>
                  <a:lnTo>
                    <a:pt x="482" y="292"/>
                  </a:lnTo>
                  <a:lnTo>
                    <a:pt x="427" y="259"/>
                  </a:lnTo>
                  <a:lnTo>
                    <a:pt x="372" y="228"/>
                  </a:lnTo>
                  <a:lnTo>
                    <a:pt x="319" y="194"/>
                  </a:lnTo>
                  <a:lnTo>
                    <a:pt x="267" y="160"/>
                  </a:lnTo>
                  <a:lnTo>
                    <a:pt x="211" y="129"/>
                  </a:lnTo>
                  <a:lnTo>
                    <a:pt x="156" y="98"/>
                  </a:lnTo>
                  <a:lnTo>
                    <a:pt x="106" y="64"/>
                  </a:lnTo>
                  <a:lnTo>
                    <a:pt x="51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4" name="Freeform 454"/>
            <p:cNvSpPr>
              <a:spLocks noChangeAspect="1"/>
            </p:cNvSpPr>
            <p:nvPr/>
          </p:nvSpPr>
          <p:spPr bwMode="auto">
            <a:xfrm>
              <a:off x="3982" y="1533"/>
              <a:ext cx="2035" cy="1224"/>
            </a:xfrm>
            <a:custGeom>
              <a:avLst/>
              <a:gdLst/>
              <a:ahLst/>
              <a:cxnLst>
                <a:cxn ang="0">
                  <a:pos x="4701" y="2830"/>
                </a:cxn>
                <a:cxn ang="0">
                  <a:pos x="4553" y="2739"/>
                </a:cxn>
                <a:cxn ang="0">
                  <a:pos x="4409" y="2650"/>
                </a:cxn>
                <a:cxn ang="0">
                  <a:pos x="4269" y="2489"/>
                </a:cxn>
                <a:cxn ang="0">
                  <a:pos x="4128" y="2348"/>
                </a:cxn>
                <a:cxn ang="0">
                  <a:pos x="3986" y="2245"/>
                </a:cxn>
                <a:cxn ang="0">
                  <a:pos x="3847" y="2156"/>
                </a:cxn>
                <a:cxn ang="0">
                  <a:pos x="3710" y="2031"/>
                </a:cxn>
                <a:cxn ang="0">
                  <a:pos x="3569" y="1978"/>
                </a:cxn>
                <a:cxn ang="0">
                  <a:pos x="3434" y="1873"/>
                </a:cxn>
                <a:cxn ang="0">
                  <a:pos x="3300" y="1769"/>
                </a:cxn>
                <a:cxn ang="0">
                  <a:pos x="3163" y="1709"/>
                </a:cxn>
                <a:cxn ang="0">
                  <a:pos x="3029" y="1630"/>
                </a:cxn>
                <a:cxn ang="0">
                  <a:pos x="2899" y="1546"/>
                </a:cxn>
                <a:cxn ang="0">
                  <a:pos x="2770" y="1448"/>
                </a:cxn>
                <a:cxn ang="0">
                  <a:pos x="2635" y="1381"/>
                </a:cxn>
                <a:cxn ang="0">
                  <a:pos x="2503" y="1364"/>
                </a:cxn>
                <a:cxn ang="0">
                  <a:pos x="2371" y="1361"/>
                </a:cxn>
                <a:cxn ang="0">
                  <a:pos x="2242" y="1349"/>
                </a:cxn>
                <a:cxn ang="0">
                  <a:pos x="2119" y="1275"/>
                </a:cxn>
                <a:cxn ang="0">
                  <a:pos x="1994" y="1198"/>
                </a:cxn>
                <a:cxn ang="0">
                  <a:pos x="1872" y="1126"/>
                </a:cxn>
                <a:cxn ang="0">
                  <a:pos x="1752" y="1054"/>
                </a:cxn>
                <a:cxn ang="0">
                  <a:pos x="1632" y="980"/>
                </a:cxn>
                <a:cxn ang="0">
                  <a:pos x="1510" y="908"/>
                </a:cxn>
                <a:cxn ang="0">
                  <a:pos x="1392" y="838"/>
                </a:cxn>
                <a:cxn ang="0">
                  <a:pos x="1277" y="766"/>
                </a:cxn>
                <a:cxn ang="0">
                  <a:pos x="1159" y="699"/>
                </a:cxn>
                <a:cxn ang="0">
                  <a:pos x="1044" y="629"/>
                </a:cxn>
                <a:cxn ang="0">
                  <a:pos x="931" y="560"/>
                </a:cxn>
                <a:cxn ang="0">
                  <a:pos x="818" y="495"/>
                </a:cxn>
                <a:cxn ang="0">
                  <a:pos x="706" y="425"/>
                </a:cxn>
                <a:cxn ang="0">
                  <a:pos x="595" y="358"/>
                </a:cxn>
                <a:cxn ang="0">
                  <a:pos x="485" y="291"/>
                </a:cxn>
                <a:cxn ang="0">
                  <a:pos x="375" y="226"/>
                </a:cxn>
                <a:cxn ang="0">
                  <a:pos x="267" y="164"/>
                </a:cxn>
                <a:cxn ang="0">
                  <a:pos x="159" y="96"/>
                </a:cxn>
                <a:cxn ang="0">
                  <a:pos x="53" y="34"/>
                </a:cxn>
              </a:cxnLst>
              <a:rect l="0" t="0" r="r" b="b"/>
              <a:pathLst>
                <a:path w="4776" h="2874">
                  <a:moveTo>
                    <a:pt x="4776" y="2874"/>
                  </a:moveTo>
                  <a:lnTo>
                    <a:pt x="4701" y="2830"/>
                  </a:lnTo>
                  <a:lnTo>
                    <a:pt x="4627" y="2782"/>
                  </a:lnTo>
                  <a:lnTo>
                    <a:pt x="4553" y="2739"/>
                  </a:lnTo>
                  <a:lnTo>
                    <a:pt x="4481" y="2698"/>
                  </a:lnTo>
                  <a:lnTo>
                    <a:pt x="4409" y="2650"/>
                  </a:lnTo>
                  <a:lnTo>
                    <a:pt x="4337" y="2583"/>
                  </a:lnTo>
                  <a:lnTo>
                    <a:pt x="4269" y="2489"/>
                  </a:lnTo>
                  <a:lnTo>
                    <a:pt x="4200" y="2413"/>
                  </a:lnTo>
                  <a:lnTo>
                    <a:pt x="4128" y="2348"/>
                  </a:lnTo>
                  <a:lnTo>
                    <a:pt x="4058" y="2300"/>
                  </a:lnTo>
                  <a:lnTo>
                    <a:pt x="3986" y="2245"/>
                  </a:lnTo>
                  <a:lnTo>
                    <a:pt x="3919" y="2197"/>
                  </a:lnTo>
                  <a:lnTo>
                    <a:pt x="3847" y="2156"/>
                  </a:lnTo>
                  <a:lnTo>
                    <a:pt x="3780" y="2084"/>
                  </a:lnTo>
                  <a:lnTo>
                    <a:pt x="3710" y="2031"/>
                  </a:lnTo>
                  <a:lnTo>
                    <a:pt x="3638" y="2017"/>
                  </a:lnTo>
                  <a:lnTo>
                    <a:pt x="3569" y="1978"/>
                  </a:lnTo>
                  <a:lnTo>
                    <a:pt x="3504" y="1923"/>
                  </a:lnTo>
                  <a:lnTo>
                    <a:pt x="3434" y="1873"/>
                  </a:lnTo>
                  <a:lnTo>
                    <a:pt x="3367" y="1822"/>
                  </a:lnTo>
                  <a:lnTo>
                    <a:pt x="3300" y="1769"/>
                  </a:lnTo>
                  <a:lnTo>
                    <a:pt x="3233" y="1738"/>
                  </a:lnTo>
                  <a:lnTo>
                    <a:pt x="3163" y="1709"/>
                  </a:lnTo>
                  <a:lnTo>
                    <a:pt x="3096" y="1671"/>
                  </a:lnTo>
                  <a:lnTo>
                    <a:pt x="3029" y="1630"/>
                  </a:lnTo>
                  <a:lnTo>
                    <a:pt x="2961" y="1592"/>
                  </a:lnTo>
                  <a:lnTo>
                    <a:pt x="2899" y="1546"/>
                  </a:lnTo>
                  <a:lnTo>
                    <a:pt x="2832" y="1496"/>
                  </a:lnTo>
                  <a:lnTo>
                    <a:pt x="2770" y="1448"/>
                  </a:lnTo>
                  <a:lnTo>
                    <a:pt x="2702" y="1405"/>
                  </a:lnTo>
                  <a:lnTo>
                    <a:pt x="2635" y="1381"/>
                  </a:lnTo>
                  <a:lnTo>
                    <a:pt x="2570" y="1376"/>
                  </a:lnTo>
                  <a:lnTo>
                    <a:pt x="2503" y="1364"/>
                  </a:lnTo>
                  <a:lnTo>
                    <a:pt x="2436" y="1354"/>
                  </a:lnTo>
                  <a:lnTo>
                    <a:pt x="2371" y="1361"/>
                  </a:lnTo>
                  <a:lnTo>
                    <a:pt x="2309" y="1369"/>
                  </a:lnTo>
                  <a:lnTo>
                    <a:pt x="2242" y="1349"/>
                  </a:lnTo>
                  <a:lnTo>
                    <a:pt x="2182" y="1311"/>
                  </a:lnTo>
                  <a:lnTo>
                    <a:pt x="2119" y="1275"/>
                  </a:lnTo>
                  <a:lnTo>
                    <a:pt x="2057" y="1237"/>
                  </a:lnTo>
                  <a:lnTo>
                    <a:pt x="1994" y="1198"/>
                  </a:lnTo>
                  <a:lnTo>
                    <a:pt x="1932" y="1165"/>
                  </a:lnTo>
                  <a:lnTo>
                    <a:pt x="1872" y="1126"/>
                  </a:lnTo>
                  <a:lnTo>
                    <a:pt x="1812" y="1090"/>
                  </a:lnTo>
                  <a:lnTo>
                    <a:pt x="1752" y="1054"/>
                  </a:lnTo>
                  <a:lnTo>
                    <a:pt x="1692" y="1018"/>
                  </a:lnTo>
                  <a:lnTo>
                    <a:pt x="1632" y="980"/>
                  </a:lnTo>
                  <a:lnTo>
                    <a:pt x="1570" y="946"/>
                  </a:lnTo>
                  <a:lnTo>
                    <a:pt x="1510" y="908"/>
                  </a:lnTo>
                  <a:lnTo>
                    <a:pt x="1452" y="874"/>
                  </a:lnTo>
                  <a:lnTo>
                    <a:pt x="1392" y="838"/>
                  </a:lnTo>
                  <a:lnTo>
                    <a:pt x="1334" y="805"/>
                  </a:lnTo>
                  <a:lnTo>
                    <a:pt x="1277" y="766"/>
                  </a:lnTo>
                  <a:lnTo>
                    <a:pt x="1217" y="733"/>
                  </a:lnTo>
                  <a:lnTo>
                    <a:pt x="1159" y="699"/>
                  </a:lnTo>
                  <a:lnTo>
                    <a:pt x="1102" y="663"/>
                  </a:lnTo>
                  <a:lnTo>
                    <a:pt x="1044" y="629"/>
                  </a:lnTo>
                  <a:lnTo>
                    <a:pt x="989" y="596"/>
                  </a:lnTo>
                  <a:lnTo>
                    <a:pt x="931" y="560"/>
                  </a:lnTo>
                  <a:lnTo>
                    <a:pt x="874" y="526"/>
                  </a:lnTo>
                  <a:lnTo>
                    <a:pt x="818" y="495"/>
                  </a:lnTo>
                  <a:lnTo>
                    <a:pt x="761" y="459"/>
                  </a:lnTo>
                  <a:lnTo>
                    <a:pt x="706" y="425"/>
                  </a:lnTo>
                  <a:lnTo>
                    <a:pt x="648" y="394"/>
                  </a:lnTo>
                  <a:lnTo>
                    <a:pt x="595" y="358"/>
                  </a:lnTo>
                  <a:lnTo>
                    <a:pt x="540" y="324"/>
                  </a:lnTo>
                  <a:lnTo>
                    <a:pt x="485" y="291"/>
                  </a:lnTo>
                  <a:lnTo>
                    <a:pt x="430" y="260"/>
                  </a:lnTo>
                  <a:lnTo>
                    <a:pt x="375" y="226"/>
                  </a:lnTo>
                  <a:lnTo>
                    <a:pt x="319" y="195"/>
                  </a:lnTo>
                  <a:lnTo>
                    <a:pt x="267" y="164"/>
                  </a:lnTo>
                  <a:lnTo>
                    <a:pt x="214" y="128"/>
                  </a:lnTo>
                  <a:lnTo>
                    <a:pt x="159" y="96"/>
                  </a:lnTo>
                  <a:lnTo>
                    <a:pt x="103" y="65"/>
                  </a:lnTo>
                  <a:lnTo>
                    <a:pt x="53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5" name="Freeform 455"/>
            <p:cNvSpPr>
              <a:spLocks noChangeAspect="1"/>
            </p:cNvSpPr>
            <p:nvPr/>
          </p:nvSpPr>
          <p:spPr bwMode="auto">
            <a:xfrm>
              <a:off x="3992" y="1530"/>
              <a:ext cx="2036" cy="1223"/>
            </a:xfrm>
            <a:custGeom>
              <a:avLst/>
              <a:gdLst/>
              <a:ahLst/>
              <a:cxnLst>
                <a:cxn ang="0">
                  <a:pos x="4704" y="2825"/>
                </a:cxn>
                <a:cxn ang="0">
                  <a:pos x="4555" y="2736"/>
                </a:cxn>
                <a:cxn ang="0">
                  <a:pos x="4409" y="2650"/>
                </a:cxn>
                <a:cxn ang="0">
                  <a:pos x="4267" y="2508"/>
                </a:cxn>
                <a:cxn ang="0">
                  <a:pos x="4133" y="2350"/>
                </a:cxn>
                <a:cxn ang="0">
                  <a:pos x="3991" y="2237"/>
                </a:cxn>
                <a:cxn ang="0">
                  <a:pos x="3852" y="2160"/>
                </a:cxn>
                <a:cxn ang="0">
                  <a:pos x="3713" y="2033"/>
                </a:cxn>
                <a:cxn ang="0">
                  <a:pos x="3571" y="1973"/>
                </a:cxn>
                <a:cxn ang="0">
                  <a:pos x="3437" y="1872"/>
                </a:cxn>
                <a:cxn ang="0">
                  <a:pos x="3300" y="1769"/>
                </a:cxn>
                <a:cxn ang="0">
                  <a:pos x="3165" y="1704"/>
                </a:cxn>
                <a:cxn ang="0">
                  <a:pos x="3031" y="1630"/>
                </a:cxn>
                <a:cxn ang="0">
                  <a:pos x="2899" y="1546"/>
                </a:cxn>
                <a:cxn ang="0">
                  <a:pos x="2772" y="1445"/>
                </a:cxn>
                <a:cxn ang="0">
                  <a:pos x="2638" y="1373"/>
                </a:cxn>
                <a:cxn ang="0">
                  <a:pos x="2506" y="1356"/>
                </a:cxn>
                <a:cxn ang="0">
                  <a:pos x="2376" y="1356"/>
                </a:cxn>
                <a:cxn ang="0">
                  <a:pos x="2244" y="1347"/>
                </a:cxn>
                <a:cxn ang="0">
                  <a:pos x="2119" y="1272"/>
                </a:cxn>
                <a:cxn ang="0">
                  <a:pos x="1997" y="1198"/>
                </a:cxn>
                <a:cxn ang="0">
                  <a:pos x="1874" y="1126"/>
                </a:cxn>
                <a:cxn ang="0">
                  <a:pos x="1752" y="1052"/>
                </a:cxn>
                <a:cxn ang="0">
                  <a:pos x="1632" y="980"/>
                </a:cxn>
                <a:cxn ang="0">
                  <a:pos x="1512" y="908"/>
                </a:cxn>
                <a:cxn ang="0">
                  <a:pos x="1394" y="838"/>
                </a:cxn>
                <a:cxn ang="0">
                  <a:pos x="1277" y="766"/>
                </a:cxn>
                <a:cxn ang="0">
                  <a:pos x="1162" y="696"/>
                </a:cxn>
                <a:cxn ang="0">
                  <a:pos x="1044" y="627"/>
                </a:cxn>
                <a:cxn ang="0">
                  <a:pos x="934" y="557"/>
                </a:cxn>
                <a:cxn ang="0">
                  <a:pos x="818" y="492"/>
                </a:cxn>
                <a:cxn ang="0">
                  <a:pos x="706" y="423"/>
                </a:cxn>
                <a:cxn ang="0">
                  <a:pos x="595" y="358"/>
                </a:cxn>
                <a:cxn ang="0">
                  <a:pos x="485" y="291"/>
                </a:cxn>
                <a:cxn ang="0">
                  <a:pos x="377" y="223"/>
                </a:cxn>
                <a:cxn ang="0">
                  <a:pos x="269" y="161"/>
                </a:cxn>
                <a:cxn ang="0">
                  <a:pos x="161" y="94"/>
                </a:cxn>
                <a:cxn ang="0">
                  <a:pos x="55" y="31"/>
                </a:cxn>
              </a:cxnLst>
              <a:rect l="0" t="0" r="r" b="b"/>
              <a:pathLst>
                <a:path w="4778" h="2871">
                  <a:moveTo>
                    <a:pt x="4778" y="2871"/>
                  </a:moveTo>
                  <a:lnTo>
                    <a:pt x="4704" y="2825"/>
                  </a:lnTo>
                  <a:lnTo>
                    <a:pt x="4627" y="2782"/>
                  </a:lnTo>
                  <a:lnTo>
                    <a:pt x="4555" y="2736"/>
                  </a:lnTo>
                  <a:lnTo>
                    <a:pt x="4481" y="2693"/>
                  </a:lnTo>
                  <a:lnTo>
                    <a:pt x="4409" y="2650"/>
                  </a:lnTo>
                  <a:lnTo>
                    <a:pt x="4337" y="2590"/>
                  </a:lnTo>
                  <a:lnTo>
                    <a:pt x="4267" y="2508"/>
                  </a:lnTo>
                  <a:lnTo>
                    <a:pt x="4202" y="2420"/>
                  </a:lnTo>
                  <a:lnTo>
                    <a:pt x="4133" y="2350"/>
                  </a:lnTo>
                  <a:lnTo>
                    <a:pt x="4061" y="2295"/>
                  </a:lnTo>
                  <a:lnTo>
                    <a:pt x="3991" y="2237"/>
                  </a:lnTo>
                  <a:lnTo>
                    <a:pt x="3919" y="2196"/>
                  </a:lnTo>
                  <a:lnTo>
                    <a:pt x="3852" y="2160"/>
                  </a:lnTo>
                  <a:lnTo>
                    <a:pt x="3782" y="2086"/>
                  </a:lnTo>
                  <a:lnTo>
                    <a:pt x="3713" y="2033"/>
                  </a:lnTo>
                  <a:lnTo>
                    <a:pt x="3641" y="2014"/>
                  </a:lnTo>
                  <a:lnTo>
                    <a:pt x="3571" y="1973"/>
                  </a:lnTo>
                  <a:lnTo>
                    <a:pt x="3504" y="1920"/>
                  </a:lnTo>
                  <a:lnTo>
                    <a:pt x="3437" y="1872"/>
                  </a:lnTo>
                  <a:lnTo>
                    <a:pt x="3369" y="1820"/>
                  </a:lnTo>
                  <a:lnTo>
                    <a:pt x="3300" y="1769"/>
                  </a:lnTo>
                  <a:lnTo>
                    <a:pt x="3235" y="1733"/>
                  </a:lnTo>
                  <a:lnTo>
                    <a:pt x="3165" y="1704"/>
                  </a:lnTo>
                  <a:lnTo>
                    <a:pt x="3098" y="1671"/>
                  </a:lnTo>
                  <a:lnTo>
                    <a:pt x="3031" y="1630"/>
                  </a:lnTo>
                  <a:lnTo>
                    <a:pt x="2964" y="1589"/>
                  </a:lnTo>
                  <a:lnTo>
                    <a:pt x="2899" y="1546"/>
                  </a:lnTo>
                  <a:lnTo>
                    <a:pt x="2834" y="1493"/>
                  </a:lnTo>
                  <a:lnTo>
                    <a:pt x="2772" y="1445"/>
                  </a:lnTo>
                  <a:lnTo>
                    <a:pt x="2705" y="1402"/>
                  </a:lnTo>
                  <a:lnTo>
                    <a:pt x="2638" y="1373"/>
                  </a:lnTo>
                  <a:lnTo>
                    <a:pt x="2573" y="1368"/>
                  </a:lnTo>
                  <a:lnTo>
                    <a:pt x="2506" y="1356"/>
                  </a:lnTo>
                  <a:lnTo>
                    <a:pt x="2443" y="1347"/>
                  </a:lnTo>
                  <a:lnTo>
                    <a:pt x="2376" y="1356"/>
                  </a:lnTo>
                  <a:lnTo>
                    <a:pt x="2311" y="1366"/>
                  </a:lnTo>
                  <a:lnTo>
                    <a:pt x="2244" y="1347"/>
                  </a:lnTo>
                  <a:lnTo>
                    <a:pt x="2184" y="1311"/>
                  </a:lnTo>
                  <a:lnTo>
                    <a:pt x="2119" y="1272"/>
                  </a:lnTo>
                  <a:lnTo>
                    <a:pt x="2059" y="1234"/>
                  </a:lnTo>
                  <a:lnTo>
                    <a:pt x="1997" y="1198"/>
                  </a:lnTo>
                  <a:lnTo>
                    <a:pt x="1934" y="1162"/>
                  </a:lnTo>
                  <a:lnTo>
                    <a:pt x="1874" y="1126"/>
                  </a:lnTo>
                  <a:lnTo>
                    <a:pt x="1812" y="1088"/>
                  </a:lnTo>
                  <a:lnTo>
                    <a:pt x="1752" y="1052"/>
                  </a:lnTo>
                  <a:lnTo>
                    <a:pt x="1692" y="1016"/>
                  </a:lnTo>
                  <a:lnTo>
                    <a:pt x="1632" y="980"/>
                  </a:lnTo>
                  <a:lnTo>
                    <a:pt x="1572" y="944"/>
                  </a:lnTo>
                  <a:lnTo>
                    <a:pt x="1512" y="908"/>
                  </a:lnTo>
                  <a:lnTo>
                    <a:pt x="1454" y="872"/>
                  </a:lnTo>
                  <a:lnTo>
                    <a:pt x="1394" y="838"/>
                  </a:lnTo>
                  <a:lnTo>
                    <a:pt x="1337" y="802"/>
                  </a:lnTo>
                  <a:lnTo>
                    <a:pt x="1277" y="766"/>
                  </a:lnTo>
                  <a:lnTo>
                    <a:pt x="1219" y="730"/>
                  </a:lnTo>
                  <a:lnTo>
                    <a:pt x="1162" y="696"/>
                  </a:lnTo>
                  <a:lnTo>
                    <a:pt x="1104" y="663"/>
                  </a:lnTo>
                  <a:lnTo>
                    <a:pt x="1044" y="627"/>
                  </a:lnTo>
                  <a:lnTo>
                    <a:pt x="989" y="593"/>
                  </a:lnTo>
                  <a:lnTo>
                    <a:pt x="934" y="557"/>
                  </a:lnTo>
                  <a:lnTo>
                    <a:pt x="876" y="526"/>
                  </a:lnTo>
                  <a:lnTo>
                    <a:pt x="818" y="492"/>
                  </a:lnTo>
                  <a:lnTo>
                    <a:pt x="763" y="459"/>
                  </a:lnTo>
                  <a:lnTo>
                    <a:pt x="706" y="423"/>
                  </a:lnTo>
                  <a:lnTo>
                    <a:pt x="650" y="392"/>
                  </a:lnTo>
                  <a:lnTo>
                    <a:pt x="595" y="358"/>
                  </a:lnTo>
                  <a:lnTo>
                    <a:pt x="540" y="324"/>
                  </a:lnTo>
                  <a:lnTo>
                    <a:pt x="485" y="291"/>
                  </a:lnTo>
                  <a:lnTo>
                    <a:pt x="430" y="259"/>
                  </a:lnTo>
                  <a:lnTo>
                    <a:pt x="377" y="223"/>
                  </a:lnTo>
                  <a:lnTo>
                    <a:pt x="322" y="192"/>
                  </a:lnTo>
                  <a:lnTo>
                    <a:pt x="269" y="161"/>
                  </a:lnTo>
                  <a:lnTo>
                    <a:pt x="214" y="130"/>
                  </a:lnTo>
                  <a:lnTo>
                    <a:pt x="161" y="94"/>
                  </a:lnTo>
                  <a:lnTo>
                    <a:pt x="106" y="63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6" name="Freeform 456"/>
            <p:cNvSpPr>
              <a:spLocks noChangeAspect="1"/>
            </p:cNvSpPr>
            <p:nvPr/>
          </p:nvSpPr>
          <p:spPr bwMode="auto">
            <a:xfrm>
              <a:off x="4004" y="1526"/>
              <a:ext cx="2036" cy="1221"/>
            </a:xfrm>
            <a:custGeom>
              <a:avLst/>
              <a:gdLst/>
              <a:ahLst/>
              <a:cxnLst>
                <a:cxn ang="0">
                  <a:pos x="4701" y="2822"/>
                </a:cxn>
                <a:cxn ang="0">
                  <a:pos x="4554" y="2733"/>
                </a:cxn>
                <a:cxn ang="0">
                  <a:pos x="4408" y="2647"/>
                </a:cxn>
                <a:cxn ang="0">
                  <a:pos x="4266" y="2529"/>
                </a:cxn>
                <a:cxn ang="0">
                  <a:pos x="4132" y="2349"/>
                </a:cxn>
                <a:cxn ang="0">
                  <a:pos x="3990" y="2232"/>
                </a:cxn>
                <a:cxn ang="0">
                  <a:pos x="3849" y="2162"/>
                </a:cxn>
                <a:cxn ang="0">
                  <a:pos x="3712" y="2033"/>
                </a:cxn>
                <a:cxn ang="0">
                  <a:pos x="3570" y="1973"/>
                </a:cxn>
                <a:cxn ang="0">
                  <a:pos x="3436" y="1872"/>
                </a:cxn>
                <a:cxn ang="0">
                  <a:pos x="3302" y="1766"/>
                </a:cxn>
                <a:cxn ang="0">
                  <a:pos x="3165" y="1706"/>
                </a:cxn>
                <a:cxn ang="0">
                  <a:pos x="3033" y="1629"/>
                </a:cxn>
                <a:cxn ang="0">
                  <a:pos x="2898" y="1548"/>
                </a:cxn>
                <a:cxn ang="0">
                  <a:pos x="2769" y="1447"/>
                </a:cxn>
                <a:cxn ang="0">
                  <a:pos x="2637" y="1370"/>
                </a:cxn>
                <a:cxn ang="0">
                  <a:pos x="2507" y="1349"/>
                </a:cxn>
                <a:cxn ang="0">
                  <a:pos x="2375" y="1351"/>
                </a:cxn>
                <a:cxn ang="0">
                  <a:pos x="2241" y="1349"/>
                </a:cxn>
                <a:cxn ang="0">
                  <a:pos x="2119" y="1274"/>
                </a:cxn>
                <a:cxn ang="0">
                  <a:pos x="1996" y="1197"/>
                </a:cxn>
                <a:cxn ang="0">
                  <a:pos x="1871" y="1125"/>
                </a:cxn>
                <a:cxn ang="0">
                  <a:pos x="1749" y="1051"/>
                </a:cxn>
                <a:cxn ang="0">
                  <a:pos x="1631" y="979"/>
                </a:cxn>
                <a:cxn ang="0">
                  <a:pos x="1511" y="907"/>
                </a:cxn>
                <a:cxn ang="0">
                  <a:pos x="1394" y="837"/>
                </a:cxn>
                <a:cxn ang="0">
                  <a:pos x="1276" y="765"/>
                </a:cxn>
                <a:cxn ang="0">
                  <a:pos x="1159" y="698"/>
                </a:cxn>
                <a:cxn ang="0">
                  <a:pos x="1043" y="629"/>
                </a:cxn>
                <a:cxn ang="0">
                  <a:pos x="928" y="559"/>
                </a:cxn>
                <a:cxn ang="0">
                  <a:pos x="818" y="492"/>
                </a:cxn>
                <a:cxn ang="0">
                  <a:pos x="705" y="427"/>
                </a:cxn>
                <a:cxn ang="0">
                  <a:pos x="592" y="357"/>
                </a:cxn>
                <a:cxn ang="0">
                  <a:pos x="484" y="290"/>
                </a:cxn>
                <a:cxn ang="0">
                  <a:pos x="374" y="228"/>
                </a:cxn>
                <a:cxn ang="0">
                  <a:pos x="268" y="160"/>
                </a:cxn>
                <a:cxn ang="0">
                  <a:pos x="158" y="98"/>
                </a:cxn>
                <a:cxn ang="0">
                  <a:pos x="52" y="31"/>
                </a:cxn>
              </a:cxnLst>
              <a:rect l="0" t="0" r="r" b="b"/>
              <a:pathLst>
                <a:path w="4778" h="2868">
                  <a:moveTo>
                    <a:pt x="4778" y="2868"/>
                  </a:moveTo>
                  <a:lnTo>
                    <a:pt x="4701" y="2822"/>
                  </a:lnTo>
                  <a:lnTo>
                    <a:pt x="4629" y="2779"/>
                  </a:lnTo>
                  <a:lnTo>
                    <a:pt x="4554" y="2733"/>
                  </a:lnTo>
                  <a:lnTo>
                    <a:pt x="4480" y="2690"/>
                  </a:lnTo>
                  <a:lnTo>
                    <a:pt x="4408" y="2647"/>
                  </a:lnTo>
                  <a:lnTo>
                    <a:pt x="4336" y="2601"/>
                  </a:lnTo>
                  <a:lnTo>
                    <a:pt x="4266" y="2529"/>
                  </a:lnTo>
                  <a:lnTo>
                    <a:pt x="4197" y="2429"/>
                  </a:lnTo>
                  <a:lnTo>
                    <a:pt x="4132" y="2349"/>
                  </a:lnTo>
                  <a:lnTo>
                    <a:pt x="4060" y="2289"/>
                  </a:lnTo>
                  <a:lnTo>
                    <a:pt x="3990" y="2232"/>
                  </a:lnTo>
                  <a:lnTo>
                    <a:pt x="3918" y="2201"/>
                  </a:lnTo>
                  <a:lnTo>
                    <a:pt x="3849" y="2162"/>
                  </a:lnTo>
                  <a:lnTo>
                    <a:pt x="3782" y="2088"/>
                  </a:lnTo>
                  <a:lnTo>
                    <a:pt x="3712" y="2033"/>
                  </a:lnTo>
                  <a:lnTo>
                    <a:pt x="3640" y="2013"/>
                  </a:lnTo>
                  <a:lnTo>
                    <a:pt x="3570" y="1973"/>
                  </a:lnTo>
                  <a:lnTo>
                    <a:pt x="3503" y="1922"/>
                  </a:lnTo>
                  <a:lnTo>
                    <a:pt x="3436" y="1872"/>
                  </a:lnTo>
                  <a:lnTo>
                    <a:pt x="3369" y="1819"/>
                  </a:lnTo>
                  <a:lnTo>
                    <a:pt x="3302" y="1766"/>
                  </a:lnTo>
                  <a:lnTo>
                    <a:pt x="3232" y="1735"/>
                  </a:lnTo>
                  <a:lnTo>
                    <a:pt x="3165" y="1706"/>
                  </a:lnTo>
                  <a:lnTo>
                    <a:pt x="3098" y="1668"/>
                  </a:lnTo>
                  <a:lnTo>
                    <a:pt x="3033" y="1629"/>
                  </a:lnTo>
                  <a:lnTo>
                    <a:pt x="2966" y="1591"/>
                  </a:lnTo>
                  <a:lnTo>
                    <a:pt x="2898" y="1548"/>
                  </a:lnTo>
                  <a:lnTo>
                    <a:pt x="2834" y="1495"/>
                  </a:lnTo>
                  <a:lnTo>
                    <a:pt x="2769" y="1447"/>
                  </a:lnTo>
                  <a:lnTo>
                    <a:pt x="2704" y="1404"/>
                  </a:lnTo>
                  <a:lnTo>
                    <a:pt x="2637" y="1370"/>
                  </a:lnTo>
                  <a:lnTo>
                    <a:pt x="2572" y="1358"/>
                  </a:lnTo>
                  <a:lnTo>
                    <a:pt x="2507" y="1349"/>
                  </a:lnTo>
                  <a:lnTo>
                    <a:pt x="2440" y="1339"/>
                  </a:lnTo>
                  <a:lnTo>
                    <a:pt x="2375" y="1351"/>
                  </a:lnTo>
                  <a:lnTo>
                    <a:pt x="2308" y="1365"/>
                  </a:lnTo>
                  <a:lnTo>
                    <a:pt x="2241" y="1349"/>
                  </a:lnTo>
                  <a:lnTo>
                    <a:pt x="2181" y="1310"/>
                  </a:lnTo>
                  <a:lnTo>
                    <a:pt x="2119" y="1274"/>
                  </a:lnTo>
                  <a:lnTo>
                    <a:pt x="2056" y="1236"/>
                  </a:lnTo>
                  <a:lnTo>
                    <a:pt x="1996" y="1197"/>
                  </a:lnTo>
                  <a:lnTo>
                    <a:pt x="1934" y="1161"/>
                  </a:lnTo>
                  <a:lnTo>
                    <a:pt x="1871" y="1125"/>
                  </a:lnTo>
                  <a:lnTo>
                    <a:pt x="1809" y="1089"/>
                  </a:lnTo>
                  <a:lnTo>
                    <a:pt x="1749" y="1051"/>
                  </a:lnTo>
                  <a:lnTo>
                    <a:pt x="1689" y="1017"/>
                  </a:lnTo>
                  <a:lnTo>
                    <a:pt x="1631" y="979"/>
                  </a:lnTo>
                  <a:lnTo>
                    <a:pt x="1571" y="945"/>
                  </a:lnTo>
                  <a:lnTo>
                    <a:pt x="1511" y="907"/>
                  </a:lnTo>
                  <a:lnTo>
                    <a:pt x="1449" y="873"/>
                  </a:lnTo>
                  <a:lnTo>
                    <a:pt x="1394" y="837"/>
                  </a:lnTo>
                  <a:lnTo>
                    <a:pt x="1336" y="804"/>
                  </a:lnTo>
                  <a:lnTo>
                    <a:pt x="1276" y="765"/>
                  </a:lnTo>
                  <a:lnTo>
                    <a:pt x="1216" y="732"/>
                  </a:lnTo>
                  <a:lnTo>
                    <a:pt x="1159" y="698"/>
                  </a:lnTo>
                  <a:lnTo>
                    <a:pt x="1101" y="662"/>
                  </a:lnTo>
                  <a:lnTo>
                    <a:pt x="1043" y="629"/>
                  </a:lnTo>
                  <a:lnTo>
                    <a:pt x="988" y="593"/>
                  </a:lnTo>
                  <a:lnTo>
                    <a:pt x="928" y="559"/>
                  </a:lnTo>
                  <a:lnTo>
                    <a:pt x="873" y="528"/>
                  </a:lnTo>
                  <a:lnTo>
                    <a:pt x="818" y="492"/>
                  </a:lnTo>
                  <a:lnTo>
                    <a:pt x="763" y="458"/>
                  </a:lnTo>
                  <a:lnTo>
                    <a:pt x="705" y="427"/>
                  </a:lnTo>
                  <a:lnTo>
                    <a:pt x="650" y="391"/>
                  </a:lnTo>
                  <a:lnTo>
                    <a:pt x="592" y="357"/>
                  </a:lnTo>
                  <a:lnTo>
                    <a:pt x="537" y="326"/>
                  </a:lnTo>
                  <a:lnTo>
                    <a:pt x="484" y="290"/>
                  </a:lnTo>
                  <a:lnTo>
                    <a:pt x="429" y="259"/>
                  </a:lnTo>
                  <a:lnTo>
                    <a:pt x="374" y="228"/>
                  </a:lnTo>
                  <a:lnTo>
                    <a:pt x="319" y="194"/>
                  </a:lnTo>
                  <a:lnTo>
                    <a:pt x="268" y="160"/>
                  </a:lnTo>
                  <a:lnTo>
                    <a:pt x="213" y="129"/>
                  </a:lnTo>
                  <a:lnTo>
                    <a:pt x="158" y="98"/>
                  </a:lnTo>
                  <a:lnTo>
                    <a:pt x="105" y="67"/>
                  </a:lnTo>
                  <a:lnTo>
                    <a:pt x="52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7" name="Freeform 457"/>
            <p:cNvSpPr>
              <a:spLocks noChangeAspect="1"/>
            </p:cNvSpPr>
            <p:nvPr/>
          </p:nvSpPr>
          <p:spPr bwMode="auto">
            <a:xfrm>
              <a:off x="4013" y="1524"/>
              <a:ext cx="2039" cy="1219"/>
            </a:xfrm>
            <a:custGeom>
              <a:avLst/>
              <a:gdLst/>
              <a:ahLst/>
              <a:cxnLst>
                <a:cxn ang="0">
                  <a:pos x="4711" y="2820"/>
                </a:cxn>
                <a:cxn ang="0">
                  <a:pos x="4560" y="2729"/>
                </a:cxn>
                <a:cxn ang="0">
                  <a:pos x="4413" y="2640"/>
                </a:cxn>
                <a:cxn ang="0">
                  <a:pos x="4269" y="2537"/>
                </a:cxn>
                <a:cxn ang="0">
                  <a:pos x="4135" y="2362"/>
                </a:cxn>
                <a:cxn ang="0">
                  <a:pos x="3996" y="2237"/>
                </a:cxn>
                <a:cxn ang="0">
                  <a:pos x="3854" y="2162"/>
                </a:cxn>
                <a:cxn ang="0">
                  <a:pos x="3715" y="2033"/>
                </a:cxn>
                <a:cxn ang="0">
                  <a:pos x="3578" y="1968"/>
                </a:cxn>
                <a:cxn ang="0">
                  <a:pos x="3439" y="1865"/>
                </a:cxn>
                <a:cxn ang="0">
                  <a:pos x="3307" y="1764"/>
                </a:cxn>
                <a:cxn ang="0">
                  <a:pos x="3168" y="1702"/>
                </a:cxn>
                <a:cxn ang="0">
                  <a:pos x="3036" y="1627"/>
                </a:cxn>
                <a:cxn ang="0">
                  <a:pos x="2904" y="1543"/>
                </a:cxn>
                <a:cxn ang="0">
                  <a:pos x="2774" y="1445"/>
                </a:cxn>
                <a:cxn ang="0">
                  <a:pos x="2645" y="1363"/>
                </a:cxn>
                <a:cxn ang="0">
                  <a:pos x="2513" y="1332"/>
                </a:cxn>
                <a:cxn ang="0">
                  <a:pos x="2381" y="1344"/>
                </a:cxn>
                <a:cxn ang="0">
                  <a:pos x="2246" y="1344"/>
                </a:cxn>
                <a:cxn ang="0">
                  <a:pos x="2124" y="1270"/>
                </a:cxn>
                <a:cxn ang="0">
                  <a:pos x="1999" y="1195"/>
                </a:cxn>
                <a:cxn ang="0">
                  <a:pos x="1877" y="1123"/>
                </a:cxn>
                <a:cxn ang="0">
                  <a:pos x="1754" y="1049"/>
                </a:cxn>
                <a:cxn ang="0">
                  <a:pos x="1634" y="977"/>
                </a:cxn>
                <a:cxn ang="0">
                  <a:pos x="1517" y="905"/>
                </a:cxn>
                <a:cxn ang="0">
                  <a:pos x="1399" y="835"/>
                </a:cxn>
                <a:cxn ang="0">
                  <a:pos x="1279" y="766"/>
                </a:cxn>
                <a:cxn ang="0">
                  <a:pos x="1164" y="694"/>
                </a:cxn>
                <a:cxn ang="0">
                  <a:pos x="1049" y="624"/>
                </a:cxn>
                <a:cxn ang="0">
                  <a:pos x="934" y="559"/>
                </a:cxn>
                <a:cxn ang="0">
                  <a:pos x="823" y="490"/>
                </a:cxn>
                <a:cxn ang="0">
                  <a:pos x="708" y="422"/>
                </a:cxn>
                <a:cxn ang="0">
                  <a:pos x="598" y="355"/>
                </a:cxn>
                <a:cxn ang="0">
                  <a:pos x="487" y="290"/>
                </a:cxn>
                <a:cxn ang="0">
                  <a:pos x="379" y="223"/>
                </a:cxn>
                <a:cxn ang="0">
                  <a:pos x="269" y="158"/>
                </a:cxn>
                <a:cxn ang="0">
                  <a:pos x="163" y="93"/>
                </a:cxn>
                <a:cxn ang="0">
                  <a:pos x="55" y="31"/>
                </a:cxn>
              </a:cxnLst>
              <a:rect l="0" t="0" r="r" b="b"/>
              <a:pathLst>
                <a:path w="4785" h="2863">
                  <a:moveTo>
                    <a:pt x="4785" y="2863"/>
                  </a:moveTo>
                  <a:lnTo>
                    <a:pt x="4711" y="2820"/>
                  </a:lnTo>
                  <a:lnTo>
                    <a:pt x="4634" y="2772"/>
                  </a:lnTo>
                  <a:lnTo>
                    <a:pt x="4560" y="2729"/>
                  </a:lnTo>
                  <a:lnTo>
                    <a:pt x="4488" y="2683"/>
                  </a:lnTo>
                  <a:lnTo>
                    <a:pt x="4413" y="2640"/>
                  </a:lnTo>
                  <a:lnTo>
                    <a:pt x="4341" y="2597"/>
                  </a:lnTo>
                  <a:lnTo>
                    <a:pt x="4269" y="2537"/>
                  </a:lnTo>
                  <a:lnTo>
                    <a:pt x="4202" y="2448"/>
                  </a:lnTo>
                  <a:lnTo>
                    <a:pt x="4135" y="2362"/>
                  </a:lnTo>
                  <a:lnTo>
                    <a:pt x="4065" y="2292"/>
                  </a:lnTo>
                  <a:lnTo>
                    <a:pt x="3996" y="2237"/>
                  </a:lnTo>
                  <a:lnTo>
                    <a:pt x="3924" y="2203"/>
                  </a:lnTo>
                  <a:lnTo>
                    <a:pt x="3854" y="2162"/>
                  </a:lnTo>
                  <a:lnTo>
                    <a:pt x="3785" y="2088"/>
                  </a:lnTo>
                  <a:lnTo>
                    <a:pt x="3715" y="2033"/>
                  </a:lnTo>
                  <a:lnTo>
                    <a:pt x="3648" y="2006"/>
                  </a:lnTo>
                  <a:lnTo>
                    <a:pt x="3578" y="1968"/>
                  </a:lnTo>
                  <a:lnTo>
                    <a:pt x="3509" y="1918"/>
                  </a:lnTo>
                  <a:lnTo>
                    <a:pt x="3439" y="1865"/>
                  </a:lnTo>
                  <a:lnTo>
                    <a:pt x="3374" y="1817"/>
                  </a:lnTo>
                  <a:lnTo>
                    <a:pt x="3307" y="1764"/>
                  </a:lnTo>
                  <a:lnTo>
                    <a:pt x="3237" y="1730"/>
                  </a:lnTo>
                  <a:lnTo>
                    <a:pt x="3168" y="1702"/>
                  </a:lnTo>
                  <a:lnTo>
                    <a:pt x="3103" y="1663"/>
                  </a:lnTo>
                  <a:lnTo>
                    <a:pt x="3036" y="1627"/>
                  </a:lnTo>
                  <a:lnTo>
                    <a:pt x="2971" y="1586"/>
                  </a:lnTo>
                  <a:lnTo>
                    <a:pt x="2904" y="1543"/>
                  </a:lnTo>
                  <a:lnTo>
                    <a:pt x="2839" y="1495"/>
                  </a:lnTo>
                  <a:lnTo>
                    <a:pt x="2774" y="1445"/>
                  </a:lnTo>
                  <a:lnTo>
                    <a:pt x="2707" y="1399"/>
                  </a:lnTo>
                  <a:lnTo>
                    <a:pt x="2645" y="1363"/>
                  </a:lnTo>
                  <a:lnTo>
                    <a:pt x="2580" y="1344"/>
                  </a:lnTo>
                  <a:lnTo>
                    <a:pt x="2513" y="1332"/>
                  </a:lnTo>
                  <a:lnTo>
                    <a:pt x="2446" y="1330"/>
                  </a:lnTo>
                  <a:lnTo>
                    <a:pt x="2381" y="1344"/>
                  </a:lnTo>
                  <a:lnTo>
                    <a:pt x="2314" y="1361"/>
                  </a:lnTo>
                  <a:lnTo>
                    <a:pt x="2246" y="1344"/>
                  </a:lnTo>
                  <a:lnTo>
                    <a:pt x="2186" y="1308"/>
                  </a:lnTo>
                  <a:lnTo>
                    <a:pt x="2124" y="1270"/>
                  </a:lnTo>
                  <a:lnTo>
                    <a:pt x="2059" y="1231"/>
                  </a:lnTo>
                  <a:lnTo>
                    <a:pt x="1999" y="1195"/>
                  </a:lnTo>
                  <a:lnTo>
                    <a:pt x="1939" y="1157"/>
                  </a:lnTo>
                  <a:lnTo>
                    <a:pt x="1877" y="1123"/>
                  </a:lnTo>
                  <a:lnTo>
                    <a:pt x="1814" y="1085"/>
                  </a:lnTo>
                  <a:lnTo>
                    <a:pt x="1754" y="1049"/>
                  </a:lnTo>
                  <a:lnTo>
                    <a:pt x="1694" y="1013"/>
                  </a:lnTo>
                  <a:lnTo>
                    <a:pt x="1634" y="977"/>
                  </a:lnTo>
                  <a:lnTo>
                    <a:pt x="1577" y="941"/>
                  </a:lnTo>
                  <a:lnTo>
                    <a:pt x="1517" y="905"/>
                  </a:lnTo>
                  <a:lnTo>
                    <a:pt x="1454" y="869"/>
                  </a:lnTo>
                  <a:lnTo>
                    <a:pt x="1399" y="835"/>
                  </a:lnTo>
                  <a:lnTo>
                    <a:pt x="1337" y="799"/>
                  </a:lnTo>
                  <a:lnTo>
                    <a:pt x="1279" y="766"/>
                  </a:lnTo>
                  <a:lnTo>
                    <a:pt x="1222" y="727"/>
                  </a:lnTo>
                  <a:lnTo>
                    <a:pt x="1164" y="694"/>
                  </a:lnTo>
                  <a:lnTo>
                    <a:pt x="1106" y="660"/>
                  </a:lnTo>
                  <a:lnTo>
                    <a:pt x="1049" y="624"/>
                  </a:lnTo>
                  <a:lnTo>
                    <a:pt x="991" y="590"/>
                  </a:lnTo>
                  <a:lnTo>
                    <a:pt x="934" y="559"/>
                  </a:lnTo>
                  <a:lnTo>
                    <a:pt x="876" y="523"/>
                  </a:lnTo>
                  <a:lnTo>
                    <a:pt x="823" y="490"/>
                  </a:lnTo>
                  <a:lnTo>
                    <a:pt x="763" y="454"/>
                  </a:lnTo>
                  <a:lnTo>
                    <a:pt x="708" y="422"/>
                  </a:lnTo>
                  <a:lnTo>
                    <a:pt x="653" y="389"/>
                  </a:lnTo>
                  <a:lnTo>
                    <a:pt x="598" y="355"/>
                  </a:lnTo>
                  <a:lnTo>
                    <a:pt x="542" y="321"/>
                  </a:lnTo>
                  <a:lnTo>
                    <a:pt x="487" y="290"/>
                  </a:lnTo>
                  <a:lnTo>
                    <a:pt x="432" y="257"/>
                  </a:lnTo>
                  <a:lnTo>
                    <a:pt x="379" y="223"/>
                  </a:lnTo>
                  <a:lnTo>
                    <a:pt x="324" y="192"/>
                  </a:lnTo>
                  <a:lnTo>
                    <a:pt x="269" y="158"/>
                  </a:lnTo>
                  <a:lnTo>
                    <a:pt x="216" y="127"/>
                  </a:lnTo>
                  <a:lnTo>
                    <a:pt x="163" y="93"/>
                  </a:lnTo>
                  <a:lnTo>
                    <a:pt x="108" y="62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8" name="Freeform 458"/>
            <p:cNvSpPr>
              <a:spLocks noChangeAspect="1"/>
            </p:cNvSpPr>
            <p:nvPr/>
          </p:nvSpPr>
          <p:spPr bwMode="auto">
            <a:xfrm>
              <a:off x="5038" y="2082"/>
              <a:ext cx="1025" cy="656"/>
            </a:xfrm>
            <a:custGeom>
              <a:avLst/>
              <a:gdLst/>
              <a:ahLst/>
              <a:cxnLst>
                <a:cxn ang="0">
                  <a:pos x="2405" y="1541"/>
                </a:cxn>
                <a:cxn ang="0">
                  <a:pos x="2328" y="1498"/>
                </a:cxn>
                <a:cxn ang="0">
                  <a:pos x="2254" y="1450"/>
                </a:cxn>
                <a:cxn ang="0">
                  <a:pos x="2179" y="1409"/>
                </a:cxn>
                <a:cxn ang="0">
                  <a:pos x="2107" y="1366"/>
                </a:cxn>
                <a:cxn ang="0">
                  <a:pos x="2033" y="1323"/>
                </a:cxn>
                <a:cxn ang="0">
                  <a:pos x="1961" y="1275"/>
                </a:cxn>
                <a:cxn ang="0">
                  <a:pos x="1889" y="1224"/>
                </a:cxn>
                <a:cxn ang="0">
                  <a:pos x="1819" y="1155"/>
                </a:cxn>
                <a:cxn ang="0">
                  <a:pos x="1752" y="1068"/>
                </a:cxn>
                <a:cxn ang="0">
                  <a:pos x="1685" y="984"/>
                </a:cxn>
                <a:cxn ang="0">
                  <a:pos x="1615" y="934"/>
                </a:cxn>
                <a:cxn ang="0">
                  <a:pos x="1543" y="893"/>
                </a:cxn>
                <a:cxn ang="0">
                  <a:pos x="1474" y="845"/>
                </a:cxn>
                <a:cxn ang="0">
                  <a:pos x="1404" y="768"/>
                </a:cxn>
                <a:cxn ang="0">
                  <a:pos x="1334" y="711"/>
                </a:cxn>
                <a:cxn ang="0">
                  <a:pos x="1265" y="684"/>
                </a:cxn>
                <a:cxn ang="0">
                  <a:pos x="1198" y="648"/>
                </a:cxn>
                <a:cxn ang="0">
                  <a:pos x="1128" y="598"/>
                </a:cxn>
                <a:cxn ang="0">
                  <a:pos x="1058" y="548"/>
                </a:cxn>
                <a:cxn ang="0">
                  <a:pos x="991" y="497"/>
                </a:cxn>
                <a:cxn ang="0">
                  <a:pos x="926" y="449"/>
                </a:cxn>
                <a:cxn ang="0">
                  <a:pos x="857" y="413"/>
                </a:cxn>
                <a:cxn ang="0">
                  <a:pos x="787" y="382"/>
                </a:cxn>
                <a:cxn ang="0">
                  <a:pos x="722" y="346"/>
                </a:cxn>
                <a:cxn ang="0">
                  <a:pos x="655" y="305"/>
                </a:cxn>
                <a:cxn ang="0">
                  <a:pos x="588" y="267"/>
                </a:cxn>
                <a:cxn ang="0">
                  <a:pos x="523" y="224"/>
                </a:cxn>
                <a:cxn ang="0">
                  <a:pos x="456" y="178"/>
                </a:cxn>
                <a:cxn ang="0">
                  <a:pos x="394" y="125"/>
                </a:cxn>
                <a:cxn ang="0">
                  <a:pos x="326" y="80"/>
                </a:cxn>
                <a:cxn ang="0">
                  <a:pos x="264" y="44"/>
                </a:cxn>
                <a:cxn ang="0">
                  <a:pos x="197" y="15"/>
                </a:cxn>
                <a:cxn ang="0">
                  <a:pos x="132" y="0"/>
                </a:cxn>
                <a:cxn ang="0">
                  <a:pos x="65" y="3"/>
                </a:cxn>
                <a:cxn ang="0">
                  <a:pos x="0" y="22"/>
                </a:cxn>
              </a:cxnLst>
              <a:rect l="0" t="0" r="r" b="b"/>
              <a:pathLst>
                <a:path w="2405" h="1541">
                  <a:moveTo>
                    <a:pt x="2405" y="1541"/>
                  </a:moveTo>
                  <a:lnTo>
                    <a:pt x="2328" y="1498"/>
                  </a:lnTo>
                  <a:lnTo>
                    <a:pt x="2254" y="1450"/>
                  </a:lnTo>
                  <a:lnTo>
                    <a:pt x="2179" y="1409"/>
                  </a:lnTo>
                  <a:lnTo>
                    <a:pt x="2107" y="1366"/>
                  </a:lnTo>
                  <a:lnTo>
                    <a:pt x="2033" y="1323"/>
                  </a:lnTo>
                  <a:lnTo>
                    <a:pt x="1961" y="1275"/>
                  </a:lnTo>
                  <a:lnTo>
                    <a:pt x="1889" y="1224"/>
                  </a:lnTo>
                  <a:lnTo>
                    <a:pt x="1819" y="1155"/>
                  </a:lnTo>
                  <a:lnTo>
                    <a:pt x="1752" y="1068"/>
                  </a:lnTo>
                  <a:lnTo>
                    <a:pt x="1685" y="984"/>
                  </a:lnTo>
                  <a:lnTo>
                    <a:pt x="1615" y="934"/>
                  </a:lnTo>
                  <a:lnTo>
                    <a:pt x="1543" y="893"/>
                  </a:lnTo>
                  <a:lnTo>
                    <a:pt x="1474" y="845"/>
                  </a:lnTo>
                  <a:lnTo>
                    <a:pt x="1404" y="768"/>
                  </a:lnTo>
                  <a:lnTo>
                    <a:pt x="1334" y="711"/>
                  </a:lnTo>
                  <a:lnTo>
                    <a:pt x="1265" y="684"/>
                  </a:lnTo>
                  <a:lnTo>
                    <a:pt x="1198" y="648"/>
                  </a:lnTo>
                  <a:lnTo>
                    <a:pt x="1128" y="598"/>
                  </a:lnTo>
                  <a:lnTo>
                    <a:pt x="1058" y="548"/>
                  </a:lnTo>
                  <a:lnTo>
                    <a:pt x="991" y="497"/>
                  </a:lnTo>
                  <a:lnTo>
                    <a:pt x="926" y="449"/>
                  </a:lnTo>
                  <a:lnTo>
                    <a:pt x="857" y="413"/>
                  </a:lnTo>
                  <a:lnTo>
                    <a:pt x="787" y="382"/>
                  </a:lnTo>
                  <a:lnTo>
                    <a:pt x="722" y="346"/>
                  </a:lnTo>
                  <a:lnTo>
                    <a:pt x="655" y="305"/>
                  </a:lnTo>
                  <a:lnTo>
                    <a:pt x="588" y="267"/>
                  </a:lnTo>
                  <a:lnTo>
                    <a:pt x="523" y="224"/>
                  </a:lnTo>
                  <a:lnTo>
                    <a:pt x="456" y="178"/>
                  </a:lnTo>
                  <a:lnTo>
                    <a:pt x="394" y="125"/>
                  </a:lnTo>
                  <a:lnTo>
                    <a:pt x="326" y="80"/>
                  </a:lnTo>
                  <a:lnTo>
                    <a:pt x="264" y="44"/>
                  </a:lnTo>
                  <a:lnTo>
                    <a:pt x="197" y="15"/>
                  </a:lnTo>
                  <a:lnTo>
                    <a:pt x="132" y="0"/>
                  </a:lnTo>
                  <a:lnTo>
                    <a:pt x="65" y="3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79" name="Freeform 459"/>
            <p:cNvSpPr>
              <a:spLocks noChangeAspect="1"/>
            </p:cNvSpPr>
            <p:nvPr/>
          </p:nvSpPr>
          <p:spPr bwMode="auto">
            <a:xfrm>
              <a:off x="4024" y="1519"/>
              <a:ext cx="986" cy="581"/>
            </a:xfrm>
            <a:custGeom>
              <a:avLst/>
              <a:gdLst/>
              <a:ahLst/>
              <a:cxnLst>
                <a:cxn ang="0">
                  <a:pos x="2313" y="1364"/>
                </a:cxn>
                <a:cxn ang="0">
                  <a:pos x="2246" y="1347"/>
                </a:cxn>
                <a:cxn ang="0">
                  <a:pos x="2186" y="1308"/>
                </a:cxn>
                <a:cxn ang="0">
                  <a:pos x="2121" y="1270"/>
                </a:cxn>
                <a:cxn ang="0">
                  <a:pos x="2059" y="1234"/>
                </a:cxn>
                <a:cxn ang="0">
                  <a:pos x="1999" y="1196"/>
                </a:cxn>
                <a:cxn ang="0">
                  <a:pos x="1939" y="1157"/>
                </a:cxn>
                <a:cxn ang="0">
                  <a:pos x="1876" y="1124"/>
                </a:cxn>
                <a:cxn ang="0">
                  <a:pos x="1814" y="1085"/>
                </a:cxn>
                <a:cxn ang="0">
                  <a:pos x="1754" y="1049"/>
                </a:cxn>
                <a:cxn ang="0">
                  <a:pos x="1694" y="1013"/>
                </a:cxn>
                <a:cxn ang="0">
                  <a:pos x="1634" y="977"/>
                </a:cxn>
                <a:cxn ang="0">
                  <a:pos x="1571" y="941"/>
                </a:cxn>
                <a:cxn ang="0">
                  <a:pos x="1516" y="908"/>
                </a:cxn>
                <a:cxn ang="0">
                  <a:pos x="1454" y="869"/>
                </a:cxn>
                <a:cxn ang="0">
                  <a:pos x="1396" y="836"/>
                </a:cxn>
                <a:cxn ang="0">
                  <a:pos x="1336" y="802"/>
                </a:cxn>
                <a:cxn ang="0">
                  <a:pos x="1279" y="766"/>
                </a:cxn>
                <a:cxn ang="0">
                  <a:pos x="1221" y="730"/>
                </a:cxn>
                <a:cxn ang="0">
                  <a:pos x="1163" y="694"/>
                </a:cxn>
                <a:cxn ang="0">
                  <a:pos x="1106" y="660"/>
                </a:cxn>
                <a:cxn ang="0">
                  <a:pos x="1048" y="627"/>
                </a:cxn>
                <a:cxn ang="0">
                  <a:pos x="991" y="593"/>
                </a:cxn>
                <a:cxn ang="0">
                  <a:pos x="933" y="560"/>
                </a:cxn>
                <a:cxn ang="0">
                  <a:pos x="875" y="526"/>
                </a:cxn>
                <a:cxn ang="0">
                  <a:pos x="820" y="490"/>
                </a:cxn>
                <a:cxn ang="0">
                  <a:pos x="763" y="459"/>
                </a:cxn>
                <a:cxn ang="0">
                  <a:pos x="707" y="425"/>
                </a:cxn>
                <a:cxn ang="0">
                  <a:pos x="652" y="389"/>
                </a:cxn>
                <a:cxn ang="0">
                  <a:pos x="597" y="358"/>
                </a:cxn>
                <a:cxn ang="0">
                  <a:pos x="542" y="322"/>
                </a:cxn>
                <a:cxn ang="0">
                  <a:pos x="487" y="291"/>
                </a:cxn>
                <a:cxn ang="0">
                  <a:pos x="431" y="257"/>
                </a:cxn>
                <a:cxn ang="0">
                  <a:pos x="376" y="226"/>
                </a:cxn>
                <a:cxn ang="0">
                  <a:pos x="321" y="195"/>
                </a:cxn>
                <a:cxn ang="0">
                  <a:pos x="268" y="161"/>
                </a:cxn>
                <a:cxn ang="0">
                  <a:pos x="213" y="127"/>
                </a:cxn>
                <a:cxn ang="0">
                  <a:pos x="160" y="96"/>
                </a:cxn>
                <a:cxn ang="0">
                  <a:pos x="105" y="65"/>
                </a:cxn>
                <a:cxn ang="0">
                  <a:pos x="52" y="31"/>
                </a:cxn>
                <a:cxn ang="0">
                  <a:pos x="0" y="0"/>
                </a:cxn>
              </a:cxnLst>
              <a:rect l="0" t="0" r="r" b="b"/>
              <a:pathLst>
                <a:path w="2313" h="1364">
                  <a:moveTo>
                    <a:pt x="2313" y="1364"/>
                  </a:moveTo>
                  <a:lnTo>
                    <a:pt x="2246" y="1347"/>
                  </a:lnTo>
                  <a:lnTo>
                    <a:pt x="2186" y="1308"/>
                  </a:lnTo>
                  <a:lnTo>
                    <a:pt x="2121" y="1270"/>
                  </a:lnTo>
                  <a:lnTo>
                    <a:pt x="2059" y="1234"/>
                  </a:lnTo>
                  <a:lnTo>
                    <a:pt x="1999" y="1196"/>
                  </a:lnTo>
                  <a:lnTo>
                    <a:pt x="1939" y="1157"/>
                  </a:lnTo>
                  <a:lnTo>
                    <a:pt x="1876" y="1124"/>
                  </a:lnTo>
                  <a:lnTo>
                    <a:pt x="1814" y="1085"/>
                  </a:lnTo>
                  <a:lnTo>
                    <a:pt x="1754" y="1049"/>
                  </a:lnTo>
                  <a:lnTo>
                    <a:pt x="1694" y="1013"/>
                  </a:lnTo>
                  <a:lnTo>
                    <a:pt x="1634" y="977"/>
                  </a:lnTo>
                  <a:lnTo>
                    <a:pt x="1571" y="941"/>
                  </a:lnTo>
                  <a:lnTo>
                    <a:pt x="1516" y="908"/>
                  </a:lnTo>
                  <a:lnTo>
                    <a:pt x="1454" y="869"/>
                  </a:lnTo>
                  <a:lnTo>
                    <a:pt x="1396" y="836"/>
                  </a:lnTo>
                  <a:lnTo>
                    <a:pt x="1336" y="802"/>
                  </a:lnTo>
                  <a:lnTo>
                    <a:pt x="1279" y="766"/>
                  </a:lnTo>
                  <a:lnTo>
                    <a:pt x="1221" y="730"/>
                  </a:lnTo>
                  <a:lnTo>
                    <a:pt x="1163" y="694"/>
                  </a:lnTo>
                  <a:lnTo>
                    <a:pt x="1106" y="660"/>
                  </a:lnTo>
                  <a:lnTo>
                    <a:pt x="1048" y="627"/>
                  </a:lnTo>
                  <a:lnTo>
                    <a:pt x="991" y="593"/>
                  </a:lnTo>
                  <a:lnTo>
                    <a:pt x="933" y="560"/>
                  </a:lnTo>
                  <a:lnTo>
                    <a:pt x="875" y="526"/>
                  </a:lnTo>
                  <a:lnTo>
                    <a:pt x="820" y="490"/>
                  </a:lnTo>
                  <a:lnTo>
                    <a:pt x="763" y="459"/>
                  </a:lnTo>
                  <a:lnTo>
                    <a:pt x="707" y="425"/>
                  </a:lnTo>
                  <a:lnTo>
                    <a:pt x="652" y="389"/>
                  </a:lnTo>
                  <a:lnTo>
                    <a:pt x="597" y="358"/>
                  </a:lnTo>
                  <a:lnTo>
                    <a:pt x="542" y="322"/>
                  </a:lnTo>
                  <a:lnTo>
                    <a:pt x="487" y="291"/>
                  </a:lnTo>
                  <a:lnTo>
                    <a:pt x="431" y="257"/>
                  </a:lnTo>
                  <a:lnTo>
                    <a:pt x="376" y="226"/>
                  </a:lnTo>
                  <a:lnTo>
                    <a:pt x="321" y="195"/>
                  </a:lnTo>
                  <a:lnTo>
                    <a:pt x="268" y="161"/>
                  </a:lnTo>
                  <a:lnTo>
                    <a:pt x="213" y="127"/>
                  </a:lnTo>
                  <a:lnTo>
                    <a:pt x="160" y="96"/>
                  </a:lnTo>
                  <a:lnTo>
                    <a:pt x="105" y="65"/>
                  </a:lnTo>
                  <a:lnTo>
                    <a:pt x="52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0" name="Freeform 460"/>
            <p:cNvSpPr>
              <a:spLocks noChangeAspect="1"/>
            </p:cNvSpPr>
            <p:nvPr/>
          </p:nvSpPr>
          <p:spPr bwMode="auto">
            <a:xfrm>
              <a:off x="5049" y="2073"/>
              <a:ext cx="1024" cy="661"/>
            </a:xfrm>
            <a:custGeom>
              <a:avLst/>
              <a:gdLst/>
              <a:ahLst/>
              <a:cxnLst>
                <a:cxn ang="0">
                  <a:pos x="2405" y="1553"/>
                </a:cxn>
                <a:cxn ang="0">
                  <a:pos x="2330" y="1507"/>
                </a:cxn>
                <a:cxn ang="0">
                  <a:pos x="2256" y="1464"/>
                </a:cxn>
                <a:cxn ang="0">
                  <a:pos x="2184" y="1418"/>
                </a:cxn>
                <a:cxn ang="0">
                  <a:pos x="2110" y="1375"/>
                </a:cxn>
                <a:cxn ang="0">
                  <a:pos x="2038" y="1332"/>
                </a:cxn>
                <a:cxn ang="0">
                  <a:pos x="1961" y="1289"/>
                </a:cxn>
                <a:cxn ang="0">
                  <a:pos x="1889" y="1243"/>
                </a:cxn>
                <a:cxn ang="0">
                  <a:pos x="1817" y="1195"/>
                </a:cxn>
                <a:cxn ang="0">
                  <a:pos x="1752" y="1104"/>
                </a:cxn>
                <a:cxn ang="0">
                  <a:pos x="1685" y="1008"/>
                </a:cxn>
                <a:cxn ang="0">
                  <a:pos x="1613" y="962"/>
                </a:cxn>
                <a:cxn ang="0">
                  <a:pos x="1546" y="914"/>
                </a:cxn>
                <a:cxn ang="0">
                  <a:pos x="1476" y="861"/>
                </a:cxn>
                <a:cxn ang="0">
                  <a:pos x="1406" y="785"/>
                </a:cxn>
                <a:cxn ang="0">
                  <a:pos x="1339" y="722"/>
                </a:cxn>
                <a:cxn ang="0">
                  <a:pos x="1267" y="698"/>
                </a:cxn>
                <a:cxn ang="0">
                  <a:pos x="1200" y="660"/>
                </a:cxn>
                <a:cxn ang="0">
                  <a:pos x="1130" y="612"/>
                </a:cxn>
                <a:cxn ang="0">
                  <a:pos x="1063" y="559"/>
                </a:cxn>
                <a:cxn ang="0">
                  <a:pos x="994" y="511"/>
                </a:cxn>
                <a:cxn ang="0">
                  <a:pos x="929" y="463"/>
                </a:cxn>
                <a:cxn ang="0">
                  <a:pos x="859" y="429"/>
                </a:cxn>
                <a:cxn ang="0">
                  <a:pos x="790" y="396"/>
                </a:cxn>
                <a:cxn ang="0">
                  <a:pos x="725" y="357"/>
                </a:cxn>
                <a:cxn ang="0">
                  <a:pos x="658" y="317"/>
                </a:cxn>
                <a:cxn ang="0">
                  <a:pos x="590" y="278"/>
                </a:cxn>
                <a:cxn ang="0">
                  <a:pos x="526" y="237"/>
                </a:cxn>
                <a:cxn ang="0">
                  <a:pos x="458" y="194"/>
                </a:cxn>
                <a:cxn ang="0">
                  <a:pos x="396" y="141"/>
                </a:cxn>
                <a:cxn ang="0">
                  <a:pos x="329" y="93"/>
                </a:cxn>
                <a:cxn ang="0">
                  <a:pos x="267" y="53"/>
                </a:cxn>
                <a:cxn ang="0">
                  <a:pos x="199" y="14"/>
                </a:cxn>
                <a:cxn ang="0">
                  <a:pos x="132" y="0"/>
                </a:cxn>
                <a:cxn ang="0">
                  <a:pos x="67" y="7"/>
                </a:cxn>
                <a:cxn ang="0">
                  <a:pos x="0" y="31"/>
                </a:cxn>
              </a:cxnLst>
              <a:rect l="0" t="0" r="r" b="b"/>
              <a:pathLst>
                <a:path w="2405" h="1553">
                  <a:moveTo>
                    <a:pt x="2405" y="1553"/>
                  </a:moveTo>
                  <a:lnTo>
                    <a:pt x="2330" y="1507"/>
                  </a:lnTo>
                  <a:lnTo>
                    <a:pt x="2256" y="1464"/>
                  </a:lnTo>
                  <a:lnTo>
                    <a:pt x="2184" y="1418"/>
                  </a:lnTo>
                  <a:lnTo>
                    <a:pt x="2110" y="1375"/>
                  </a:lnTo>
                  <a:lnTo>
                    <a:pt x="2038" y="1332"/>
                  </a:lnTo>
                  <a:lnTo>
                    <a:pt x="1961" y="1289"/>
                  </a:lnTo>
                  <a:lnTo>
                    <a:pt x="1889" y="1243"/>
                  </a:lnTo>
                  <a:lnTo>
                    <a:pt x="1817" y="1195"/>
                  </a:lnTo>
                  <a:lnTo>
                    <a:pt x="1752" y="1104"/>
                  </a:lnTo>
                  <a:lnTo>
                    <a:pt x="1685" y="1008"/>
                  </a:lnTo>
                  <a:lnTo>
                    <a:pt x="1613" y="962"/>
                  </a:lnTo>
                  <a:lnTo>
                    <a:pt x="1546" y="914"/>
                  </a:lnTo>
                  <a:lnTo>
                    <a:pt x="1476" y="861"/>
                  </a:lnTo>
                  <a:lnTo>
                    <a:pt x="1406" y="785"/>
                  </a:lnTo>
                  <a:lnTo>
                    <a:pt x="1339" y="722"/>
                  </a:lnTo>
                  <a:lnTo>
                    <a:pt x="1267" y="698"/>
                  </a:lnTo>
                  <a:lnTo>
                    <a:pt x="1200" y="660"/>
                  </a:lnTo>
                  <a:lnTo>
                    <a:pt x="1130" y="612"/>
                  </a:lnTo>
                  <a:lnTo>
                    <a:pt x="1063" y="559"/>
                  </a:lnTo>
                  <a:lnTo>
                    <a:pt x="994" y="511"/>
                  </a:lnTo>
                  <a:lnTo>
                    <a:pt x="929" y="463"/>
                  </a:lnTo>
                  <a:lnTo>
                    <a:pt x="859" y="429"/>
                  </a:lnTo>
                  <a:lnTo>
                    <a:pt x="790" y="396"/>
                  </a:lnTo>
                  <a:lnTo>
                    <a:pt x="725" y="357"/>
                  </a:lnTo>
                  <a:lnTo>
                    <a:pt x="658" y="317"/>
                  </a:lnTo>
                  <a:lnTo>
                    <a:pt x="590" y="278"/>
                  </a:lnTo>
                  <a:lnTo>
                    <a:pt x="526" y="237"/>
                  </a:lnTo>
                  <a:lnTo>
                    <a:pt x="458" y="194"/>
                  </a:lnTo>
                  <a:lnTo>
                    <a:pt x="396" y="141"/>
                  </a:lnTo>
                  <a:lnTo>
                    <a:pt x="329" y="93"/>
                  </a:lnTo>
                  <a:lnTo>
                    <a:pt x="267" y="53"/>
                  </a:lnTo>
                  <a:lnTo>
                    <a:pt x="199" y="14"/>
                  </a:lnTo>
                  <a:lnTo>
                    <a:pt x="132" y="0"/>
                  </a:lnTo>
                  <a:lnTo>
                    <a:pt x="67" y="7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1" name="Freeform 461"/>
            <p:cNvSpPr>
              <a:spLocks noChangeAspect="1"/>
            </p:cNvSpPr>
            <p:nvPr/>
          </p:nvSpPr>
          <p:spPr bwMode="auto">
            <a:xfrm>
              <a:off x="4034" y="1516"/>
              <a:ext cx="986" cy="580"/>
            </a:xfrm>
            <a:custGeom>
              <a:avLst/>
              <a:gdLst/>
              <a:ahLst/>
              <a:cxnLst>
                <a:cxn ang="0">
                  <a:pos x="2311" y="1361"/>
                </a:cxn>
                <a:cxn ang="0">
                  <a:pos x="2246" y="1344"/>
                </a:cxn>
                <a:cxn ang="0">
                  <a:pos x="2184" y="1306"/>
                </a:cxn>
                <a:cxn ang="0">
                  <a:pos x="2121" y="1270"/>
                </a:cxn>
                <a:cxn ang="0">
                  <a:pos x="2059" y="1231"/>
                </a:cxn>
                <a:cxn ang="0">
                  <a:pos x="1999" y="1193"/>
                </a:cxn>
                <a:cxn ang="0">
                  <a:pos x="1934" y="1157"/>
                </a:cxn>
                <a:cxn ang="0">
                  <a:pos x="1874" y="1119"/>
                </a:cxn>
                <a:cxn ang="0">
                  <a:pos x="1814" y="1085"/>
                </a:cxn>
                <a:cxn ang="0">
                  <a:pos x="1754" y="1047"/>
                </a:cxn>
                <a:cxn ang="0">
                  <a:pos x="1694" y="1013"/>
                </a:cxn>
                <a:cxn ang="0">
                  <a:pos x="1634" y="975"/>
                </a:cxn>
                <a:cxn ang="0">
                  <a:pos x="1572" y="941"/>
                </a:cxn>
                <a:cxn ang="0">
                  <a:pos x="1514" y="905"/>
                </a:cxn>
                <a:cxn ang="0">
                  <a:pos x="1454" y="869"/>
                </a:cxn>
                <a:cxn ang="0">
                  <a:pos x="1394" y="833"/>
                </a:cxn>
                <a:cxn ang="0">
                  <a:pos x="1337" y="799"/>
                </a:cxn>
                <a:cxn ang="0">
                  <a:pos x="1279" y="766"/>
                </a:cxn>
                <a:cxn ang="0">
                  <a:pos x="1221" y="730"/>
                </a:cxn>
                <a:cxn ang="0">
                  <a:pos x="1159" y="696"/>
                </a:cxn>
                <a:cxn ang="0">
                  <a:pos x="1104" y="660"/>
                </a:cxn>
                <a:cxn ang="0">
                  <a:pos x="1046" y="627"/>
                </a:cxn>
                <a:cxn ang="0">
                  <a:pos x="989" y="593"/>
                </a:cxn>
                <a:cxn ang="0">
                  <a:pos x="933" y="557"/>
                </a:cxn>
                <a:cxn ang="0">
                  <a:pos x="876" y="523"/>
                </a:cxn>
                <a:cxn ang="0">
                  <a:pos x="818" y="490"/>
                </a:cxn>
                <a:cxn ang="0">
                  <a:pos x="763" y="456"/>
                </a:cxn>
                <a:cxn ang="0">
                  <a:pos x="705" y="423"/>
                </a:cxn>
                <a:cxn ang="0">
                  <a:pos x="650" y="391"/>
                </a:cxn>
                <a:cxn ang="0">
                  <a:pos x="595" y="355"/>
                </a:cxn>
                <a:cxn ang="0">
                  <a:pos x="537" y="324"/>
                </a:cxn>
                <a:cxn ang="0">
                  <a:pos x="482" y="290"/>
                </a:cxn>
                <a:cxn ang="0">
                  <a:pos x="429" y="257"/>
                </a:cxn>
                <a:cxn ang="0">
                  <a:pos x="374" y="223"/>
                </a:cxn>
                <a:cxn ang="0">
                  <a:pos x="319" y="192"/>
                </a:cxn>
                <a:cxn ang="0">
                  <a:pos x="266" y="161"/>
                </a:cxn>
                <a:cxn ang="0">
                  <a:pos x="214" y="130"/>
                </a:cxn>
                <a:cxn ang="0">
                  <a:pos x="158" y="96"/>
                </a:cxn>
                <a:cxn ang="0">
                  <a:pos x="106" y="62"/>
                </a:cxn>
                <a:cxn ang="0">
                  <a:pos x="50" y="31"/>
                </a:cxn>
                <a:cxn ang="0">
                  <a:pos x="0" y="0"/>
                </a:cxn>
              </a:cxnLst>
              <a:rect l="0" t="0" r="r" b="b"/>
              <a:pathLst>
                <a:path w="2311" h="1361">
                  <a:moveTo>
                    <a:pt x="2311" y="1361"/>
                  </a:moveTo>
                  <a:lnTo>
                    <a:pt x="2246" y="1344"/>
                  </a:lnTo>
                  <a:lnTo>
                    <a:pt x="2184" y="1306"/>
                  </a:lnTo>
                  <a:lnTo>
                    <a:pt x="2121" y="1270"/>
                  </a:lnTo>
                  <a:lnTo>
                    <a:pt x="2059" y="1231"/>
                  </a:lnTo>
                  <a:lnTo>
                    <a:pt x="1999" y="1193"/>
                  </a:lnTo>
                  <a:lnTo>
                    <a:pt x="1934" y="1157"/>
                  </a:lnTo>
                  <a:lnTo>
                    <a:pt x="1874" y="1119"/>
                  </a:lnTo>
                  <a:lnTo>
                    <a:pt x="1814" y="1085"/>
                  </a:lnTo>
                  <a:lnTo>
                    <a:pt x="1754" y="1047"/>
                  </a:lnTo>
                  <a:lnTo>
                    <a:pt x="1694" y="1013"/>
                  </a:lnTo>
                  <a:lnTo>
                    <a:pt x="1634" y="975"/>
                  </a:lnTo>
                  <a:lnTo>
                    <a:pt x="1572" y="941"/>
                  </a:lnTo>
                  <a:lnTo>
                    <a:pt x="1514" y="905"/>
                  </a:lnTo>
                  <a:lnTo>
                    <a:pt x="1454" y="869"/>
                  </a:lnTo>
                  <a:lnTo>
                    <a:pt x="1394" y="833"/>
                  </a:lnTo>
                  <a:lnTo>
                    <a:pt x="1337" y="799"/>
                  </a:lnTo>
                  <a:lnTo>
                    <a:pt x="1279" y="766"/>
                  </a:lnTo>
                  <a:lnTo>
                    <a:pt x="1221" y="730"/>
                  </a:lnTo>
                  <a:lnTo>
                    <a:pt x="1159" y="696"/>
                  </a:lnTo>
                  <a:lnTo>
                    <a:pt x="1104" y="660"/>
                  </a:lnTo>
                  <a:lnTo>
                    <a:pt x="1046" y="627"/>
                  </a:lnTo>
                  <a:lnTo>
                    <a:pt x="989" y="593"/>
                  </a:lnTo>
                  <a:lnTo>
                    <a:pt x="933" y="557"/>
                  </a:lnTo>
                  <a:lnTo>
                    <a:pt x="876" y="523"/>
                  </a:lnTo>
                  <a:lnTo>
                    <a:pt x="818" y="490"/>
                  </a:lnTo>
                  <a:lnTo>
                    <a:pt x="763" y="456"/>
                  </a:lnTo>
                  <a:lnTo>
                    <a:pt x="705" y="423"/>
                  </a:lnTo>
                  <a:lnTo>
                    <a:pt x="650" y="391"/>
                  </a:lnTo>
                  <a:lnTo>
                    <a:pt x="595" y="355"/>
                  </a:lnTo>
                  <a:lnTo>
                    <a:pt x="537" y="324"/>
                  </a:lnTo>
                  <a:lnTo>
                    <a:pt x="482" y="290"/>
                  </a:lnTo>
                  <a:lnTo>
                    <a:pt x="429" y="257"/>
                  </a:lnTo>
                  <a:lnTo>
                    <a:pt x="374" y="223"/>
                  </a:lnTo>
                  <a:lnTo>
                    <a:pt x="319" y="192"/>
                  </a:lnTo>
                  <a:lnTo>
                    <a:pt x="266" y="161"/>
                  </a:lnTo>
                  <a:lnTo>
                    <a:pt x="214" y="130"/>
                  </a:lnTo>
                  <a:lnTo>
                    <a:pt x="158" y="96"/>
                  </a:lnTo>
                  <a:lnTo>
                    <a:pt x="106" y="62"/>
                  </a:lnTo>
                  <a:lnTo>
                    <a:pt x="50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2" name="Freeform 462"/>
            <p:cNvSpPr>
              <a:spLocks noChangeAspect="1"/>
            </p:cNvSpPr>
            <p:nvPr/>
          </p:nvSpPr>
          <p:spPr bwMode="auto">
            <a:xfrm>
              <a:off x="5060" y="2065"/>
              <a:ext cx="1024" cy="664"/>
            </a:xfrm>
            <a:custGeom>
              <a:avLst/>
              <a:gdLst/>
              <a:ahLst/>
              <a:cxnLst>
                <a:cxn ang="0">
                  <a:pos x="2404" y="1558"/>
                </a:cxn>
                <a:cxn ang="0">
                  <a:pos x="2330" y="1512"/>
                </a:cxn>
                <a:cxn ang="0">
                  <a:pos x="2255" y="1469"/>
                </a:cxn>
                <a:cxn ang="0">
                  <a:pos x="2183" y="1426"/>
                </a:cxn>
                <a:cxn ang="0">
                  <a:pos x="2109" y="1380"/>
                </a:cxn>
                <a:cxn ang="0">
                  <a:pos x="2037" y="1337"/>
                </a:cxn>
                <a:cxn ang="0">
                  <a:pos x="1960" y="1294"/>
                </a:cxn>
                <a:cxn ang="0">
                  <a:pos x="1888" y="1250"/>
                </a:cxn>
                <a:cxn ang="0">
                  <a:pos x="1816" y="1207"/>
                </a:cxn>
                <a:cxn ang="0">
                  <a:pos x="1751" y="1128"/>
                </a:cxn>
                <a:cxn ang="0">
                  <a:pos x="1682" y="1039"/>
                </a:cxn>
                <a:cxn ang="0">
                  <a:pos x="1612" y="979"/>
                </a:cxn>
                <a:cxn ang="0">
                  <a:pos x="1543" y="924"/>
                </a:cxn>
                <a:cxn ang="0">
                  <a:pos x="1473" y="871"/>
                </a:cxn>
                <a:cxn ang="0">
                  <a:pos x="1406" y="794"/>
                </a:cxn>
                <a:cxn ang="0">
                  <a:pos x="1336" y="739"/>
                </a:cxn>
                <a:cxn ang="0">
                  <a:pos x="1267" y="713"/>
                </a:cxn>
                <a:cxn ang="0">
                  <a:pos x="1197" y="672"/>
                </a:cxn>
                <a:cxn ang="0">
                  <a:pos x="1130" y="622"/>
                </a:cxn>
                <a:cxn ang="0">
                  <a:pos x="1060" y="571"/>
                </a:cxn>
                <a:cxn ang="0">
                  <a:pos x="993" y="523"/>
                </a:cxn>
                <a:cxn ang="0">
                  <a:pos x="926" y="473"/>
                </a:cxn>
                <a:cxn ang="0">
                  <a:pos x="859" y="439"/>
                </a:cxn>
                <a:cxn ang="0">
                  <a:pos x="789" y="403"/>
                </a:cxn>
                <a:cxn ang="0">
                  <a:pos x="722" y="367"/>
                </a:cxn>
                <a:cxn ang="0">
                  <a:pos x="657" y="326"/>
                </a:cxn>
                <a:cxn ang="0">
                  <a:pos x="590" y="286"/>
                </a:cxn>
                <a:cxn ang="0">
                  <a:pos x="525" y="247"/>
                </a:cxn>
                <a:cxn ang="0">
                  <a:pos x="458" y="204"/>
                </a:cxn>
                <a:cxn ang="0">
                  <a:pos x="393" y="154"/>
                </a:cxn>
                <a:cxn ang="0">
                  <a:pos x="328" y="103"/>
                </a:cxn>
                <a:cxn ang="0">
                  <a:pos x="266" y="60"/>
                </a:cxn>
                <a:cxn ang="0">
                  <a:pos x="199" y="19"/>
                </a:cxn>
                <a:cxn ang="0">
                  <a:pos x="134" y="0"/>
                </a:cxn>
                <a:cxn ang="0">
                  <a:pos x="67" y="7"/>
                </a:cxn>
                <a:cxn ang="0">
                  <a:pos x="0" y="29"/>
                </a:cxn>
              </a:cxnLst>
              <a:rect l="0" t="0" r="r" b="b"/>
              <a:pathLst>
                <a:path w="2404" h="1558">
                  <a:moveTo>
                    <a:pt x="2404" y="1558"/>
                  </a:moveTo>
                  <a:lnTo>
                    <a:pt x="2330" y="1512"/>
                  </a:lnTo>
                  <a:lnTo>
                    <a:pt x="2255" y="1469"/>
                  </a:lnTo>
                  <a:lnTo>
                    <a:pt x="2183" y="1426"/>
                  </a:lnTo>
                  <a:lnTo>
                    <a:pt x="2109" y="1380"/>
                  </a:lnTo>
                  <a:lnTo>
                    <a:pt x="2037" y="1337"/>
                  </a:lnTo>
                  <a:lnTo>
                    <a:pt x="1960" y="1294"/>
                  </a:lnTo>
                  <a:lnTo>
                    <a:pt x="1888" y="1250"/>
                  </a:lnTo>
                  <a:lnTo>
                    <a:pt x="1816" y="1207"/>
                  </a:lnTo>
                  <a:lnTo>
                    <a:pt x="1751" y="1128"/>
                  </a:lnTo>
                  <a:lnTo>
                    <a:pt x="1682" y="1039"/>
                  </a:lnTo>
                  <a:lnTo>
                    <a:pt x="1612" y="979"/>
                  </a:lnTo>
                  <a:lnTo>
                    <a:pt x="1543" y="924"/>
                  </a:lnTo>
                  <a:lnTo>
                    <a:pt x="1473" y="871"/>
                  </a:lnTo>
                  <a:lnTo>
                    <a:pt x="1406" y="794"/>
                  </a:lnTo>
                  <a:lnTo>
                    <a:pt x="1336" y="739"/>
                  </a:lnTo>
                  <a:lnTo>
                    <a:pt x="1267" y="713"/>
                  </a:lnTo>
                  <a:lnTo>
                    <a:pt x="1197" y="672"/>
                  </a:lnTo>
                  <a:lnTo>
                    <a:pt x="1130" y="622"/>
                  </a:lnTo>
                  <a:lnTo>
                    <a:pt x="1060" y="571"/>
                  </a:lnTo>
                  <a:lnTo>
                    <a:pt x="993" y="523"/>
                  </a:lnTo>
                  <a:lnTo>
                    <a:pt x="926" y="473"/>
                  </a:lnTo>
                  <a:lnTo>
                    <a:pt x="859" y="439"/>
                  </a:lnTo>
                  <a:lnTo>
                    <a:pt x="789" y="403"/>
                  </a:lnTo>
                  <a:lnTo>
                    <a:pt x="722" y="367"/>
                  </a:lnTo>
                  <a:lnTo>
                    <a:pt x="657" y="326"/>
                  </a:lnTo>
                  <a:lnTo>
                    <a:pt x="590" y="286"/>
                  </a:lnTo>
                  <a:lnTo>
                    <a:pt x="525" y="247"/>
                  </a:lnTo>
                  <a:lnTo>
                    <a:pt x="458" y="204"/>
                  </a:lnTo>
                  <a:lnTo>
                    <a:pt x="393" y="154"/>
                  </a:lnTo>
                  <a:lnTo>
                    <a:pt x="328" y="103"/>
                  </a:lnTo>
                  <a:lnTo>
                    <a:pt x="266" y="60"/>
                  </a:lnTo>
                  <a:lnTo>
                    <a:pt x="199" y="19"/>
                  </a:lnTo>
                  <a:lnTo>
                    <a:pt x="134" y="0"/>
                  </a:lnTo>
                  <a:lnTo>
                    <a:pt x="67" y="7"/>
                  </a:lnTo>
                  <a:lnTo>
                    <a:pt x="0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3" name="Freeform 463"/>
            <p:cNvSpPr>
              <a:spLocks noChangeAspect="1"/>
            </p:cNvSpPr>
            <p:nvPr/>
          </p:nvSpPr>
          <p:spPr bwMode="auto">
            <a:xfrm>
              <a:off x="4046" y="1513"/>
              <a:ext cx="985" cy="576"/>
            </a:xfrm>
            <a:custGeom>
              <a:avLst/>
              <a:gdLst/>
              <a:ahLst/>
              <a:cxnLst>
                <a:cxn ang="0">
                  <a:pos x="2313" y="1351"/>
                </a:cxn>
                <a:cxn ang="0">
                  <a:pos x="2249" y="1339"/>
                </a:cxn>
                <a:cxn ang="0">
                  <a:pos x="2186" y="1303"/>
                </a:cxn>
                <a:cxn ang="0">
                  <a:pos x="2124" y="1265"/>
                </a:cxn>
                <a:cxn ang="0">
                  <a:pos x="2061" y="1231"/>
                </a:cxn>
                <a:cxn ang="0">
                  <a:pos x="1999" y="1193"/>
                </a:cxn>
                <a:cxn ang="0">
                  <a:pos x="1937" y="1154"/>
                </a:cxn>
                <a:cxn ang="0">
                  <a:pos x="1877" y="1118"/>
                </a:cxn>
                <a:cxn ang="0">
                  <a:pos x="1817" y="1082"/>
                </a:cxn>
                <a:cxn ang="0">
                  <a:pos x="1757" y="1046"/>
                </a:cxn>
                <a:cxn ang="0">
                  <a:pos x="1694" y="1010"/>
                </a:cxn>
                <a:cxn ang="0">
                  <a:pos x="1634" y="974"/>
                </a:cxn>
                <a:cxn ang="0">
                  <a:pos x="1574" y="938"/>
                </a:cxn>
                <a:cxn ang="0">
                  <a:pos x="1514" y="905"/>
                </a:cxn>
                <a:cxn ang="0">
                  <a:pos x="1457" y="866"/>
                </a:cxn>
                <a:cxn ang="0">
                  <a:pos x="1397" y="833"/>
                </a:cxn>
                <a:cxn ang="0">
                  <a:pos x="1339" y="799"/>
                </a:cxn>
                <a:cxn ang="0">
                  <a:pos x="1279" y="763"/>
                </a:cxn>
                <a:cxn ang="0">
                  <a:pos x="1219" y="730"/>
                </a:cxn>
                <a:cxn ang="0">
                  <a:pos x="1161" y="694"/>
                </a:cxn>
                <a:cxn ang="0">
                  <a:pos x="1106" y="660"/>
                </a:cxn>
                <a:cxn ang="0">
                  <a:pos x="1046" y="624"/>
                </a:cxn>
                <a:cxn ang="0">
                  <a:pos x="989" y="590"/>
                </a:cxn>
                <a:cxn ang="0">
                  <a:pos x="931" y="557"/>
                </a:cxn>
                <a:cxn ang="0">
                  <a:pos x="878" y="521"/>
                </a:cxn>
                <a:cxn ang="0">
                  <a:pos x="821" y="490"/>
                </a:cxn>
                <a:cxn ang="0">
                  <a:pos x="763" y="456"/>
                </a:cxn>
                <a:cxn ang="0">
                  <a:pos x="708" y="420"/>
                </a:cxn>
                <a:cxn ang="0">
                  <a:pos x="653" y="389"/>
                </a:cxn>
                <a:cxn ang="0">
                  <a:pos x="595" y="355"/>
                </a:cxn>
                <a:cxn ang="0">
                  <a:pos x="540" y="324"/>
                </a:cxn>
                <a:cxn ang="0">
                  <a:pos x="485" y="288"/>
                </a:cxn>
                <a:cxn ang="0">
                  <a:pos x="432" y="257"/>
                </a:cxn>
                <a:cxn ang="0">
                  <a:pos x="377" y="225"/>
                </a:cxn>
                <a:cxn ang="0">
                  <a:pos x="321" y="189"/>
                </a:cxn>
                <a:cxn ang="0">
                  <a:pos x="266" y="158"/>
                </a:cxn>
                <a:cxn ang="0">
                  <a:pos x="211" y="127"/>
                </a:cxn>
                <a:cxn ang="0">
                  <a:pos x="161" y="96"/>
                </a:cxn>
                <a:cxn ang="0">
                  <a:pos x="106" y="65"/>
                </a:cxn>
                <a:cxn ang="0">
                  <a:pos x="53" y="31"/>
                </a:cxn>
                <a:cxn ang="0">
                  <a:pos x="0" y="0"/>
                </a:cxn>
              </a:cxnLst>
              <a:rect l="0" t="0" r="r" b="b"/>
              <a:pathLst>
                <a:path w="2313" h="1351">
                  <a:moveTo>
                    <a:pt x="2313" y="1351"/>
                  </a:moveTo>
                  <a:lnTo>
                    <a:pt x="2249" y="1339"/>
                  </a:lnTo>
                  <a:lnTo>
                    <a:pt x="2186" y="1303"/>
                  </a:lnTo>
                  <a:lnTo>
                    <a:pt x="2124" y="1265"/>
                  </a:lnTo>
                  <a:lnTo>
                    <a:pt x="2061" y="1231"/>
                  </a:lnTo>
                  <a:lnTo>
                    <a:pt x="1999" y="1193"/>
                  </a:lnTo>
                  <a:lnTo>
                    <a:pt x="1937" y="1154"/>
                  </a:lnTo>
                  <a:lnTo>
                    <a:pt x="1877" y="1118"/>
                  </a:lnTo>
                  <a:lnTo>
                    <a:pt x="1817" y="1082"/>
                  </a:lnTo>
                  <a:lnTo>
                    <a:pt x="1757" y="1046"/>
                  </a:lnTo>
                  <a:lnTo>
                    <a:pt x="1694" y="1010"/>
                  </a:lnTo>
                  <a:lnTo>
                    <a:pt x="1634" y="974"/>
                  </a:lnTo>
                  <a:lnTo>
                    <a:pt x="1574" y="938"/>
                  </a:lnTo>
                  <a:lnTo>
                    <a:pt x="1514" y="905"/>
                  </a:lnTo>
                  <a:lnTo>
                    <a:pt x="1457" y="866"/>
                  </a:lnTo>
                  <a:lnTo>
                    <a:pt x="1397" y="833"/>
                  </a:lnTo>
                  <a:lnTo>
                    <a:pt x="1339" y="799"/>
                  </a:lnTo>
                  <a:lnTo>
                    <a:pt x="1279" y="763"/>
                  </a:lnTo>
                  <a:lnTo>
                    <a:pt x="1219" y="730"/>
                  </a:lnTo>
                  <a:lnTo>
                    <a:pt x="1161" y="694"/>
                  </a:lnTo>
                  <a:lnTo>
                    <a:pt x="1106" y="660"/>
                  </a:lnTo>
                  <a:lnTo>
                    <a:pt x="1046" y="624"/>
                  </a:lnTo>
                  <a:lnTo>
                    <a:pt x="989" y="590"/>
                  </a:lnTo>
                  <a:lnTo>
                    <a:pt x="931" y="557"/>
                  </a:lnTo>
                  <a:lnTo>
                    <a:pt x="878" y="521"/>
                  </a:lnTo>
                  <a:lnTo>
                    <a:pt x="821" y="490"/>
                  </a:lnTo>
                  <a:lnTo>
                    <a:pt x="763" y="456"/>
                  </a:lnTo>
                  <a:lnTo>
                    <a:pt x="708" y="420"/>
                  </a:lnTo>
                  <a:lnTo>
                    <a:pt x="653" y="389"/>
                  </a:lnTo>
                  <a:lnTo>
                    <a:pt x="595" y="355"/>
                  </a:lnTo>
                  <a:lnTo>
                    <a:pt x="540" y="324"/>
                  </a:lnTo>
                  <a:lnTo>
                    <a:pt x="485" y="288"/>
                  </a:lnTo>
                  <a:lnTo>
                    <a:pt x="432" y="257"/>
                  </a:lnTo>
                  <a:lnTo>
                    <a:pt x="377" y="225"/>
                  </a:lnTo>
                  <a:lnTo>
                    <a:pt x="321" y="189"/>
                  </a:lnTo>
                  <a:lnTo>
                    <a:pt x="266" y="158"/>
                  </a:lnTo>
                  <a:lnTo>
                    <a:pt x="211" y="127"/>
                  </a:lnTo>
                  <a:lnTo>
                    <a:pt x="161" y="96"/>
                  </a:lnTo>
                  <a:lnTo>
                    <a:pt x="106" y="65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4" name="Freeform 464"/>
            <p:cNvSpPr>
              <a:spLocks noChangeAspect="1"/>
            </p:cNvSpPr>
            <p:nvPr/>
          </p:nvSpPr>
          <p:spPr bwMode="auto">
            <a:xfrm>
              <a:off x="4057" y="1510"/>
              <a:ext cx="2039" cy="1215"/>
            </a:xfrm>
            <a:custGeom>
              <a:avLst/>
              <a:gdLst/>
              <a:ahLst/>
              <a:cxnLst>
                <a:cxn ang="0">
                  <a:pos x="4714" y="2808"/>
                </a:cxn>
                <a:cxn ang="0">
                  <a:pos x="4565" y="2717"/>
                </a:cxn>
                <a:cxn ang="0">
                  <a:pos x="4416" y="2630"/>
                </a:cxn>
                <a:cxn ang="0">
                  <a:pos x="4270" y="2541"/>
                </a:cxn>
                <a:cxn ang="0">
                  <a:pos x="4128" y="2438"/>
                </a:cxn>
                <a:cxn ang="0">
                  <a:pos x="3994" y="2280"/>
                </a:cxn>
                <a:cxn ang="0">
                  <a:pos x="3854" y="2167"/>
                </a:cxn>
                <a:cxn ang="0">
                  <a:pos x="3718" y="2047"/>
                </a:cxn>
                <a:cxn ang="0">
                  <a:pos x="3578" y="1970"/>
                </a:cxn>
                <a:cxn ang="0">
                  <a:pos x="3439" y="1872"/>
                </a:cxn>
                <a:cxn ang="0">
                  <a:pos x="3307" y="1771"/>
                </a:cxn>
                <a:cxn ang="0">
                  <a:pos x="3170" y="1699"/>
                </a:cxn>
                <a:cxn ang="0">
                  <a:pos x="3036" y="1620"/>
                </a:cxn>
                <a:cxn ang="0">
                  <a:pos x="2904" y="1543"/>
                </a:cxn>
                <a:cxn ang="0">
                  <a:pos x="2772" y="1449"/>
                </a:cxn>
                <a:cxn ang="0">
                  <a:pos x="2645" y="1356"/>
                </a:cxn>
                <a:cxn ang="0">
                  <a:pos x="2515" y="1289"/>
                </a:cxn>
                <a:cxn ang="0">
                  <a:pos x="2381" y="1310"/>
                </a:cxn>
                <a:cxn ang="0">
                  <a:pos x="2249" y="1339"/>
                </a:cxn>
                <a:cxn ang="0">
                  <a:pos x="2124" y="1262"/>
                </a:cxn>
                <a:cxn ang="0">
                  <a:pos x="1999" y="1190"/>
                </a:cxn>
                <a:cxn ang="0">
                  <a:pos x="1877" y="1116"/>
                </a:cxn>
                <a:cxn ang="0">
                  <a:pos x="1757" y="1044"/>
                </a:cxn>
                <a:cxn ang="0">
                  <a:pos x="1635" y="972"/>
                </a:cxn>
                <a:cxn ang="0">
                  <a:pos x="1515" y="902"/>
                </a:cxn>
                <a:cxn ang="0">
                  <a:pos x="1395" y="830"/>
                </a:cxn>
                <a:cxn ang="0">
                  <a:pos x="1277" y="763"/>
                </a:cxn>
                <a:cxn ang="0">
                  <a:pos x="1162" y="693"/>
                </a:cxn>
                <a:cxn ang="0">
                  <a:pos x="1047" y="624"/>
                </a:cxn>
                <a:cxn ang="0">
                  <a:pos x="931" y="554"/>
                </a:cxn>
                <a:cxn ang="0">
                  <a:pos x="819" y="487"/>
                </a:cxn>
                <a:cxn ang="0">
                  <a:pos x="708" y="420"/>
                </a:cxn>
                <a:cxn ang="0">
                  <a:pos x="595" y="352"/>
                </a:cxn>
                <a:cxn ang="0">
                  <a:pos x="485" y="290"/>
                </a:cxn>
                <a:cxn ang="0">
                  <a:pos x="377" y="223"/>
                </a:cxn>
                <a:cxn ang="0">
                  <a:pos x="267" y="158"/>
                </a:cxn>
                <a:cxn ang="0">
                  <a:pos x="156" y="93"/>
                </a:cxn>
                <a:cxn ang="0">
                  <a:pos x="51" y="31"/>
                </a:cxn>
              </a:cxnLst>
              <a:rect l="0" t="0" r="r" b="b"/>
              <a:pathLst>
                <a:path w="4786" h="2851">
                  <a:moveTo>
                    <a:pt x="4786" y="2851"/>
                  </a:moveTo>
                  <a:lnTo>
                    <a:pt x="4714" y="2808"/>
                  </a:lnTo>
                  <a:lnTo>
                    <a:pt x="4639" y="2760"/>
                  </a:lnTo>
                  <a:lnTo>
                    <a:pt x="4565" y="2717"/>
                  </a:lnTo>
                  <a:lnTo>
                    <a:pt x="4488" y="2673"/>
                  </a:lnTo>
                  <a:lnTo>
                    <a:pt x="4416" y="2630"/>
                  </a:lnTo>
                  <a:lnTo>
                    <a:pt x="4344" y="2585"/>
                  </a:lnTo>
                  <a:lnTo>
                    <a:pt x="4270" y="2541"/>
                  </a:lnTo>
                  <a:lnTo>
                    <a:pt x="4198" y="2501"/>
                  </a:lnTo>
                  <a:lnTo>
                    <a:pt x="4128" y="2438"/>
                  </a:lnTo>
                  <a:lnTo>
                    <a:pt x="4061" y="2357"/>
                  </a:lnTo>
                  <a:lnTo>
                    <a:pt x="3994" y="2280"/>
                  </a:lnTo>
                  <a:lnTo>
                    <a:pt x="3924" y="2222"/>
                  </a:lnTo>
                  <a:lnTo>
                    <a:pt x="3854" y="2167"/>
                  </a:lnTo>
                  <a:lnTo>
                    <a:pt x="3785" y="2095"/>
                  </a:lnTo>
                  <a:lnTo>
                    <a:pt x="3718" y="2047"/>
                  </a:lnTo>
                  <a:lnTo>
                    <a:pt x="3648" y="2016"/>
                  </a:lnTo>
                  <a:lnTo>
                    <a:pt x="3578" y="1970"/>
                  </a:lnTo>
                  <a:lnTo>
                    <a:pt x="3509" y="1920"/>
                  </a:lnTo>
                  <a:lnTo>
                    <a:pt x="3439" y="1872"/>
                  </a:lnTo>
                  <a:lnTo>
                    <a:pt x="3374" y="1821"/>
                  </a:lnTo>
                  <a:lnTo>
                    <a:pt x="3307" y="1771"/>
                  </a:lnTo>
                  <a:lnTo>
                    <a:pt x="3240" y="1733"/>
                  </a:lnTo>
                  <a:lnTo>
                    <a:pt x="3170" y="1699"/>
                  </a:lnTo>
                  <a:lnTo>
                    <a:pt x="3103" y="1658"/>
                  </a:lnTo>
                  <a:lnTo>
                    <a:pt x="3036" y="1620"/>
                  </a:lnTo>
                  <a:lnTo>
                    <a:pt x="2971" y="1579"/>
                  </a:lnTo>
                  <a:lnTo>
                    <a:pt x="2904" y="1543"/>
                  </a:lnTo>
                  <a:lnTo>
                    <a:pt x="2839" y="1500"/>
                  </a:lnTo>
                  <a:lnTo>
                    <a:pt x="2772" y="1449"/>
                  </a:lnTo>
                  <a:lnTo>
                    <a:pt x="2710" y="1399"/>
                  </a:lnTo>
                  <a:lnTo>
                    <a:pt x="2645" y="1356"/>
                  </a:lnTo>
                  <a:lnTo>
                    <a:pt x="2580" y="1315"/>
                  </a:lnTo>
                  <a:lnTo>
                    <a:pt x="2515" y="1289"/>
                  </a:lnTo>
                  <a:lnTo>
                    <a:pt x="2448" y="1291"/>
                  </a:lnTo>
                  <a:lnTo>
                    <a:pt x="2381" y="1310"/>
                  </a:lnTo>
                  <a:lnTo>
                    <a:pt x="2314" y="1339"/>
                  </a:lnTo>
                  <a:lnTo>
                    <a:pt x="2249" y="1339"/>
                  </a:lnTo>
                  <a:lnTo>
                    <a:pt x="2184" y="1301"/>
                  </a:lnTo>
                  <a:lnTo>
                    <a:pt x="2124" y="1262"/>
                  </a:lnTo>
                  <a:lnTo>
                    <a:pt x="2062" y="1229"/>
                  </a:lnTo>
                  <a:lnTo>
                    <a:pt x="1999" y="1190"/>
                  </a:lnTo>
                  <a:lnTo>
                    <a:pt x="1937" y="1154"/>
                  </a:lnTo>
                  <a:lnTo>
                    <a:pt x="1877" y="1116"/>
                  </a:lnTo>
                  <a:lnTo>
                    <a:pt x="1817" y="1082"/>
                  </a:lnTo>
                  <a:lnTo>
                    <a:pt x="1757" y="1044"/>
                  </a:lnTo>
                  <a:lnTo>
                    <a:pt x="1695" y="1010"/>
                  </a:lnTo>
                  <a:lnTo>
                    <a:pt x="1635" y="972"/>
                  </a:lnTo>
                  <a:lnTo>
                    <a:pt x="1575" y="938"/>
                  </a:lnTo>
                  <a:lnTo>
                    <a:pt x="1515" y="902"/>
                  </a:lnTo>
                  <a:lnTo>
                    <a:pt x="1457" y="866"/>
                  </a:lnTo>
                  <a:lnTo>
                    <a:pt x="1395" y="830"/>
                  </a:lnTo>
                  <a:lnTo>
                    <a:pt x="1337" y="797"/>
                  </a:lnTo>
                  <a:lnTo>
                    <a:pt x="1277" y="763"/>
                  </a:lnTo>
                  <a:lnTo>
                    <a:pt x="1219" y="727"/>
                  </a:lnTo>
                  <a:lnTo>
                    <a:pt x="1162" y="693"/>
                  </a:lnTo>
                  <a:lnTo>
                    <a:pt x="1104" y="657"/>
                  </a:lnTo>
                  <a:lnTo>
                    <a:pt x="1047" y="624"/>
                  </a:lnTo>
                  <a:lnTo>
                    <a:pt x="989" y="590"/>
                  </a:lnTo>
                  <a:lnTo>
                    <a:pt x="931" y="554"/>
                  </a:lnTo>
                  <a:lnTo>
                    <a:pt x="874" y="521"/>
                  </a:lnTo>
                  <a:lnTo>
                    <a:pt x="819" y="487"/>
                  </a:lnTo>
                  <a:lnTo>
                    <a:pt x="761" y="453"/>
                  </a:lnTo>
                  <a:lnTo>
                    <a:pt x="708" y="420"/>
                  </a:lnTo>
                  <a:lnTo>
                    <a:pt x="651" y="386"/>
                  </a:lnTo>
                  <a:lnTo>
                    <a:pt x="595" y="352"/>
                  </a:lnTo>
                  <a:lnTo>
                    <a:pt x="540" y="321"/>
                  </a:lnTo>
                  <a:lnTo>
                    <a:pt x="485" y="290"/>
                  </a:lnTo>
                  <a:lnTo>
                    <a:pt x="427" y="254"/>
                  </a:lnTo>
                  <a:lnTo>
                    <a:pt x="377" y="223"/>
                  </a:lnTo>
                  <a:lnTo>
                    <a:pt x="322" y="192"/>
                  </a:lnTo>
                  <a:lnTo>
                    <a:pt x="267" y="158"/>
                  </a:lnTo>
                  <a:lnTo>
                    <a:pt x="212" y="124"/>
                  </a:lnTo>
                  <a:lnTo>
                    <a:pt x="156" y="93"/>
                  </a:lnTo>
                  <a:lnTo>
                    <a:pt x="106" y="62"/>
                  </a:lnTo>
                  <a:lnTo>
                    <a:pt x="51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5" name="Freeform 465"/>
            <p:cNvSpPr>
              <a:spLocks noChangeAspect="1"/>
            </p:cNvSpPr>
            <p:nvPr/>
          </p:nvSpPr>
          <p:spPr bwMode="auto">
            <a:xfrm>
              <a:off x="4066" y="1506"/>
              <a:ext cx="2043" cy="1214"/>
            </a:xfrm>
            <a:custGeom>
              <a:avLst/>
              <a:gdLst/>
              <a:ahLst/>
              <a:cxnLst>
                <a:cxn ang="0">
                  <a:pos x="4718" y="2806"/>
                </a:cxn>
                <a:cxn ang="0">
                  <a:pos x="4567" y="2717"/>
                </a:cxn>
                <a:cxn ang="0">
                  <a:pos x="4420" y="2628"/>
                </a:cxn>
                <a:cxn ang="0">
                  <a:pos x="4276" y="2544"/>
                </a:cxn>
                <a:cxn ang="0">
                  <a:pos x="4132" y="2458"/>
                </a:cxn>
                <a:cxn ang="0">
                  <a:pos x="3998" y="2287"/>
                </a:cxn>
                <a:cxn ang="0">
                  <a:pos x="3859" y="2172"/>
                </a:cxn>
                <a:cxn ang="0">
                  <a:pos x="3722" y="2057"/>
                </a:cxn>
                <a:cxn ang="0">
                  <a:pos x="3580" y="1978"/>
                </a:cxn>
                <a:cxn ang="0">
                  <a:pos x="3444" y="1877"/>
                </a:cxn>
                <a:cxn ang="0">
                  <a:pos x="3312" y="1774"/>
                </a:cxn>
                <a:cxn ang="0">
                  <a:pos x="3175" y="1699"/>
                </a:cxn>
                <a:cxn ang="0">
                  <a:pos x="3040" y="1618"/>
                </a:cxn>
                <a:cxn ang="0">
                  <a:pos x="2908" y="1543"/>
                </a:cxn>
                <a:cxn ang="0">
                  <a:pos x="2776" y="1455"/>
                </a:cxn>
                <a:cxn ang="0">
                  <a:pos x="2649" y="1356"/>
                </a:cxn>
                <a:cxn ang="0">
                  <a:pos x="2520" y="1287"/>
                </a:cxn>
                <a:cxn ang="0">
                  <a:pos x="2383" y="1296"/>
                </a:cxn>
                <a:cxn ang="0">
                  <a:pos x="2251" y="1339"/>
                </a:cxn>
                <a:cxn ang="0">
                  <a:pos x="2126" y="1265"/>
                </a:cxn>
                <a:cxn ang="0">
                  <a:pos x="2001" y="1193"/>
                </a:cxn>
                <a:cxn ang="0">
                  <a:pos x="1879" y="1116"/>
                </a:cxn>
                <a:cxn ang="0">
                  <a:pos x="1757" y="1044"/>
                </a:cxn>
                <a:cxn ang="0">
                  <a:pos x="1639" y="972"/>
                </a:cxn>
                <a:cxn ang="0">
                  <a:pos x="1519" y="905"/>
                </a:cxn>
                <a:cxn ang="0">
                  <a:pos x="1399" y="833"/>
                </a:cxn>
                <a:cxn ang="0">
                  <a:pos x="1281" y="763"/>
                </a:cxn>
                <a:cxn ang="0">
                  <a:pos x="1166" y="694"/>
                </a:cxn>
                <a:cxn ang="0">
                  <a:pos x="1051" y="624"/>
                </a:cxn>
                <a:cxn ang="0">
                  <a:pos x="936" y="557"/>
                </a:cxn>
                <a:cxn ang="0">
                  <a:pos x="821" y="490"/>
                </a:cxn>
                <a:cxn ang="0">
                  <a:pos x="708" y="423"/>
                </a:cxn>
                <a:cxn ang="0">
                  <a:pos x="600" y="358"/>
                </a:cxn>
                <a:cxn ang="0">
                  <a:pos x="487" y="290"/>
                </a:cxn>
                <a:cxn ang="0">
                  <a:pos x="377" y="226"/>
                </a:cxn>
                <a:cxn ang="0">
                  <a:pos x="266" y="161"/>
                </a:cxn>
                <a:cxn ang="0">
                  <a:pos x="161" y="98"/>
                </a:cxn>
                <a:cxn ang="0">
                  <a:pos x="55" y="31"/>
                </a:cxn>
              </a:cxnLst>
              <a:rect l="0" t="0" r="r" b="b"/>
              <a:pathLst>
                <a:path w="4792" h="2849">
                  <a:moveTo>
                    <a:pt x="4792" y="2849"/>
                  </a:moveTo>
                  <a:lnTo>
                    <a:pt x="4718" y="2806"/>
                  </a:lnTo>
                  <a:lnTo>
                    <a:pt x="4644" y="2760"/>
                  </a:lnTo>
                  <a:lnTo>
                    <a:pt x="4567" y="2717"/>
                  </a:lnTo>
                  <a:lnTo>
                    <a:pt x="4495" y="2674"/>
                  </a:lnTo>
                  <a:lnTo>
                    <a:pt x="4420" y="2628"/>
                  </a:lnTo>
                  <a:lnTo>
                    <a:pt x="4348" y="2585"/>
                  </a:lnTo>
                  <a:lnTo>
                    <a:pt x="4276" y="2544"/>
                  </a:lnTo>
                  <a:lnTo>
                    <a:pt x="4204" y="2501"/>
                  </a:lnTo>
                  <a:lnTo>
                    <a:pt x="4132" y="2458"/>
                  </a:lnTo>
                  <a:lnTo>
                    <a:pt x="4063" y="2386"/>
                  </a:lnTo>
                  <a:lnTo>
                    <a:pt x="3998" y="2287"/>
                  </a:lnTo>
                  <a:lnTo>
                    <a:pt x="3928" y="2223"/>
                  </a:lnTo>
                  <a:lnTo>
                    <a:pt x="3859" y="2172"/>
                  </a:lnTo>
                  <a:lnTo>
                    <a:pt x="3789" y="2100"/>
                  </a:lnTo>
                  <a:lnTo>
                    <a:pt x="3722" y="2057"/>
                  </a:lnTo>
                  <a:lnTo>
                    <a:pt x="3650" y="2028"/>
                  </a:lnTo>
                  <a:lnTo>
                    <a:pt x="3580" y="1978"/>
                  </a:lnTo>
                  <a:lnTo>
                    <a:pt x="3513" y="1925"/>
                  </a:lnTo>
                  <a:lnTo>
                    <a:pt x="3444" y="1877"/>
                  </a:lnTo>
                  <a:lnTo>
                    <a:pt x="3379" y="1829"/>
                  </a:lnTo>
                  <a:lnTo>
                    <a:pt x="3312" y="1774"/>
                  </a:lnTo>
                  <a:lnTo>
                    <a:pt x="3242" y="1733"/>
                  </a:lnTo>
                  <a:lnTo>
                    <a:pt x="3175" y="1699"/>
                  </a:lnTo>
                  <a:lnTo>
                    <a:pt x="3108" y="1659"/>
                  </a:lnTo>
                  <a:lnTo>
                    <a:pt x="3040" y="1618"/>
                  </a:lnTo>
                  <a:lnTo>
                    <a:pt x="2976" y="1582"/>
                  </a:lnTo>
                  <a:lnTo>
                    <a:pt x="2908" y="1543"/>
                  </a:lnTo>
                  <a:lnTo>
                    <a:pt x="2841" y="1503"/>
                  </a:lnTo>
                  <a:lnTo>
                    <a:pt x="2776" y="1455"/>
                  </a:lnTo>
                  <a:lnTo>
                    <a:pt x="2714" y="1399"/>
                  </a:lnTo>
                  <a:lnTo>
                    <a:pt x="2649" y="1356"/>
                  </a:lnTo>
                  <a:lnTo>
                    <a:pt x="2582" y="1315"/>
                  </a:lnTo>
                  <a:lnTo>
                    <a:pt x="2520" y="1287"/>
                  </a:lnTo>
                  <a:lnTo>
                    <a:pt x="2455" y="1282"/>
                  </a:lnTo>
                  <a:lnTo>
                    <a:pt x="2383" y="1296"/>
                  </a:lnTo>
                  <a:lnTo>
                    <a:pt x="2318" y="1330"/>
                  </a:lnTo>
                  <a:lnTo>
                    <a:pt x="2251" y="1339"/>
                  </a:lnTo>
                  <a:lnTo>
                    <a:pt x="2189" y="1301"/>
                  </a:lnTo>
                  <a:lnTo>
                    <a:pt x="2126" y="1265"/>
                  </a:lnTo>
                  <a:lnTo>
                    <a:pt x="2066" y="1227"/>
                  </a:lnTo>
                  <a:lnTo>
                    <a:pt x="2001" y="1193"/>
                  </a:lnTo>
                  <a:lnTo>
                    <a:pt x="1941" y="1155"/>
                  </a:lnTo>
                  <a:lnTo>
                    <a:pt x="1879" y="1116"/>
                  </a:lnTo>
                  <a:lnTo>
                    <a:pt x="1819" y="1083"/>
                  </a:lnTo>
                  <a:lnTo>
                    <a:pt x="1757" y="1044"/>
                  </a:lnTo>
                  <a:lnTo>
                    <a:pt x="1697" y="1011"/>
                  </a:lnTo>
                  <a:lnTo>
                    <a:pt x="1639" y="972"/>
                  </a:lnTo>
                  <a:lnTo>
                    <a:pt x="1579" y="939"/>
                  </a:lnTo>
                  <a:lnTo>
                    <a:pt x="1519" y="905"/>
                  </a:lnTo>
                  <a:lnTo>
                    <a:pt x="1457" y="867"/>
                  </a:lnTo>
                  <a:lnTo>
                    <a:pt x="1399" y="833"/>
                  </a:lnTo>
                  <a:lnTo>
                    <a:pt x="1339" y="797"/>
                  </a:lnTo>
                  <a:lnTo>
                    <a:pt x="1281" y="763"/>
                  </a:lnTo>
                  <a:lnTo>
                    <a:pt x="1224" y="730"/>
                  </a:lnTo>
                  <a:lnTo>
                    <a:pt x="1166" y="694"/>
                  </a:lnTo>
                  <a:lnTo>
                    <a:pt x="1109" y="660"/>
                  </a:lnTo>
                  <a:lnTo>
                    <a:pt x="1051" y="624"/>
                  </a:lnTo>
                  <a:lnTo>
                    <a:pt x="993" y="591"/>
                  </a:lnTo>
                  <a:lnTo>
                    <a:pt x="936" y="557"/>
                  </a:lnTo>
                  <a:lnTo>
                    <a:pt x="878" y="523"/>
                  </a:lnTo>
                  <a:lnTo>
                    <a:pt x="821" y="490"/>
                  </a:lnTo>
                  <a:lnTo>
                    <a:pt x="765" y="456"/>
                  </a:lnTo>
                  <a:lnTo>
                    <a:pt x="708" y="423"/>
                  </a:lnTo>
                  <a:lnTo>
                    <a:pt x="653" y="389"/>
                  </a:lnTo>
                  <a:lnTo>
                    <a:pt x="600" y="358"/>
                  </a:lnTo>
                  <a:lnTo>
                    <a:pt x="542" y="322"/>
                  </a:lnTo>
                  <a:lnTo>
                    <a:pt x="487" y="290"/>
                  </a:lnTo>
                  <a:lnTo>
                    <a:pt x="432" y="257"/>
                  </a:lnTo>
                  <a:lnTo>
                    <a:pt x="377" y="226"/>
                  </a:lnTo>
                  <a:lnTo>
                    <a:pt x="321" y="192"/>
                  </a:lnTo>
                  <a:lnTo>
                    <a:pt x="266" y="161"/>
                  </a:lnTo>
                  <a:lnTo>
                    <a:pt x="216" y="130"/>
                  </a:lnTo>
                  <a:lnTo>
                    <a:pt x="161" y="98"/>
                  </a:lnTo>
                  <a:lnTo>
                    <a:pt x="106" y="62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6" name="Freeform 466"/>
            <p:cNvSpPr>
              <a:spLocks noChangeAspect="1"/>
            </p:cNvSpPr>
            <p:nvPr/>
          </p:nvSpPr>
          <p:spPr bwMode="auto">
            <a:xfrm>
              <a:off x="4077" y="1503"/>
              <a:ext cx="2043" cy="1213"/>
            </a:xfrm>
            <a:custGeom>
              <a:avLst/>
              <a:gdLst/>
              <a:ahLst/>
              <a:cxnLst>
                <a:cxn ang="0">
                  <a:pos x="4716" y="2801"/>
                </a:cxn>
                <a:cxn ang="0">
                  <a:pos x="4567" y="2714"/>
                </a:cxn>
                <a:cxn ang="0">
                  <a:pos x="4421" y="2626"/>
                </a:cxn>
                <a:cxn ang="0">
                  <a:pos x="4277" y="2539"/>
                </a:cxn>
                <a:cxn ang="0">
                  <a:pos x="4133" y="2453"/>
                </a:cxn>
                <a:cxn ang="0">
                  <a:pos x="3994" y="2311"/>
                </a:cxn>
                <a:cxn ang="0">
                  <a:pos x="3859" y="2177"/>
                </a:cxn>
                <a:cxn ang="0">
                  <a:pos x="3720" y="2059"/>
                </a:cxn>
                <a:cxn ang="0">
                  <a:pos x="3581" y="1982"/>
                </a:cxn>
                <a:cxn ang="0">
                  <a:pos x="3444" y="1879"/>
                </a:cxn>
                <a:cxn ang="0">
                  <a:pos x="3310" y="1776"/>
                </a:cxn>
                <a:cxn ang="0">
                  <a:pos x="3173" y="1697"/>
                </a:cxn>
                <a:cxn ang="0">
                  <a:pos x="3041" y="1618"/>
                </a:cxn>
                <a:cxn ang="0">
                  <a:pos x="2909" y="1538"/>
                </a:cxn>
                <a:cxn ang="0">
                  <a:pos x="2777" y="1457"/>
                </a:cxn>
                <a:cxn ang="0">
                  <a:pos x="2650" y="1356"/>
                </a:cxn>
                <a:cxn ang="0">
                  <a:pos x="2520" y="1284"/>
                </a:cxn>
                <a:cxn ang="0">
                  <a:pos x="2388" y="1286"/>
                </a:cxn>
                <a:cxn ang="0">
                  <a:pos x="2251" y="1330"/>
                </a:cxn>
                <a:cxn ang="0">
                  <a:pos x="2124" y="1262"/>
                </a:cxn>
                <a:cxn ang="0">
                  <a:pos x="2002" y="1190"/>
                </a:cxn>
                <a:cxn ang="0">
                  <a:pos x="1879" y="1116"/>
                </a:cxn>
                <a:cxn ang="0">
                  <a:pos x="1757" y="1044"/>
                </a:cxn>
                <a:cxn ang="0">
                  <a:pos x="1637" y="972"/>
                </a:cxn>
                <a:cxn ang="0">
                  <a:pos x="1517" y="902"/>
                </a:cxn>
                <a:cxn ang="0">
                  <a:pos x="1399" y="830"/>
                </a:cxn>
                <a:cxn ang="0">
                  <a:pos x="1282" y="761"/>
                </a:cxn>
                <a:cxn ang="0">
                  <a:pos x="1164" y="691"/>
                </a:cxn>
                <a:cxn ang="0">
                  <a:pos x="1049" y="624"/>
                </a:cxn>
                <a:cxn ang="0">
                  <a:pos x="936" y="554"/>
                </a:cxn>
                <a:cxn ang="0">
                  <a:pos x="821" y="487"/>
                </a:cxn>
                <a:cxn ang="0">
                  <a:pos x="708" y="422"/>
                </a:cxn>
                <a:cxn ang="0">
                  <a:pos x="595" y="355"/>
                </a:cxn>
                <a:cxn ang="0">
                  <a:pos x="485" y="288"/>
                </a:cxn>
                <a:cxn ang="0">
                  <a:pos x="377" y="223"/>
                </a:cxn>
                <a:cxn ang="0">
                  <a:pos x="267" y="161"/>
                </a:cxn>
                <a:cxn ang="0">
                  <a:pos x="161" y="96"/>
                </a:cxn>
                <a:cxn ang="0">
                  <a:pos x="51" y="33"/>
                </a:cxn>
              </a:cxnLst>
              <a:rect l="0" t="0" r="r" b="b"/>
              <a:pathLst>
                <a:path w="4793" h="2846">
                  <a:moveTo>
                    <a:pt x="4793" y="2846"/>
                  </a:moveTo>
                  <a:lnTo>
                    <a:pt x="4716" y="2801"/>
                  </a:lnTo>
                  <a:lnTo>
                    <a:pt x="4644" y="2758"/>
                  </a:lnTo>
                  <a:lnTo>
                    <a:pt x="4567" y="2714"/>
                  </a:lnTo>
                  <a:lnTo>
                    <a:pt x="4495" y="2669"/>
                  </a:lnTo>
                  <a:lnTo>
                    <a:pt x="4421" y="2626"/>
                  </a:lnTo>
                  <a:lnTo>
                    <a:pt x="4349" y="2582"/>
                  </a:lnTo>
                  <a:lnTo>
                    <a:pt x="4277" y="2539"/>
                  </a:lnTo>
                  <a:lnTo>
                    <a:pt x="4205" y="2496"/>
                  </a:lnTo>
                  <a:lnTo>
                    <a:pt x="4133" y="2453"/>
                  </a:lnTo>
                  <a:lnTo>
                    <a:pt x="4061" y="2393"/>
                  </a:lnTo>
                  <a:lnTo>
                    <a:pt x="3994" y="2311"/>
                  </a:lnTo>
                  <a:lnTo>
                    <a:pt x="3924" y="2242"/>
                  </a:lnTo>
                  <a:lnTo>
                    <a:pt x="3859" y="2177"/>
                  </a:lnTo>
                  <a:lnTo>
                    <a:pt x="3790" y="2107"/>
                  </a:lnTo>
                  <a:lnTo>
                    <a:pt x="3720" y="2059"/>
                  </a:lnTo>
                  <a:lnTo>
                    <a:pt x="3648" y="2026"/>
                  </a:lnTo>
                  <a:lnTo>
                    <a:pt x="3581" y="1982"/>
                  </a:lnTo>
                  <a:lnTo>
                    <a:pt x="3514" y="1927"/>
                  </a:lnTo>
                  <a:lnTo>
                    <a:pt x="3444" y="1879"/>
                  </a:lnTo>
                  <a:lnTo>
                    <a:pt x="3377" y="1831"/>
                  </a:lnTo>
                  <a:lnTo>
                    <a:pt x="3310" y="1776"/>
                  </a:lnTo>
                  <a:lnTo>
                    <a:pt x="3242" y="1735"/>
                  </a:lnTo>
                  <a:lnTo>
                    <a:pt x="3173" y="1697"/>
                  </a:lnTo>
                  <a:lnTo>
                    <a:pt x="3108" y="1656"/>
                  </a:lnTo>
                  <a:lnTo>
                    <a:pt x="3041" y="1618"/>
                  </a:lnTo>
                  <a:lnTo>
                    <a:pt x="2976" y="1579"/>
                  </a:lnTo>
                  <a:lnTo>
                    <a:pt x="2909" y="1538"/>
                  </a:lnTo>
                  <a:lnTo>
                    <a:pt x="2842" y="1502"/>
                  </a:lnTo>
                  <a:lnTo>
                    <a:pt x="2777" y="1457"/>
                  </a:lnTo>
                  <a:lnTo>
                    <a:pt x="2712" y="1402"/>
                  </a:lnTo>
                  <a:lnTo>
                    <a:pt x="2650" y="1356"/>
                  </a:lnTo>
                  <a:lnTo>
                    <a:pt x="2582" y="1315"/>
                  </a:lnTo>
                  <a:lnTo>
                    <a:pt x="2520" y="1284"/>
                  </a:lnTo>
                  <a:lnTo>
                    <a:pt x="2453" y="1274"/>
                  </a:lnTo>
                  <a:lnTo>
                    <a:pt x="2388" y="1286"/>
                  </a:lnTo>
                  <a:lnTo>
                    <a:pt x="2319" y="1315"/>
                  </a:lnTo>
                  <a:lnTo>
                    <a:pt x="2251" y="1330"/>
                  </a:lnTo>
                  <a:lnTo>
                    <a:pt x="2189" y="1301"/>
                  </a:lnTo>
                  <a:lnTo>
                    <a:pt x="2124" y="1262"/>
                  </a:lnTo>
                  <a:lnTo>
                    <a:pt x="2064" y="1224"/>
                  </a:lnTo>
                  <a:lnTo>
                    <a:pt x="2002" y="1190"/>
                  </a:lnTo>
                  <a:lnTo>
                    <a:pt x="1942" y="1152"/>
                  </a:lnTo>
                  <a:lnTo>
                    <a:pt x="1879" y="1116"/>
                  </a:lnTo>
                  <a:lnTo>
                    <a:pt x="1817" y="1080"/>
                  </a:lnTo>
                  <a:lnTo>
                    <a:pt x="1757" y="1044"/>
                  </a:lnTo>
                  <a:lnTo>
                    <a:pt x="1697" y="1008"/>
                  </a:lnTo>
                  <a:lnTo>
                    <a:pt x="1637" y="972"/>
                  </a:lnTo>
                  <a:lnTo>
                    <a:pt x="1577" y="936"/>
                  </a:lnTo>
                  <a:lnTo>
                    <a:pt x="1517" y="902"/>
                  </a:lnTo>
                  <a:lnTo>
                    <a:pt x="1457" y="864"/>
                  </a:lnTo>
                  <a:lnTo>
                    <a:pt x="1399" y="830"/>
                  </a:lnTo>
                  <a:lnTo>
                    <a:pt x="1339" y="797"/>
                  </a:lnTo>
                  <a:lnTo>
                    <a:pt x="1282" y="761"/>
                  </a:lnTo>
                  <a:lnTo>
                    <a:pt x="1224" y="727"/>
                  </a:lnTo>
                  <a:lnTo>
                    <a:pt x="1164" y="691"/>
                  </a:lnTo>
                  <a:lnTo>
                    <a:pt x="1107" y="658"/>
                  </a:lnTo>
                  <a:lnTo>
                    <a:pt x="1049" y="624"/>
                  </a:lnTo>
                  <a:lnTo>
                    <a:pt x="989" y="588"/>
                  </a:lnTo>
                  <a:lnTo>
                    <a:pt x="936" y="554"/>
                  </a:lnTo>
                  <a:lnTo>
                    <a:pt x="879" y="523"/>
                  </a:lnTo>
                  <a:lnTo>
                    <a:pt x="821" y="487"/>
                  </a:lnTo>
                  <a:lnTo>
                    <a:pt x="766" y="454"/>
                  </a:lnTo>
                  <a:lnTo>
                    <a:pt x="708" y="422"/>
                  </a:lnTo>
                  <a:lnTo>
                    <a:pt x="653" y="386"/>
                  </a:lnTo>
                  <a:lnTo>
                    <a:pt x="595" y="355"/>
                  </a:lnTo>
                  <a:lnTo>
                    <a:pt x="540" y="321"/>
                  </a:lnTo>
                  <a:lnTo>
                    <a:pt x="485" y="288"/>
                  </a:lnTo>
                  <a:lnTo>
                    <a:pt x="432" y="257"/>
                  </a:lnTo>
                  <a:lnTo>
                    <a:pt x="377" y="223"/>
                  </a:lnTo>
                  <a:lnTo>
                    <a:pt x="322" y="192"/>
                  </a:lnTo>
                  <a:lnTo>
                    <a:pt x="267" y="161"/>
                  </a:lnTo>
                  <a:lnTo>
                    <a:pt x="214" y="127"/>
                  </a:lnTo>
                  <a:lnTo>
                    <a:pt x="161" y="96"/>
                  </a:lnTo>
                  <a:lnTo>
                    <a:pt x="106" y="65"/>
                  </a:lnTo>
                  <a:lnTo>
                    <a:pt x="51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7" name="Freeform 467"/>
            <p:cNvSpPr>
              <a:spLocks noChangeAspect="1"/>
            </p:cNvSpPr>
            <p:nvPr/>
          </p:nvSpPr>
          <p:spPr bwMode="auto">
            <a:xfrm>
              <a:off x="4087" y="1500"/>
              <a:ext cx="2044" cy="1210"/>
            </a:xfrm>
            <a:custGeom>
              <a:avLst/>
              <a:gdLst/>
              <a:ahLst/>
              <a:cxnLst>
                <a:cxn ang="0">
                  <a:pos x="4718" y="2796"/>
                </a:cxn>
                <a:cxn ang="0">
                  <a:pos x="4570" y="2709"/>
                </a:cxn>
                <a:cxn ang="0">
                  <a:pos x="4423" y="2623"/>
                </a:cxn>
                <a:cxn ang="0">
                  <a:pos x="4279" y="2537"/>
                </a:cxn>
                <a:cxn ang="0">
                  <a:pos x="4135" y="2450"/>
                </a:cxn>
                <a:cxn ang="0">
                  <a:pos x="3994" y="2337"/>
                </a:cxn>
                <a:cxn ang="0">
                  <a:pos x="3857" y="2184"/>
                </a:cxn>
                <a:cxn ang="0">
                  <a:pos x="3722" y="2061"/>
                </a:cxn>
                <a:cxn ang="0">
                  <a:pos x="3581" y="1987"/>
                </a:cxn>
                <a:cxn ang="0">
                  <a:pos x="3446" y="1884"/>
                </a:cxn>
                <a:cxn ang="0">
                  <a:pos x="3312" y="1776"/>
                </a:cxn>
                <a:cxn ang="0">
                  <a:pos x="3175" y="1697"/>
                </a:cxn>
                <a:cxn ang="0">
                  <a:pos x="3043" y="1615"/>
                </a:cxn>
                <a:cxn ang="0">
                  <a:pos x="2911" y="1538"/>
                </a:cxn>
                <a:cxn ang="0">
                  <a:pos x="2777" y="1454"/>
                </a:cxn>
                <a:cxn ang="0">
                  <a:pos x="2652" y="1353"/>
                </a:cxn>
                <a:cxn ang="0">
                  <a:pos x="2523" y="1279"/>
                </a:cxn>
                <a:cxn ang="0">
                  <a:pos x="2388" y="1272"/>
                </a:cxn>
                <a:cxn ang="0">
                  <a:pos x="2254" y="1315"/>
                </a:cxn>
                <a:cxn ang="0">
                  <a:pos x="2127" y="1262"/>
                </a:cxn>
                <a:cxn ang="0">
                  <a:pos x="2004" y="1190"/>
                </a:cxn>
                <a:cxn ang="0">
                  <a:pos x="1879" y="1113"/>
                </a:cxn>
                <a:cxn ang="0">
                  <a:pos x="1757" y="1041"/>
                </a:cxn>
                <a:cxn ang="0">
                  <a:pos x="1637" y="969"/>
                </a:cxn>
                <a:cxn ang="0">
                  <a:pos x="1519" y="902"/>
                </a:cxn>
                <a:cxn ang="0">
                  <a:pos x="1397" y="830"/>
                </a:cxn>
                <a:cxn ang="0">
                  <a:pos x="1284" y="761"/>
                </a:cxn>
                <a:cxn ang="0">
                  <a:pos x="1164" y="691"/>
                </a:cxn>
                <a:cxn ang="0">
                  <a:pos x="1049" y="621"/>
                </a:cxn>
                <a:cxn ang="0">
                  <a:pos x="936" y="554"/>
                </a:cxn>
                <a:cxn ang="0">
                  <a:pos x="821" y="487"/>
                </a:cxn>
                <a:cxn ang="0">
                  <a:pos x="711" y="420"/>
                </a:cxn>
                <a:cxn ang="0">
                  <a:pos x="598" y="355"/>
                </a:cxn>
                <a:cxn ang="0">
                  <a:pos x="485" y="288"/>
                </a:cxn>
                <a:cxn ang="0">
                  <a:pos x="377" y="223"/>
                </a:cxn>
                <a:cxn ang="0">
                  <a:pos x="269" y="158"/>
                </a:cxn>
                <a:cxn ang="0">
                  <a:pos x="161" y="96"/>
                </a:cxn>
                <a:cxn ang="0">
                  <a:pos x="53" y="31"/>
                </a:cxn>
              </a:cxnLst>
              <a:rect l="0" t="0" r="r" b="b"/>
              <a:pathLst>
                <a:path w="4793" h="2841">
                  <a:moveTo>
                    <a:pt x="4793" y="2841"/>
                  </a:moveTo>
                  <a:lnTo>
                    <a:pt x="4718" y="2796"/>
                  </a:lnTo>
                  <a:lnTo>
                    <a:pt x="4644" y="2753"/>
                  </a:lnTo>
                  <a:lnTo>
                    <a:pt x="4570" y="2709"/>
                  </a:lnTo>
                  <a:lnTo>
                    <a:pt x="4498" y="2666"/>
                  </a:lnTo>
                  <a:lnTo>
                    <a:pt x="4423" y="2623"/>
                  </a:lnTo>
                  <a:lnTo>
                    <a:pt x="4351" y="2580"/>
                  </a:lnTo>
                  <a:lnTo>
                    <a:pt x="4279" y="2537"/>
                  </a:lnTo>
                  <a:lnTo>
                    <a:pt x="4207" y="2493"/>
                  </a:lnTo>
                  <a:lnTo>
                    <a:pt x="4135" y="2450"/>
                  </a:lnTo>
                  <a:lnTo>
                    <a:pt x="4063" y="2400"/>
                  </a:lnTo>
                  <a:lnTo>
                    <a:pt x="3994" y="2337"/>
                  </a:lnTo>
                  <a:lnTo>
                    <a:pt x="3926" y="2263"/>
                  </a:lnTo>
                  <a:lnTo>
                    <a:pt x="3857" y="2184"/>
                  </a:lnTo>
                  <a:lnTo>
                    <a:pt x="3792" y="2114"/>
                  </a:lnTo>
                  <a:lnTo>
                    <a:pt x="3722" y="2061"/>
                  </a:lnTo>
                  <a:lnTo>
                    <a:pt x="3650" y="2023"/>
                  </a:lnTo>
                  <a:lnTo>
                    <a:pt x="3581" y="1987"/>
                  </a:lnTo>
                  <a:lnTo>
                    <a:pt x="3516" y="1932"/>
                  </a:lnTo>
                  <a:lnTo>
                    <a:pt x="3446" y="1884"/>
                  </a:lnTo>
                  <a:lnTo>
                    <a:pt x="3379" y="1831"/>
                  </a:lnTo>
                  <a:lnTo>
                    <a:pt x="3312" y="1776"/>
                  </a:lnTo>
                  <a:lnTo>
                    <a:pt x="3245" y="1733"/>
                  </a:lnTo>
                  <a:lnTo>
                    <a:pt x="3175" y="1697"/>
                  </a:lnTo>
                  <a:lnTo>
                    <a:pt x="3108" y="1656"/>
                  </a:lnTo>
                  <a:lnTo>
                    <a:pt x="3043" y="1615"/>
                  </a:lnTo>
                  <a:lnTo>
                    <a:pt x="2976" y="1574"/>
                  </a:lnTo>
                  <a:lnTo>
                    <a:pt x="2911" y="1538"/>
                  </a:lnTo>
                  <a:lnTo>
                    <a:pt x="2844" y="1500"/>
                  </a:lnTo>
                  <a:lnTo>
                    <a:pt x="2777" y="1454"/>
                  </a:lnTo>
                  <a:lnTo>
                    <a:pt x="2714" y="1401"/>
                  </a:lnTo>
                  <a:lnTo>
                    <a:pt x="2652" y="1353"/>
                  </a:lnTo>
                  <a:lnTo>
                    <a:pt x="2585" y="1310"/>
                  </a:lnTo>
                  <a:lnTo>
                    <a:pt x="2523" y="1279"/>
                  </a:lnTo>
                  <a:lnTo>
                    <a:pt x="2455" y="1265"/>
                  </a:lnTo>
                  <a:lnTo>
                    <a:pt x="2388" y="1272"/>
                  </a:lnTo>
                  <a:lnTo>
                    <a:pt x="2321" y="1298"/>
                  </a:lnTo>
                  <a:lnTo>
                    <a:pt x="2254" y="1315"/>
                  </a:lnTo>
                  <a:lnTo>
                    <a:pt x="2189" y="1298"/>
                  </a:lnTo>
                  <a:lnTo>
                    <a:pt x="2127" y="1262"/>
                  </a:lnTo>
                  <a:lnTo>
                    <a:pt x="2067" y="1224"/>
                  </a:lnTo>
                  <a:lnTo>
                    <a:pt x="2004" y="1190"/>
                  </a:lnTo>
                  <a:lnTo>
                    <a:pt x="1944" y="1152"/>
                  </a:lnTo>
                  <a:lnTo>
                    <a:pt x="1879" y="1113"/>
                  </a:lnTo>
                  <a:lnTo>
                    <a:pt x="1819" y="1080"/>
                  </a:lnTo>
                  <a:lnTo>
                    <a:pt x="1757" y="1041"/>
                  </a:lnTo>
                  <a:lnTo>
                    <a:pt x="1697" y="1008"/>
                  </a:lnTo>
                  <a:lnTo>
                    <a:pt x="1637" y="969"/>
                  </a:lnTo>
                  <a:lnTo>
                    <a:pt x="1577" y="936"/>
                  </a:lnTo>
                  <a:lnTo>
                    <a:pt x="1519" y="902"/>
                  </a:lnTo>
                  <a:lnTo>
                    <a:pt x="1459" y="864"/>
                  </a:lnTo>
                  <a:lnTo>
                    <a:pt x="1397" y="830"/>
                  </a:lnTo>
                  <a:lnTo>
                    <a:pt x="1342" y="794"/>
                  </a:lnTo>
                  <a:lnTo>
                    <a:pt x="1284" y="761"/>
                  </a:lnTo>
                  <a:lnTo>
                    <a:pt x="1224" y="725"/>
                  </a:lnTo>
                  <a:lnTo>
                    <a:pt x="1164" y="691"/>
                  </a:lnTo>
                  <a:lnTo>
                    <a:pt x="1107" y="655"/>
                  </a:lnTo>
                  <a:lnTo>
                    <a:pt x="1049" y="621"/>
                  </a:lnTo>
                  <a:lnTo>
                    <a:pt x="991" y="588"/>
                  </a:lnTo>
                  <a:lnTo>
                    <a:pt x="936" y="554"/>
                  </a:lnTo>
                  <a:lnTo>
                    <a:pt x="876" y="521"/>
                  </a:lnTo>
                  <a:lnTo>
                    <a:pt x="821" y="487"/>
                  </a:lnTo>
                  <a:lnTo>
                    <a:pt x="766" y="456"/>
                  </a:lnTo>
                  <a:lnTo>
                    <a:pt x="711" y="420"/>
                  </a:lnTo>
                  <a:lnTo>
                    <a:pt x="653" y="388"/>
                  </a:lnTo>
                  <a:lnTo>
                    <a:pt x="598" y="355"/>
                  </a:lnTo>
                  <a:lnTo>
                    <a:pt x="543" y="321"/>
                  </a:lnTo>
                  <a:lnTo>
                    <a:pt x="485" y="288"/>
                  </a:lnTo>
                  <a:lnTo>
                    <a:pt x="432" y="256"/>
                  </a:lnTo>
                  <a:lnTo>
                    <a:pt x="377" y="223"/>
                  </a:lnTo>
                  <a:lnTo>
                    <a:pt x="322" y="192"/>
                  </a:lnTo>
                  <a:lnTo>
                    <a:pt x="269" y="158"/>
                  </a:lnTo>
                  <a:lnTo>
                    <a:pt x="216" y="127"/>
                  </a:lnTo>
                  <a:lnTo>
                    <a:pt x="161" y="96"/>
                  </a:lnTo>
                  <a:lnTo>
                    <a:pt x="108" y="62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8" name="Freeform 468"/>
            <p:cNvSpPr>
              <a:spLocks noChangeAspect="1"/>
            </p:cNvSpPr>
            <p:nvPr/>
          </p:nvSpPr>
          <p:spPr bwMode="auto">
            <a:xfrm>
              <a:off x="4098" y="1498"/>
              <a:ext cx="2043" cy="1209"/>
            </a:xfrm>
            <a:custGeom>
              <a:avLst/>
              <a:gdLst/>
              <a:ahLst/>
              <a:cxnLst>
                <a:cxn ang="0">
                  <a:pos x="4721" y="2791"/>
                </a:cxn>
                <a:cxn ang="0">
                  <a:pos x="4574" y="2702"/>
                </a:cxn>
                <a:cxn ang="0">
                  <a:pos x="4428" y="2616"/>
                </a:cxn>
                <a:cxn ang="0">
                  <a:pos x="4282" y="2530"/>
                </a:cxn>
                <a:cxn ang="0">
                  <a:pos x="4138" y="2443"/>
                </a:cxn>
                <a:cxn ang="0">
                  <a:pos x="3994" y="2359"/>
                </a:cxn>
                <a:cxn ang="0">
                  <a:pos x="3859" y="2184"/>
                </a:cxn>
                <a:cxn ang="0">
                  <a:pos x="3725" y="2062"/>
                </a:cxn>
                <a:cxn ang="0">
                  <a:pos x="3583" y="1990"/>
                </a:cxn>
                <a:cxn ang="0">
                  <a:pos x="3449" y="1882"/>
                </a:cxn>
                <a:cxn ang="0">
                  <a:pos x="3312" y="1778"/>
                </a:cxn>
                <a:cxn ang="0">
                  <a:pos x="3178" y="1690"/>
                </a:cxn>
                <a:cxn ang="0">
                  <a:pos x="3046" y="1613"/>
                </a:cxn>
                <a:cxn ang="0">
                  <a:pos x="2911" y="1534"/>
                </a:cxn>
                <a:cxn ang="0">
                  <a:pos x="2779" y="1452"/>
                </a:cxn>
                <a:cxn ang="0">
                  <a:pos x="2652" y="1349"/>
                </a:cxn>
                <a:cxn ang="0">
                  <a:pos x="2525" y="1272"/>
                </a:cxn>
                <a:cxn ang="0">
                  <a:pos x="2391" y="1260"/>
                </a:cxn>
                <a:cxn ang="0">
                  <a:pos x="2256" y="1301"/>
                </a:cxn>
                <a:cxn ang="0">
                  <a:pos x="2129" y="1258"/>
                </a:cxn>
                <a:cxn ang="0">
                  <a:pos x="2004" y="1183"/>
                </a:cxn>
                <a:cxn ang="0">
                  <a:pos x="1882" y="1111"/>
                </a:cxn>
                <a:cxn ang="0">
                  <a:pos x="1759" y="1039"/>
                </a:cxn>
                <a:cxn ang="0">
                  <a:pos x="1639" y="967"/>
                </a:cxn>
                <a:cxn ang="0">
                  <a:pos x="1517" y="898"/>
                </a:cxn>
                <a:cxn ang="0">
                  <a:pos x="1399" y="826"/>
                </a:cxn>
                <a:cxn ang="0">
                  <a:pos x="1282" y="756"/>
                </a:cxn>
                <a:cxn ang="0">
                  <a:pos x="1167" y="686"/>
                </a:cxn>
                <a:cxn ang="0">
                  <a:pos x="1051" y="619"/>
                </a:cxn>
                <a:cxn ang="0">
                  <a:pos x="936" y="552"/>
                </a:cxn>
                <a:cxn ang="0">
                  <a:pos x="821" y="482"/>
                </a:cxn>
                <a:cxn ang="0">
                  <a:pos x="708" y="415"/>
                </a:cxn>
                <a:cxn ang="0">
                  <a:pos x="600" y="350"/>
                </a:cxn>
                <a:cxn ang="0">
                  <a:pos x="487" y="288"/>
                </a:cxn>
                <a:cxn ang="0">
                  <a:pos x="377" y="221"/>
                </a:cxn>
                <a:cxn ang="0">
                  <a:pos x="269" y="156"/>
                </a:cxn>
                <a:cxn ang="0">
                  <a:pos x="161" y="91"/>
                </a:cxn>
                <a:cxn ang="0">
                  <a:pos x="56" y="29"/>
                </a:cxn>
              </a:cxnLst>
              <a:rect l="0" t="0" r="r" b="b"/>
              <a:pathLst>
                <a:path w="4795" h="2837">
                  <a:moveTo>
                    <a:pt x="4795" y="2837"/>
                  </a:moveTo>
                  <a:lnTo>
                    <a:pt x="4721" y="2791"/>
                  </a:lnTo>
                  <a:lnTo>
                    <a:pt x="4646" y="2746"/>
                  </a:lnTo>
                  <a:lnTo>
                    <a:pt x="4574" y="2702"/>
                  </a:lnTo>
                  <a:lnTo>
                    <a:pt x="4500" y="2659"/>
                  </a:lnTo>
                  <a:lnTo>
                    <a:pt x="4428" y="2616"/>
                  </a:lnTo>
                  <a:lnTo>
                    <a:pt x="4354" y="2573"/>
                  </a:lnTo>
                  <a:lnTo>
                    <a:pt x="4282" y="2530"/>
                  </a:lnTo>
                  <a:lnTo>
                    <a:pt x="4210" y="2486"/>
                  </a:lnTo>
                  <a:lnTo>
                    <a:pt x="4138" y="2443"/>
                  </a:lnTo>
                  <a:lnTo>
                    <a:pt x="4066" y="2405"/>
                  </a:lnTo>
                  <a:lnTo>
                    <a:pt x="3994" y="2359"/>
                  </a:lnTo>
                  <a:lnTo>
                    <a:pt x="3926" y="2282"/>
                  </a:lnTo>
                  <a:lnTo>
                    <a:pt x="3859" y="2184"/>
                  </a:lnTo>
                  <a:lnTo>
                    <a:pt x="3794" y="2119"/>
                  </a:lnTo>
                  <a:lnTo>
                    <a:pt x="3725" y="2062"/>
                  </a:lnTo>
                  <a:lnTo>
                    <a:pt x="3653" y="2021"/>
                  </a:lnTo>
                  <a:lnTo>
                    <a:pt x="3583" y="1990"/>
                  </a:lnTo>
                  <a:lnTo>
                    <a:pt x="3516" y="1934"/>
                  </a:lnTo>
                  <a:lnTo>
                    <a:pt x="3449" y="1882"/>
                  </a:lnTo>
                  <a:lnTo>
                    <a:pt x="3382" y="1831"/>
                  </a:lnTo>
                  <a:lnTo>
                    <a:pt x="3312" y="1778"/>
                  </a:lnTo>
                  <a:lnTo>
                    <a:pt x="3247" y="1733"/>
                  </a:lnTo>
                  <a:lnTo>
                    <a:pt x="3178" y="1690"/>
                  </a:lnTo>
                  <a:lnTo>
                    <a:pt x="3110" y="1651"/>
                  </a:lnTo>
                  <a:lnTo>
                    <a:pt x="3046" y="1613"/>
                  </a:lnTo>
                  <a:lnTo>
                    <a:pt x="2978" y="1572"/>
                  </a:lnTo>
                  <a:lnTo>
                    <a:pt x="2911" y="1534"/>
                  </a:lnTo>
                  <a:lnTo>
                    <a:pt x="2846" y="1493"/>
                  </a:lnTo>
                  <a:lnTo>
                    <a:pt x="2779" y="1452"/>
                  </a:lnTo>
                  <a:lnTo>
                    <a:pt x="2717" y="1399"/>
                  </a:lnTo>
                  <a:lnTo>
                    <a:pt x="2652" y="1349"/>
                  </a:lnTo>
                  <a:lnTo>
                    <a:pt x="2587" y="1306"/>
                  </a:lnTo>
                  <a:lnTo>
                    <a:pt x="2525" y="1272"/>
                  </a:lnTo>
                  <a:lnTo>
                    <a:pt x="2458" y="1253"/>
                  </a:lnTo>
                  <a:lnTo>
                    <a:pt x="2391" y="1260"/>
                  </a:lnTo>
                  <a:lnTo>
                    <a:pt x="2321" y="1284"/>
                  </a:lnTo>
                  <a:lnTo>
                    <a:pt x="2256" y="1301"/>
                  </a:lnTo>
                  <a:lnTo>
                    <a:pt x="2191" y="1296"/>
                  </a:lnTo>
                  <a:lnTo>
                    <a:pt x="2129" y="1258"/>
                  </a:lnTo>
                  <a:lnTo>
                    <a:pt x="2069" y="1219"/>
                  </a:lnTo>
                  <a:lnTo>
                    <a:pt x="2004" y="1183"/>
                  </a:lnTo>
                  <a:lnTo>
                    <a:pt x="1944" y="1147"/>
                  </a:lnTo>
                  <a:lnTo>
                    <a:pt x="1882" y="1111"/>
                  </a:lnTo>
                  <a:lnTo>
                    <a:pt x="1822" y="1075"/>
                  </a:lnTo>
                  <a:lnTo>
                    <a:pt x="1759" y="1039"/>
                  </a:lnTo>
                  <a:lnTo>
                    <a:pt x="1699" y="1003"/>
                  </a:lnTo>
                  <a:lnTo>
                    <a:pt x="1639" y="967"/>
                  </a:lnTo>
                  <a:lnTo>
                    <a:pt x="1579" y="931"/>
                  </a:lnTo>
                  <a:lnTo>
                    <a:pt x="1517" y="898"/>
                  </a:lnTo>
                  <a:lnTo>
                    <a:pt x="1462" y="859"/>
                  </a:lnTo>
                  <a:lnTo>
                    <a:pt x="1399" y="826"/>
                  </a:lnTo>
                  <a:lnTo>
                    <a:pt x="1344" y="792"/>
                  </a:lnTo>
                  <a:lnTo>
                    <a:pt x="1282" y="756"/>
                  </a:lnTo>
                  <a:lnTo>
                    <a:pt x="1224" y="722"/>
                  </a:lnTo>
                  <a:lnTo>
                    <a:pt x="1167" y="686"/>
                  </a:lnTo>
                  <a:lnTo>
                    <a:pt x="1109" y="653"/>
                  </a:lnTo>
                  <a:lnTo>
                    <a:pt x="1051" y="619"/>
                  </a:lnTo>
                  <a:lnTo>
                    <a:pt x="994" y="586"/>
                  </a:lnTo>
                  <a:lnTo>
                    <a:pt x="936" y="552"/>
                  </a:lnTo>
                  <a:lnTo>
                    <a:pt x="879" y="516"/>
                  </a:lnTo>
                  <a:lnTo>
                    <a:pt x="821" y="482"/>
                  </a:lnTo>
                  <a:lnTo>
                    <a:pt x="768" y="451"/>
                  </a:lnTo>
                  <a:lnTo>
                    <a:pt x="708" y="415"/>
                  </a:lnTo>
                  <a:lnTo>
                    <a:pt x="653" y="384"/>
                  </a:lnTo>
                  <a:lnTo>
                    <a:pt x="600" y="350"/>
                  </a:lnTo>
                  <a:lnTo>
                    <a:pt x="543" y="319"/>
                  </a:lnTo>
                  <a:lnTo>
                    <a:pt x="487" y="288"/>
                  </a:lnTo>
                  <a:lnTo>
                    <a:pt x="432" y="252"/>
                  </a:lnTo>
                  <a:lnTo>
                    <a:pt x="377" y="221"/>
                  </a:lnTo>
                  <a:lnTo>
                    <a:pt x="324" y="189"/>
                  </a:lnTo>
                  <a:lnTo>
                    <a:pt x="269" y="156"/>
                  </a:lnTo>
                  <a:lnTo>
                    <a:pt x="214" y="125"/>
                  </a:lnTo>
                  <a:lnTo>
                    <a:pt x="161" y="91"/>
                  </a:lnTo>
                  <a:lnTo>
                    <a:pt x="108" y="60"/>
                  </a:lnTo>
                  <a:lnTo>
                    <a:pt x="56" y="2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89" name="Freeform 469"/>
            <p:cNvSpPr>
              <a:spLocks noChangeAspect="1"/>
            </p:cNvSpPr>
            <p:nvPr/>
          </p:nvSpPr>
          <p:spPr bwMode="auto">
            <a:xfrm>
              <a:off x="4109" y="1494"/>
              <a:ext cx="2043" cy="1207"/>
            </a:xfrm>
            <a:custGeom>
              <a:avLst/>
              <a:gdLst/>
              <a:ahLst/>
              <a:cxnLst>
                <a:cxn ang="0">
                  <a:pos x="4720" y="2792"/>
                </a:cxn>
                <a:cxn ang="0">
                  <a:pos x="4574" y="2703"/>
                </a:cxn>
                <a:cxn ang="0">
                  <a:pos x="4425" y="2614"/>
                </a:cxn>
                <a:cxn ang="0">
                  <a:pos x="4279" y="2530"/>
                </a:cxn>
                <a:cxn ang="0">
                  <a:pos x="4135" y="2446"/>
                </a:cxn>
                <a:cxn ang="0">
                  <a:pos x="3991" y="2360"/>
                </a:cxn>
                <a:cxn ang="0">
                  <a:pos x="3859" y="2206"/>
                </a:cxn>
                <a:cxn ang="0">
                  <a:pos x="3724" y="2062"/>
                </a:cxn>
                <a:cxn ang="0">
                  <a:pos x="3583" y="1988"/>
                </a:cxn>
                <a:cxn ang="0">
                  <a:pos x="3446" y="1882"/>
                </a:cxn>
                <a:cxn ang="0">
                  <a:pos x="3311" y="1786"/>
                </a:cxn>
                <a:cxn ang="0">
                  <a:pos x="3177" y="1690"/>
                </a:cxn>
                <a:cxn ang="0">
                  <a:pos x="3045" y="1613"/>
                </a:cxn>
                <a:cxn ang="0">
                  <a:pos x="2911" y="1534"/>
                </a:cxn>
                <a:cxn ang="0">
                  <a:pos x="2779" y="1450"/>
                </a:cxn>
                <a:cxn ang="0">
                  <a:pos x="2651" y="1349"/>
                </a:cxn>
                <a:cxn ang="0">
                  <a:pos x="2522" y="1272"/>
                </a:cxn>
                <a:cxn ang="0">
                  <a:pos x="2390" y="1256"/>
                </a:cxn>
                <a:cxn ang="0">
                  <a:pos x="2256" y="1294"/>
                </a:cxn>
                <a:cxn ang="0">
                  <a:pos x="2128" y="1258"/>
                </a:cxn>
                <a:cxn ang="0">
                  <a:pos x="2004" y="1184"/>
                </a:cxn>
                <a:cxn ang="0">
                  <a:pos x="1881" y="1112"/>
                </a:cxn>
                <a:cxn ang="0">
                  <a:pos x="1759" y="1040"/>
                </a:cxn>
                <a:cxn ang="0">
                  <a:pos x="1639" y="968"/>
                </a:cxn>
                <a:cxn ang="0">
                  <a:pos x="1516" y="898"/>
                </a:cxn>
                <a:cxn ang="0">
                  <a:pos x="1399" y="826"/>
                </a:cxn>
                <a:cxn ang="0">
                  <a:pos x="1281" y="759"/>
                </a:cxn>
                <a:cxn ang="0">
                  <a:pos x="1166" y="689"/>
                </a:cxn>
                <a:cxn ang="0">
                  <a:pos x="1048" y="620"/>
                </a:cxn>
                <a:cxn ang="0">
                  <a:pos x="936" y="552"/>
                </a:cxn>
                <a:cxn ang="0">
                  <a:pos x="820" y="488"/>
                </a:cxn>
                <a:cxn ang="0">
                  <a:pos x="708" y="420"/>
                </a:cxn>
                <a:cxn ang="0">
                  <a:pos x="597" y="353"/>
                </a:cxn>
                <a:cxn ang="0">
                  <a:pos x="487" y="288"/>
                </a:cxn>
                <a:cxn ang="0">
                  <a:pos x="376" y="221"/>
                </a:cxn>
                <a:cxn ang="0">
                  <a:pos x="266" y="159"/>
                </a:cxn>
                <a:cxn ang="0">
                  <a:pos x="158" y="94"/>
                </a:cxn>
                <a:cxn ang="0">
                  <a:pos x="50" y="31"/>
                </a:cxn>
              </a:cxnLst>
              <a:rect l="0" t="0" r="r" b="b"/>
              <a:pathLst>
                <a:path w="4795" h="2835">
                  <a:moveTo>
                    <a:pt x="4795" y="2835"/>
                  </a:moveTo>
                  <a:lnTo>
                    <a:pt x="4720" y="2792"/>
                  </a:lnTo>
                  <a:lnTo>
                    <a:pt x="4646" y="2748"/>
                  </a:lnTo>
                  <a:lnTo>
                    <a:pt x="4574" y="2703"/>
                  </a:lnTo>
                  <a:lnTo>
                    <a:pt x="4497" y="2657"/>
                  </a:lnTo>
                  <a:lnTo>
                    <a:pt x="4425" y="2614"/>
                  </a:lnTo>
                  <a:lnTo>
                    <a:pt x="4351" y="2573"/>
                  </a:lnTo>
                  <a:lnTo>
                    <a:pt x="4279" y="2530"/>
                  </a:lnTo>
                  <a:lnTo>
                    <a:pt x="4207" y="2489"/>
                  </a:lnTo>
                  <a:lnTo>
                    <a:pt x="4135" y="2446"/>
                  </a:lnTo>
                  <a:lnTo>
                    <a:pt x="4063" y="2403"/>
                  </a:lnTo>
                  <a:lnTo>
                    <a:pt x="3991" y="2360"/>
                  </a:lnTo>
                  <a:lnTo>
                    <a:pt x="3926" y="2295"/>
                  </a:lnTo>
                  <a:lnTo>
                    <a:pt x="3859" y="2206"/>
                  </a:lnTo>
                  <a:lnTo>
                    <a:pt x="3789" y="2127"/>
                  </a:lnTo>
                  <a:lnTo>
                    <a:pt x="3724" y="2062"/>
                  </a:lnTo>
                  <a:lnTo>
                    <a:pt x="3652" y="2026"/>
                  </a:lnTo>
                  <a:lnTo>
                    <a:pt x="3583" y="1988"/>
                  </a:lnTo>
                  <a:lnTo>
                    <a:pt x="3515" y="1932"/>
                  </a:lnTo>
                  <a:lnTo>
                    <a:pt x="3446" y="1882"/>
                  </a:lnTo>
                  <a:lnTo>
                    <a:pt x="3381" y="1832"/>
                  </a:lnTo>
                  <a:lnTo>
                    <a:pt x="3311" y="1786"/>
                  </a:lnTo>
                  <a:lnTo>
                    <a:pt x="3244" y="1738"/>
                  </a:lnTo>
                  <a:lnTo>
                    <a:pt x="3177" y="1690"/>
                  </a:lnTo>
                  <a:lnTo>
                    <a:pt x="3110" y="1654"/>
                  </a:lnTo>
                  <a:lnTo>
                    <a:pt x="3045" y="1613"/>
                  </a:lnTo>
                  <a:lnTo>
                    <a:pt x="2978" y="1572"/>
                  </a:lnTo>
                  <a:lnTo>
                    <a:pt x="2911" y="1534"/>
                  </a:lnTo>
                  <a:lnTo>
                    <a:pt x="2846" y="1496"/>
                  </a:lnTo>
                  <a:lnTo>
                    <a:pt x="2779" y="1450"/>
                  </a:lnTo>
                  <a:lnTo>
                    <a:pt x="2716" y="1397"/>
                  </a:lnTo>
                  <a:lnTo>
                    <a:pt x="2651" y="1349"/>
                  </a:lnTo>
                  <a:lnTo>
                    <a:pt x="2587" y="1306"/>
                  </a:lnTo>
                  <a:lnTo>
                    <a:pt x="2522" y="1272"/>
                  </a:lnTo>
                  <a:lnTo>
                    <a:pt x="2457" y="1253"/>
                  </a:lnTo>
                  <a:lnTo>
                    <a:pt x="2390" y="1256"/>
                  </a:lnTo>
                  <a:lnTo>
                    <a:pt x="2325" y="1268"/>
                  </a:lnTo>
                  <a:lnTo>
                    <a:pt x="2256" y="1294"/>
                  </a:lnTo>
                  <a:lnTo>
                    <a:pt x="2191" y="1294"/>
                  </a:lnTo>
                  <a:lnTo>
                    <a:pt x="2128" y="1258"/>
                  </a:lnTo>
                  <a:lnTo>
                    <a:pt x="2066" y="1222"/>
                  </a:lnTo>
                  <a:lnTo>
                    <a:pt x="2004" y="1184"/>
                  </a:lnTo>
                  <a:lnTo>
                    <a:pt x="1941" y="1150"/>
                  </a:lnTo>
                  <a:lnTo>
                    <a:pt x="1881" y="1112"/>
                  </a:lnTo>
                  <a:lnTo>
                    <a:pt x="1821" y="1078"/>
                  </a:lnTo>
                  <a:lnTo>
                    <a:pt x="1759" y="1040"/>
                  </a:lnTo>
                  <a:lnTo>
                    <a:pt x="1699" y="1006"/>
                  </a:lnTo>
                  <a:lnTo>
                    <a:pt x="1639" y="968"/>
                  </a:lnTo>
                  <a:lnTo>
                    <a:pt x="1579" y="934"/>
                  </a:lnTo>
                  <a:lnTo>
                    <a:pt x="1516" y="898"/>
                  </a:lnTo>
                  <a:lnTo>
                    <a:pt x="1461" y="862"/>
                  </a:lnTo>
                  <a:lnTo>
                    <a:pt x="1399" y="826"/>
                  </a:lnTo>
                  <a:lnTo>
                    <a:pt x="1339" y="792"/>
                  </a:lnTo>
                  <a:lnTo>
                    <a:pt x="1281" y="759"/>
                  </a:lnTo>
                  <a:lnTo>
                    <a:pt x="1224" y="723"/>
                  </a:lnTo>
                  <a:lnTo>
                    <a:pt x="1166" y="689"/>
                  </a:lnTo>
                  <a:lnTo>
                    <a:pt x="1106" y="653"/>
                  </a:lnTo>
                  <a:lnTo>
                    <a:pt x="1048" y="620"/>
                  </a:lnTo>
                  <a:lnTo>
                    <a:pt x="991" y="588"/>
                  </a:lnTo>
                  <a:lnTo>
                    <a:pt x="936" y="552"/>
                  </a:lnTo>
                  <a:lnTo>
                    <a:pt x="878" y="519"/>
                  </a:lnTo>
                  <a:lnTo>
                    <a:pt x="820" y="488"/>
                  </a:lnTo>
                  <a:lnTo>
                    <a:pt x="765" y="452"/>
                  </a:lnTo>
                  <a:lnTo>
                    <a:pt x="708" y="420"/>
                  </a:lnTo>
                  <a:lnTo>
                    <a:pt x="652" y="387"/>
                  </a:lnTo>
                  <a:lnTo>
                    <a:pt x="597" y="353"/>
                  </a:lnTo>
                  <a:lnTo>
                    <a:pt x="542" y="319"/>
                  </a:lnTo>
                  <a:lnTo>
                    <a:pt x="487" y="288"/>
                  </a:lnTo>
                  <a:lnTo>
                    <a:pt x="432" y="257"/>
                  </a:lnTo>
                  <a:lnTo>
                    <a:pt x="376" y="221"/>
                  </a:lnTo>
                  <a:lnTo>
                    <a:pt x="321" y="190"/>
                  </a:lnTo>
                  <a:lnTo>
                    <a:pt x="266" y="159"/>
                  </a:lnTo>
                  <a:lnTo>
                    <a:pt x="213" y="127"/>
                  </a:lnTo>
                  <a:lnTo>
                    <a:pt x="158" y="94"/>
                  </a:lnTo>
                  <a:lnTo>
                    <a:pt x="105" y="63"/>
                  </a:lnTo>
                  <a:lnTo>
                    <a:pt x="50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0" name="Freeform 470"/>
            <p:cNvSpPr>
              <a:spLocks noChangeAspect="1"/>
            </p:cNvSpPr>
            <p:nvPr/>
          </p:nvSpPr>
          <p:spPr bwMode="auto">
            <a:xfrm>
              <a:off x="4118" y="1490"/>
              <a:ext cx="2045" cy="1207"/>
            </a:xfrm>
            <a:custGeom>
              <a:avLst/>
              <a:gdLst/>
              <a:ahLst/>
              <a:cxnLst>
                <a:cxn ang="0">
                  <a:pos x="4726" y="2789"/>
                </a:cxn>
                <a:cxn ang="0">
                  <a:pos x="4577" y="2702"/>
                </a:cxn>
                <a:cxn ang="0">
                  <a:pos x="4430" y="2616"/>
                </a:cxn>
                <a:cxn ang="0">
                  <a:pos x="4284" y="2529"/>
                </a:cxn>
                <a:cxn ang="0">
                  <a:pos x="4140" y="2443"/>
                </a:cxn>
                <a:cxn ang="0">
                  <a:pos x="3996" y="2359"/>
                </a:cxn>
                <a:cxn ang="0">
                  <a:pos x="3862" y="2227"/>
                </a:cxn>
                <a:cxn ang="0">
                  <a:pos x="3730" y="2066"/>
                </a:cxn>
                <a:cxn ang="0">
                  <a:pos x="3588" y="1985"/>
                </a:cxn>
                <a:cxn ang="0">
                  <a:pos x="3451" y="1881"/>
                </a:cxn>
                <a:cxn ang="0">
                  <a:pos x="3317" y="1790"/>
                </a:cxn>
                <a:cxn ang="0">
                  <a:pos x="3180" y="1692"/>
                </a:cxn>
                <a:cxn ang="0">
                  <a:pos x="3048" y="1610"/>
                </a:cxn>
                <a:cxn ang="0">
                  <a:pos x="2916" y="1536"/>
                </a:cxn>
                <a:cxn ang="0">
                  <a:pos x="2784" y="1447"/>
                </a:cxn>
                <a:cxn ang="0">
                  <a:pos x="2657" y="1346"/>
                </a:cxn>
                <a:cxn ang="0">
                  <a:pos x="2527" y="1272"/>
                </a:cxn>
                <a:cxn ang="0">
                  <a:pos x="2395" y="1248"/>
                </a:cxn>
                <a:cxn ang="0">
                  <a:pos x="2261" y="1281"/>
                </a:cxn>
                <a:cxn ang="0">
                  <a:pos x="2134" y="1260"/>
                </a:cxn>
                <a:cxn ang="0">
                  <a:pos x="2009" y="1183"/>
                </a:cxn>
                <a:cxn ang="0">
                  <a:pos x="1884" y="1111"/>
                </a:cxn>
                <a:cxn ang="0">
                  <a:pos x="1764" y="1039"/>
                </a:cxn>
                <a:cxn ang="0">
                  <a:pos x="1644" y="967"/>
                </a:cxn>
                <a:cxn ang="0">
                  <a:pos x="1522" y="900"/>
                </a:cxn>
                <a:cxn ang="0">
                  <a:pos x="1404" y="828"/>
                </a:cxn>
                <a:cxn ang="0">
                  <a:pos x="1287" y="758"/>
                </a:cxn>
                <a:cxn ang="0">
                  <a:pos x="1169" y="689"/>
                </a:cxn>
                <a:cxn ang="0">
                  <a:pos x="1054" y="624"/>
                </a:cxn>
                <a:cxn ang="0">
                  <a:pos x="939" y="554"/>
                </a:cxn>
                <a:cxn ang="0">
                  <a:pos x="826" y="487"/>
                </a:cxn>
                <a:cxn ang="0">
                  <a:pos x="713" y="422"/>
                </a:cxn>
                <a:cxn ang="0">
                  <a:pos x="600" y="355"/>
                </a:cxn>
                <a:cxn ang="0">
                  <a:pos x="487" y="288"/>
                </a:cxn>
                <a:cxn ang="0">
                  <a:pos x="379" y="225"/>
                </a:cxn>
                <a:cxn ang="0">
                  <a:pos x="269" y="158"/>
                </a:cxn>
                <a:cxn ang="0">
                  <a:pos x="163" y="96"/>
                </a:cxn>
                <a:cxn ang="0">
                  <a:pos x="56" y="31"/>
                </a:cxn>
              </a:cxnLst>
              <a:rect l="0" t="0" r="r" b="b"/>
              <a:pathLst>
                <a:path w="4800" h="2834">
                  <a:moveTo>
                    <a:pt x="4800" y="2834"/>
                  </a:moveTo>
                  <a:lnTo>
                    <a:pt x="4726" y="2789"/>
                  </a:lnTo>
                  <a:lnTo>
                    <a:pt x="4654" y="2745"/>
                  </a:lnTo>
                  <a:lnTo>
                    <a:pt x="4577" y="2702"/>
                  </a:lnTo>
                  <a:lnTo>
                    <a:pt x="4502" y="2659"/>
                  </a:lnTo>
                  <a:lnTo>
                    <a:pt x="4430" y="2616"/>
                  </a:lnTo>
                  <a:lnTo>
                    <a:pt x="4356" y="2573"/>
                  </a:lnTo>
                  <a:lnTo>
                    <a:pt x="4284" y="2529"/>
                  </a:lnTo>
                  <a:lnTo>
                    <a:pt x="4212" y="2486"/>
                  </a:lnTo>
                  <a:lnTo>
                    <a:pt x="4140" y="2443"/>
                  </a:lnTo>
                  <a:lnTo>
                    <a:pt x="4068" y="2402"/>
                  </a:lnTo>
                  <a:lnTo>
                    <a:pt x="3996" y="2359"/>
                  </a:lnTo>
                  <a:lnTo>
                    <a:pt x="3926" y="2306"/>
                  </a:lnTo>
                  <a:lnTo>
                    <a:pt x="3862" y="2227"/>
                  </a:lnTo>
                  <a:lnTo>
                    <a:pt x="3794" y="2131"/>
                  </a:lnTo>
                  <a:lnTo>
                    <a:pt x="3730" y="2066"/>
                  </a:lnTo>
                  <a:lnTo>
                    <a:pt x="3658" y="2028"/>
                  </a:lnTo>
                  <a:lnTo>
                    <a:pt x="3588" y="1985"/>
                  </a:lnTo>
                  <a:lnTo>
                    <a:pt x="3521" y="1929"/>
                  </a:lnTo>
                  <a:lnTo>
                    <a:pt x="3451" y="1881"/>
                  </a:lnTo>
                  <a:lnTo>
                    <a:pt x="3384" y="1836"/>
                  </a:lnTo>
                  <a:lnTo>
                    <a:pt x="3317" y="1790"/>
                  </a:lnTo>
                  <a:lnTo>
                    <a:pt x="3250" y="1740"/>
                  </a:lnTo>
                  <a:lnTo>
                    <a:pt x="3180" y="1692"/>
                  </a:lnTo>
                  <a:lnTo>
                    <a:pt x="3115" y="1651"/>
                  </a:lnTo>
                  <a:lnTo>
                    <a:pt x="3048" y="1610"/>
                  </a:lnTo>
                  <a:lnTo>
                    <a:pt x="2983" y="1574"/>
                  </a:lnTo>
                  <a:lnTo>
                    <a:pt x="2916" y="1536"/>
                  </a:lnTo>
                  <a:lnTo>
                    <a:pt x="2849" y="1495"/>
                  </a:lnTo>
                  <a:lnTo>
                    <a:pt x="2784" y="1447"/>
                  </a:lnTo>
                  <a:lnTo>
                    <a:pt x="2719" y="1392"/>
                  </a:lnTo>
                  <a:lnTo>
                    <a:pt x="2657" y="1346"/>
                  </a:lnTo>
                  <a:lnTo>
                    <a:pt x="2592" y="1305"/>
                  </a:lnTo>
                  <a:lnTo>
                    <a:pt x="2527" y="1272"/>
                  </a:lnTo>
                  <a:lnTo>
                    <a:pt x="2460" y="1253"/>
                  </a:lnTo>
                  <a:lnTo>
                    <a:pt x="2395" y="1248"/>
                  </a:lnTo>
                  <a:lnTo>
                    <a:pt x="2328" y="1253"/>
                  </a:lnTo>
                  <a:lnTo>
                    <a:pt x="2261" y="1281"/>
                  </a:lnTo>
                  <a:lnTo>
                    <a:pt x="2196" y="1291"/>
                  </a:lnTo>
                  <a:lnTo>
                    <a:pt x="2134" y="1260"/>
                  </a:lnTo>
                  <a:lnTo>
                    <a:pt x="2069" y="1221"/>
                  </a:lnTo>
                  <a:lnTo>
                    <a:pt x="2009" y="1183"/>
                  </a:lnTo>
                  <a:lnTo>
                    <a:pt x="1947" y="1149"/>
                  </a:lnTo>
                  <a:lnTo>
                    <a:pt x="1884" y="1111"/>
                  </a:lnTo>
                  <a:lnTo>
                    <a:pt x="1824" y="1077"/>
                  </a:lnTo>
                  <a:lnTo>
                    <a:pt x="1764" y="1039"/>
                  </a:lnTo>
                  <a:lnTo>
                    <a:pt x="1704" y="1005"/>
                  </a:lnTo>
                  <a:lnTo>
                    <a:pt x="1644" y="967"/>
                  </a:lnTo>
                  <a:lnTo>
                    <a:pt x="1584" y="933"/>
                  </a:lnTo>
                  <a:lnTo>
                    <a:pt x="1522" y="900"/>
                  </a:lnTo>
                  <a:lnTo>
                    <a:pt x="1462" y="864"/>
                  </a:lnTo>
                  <a:lnTo>
                    <a:pt x="1404" y="828"/>
                  </a:lnTo>
                  <a:lnTo>
                    <a:pt x="1344" y="792"/>
                  </a:lnTo>
                  <a:lnTo>
                    <a:pt x="1287" y="758"/>
                  </a:lnTo>
                  <a:lnTo>
                    <a:pt x="1229" y="722"/>
                  </a:lnTo>
                  <a:lnTo>
                    <a:pt x="1169" y="689"/>
                  </a:lnTo>
                  <a:lnTo>
                    <a:pt x="1109" y="655"/>
                  </a:lnTo>
                  <a:lnTo>
                    <a:pt x="1054" y="624"/>
                  </a:lnTo>
                  <a:lnTo>
                    <a:pt x="996" y="588"/>
                  </a:lnTo>
                  <a:lnTo>
                    <a:pt x="939" y="554"/>
                  </a:lnTo>
                  <a:lnTo>
                    <a:pt x="881" y="518"/>
                  </a:lnTo>
                  <a:lnTo>
                    <a:pt x="826" y="487"/>
                  </a:lnTo>
                  <a:lnTo>
                    <a:pt x="768" y="453"/>
                  </a:lnTo>
                  <a:lnTo>
                    <a:pt x="713" y="422"/>
                  </a:lnTo>
                  <a:lnTo>
                    <a:pt x="655" y="386"/>
                  </a:lnTo>
                  <a:lnTo>
                    <a:pt x="600" y="355"/>
                  </a:lnTo>
                  <a:lnTo>
                    <a:pt x="545" y="319"/>
                  </a:lnTo>
                  <a:lnTo>
                    <a:pt x="487" y="288"/>
                  </a:lnTo>
                  <a:lnTo>
                    <a:pt x="435" y="256"/>
                  </a:lnTo>
                  <a:lnTo>
                    <a:pt x="379" y="225"/>
                  </a:lnTo>
                  <a:lnTo>
                    <a:pt x="324" y="192"/>
                  </a:lnTo>
                  <a:lnTo>
                    <a:pt x="269" y="158"/>
                  </a:lnTo>
                  <a:lnTo>
                    <a:pt x="216" y="127"/>
                  </a:lnTo>
                  <a:lnTo>
                    <a:pt x="163" y="96"/>
                  </a:lnTo>
                  <a:lnTo>
                    <a:pt x="108" y="64"/>
                  </a:lnTo>
                  <a:lnTo>
                    <a:pt x="56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1" name="Freeform 471"/>
            <p:cNvSpPr>
              <a:spLocks noChangeAspect="1"/>
            </p:cNvSpPr>
            <p:nvPr/>
          </p:nvSpPr>
          <p:spPr bwMode="auto">
            <a:xfrm>
              <a:off x="4130" y="1488"/>
              <a:ext cx="2046" cy="1204"/>
            </a:xfrm>
            <a:custGeom>
              <a:avLst/>
              <a:gdLst/>
              <a:ahLst/>
              <a:cxnLst>
                <a:cxn ang="0">
                  <a:pos x="4727" y="2784"/>
                </a:cxn>
                <a:cxn ang="0">
                  <a:pos x="4576" y="2695"/>
                </a:cxn>
                <a:cxn ang="0">
                  <a:pos x="4430" y="2609"/>
                </a:cxn>
                <a:cxn ang="0">
                  <a:pos x="4283" y="2522"/>
                </a:cxn>
                <a:cxn ang="0">
                  <a:pos x="4139" y="2438"/>
                </a:cxn>
                <a:cxn ang="0">
                  <a:pos x="3995" y="2352"/>
                </a:cxn>
                <a:cxn ang="0">
                  <a:pos x="3856" y="2244"/>
                </a:cxn>
                <a:cxn ang="0">
                  <a:pos x="3727" y="2062"/>
                </a:cxn>
                <a:cxn ang="0">
                  <a:pos x="3585" y="1978"/>
                </a:cxn>
                <a:cxn ang="0">
                  <a:pos x="3451" y="1877"/>
                </a:cxn>
                <a:cxn ang="0">
                  <a:pos x="3316" y="1790"/>
                </a:cxn>
                <a:cxn ang="0">
                  <a:pos x="3179" y="1687"/>
                </a:cxn>
                <a:cxn ang="0">
                  <a:pos x="3047" y="1608"/>
                </a:cxn>
                <a:cxn ang="0">
                  <a:pos x="2915" y="1531"/>
                </a:cxn>
                <a:cxn ang="0">
                  <a:pos x="2783" y="1438"/>
                </a:cxn>
                <a:cxn ang="0">
                  <a:pos x="2656" y="1339"/>
                </a:cxn>
                <a:cxn ang="0">
                  <a:pos x="2522" y="1267"/>
                </a:cxn>
                <a:cxn ang="0">
                  <a:pos x="2395" y="1238"/>
                </a:cxn>
                <a:cxn ang="0">
                  <a:pos x="2258" y="1270"/>
                </a:cxn>
                <a:cxn ang="0">
                  <a:pos x="2133" y="1255"/>
                </a:cxn>
                <a:cxn ang="0">
                  <a:pos x="2006" y="1181"/>
                </a:cxn>
                <a:cxn ang="0">
                  <a:pos x="1884" y="1109"/>
                </a:cxn>
                <a:cxn ang="0">
                  <a:pos x="1761" y="1037"/>
                </a:cxn>
                <a:cxn ang="0">
                  <a:pos x="1639" y="965"/>
                </a:cxn>
                <a:cxn ang="0">
                  <a:pos x="1521" y="895"/>
                </a:cxn>
                <a:cxn ang="0">
                  <a:pos x="1401" y="823"/>
                </a:cxn>
                <a:cxn ang="0">
                  <a:pos x="1286" y="754"/>
                </a:cxn>
                <a:cxn ang="0">
                  <a:pos x="1166" y="684"/>
                </a:cxn>
                <a:cxn ang="0">
                  <a:pos x="1053" y="619"/>
                </a:cxn>
                <a:cxn ang="0">
                  <a:pos x="936" y="550"/>
                </a:cxn>
                <a:cxn ang="0">
                  <a:pos x="820" y="485"/>
                </a:cxn>
                <a:cxn ang="0">
                  <a:pos x="710" y="417"/>
                </a:cxn>
                <a:cxn ang="0">
                  <a:pos x="597" y="350"/>
                </a:cxn>
                <a:cxn ang="0">
                  <a:pos x="487" y="285"/>
                </a:cxn>
                <a:cxn ang="0">
                  <a:pos x="379" y="221"/>
                </a:cxn>
                <a:cxn ang="0">
                  <a:pos x="268" y="158"/>
                </a:cxn>
                <a:cxn ang="0">
                  <a:pos x="158" y="91"/>
                </a:cxn>
                <a:cxn ang="0">
                  <a:pos x="53" y="31"/>
                </a:cxn>
              </a:cxnLst>
              <a:rect l="0" t="0" r="r" b="b"/>
              <a:pathLst>
                <a:path w="4802" h="2827">
                  <a:moveTo>
                    <a:pt x="4802" y="2827"/>
                  </a:moveTo>
                  <a:lnTo>
                    <a:pt x="4727" y="2784"/>
                  </a:lnTo>
                  <a:lnTo>
                    <a:pt x="4653" y="2738"/>
                  </a:lnTo>
                  <a:lnTo>
                    <a:pt x="4576" y="2695"/>
                  </a:lnTo>
                  <a:lnTo>
                    <a:pt x="4502" y="2652"/>
                  </a:lnTo>
                  <a:lnTo>
                    <a:pt x="4430" y="2609"/>
                  </a:lnTo>
                  <a:lnTo>
                    <a:pt x="4355" y="2566"/>
                  </a:lnTo>
                  <a:lnTo>
                    <a:pt x="4283" y="2522"/>
                  </a:lnTo>
                  <a:lnTo>
                    <a:pt x="4211" y="2479"/>
                  </a:lnTo>
                  <a:lnTo>
                    <a:pt x="4139" y="2438"/>
                  </a:lnTo>
                  <a:lnTo>
                    <a:pt x="4067" y="2395"/>
                  </a:lnTo>
                  <a:lnTo>
                    <a:pt x="3995" y="2352"/>
                  </a:lnTo>
                  <a:lnTo>
                    <a:pt x="3926" y="2311"/>
                  </a:lnTo>
                  <a:lnTo>
                    <a:pt x="3856" y="2244"/>
                  </a:lnTo>
                  <a:lnTo>
                    <a:pt x="3794" y="2136"/>
                  </a:lnTo>
                  <a:lnTo>
                    <a:pt x="3727" y="2062"/>
                  </a:lnTo>
                  <a:lnTo>
                    <a:pt x="3655" y="2023"/>
                  </a:lnTo>
                  <a:lnTo>
                    <a:pt x="3585" y="1978"/>
                  </a:lnTo>
                  <a:lnTo>
                    <a:pt x="3520" y="1927"/>
                  </a:lnTo>
                  <a:lnTo>
                    <a:pt x="3451" y="1877"/>
                  </a:lnTo>
                  <a:lnTo>
                    <a:pt x="3381" y="1834"/>
                  </a:lnTo>
                  <a:lnTo>
                    <a:pt x="3316" y="1790"/>
                  </a:lnTo>
                  <a:lnTo>
                    <a:pt x="3249" y="1740"/>
                  </a:lnTo>
                  <a:lnTo>
                    <a:pt x="3179" y="1687"/>
                  </a:lnTo>
                  <a:lnTo>
                    <a:pt x="3115" y="1646"/>
                  </a:lnTo>
                  <a:lnTo>
                    <a:pt x="3047" y="1608"/>
                  </a:lnTo>
                  <a:lnTo>
                    <a:pt x="2980" y="1570"/>
                  </a:lnTo>
                  <a:lnTo>
                    <a:pt x="2915" y="1531"/>
                  </a:lnTo>
                  <a:lnTo>
                    <a:pt x="2848" y="1488"/>
                  </a:lnTo>
                  <a:lnTo>
                    <a:pt x="2783" y="1438"/>
                  </a:lnTo>
                  <a:lnTo>
                    <a:pt x="2719" y="1385"/>
                  </a:lnTo>
                  <a:lnTo>
                    <a:pt x="2656" y="1339"/>
                  </a:lnTo>
                  <a:lnTo>
                    <a:pt x="2589" y="1298"/>
                  </a:lnTo>
                  <a:lnTo>
                    <a:pt x="2522" y="1267"/>
                  </a:lnTo>
                  <a:lnTo>
                    <a:pt x="2459" y="1250"/>
                  </a:lnTo>
                  <a:lnTo>
                    <a:pt x="2395" y="1238"/>
                  </a:lnTo>
                  <a:lnTo>
                    <a:pt x="2328" y="1238"/>
                  </a:lnTo>
                  <a:lnTo>
                    <a:pt x="2258" y="1270"/>
                  </a:lnTo>
                  <a:lnTo>
                    <a:pt x="2193" y="1286"/>
                  </a:lnTo>
                  <a:lnTo>
                    <a:pt x="2133" y="1255"/>
                  </a:lnTo>
                  <a:lnTo>
                    <a:pt x="2068" y="1219"/>
                  </a:lnTo>
                  <a:lnTo>
                    <a:pt x="2006" y="1181"/>
                  </a:lnTo>
                  <a:lnTo>
                    <a:pt x="1946" y="1147"/>
                  </a:lnTo>
                  <a:lnTo>
                    <a:pt x="1884" y="1109"/>
                  </a:lnTo>
                  <a:lnTo>
                    <a:pt x="1821" y="1070"/>
                  </a:lnTo>
                  <a:lnTo>
                    <a:pt x="1761" y="1037"/>
                  </a:lnTo>
                  <a:lnTo>
                    <a:pt x="1701" y="1003"/>
                  </a:lnTo>
                  <a:lnTo>
                    <a:pt x="1639" y="965"/>
                  </a:lnTo>
                  <a:lnTo>
                    <a:pt x="1579" y="931"/>
                  </a:lnTo>
                  <a:lnTo>
                    <a:pt x="1521" y="895"/>
                  </a:lnTo>
                  <a:lnTo>
                    <a:pt x="1461" y="862"/>
                  </a:lnTo>
                  <a:lnTo>
                    <a:pt x="1401" y="823"/>
                  </a:lnTo>
                  <a:lnTo>
                    <a:pt x="1344" y="790"/>
                  </a:lnTo>
                  <a:lnTo>
                    <a:pt x="1286" y="754"/>
                  </a:lnTo>
                  <a:lnTo>
                    <a:pt x="1224" y="720"/>
                  </a:lnTo>
                  <a:lnTo>
                    <a:pt x="1166" y="684"/>
                  </a:lnTo>
                  <a:lnTo>
                    <a:pt x="1108" y="653"/>
                  </a:lnTo>
                  <a:lnTo>
                    <a:pt x="1053" y="619"/>
                  </a:lnTo>
                  <a:lnTo>
                    <a:pt x="993" y="583"/>
                  </a:lnTo>
                  <a:lnTo>
                    <a:pt x="936" y="550"/>
                  </a:lnTo>
                  <a:lnTo>
                    <a:pt x="878" y="518"/>
                  </a:lnTo>
                  <a:lnTo>
                    <a:pt x="820" y="485"/>
                  </a:lnTo>
                  <a:lnTo>
                    <a:pt x="768" y="449"/>
                  </a:lnTo>
                  <a:lnTo>
                    <a:pt x="710" y="417"/>
                  </a:lnTo>
                  <a:lnTo>
                    <a:pt x="655" y="384"/>
                  </a:lnTo>
                  <a:lnTo>
                    <a:pt x="597" y="350"/>
                  </a:lnTo>
                  <a:lnTo>
                    <a:pt x="542" y="319"/>
                  </a:lnTo>
                  <a:lnTo>
                    <a:pt x="487" y="285"/>
                  </a:lnTo>
                  <a:lnTo>
                    <a:pt x="432" y="252"/>
                  </a:lnTo>
                  <a:lnTo>
                    <a:pt x="379" y="221"/>
                  </a:lnTo>
                  <a:lnTo>
                    <a:pt x="324" y="189"/>
                  </a:lnTo>
                  <a:lnTo>
                    <a:pt x="268" y="158"/>
                  </a:lnTo>
                  <a:lnTo>
                    <a:pt x="213" y="125"/>
                  </a:lnTo>
                  <a:lnTo>
                    <a:pt x="158" y="91"/>
                  </a:lnTo>
                  <a:lnTo>
                    <a:pt x="108" y="60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2" name="Freeform 472"/>
            <p:cNvSpPr>
              <a:spLocks noChangeAspect="1"/>
            </p:cNvSpPr>
            <p:nvPr/>
          </p:nvSpPr>
          <p:spPr bwMode="auto">
            <a:xfrm>
              <a:off x="4140" y="1484"/>
              <a:ext cx="2048" cy="1203"/>
            </a:xfrm>
            <a:custGeom>
              <a:avLst/>
              <a:gdLst/>
              <a:ahLst/>
              <a:cxnLst>
                <a:cxn ang="0">
                  <a:pos x="4730" y="2782"/>
                </a:cxn>
                <a:cxn ang="0">
                  <a:pos x="4579" y="2693"/>
                </a:cxn>
                <a:cxn ang="0">
                  <a:pos x="4432" y="2607"/>
                </a:cxn>
                <a:cxn ang="0">
                  <a:pos x="4286" y="2525"/>
                </a:cxn>
                <a:cxn ang="0">
                  <a:pos x="4142" y="2439"/>
                </a:cxn>
                <a:cxn ang="0">
                  <a:pos x="4000" y="2355"/>
                </a:cxn>
                <a:cxn ang="0">
                  <a:pos x="3859" y="2254"/>
                </a:cxn>
                <a:cxn ang="0">
                  <a:pos x="3727" y="2074"/>
                </a:cxn>
                <a:cxn ang="0">
                  <a:pos x="3587" y="1980"/>
                </a:cxn>
                <a:cxn ang="0">
                  <a:pos x="3453" y="1882"/>
                </a:cxn>
                <a:cxn ang="0">
                  <a:pos x="3316" y="1786"/>
                </a:cxn>
                <a:cxn ang="0">
                  <a:pos x="3182" y="1695"/>
                </a:cxn>
                <a:cxn ang="0">
                  <a:pos x="3050" y="1608"/>
                </a:cxn>
                <a:cxn ang="0">
                  <a:pos x="2918" y="1529"/>
                </a:cxn>
                <a:cxn ang="0">
                  <a:pos x="2786" y="1440"/>
                </a:cxn>
                <a:cxn ang="0">
                  <a:pos x="2654" y="1340"/>
                </a:cxn>
                <a:cxn ang="0">
                  <a:pos x="2524" y="1268"/>
                </a:cxn>
                <a:cxn ang="0">
                  <a:pos x="2397" y="1236"/>
                </a:cxn>
                <a:cxn ang="0">
                  <a:pos x="2260" y="1275"/>
                </a:cxn>
                <a:cxn ang="0">
                  <a:pos x="2131" y="1258"/>
                </a:cxn>
                <a:cxn ang="0">
                  <a:pos x="2006" y="1181"/>
                </a:cxn>
                <a:cxn ang="0">
                  <a:pos x="1886" y="1109"/>
                </a:cxn>
                <a:cxn ang="0">
                  <a:pos x="1761" y="1037"/>
                </a:cxn>
                <a:cxn ang="0">
                  <a:pos x="1641" y="965"/>
                </a:cxn>
                <a:cxn ang="0">
                  <a:pos x="1521" y="898"/>
                </a:cxn>
                <a:cxn ang="0">
                  <a:pos x="1401" y="828"/>
                </a:cxn>
                <a:cxn ang="0">
                  <a:pos x="1284" y="756"/>
                </a:cxn>
                <a:cxn ang="0">
                  <a:pos x="1168" y="689"/>
                </a:cxn>
                <a:cxn ang="0">
                  <a:pos x="1051" y="620"/>
                </a:cxn>
                <a:cxn ang="0">
                  <a:pos x="938" y="550"/>
                </a:cxn>
                <a:cxn ang="0">
                  <a:pos x="823" y="485"/>
                </a:cxn>
                <a:cxn ang="0">
                  <a:pos x="710" y="418"/>
                </a:cxn>
                <a:cxn ang="0">
                  <a:pos x="600" y="353"/>
                </a:cxn>
                <a:cxn ang="0">
                  <a:pos x="489" y="288"/>
                </a:cxn>
                <a:cxn ang="0">
                  <a:pos x="376" y="223"/>
                </a:cxn>
                <a:cxn ang="0">
                  <a:pos x="266" y="159"/>
                </a:cxn>
                <a:cxn ang="0">
                  <a:pos x="160" y="96"/>
                </a:cxn>
                <a:cxn ang="0">
                  <a:pos x="55" y="34"/>
                </a:cxn>
              </a:cxnLst>
              <a:rect l="0" t="0" r="r" b="b"/>
              <a:pathLst>
                <a:path w="4804" h="2825">
                  <a:moveTo>
                    <a:pt x="4804" y="2825"/>
                  </a:moveTo>
                  <a:lnTo>
                    <a:pt x="4730" y="2782"/>
                  </a:lnTo>
                  <a:lnTo>
                    <a:pt x="4653" y="2741"/>
                  </a:lnTo>
                  <a:lnTo>
                    <a:pt x="4579" y="2693"/>
                  </a:lnTo>
                  <a:lnTo>
                    <a:pt x="4504" y="2650"/>
                  </a:lnTo>
                  <a:lnTo>
                    <a:pt x="4432" y="2607"/>
                  </a:lnTo>
                  <a:lnTo>
                    <a:pt x="4360" y="2564"/>
                  </a:lnTo>
                  <a:lnTo>
                    <a:pt x="4286" y="2525"/>
                  </a:lnTo>
                  <a:lnTo>
                    <a:pt x="4214" y="2482"/>
                  </a:lnTo>
                  <a:lnTo>
                    <a:pt x="4142" y="2439"/>
                  </a:lnTo>
                  <a:lnTo>
                    <a:pt x="4070" y="2393"/>
                  </a:lnTo>
                  <a:lnTo>
                    <a:pt x="4000" y="2355"/>
                  </a:lnTo>
                  <a:lnTo>
                    <a:pt x="3928" y="2312"/>
                  </a:lnTo>
                  <a:lnTo>
                    <a:pt x="3859" y="2254"/>
                  </a:lnTo>
                  <a:lnTo>
                    <a:pt x="3794" y="2158"/>
                  </a:lnTo>
                  <a:lnTo>
                    <a:pt x="3727" y="2074"/>
                  </a:lnTo>
                  <a:lnTo>
                    <a:pt x="3657" y="2024"/>
                  </a:lnTo>
                  <a:lnTo>
                    <a:pt x="3587" y="1980"/>
                  </a:lnTo>
                  <a:lnTo>
                    <a:pt x="3523" y="1930"/>
                  </a:lnTo>
                  <a:lnTo>
                    <a:pt x="3453" y="1882"/>
                  </a:lnTo>
                  <a:lnTo>
                    <a:pt x="3383" y="1829"/>
                  </a:lnTo>
                  <a:lnTo>
                    <a:pt x="3316" y="1786"/>
                  </a:lnTo>
                  <a:lnTo>
                    <a:pt x="3249" y="1740"/>
                  </a:lnTo>
                  <a:lnTo>
                    <a:pt x="3182" y="1695"/>
                  </a:lnTo>
                  <a:lnTo>
                    <a:pt x="3117" y="1652"/>
                  </a:lnTo>
                  <a:lnTo>
                    <a:pt x="3050" y="1608"/>
                  </a:lnTo>
                  <a:lnTo>
                    <a:pt x="2983" y="1570"/>
                  </a:lnTo>
                  <a:lnTo>
                    <a:pt x="2918" y="1529"/>
                  </a:lnTo>
                  <a:lnTo>
                    <a:pt x="2851" y="1491"/>
                  </a:lnTo>
                  <a:lnTo>
                    <a:pt x="2786" y="1440"/>
                  </a:lnTo>
                  <a:lnTo>
                    <a:pt x="2721" y="1385"/>
                  </a:lnTo>
                  <a:lnTo>
                    <a:pt x="2654" y="1340"/>
                  </a:lnTo>
                  <a:lnTo>
                    <a:pt x="2591" y="1301"/>
                  </a:lnTo>
                  <a:lnTo>
                    <a:pt x="2524" y="1268"/>
                  </a:lnTo>
                  <a:lnTo>
                    <a:pt x="2462" y="1246"/>
                  </a:lnTo>
                  <a:lnTo>
                    <a:pt x="2397" y="1236"/>
                  </a:lnTo>
                  <a:lnTo>
                    <a:pt x="2330" y="1236"/>
                  </a:lnTo>
                  <a:lnTo>
                    <a:pt x="2260" y="1275"/>
                  </a:lnTo>
                  <a:lnTo>
                    <a:pt x="2193" y="1289"/>
                  </a:lnTo>
                  <a:lnTo>
                    <a:pt x="2131" y="1258"/>
                  </a:lnTo>
                  <a:lnTo>
                    <a:pt x="2071" y="1220"/>
                  </a:lnTo>
                  <a:lnTo>
                    <a:pt x="2006" y="1181"/>
                  </a:lnTo>
                  <a:lnTo>
                    <a:pt x="1946" y="1148"/>
                  </a:lnTo>
                  <a:lnTo>
                    <a:pt x="1886" y="1109"/>
                  </a:lnTo>
                  <a:lnTo>
                    <a:pt x="1824" y="1073"/>
                  </a:lnTo>
                  <a:lnTo>
                    <a:pt x="1761" y="1037"/>
                  </a:lnTo>
                  <a:lnTo>
                    <a:pt x="1701" y="1004"/>
                  </a:lnTo>
                  <a:lnTo>
                    <a:pt x="1641" y="965"/>
                  </a:lnTo>
                  <a:lnTo>
                    <a:pt x="1581" y="932"/>
                  </a:lnTo>
                  <a:lnTo>
                    <a:pt x="1521" y="898"/>
                  </a:lnTo>
                  <a:lnTo>
                    <a:pt x="1464" y="862"/>
                  </a:lnTo>
                  <a:lnTo>
                    <a:pt x="1401" y="828"/>
                  </a:lnTo>
                  <a:lnTo>
                    <a:pt x="1346" y="790"/>
                  </a:lnTo>
                  <a:lnTo>
                    <a:pt x="1284" y="756"/>
                  </a:lnTo>
                  <a:lnTo>
                    <a:pt x="1226" y="720"/>
                  </a:lnTo>
                  <a:lnTo>
                    <a:pt x="1168" y="689"/>
                  </a:lnTo>
                  <a:lnTo>
                    <a:pt x="1111" y="656"/>
                  </a:lnTo>
                  <a:lnTo>
                    <a:pt x="1051" y="620"/>
                  </a:lnTo>
                  <a:lnTo>
                    <a:pt x="993" y="586"/>
                  </a:lnTo>
                  <a:lnTo>
                    <a:pt x="938" y="550"/>
                  </a:lnTo>
                  <a:lnTo>
                    <a:pt x="880" y="519"/>
                  </a:lnTo>
                  <a:lnTo>
                    <a:pt x="823" y="485"/>
                  </a:lnTo>
                  <a:lnTo>
                    <a:pt x="765" y="454"/>
                  </a:lnTo>
                  <a:lnTo>
                    <a:pt x="710" y="418"/>
                  </a:lnTo>
                  <a:lnTo>
                    <a:pt x="652" y="387"/>
                  </a:lnTo>
                  <a:lnTo>
                    <a:pt x="600" y="353"/>
                  </a:lnTo>
                  <a:lnTo>
                    <a:pt x="544" y="322"/>
                  </a:lnTo>
                  <a:lnTo>
                    <a:pt x="489" y="288"/>
                  </a:lnTo>
                  <a:lnTo>
                    <a:pt x="432" y="255"/>
                  </a:lnTo>
                  <a:lnTo>
                    <a:pt x="376" y="223"/>
                  </a:lnTo>
                  <a:lnTo>
                    <a:pt x="321" y="190"/>
                  </a:lnTo>
                  <a:lnTo>
                    <a:pt x="266" y="159"/>
                  </a:lnTo>
                  <a:lnTo>
                    <a:pt x="216" y="127"/>
                  </a:lnTo>
                  <a:lnTo>
                    <a:pt x="160" y="96"/>
                  </a:lnTo>
                  <a:lnTo>
                    <a:pt x="105" y="65"/>
                  </a:lnTo>
                  <a:lnTo>
                    <a:pt x="55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3" name="Freeform 473"/>
            <p:cNvSpPr>
              <a:spLocks noChangeAspect="1"/>
            </p:cNvSpPr>
            <p:nvPr/>
          </p:nvSpPr>
          <p:spPr bwMode="auto">
            <a:xfrm>
              <a:off x="5114" y="2005"/>
              <a:ext cx="1085" cy="678"/>
            </a:xfrm>
            <a:custGeom>
              <a:avLst/>
              <a:gdLst/>
              <a:ahLst/>
              <a:cxnLst>
                <a:cxn ang="0">
                  <a:pos x="2543" y="1592"/>
                </a:cxn>
                <a:cxn ang="0">
                  <a:pos x="2467" y="1548"/>
                </a:cxn>
                <a:cxn ang="0">
                  <a:pos x="2392" y="1505"/>
                </a:cxn>
                <a:cxn ang="0">
                  <a:pos x="2318" y="1462"/>
                </a:cxn>
                <a:cxn ang="0">
                  <a:pos x="2246" y="1419"/>
                </a:cxn>
                <a:cxn ang="0">
                  <a:pos x="2172" y="1376"/>
                </a:cxn>
                <a:cxn ang="0">
                  <a:pos x="2100" y="1332"/>
                </a:cxn>
                <a:cxn ang="0">
                  <a:pos x="2023" y="1289"/>
                </a:cxn>
                <a:cxn ang="0">
                  <a:pos x="1951" y="1246"/>
                </a:cxn>
                <a:cxn ang="0">
                  <a:pos x="1879" y="1205"/>
                </a:cxn>
                <a:cxn ang="0">
                  <a:pos x="1807" y="1162"/>
                </a:cxn>
                <a:cxn ang="0">
                  <a:pos x="1740" y="1119"/>
                </a:cxn>
                <a:cxn ang="0">
                  <a:pos x="1668" y="1078"/>
                </a:cxn>
                <a:cxn ang="0">
                  <a:pos x="1598" y="1030"/>
                </a:cxn>
                <a:cxn ang="0">
                  <a:pos x="1528" y="948"/>
                </a:cxn>
                <a:cxn ang="0">
                  <a:pos x="1466" y="850"/>
                </a:cxn>
                <a:cxn ang="0">
                  <a:pos x="1396" y="790"/>
                </a:cxn>
                <a:cxn ang="0">
                  <a:pos x="1327" y="747"/>
                </a:cxn>
                <a:cxn ang="0">
                  <a:pos x="1257" y="704"/>
                </a:cxn>
                <a:cxn ang="0">
                  <a:pos x="1192" y="653"/>
                </a:cxn>
                <a:cxn ang="0">
                  <a:pos x="1125" y="593"/>
                </a:cxn>
                <a:cxn ang="0">
                  <a:pos x="1056" y="545"/>
                </a:cxn>
                <a:cxn ang="0">
                  <a:pos x="986" y="509"/>
                </a:cxn>
                <a:cxn ang="0">
                  <a:pos x="921" y="468"/>
                </a:cxn>
                <a:cxn ang="0">
                  <a:pos x="854" y="418"/>
                </a:cxn>
                <a:cxn ang="0">
                  <a:pos x="789" y="375"/>
                </a:cxn>
                <a:cxn ang="0">
                  <a:pos x="722" y="334"/>
                </a:cxn>
                <a:cxn ang="0">
                  <a:pos x="655" y="298"/>
                </a:cxn>
                <a:cxn ang="0">
                  <a:pos x="590" y="257"/>
                </a:cxn>
                <a:cxn ang="0">
                  <a:pos x="523" y="209"/>
                </a:cxn>
                <a:cxn ang="0">
                  <a:pos x="460" y="156"/>
                </a:cxn>
                <a:cxn ang="0">
                  <a:pos x="393" y="106"/>
                </a:cxn>
                <a:cxn ang="0">
                  <a:pos x="331" y="65"/>
                </a:cxn>
                <a:cxn ang="0">
                  <a:pos x="264" y="34"/>
                </a:cxn>
                <a:cxn ang="0">
                  <a:pos x="201" y="10"/>
                </a:cxn>
                <a:cxn ang="0">
                  <a:pos x="134" y="0"/>
                </a:cxn>
                <a:cxn ang="0">
                  <a:pos x="67" y="0"/>
                </a:cxn>
                <a:cxn ang="0">
                  <a:pos x="0" y="41"/>
                </a:cxn>
              </a:cxnLst>
              <a:rect l="0" t="0" r="r" b="b"/>
              <a:pathLst>
                <a:path w="2543" h="1592">
                  <a:moveTo>
                    <a:pt x="2543" y="1592"/>
                  </a:moveTo>
                  <a:lnTo>
                    <a:pt x="2467" y="1548"/>
                  </a:lnTo>
                  <a:lnTo>
                    <a:pt x="2392" y="1505"/>
                  </a:lnTo>
                  <a:lnTo>
                    <a:pt x="2318" y="1462"/>
                  </a:lnTo>
                  <a:lnTo>
                    <a:pt x="2246" y="1419"/>
                  </a:lnTo>
                  <a:lnTo>
                    <a:pt x="2172" y="1376"/>
                  </a:lnTo>
                  <a:lnTo>
                    <a:pt x="2100" y="1332"/>
                  </a:lnTo>
                  <a:lnTo>
                    <a:pt x="2023" y="1289"/>
                  </a:lnTo>
                  <a:lnTo>
                    <a:pt x="1951" y="1246"/>
                  </a:lnTo>
                  <a:lnTo>
                    <a:pt x="1879" y="1205"/>
                  </a:lnTo>
                  <a:lnTo>
                    <a:pt x="1807" y="1162"/>
                  </a:lnTo>
                  <a:lnTo>
                    <a:pt x="1740" y="1119"/>
                  </a:lnTo>
                  <a:lnTo>
                    <a:pt x="1668" y="1078"/>
                  </a:lnTo>
                  <a:lnTo>
                    <a:pt x="1598" y="1030"/>
                  </a:lnTo>
                  <a:lnTo>
                    <a:pt x="1528" y="948"/>
                  </a:lnTo>
                  <a:lnTo>
                    <a:pt x="1466" y="850"/>
                  </a:lnTo>
                  <a:lnTo>
                    <a:pt x="1396" y="790"/>
                  </a:lnTo>
                  <a:lnTo>
                    <a:pt x="1327" y="747"/>
                  </a:lnTo>
                  <a:lnTo>
                    <a:pt x="1257" y="704"/>
                  </a:lnTo>
                  <a:lnTo>
                    <a:pt x="1192" y="653"/>
                  </a:lnTo>
                  <a:lnTo>
                    <a:pt x="1125" y="593"/>
                  </a:lnTo>
                  <a:lnTo>
                    <a:pt x="1056" y="545"/>
                  </a:lnTo>
                  <a:lnTo>
                    <a:pt x="986" y="509"/>
                  </a:lnTo>
                  <a:lnTo>
                    <a:pt x="921" y="468"/>
                  </a:lnTo>
                  <a:lnTo>
                    <a:pt x="854" y="418"/>
                  </a:lnTo>
                  <a:lnTo>
                    <a:pt x="789" y="375"/>
                  </a:lnTo>
                  <a:lnTo>
                    <a:pt x="722" y="334"/>
                  </a:lnTo>
                  <a:lnTo>
                    <a:pt x="655" y="298"/>
                  </a:lnTo>
                  <a:lnTo>
                    <a:pt x="590" y="257"/>
                  </a:lnTo>
                  <a:lnTo>
                    <a:pt x="523" y="209"/>
                  </a:lnTo>
                  <a:lnTo>
                    <a:pt x="460" y="156"/>
                  </a:lnTo>
                  <a:lnTo>
                    <a:pt x="393" y="106"/>
                  </a:lnTo>
                  <a:lnTo>
                    <a:pt x="331" y="65"/>
                  </a:lnTo>
                  <a:lnTo>
                    <a:pt x="264" y="34"/>
                  </a:lnTo>
                  <a:lnTo>
                    <a:pt x="201" y="10"/>
                  </a:lnTo>
                  <a:lnTo>
                    <a:pt x="134" y="0"/>
                  </a:lnTo>
                  <a:lnTo>
                    <a:pt x="67" y="0"/>
                  </a:lnTo>
                  <a:lnTo>
                    <a:pt x="0" y="4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4" name="Freeform 474"/>
            <p:cNvSpPr>
              <a:spLocks noChangeAspect="1"/>
            </p:cNvSpPr>
            <p:nvPr/>
          </p:nvSpPr>
          <p:spPr bwMode="auto">
            <a:xfrm>
              <a:off x="4152" y="1481"/>
              <a:ext cx="934" cy="548"/>
            </a:xfrm>
            <a:custGeom>
              <a:avLst/>
              <a:gdLst/>
              <a:ahLst/>
              <a:cxnLst>
                <a:cxn ang="0">
                  <a:pos x="2194" y="1287"/>
                </a:cxn>
                <a:cxn ang="0">
                  <a:pos x="2131" y="1253"/>
                </a:cxn>
                <a:cxn ang="0">
                  <a:pos x="2071" y="1217"/>
                </a:cxn>
                <a:cxn ang="0">
                  <a:pos x="2006" y="1181"/>
                </a:cxn>
                <a:cxn ang="0">
                  <a:pos x="1946" y="1143"/>
                </a:cxn>
                <a:cxn ang="0">
                  <a:pos x="1884" y="1109"/>
                </a:cxn>
                <a:cxn ang="0">
                  <a:pos x="1824" y="1071"/>
                </a:cxn>
                <a:cxn ang="0">
                  <a:pos x="1762" y="1037"/>
                </a:cxn>
                <a:cxn ang="0">
                  <a:pos x="1702" y="1001"/>
                </a:cxn>
                <a:cxn ang="0">
                  <a:pos x="1642" y="965"/>
                </a:cxn>
                <a:cxn ang="0">
                  <a:pos x="1582" y="929"/>
                </a:cxn>
                <a:cxn ang="0">
                  <a:pos x="1519" y="895"/>
                </a:cxn>
                <a:cxn ang="0">
                  <a:pos x="1459" y="862"/>
                </a:cxn>
                <a:cxn ang="0">
                  <a:pos x="1402" y="826"/>
                </a:cxn>
                <a:cxn ang="0">
                  <a:pos x="1342" y="792"/>
                </a:cxn>
                <a:cxn ang="0">
                  <a:pos x="1284" y="756"/>
                </a:cxn>
                <a:cxn ang="0">
                  <a:pos x="1226" y="723"/>
                </a:cxn>
                <a:cxn ang="0">
                  <a:pos x="1166" y="689"/>
                </a:cxn>
                <a:cxn ang="0">
                  <a:pos x="1109" y="653"/>
                </a:cxn>
                <a:cxn ang="0">
                  <a:pos x="1051" y="619"/>
                </a:cxn>
                <a:cxn ang="0">
                  <a:pos x="994" y="583"/>
                </a:cxn>
                <a:cxn ang="0">
                  <a:pos x="936" y="552"/>
                </a:cxn>
                <a:cxn ang="0">
                  <a:pos x="878" y="519"/>
                </a:cxn>
                <a:cxn ang="0">
                  <a:pos x="823" y="483"/>
                </a:cxn>
                <a:cxn ang="0">
                  <a:pos x="766" y="451"/>
                </a:cxn>
                <a:cxn ang="0">
                  <a:pos x="710" y="418"/>
                </a:cxn>
                <a:cxn ang="0">
                  <a:pos x="653" y="384"/>
                </a:cxn>
                <a:cxn ang="0">
                  <a:pos x="598" y="353"/>
                </a:cxn>
                <a:cxn ang="0">
                  <a:pos x="540" y="319"/>
                </a:cxn>
                <a:cxn ang="0">
                  <a:pos x="487" y="288"/>
                </a:cxn>
                <a:cxn ang="0">
                  <a:pos x="432" y="257"/>
                </a:cxn>
                <a:cxn ang="0">
                  <a:pos x="377" y="221"/>
                </a:cxn>
                <a:cxn ang="0">
                  <a:pos x="322" y="190"/>
                </a:cxn>
                <a:cxn ang="0">
                  <a:pos x="266" y="158"/>
                </a:cxn>
                <a:cxn ang="0">
                  <a:pos x="211" y="125"/>
                </a:cxn>
                <a:cxn ang="0">
                  <a:pos x="158" y="94"/>
                </a:cxn>
                <a:cxn ang="0">
                  <a:pos x="106" y="62"/>
                </a:cxn>
                <a:cxn ang="0">
                  <a:pos x="50" y="31"/>
                </a:cxn>
                <a:cxn ang="0">
                  <a:pos x="0" y="0"/>
                </a:cxn>
              </a:cxnLst>
              <a:rect l="0" t="0" r="r" b="b"/>
              <a:pathLst>
                <a:path w="2194" h="1287">
                  <a:moveTo>
                    <a:pt x="2194" y="1287"/>
                  </a:moveTo>
                  <a:lnTo>
                    <a:pt x="2131" y="1253"/>
                  </a:lnTo>
                  <a:lnTo>
                    <a:pt x="2071" y="1217"/>
                  </a:lnTo>
                  <a:lnTo>
                    <a:pt x="2006" y="1181"/>
                  </a:lnTo>
                  <a:lnTo>
                    <a:pt x="1946" y="1143"/>
                  </a:lnTo>
                  <a:lnTo>
                    <a:pt x="1884" y="1109"/>
                  </a:lnTo>
                  <a:lnTo>
                    <a:pt x="1824" y="1071"/>
                  </a:lnTo>
                  <a:lnTo>
                    <a:pt x="1762" y="1037"/>
                  </a:lnTo>
                  <a:lnTo>
                    <a:pt x="1702" y="1001"/>
                  </a:lnTo>
                  <a:lnTo>
                    <a:pt x="1642" y="965"/>
                  </a:lnTo>
                  <a:lnTo>
                    <a:pt x="1582" y="929"/>
                  </a:lnTo>
                  <a:lnTo>
                    <a:pt x="1519" y="895"/>
                  </a:lnTo>
                  <a:lnTo>
                    <a:pt x="1459" y="862"/>
                  </a:lnTo>
                  <a:lnTo>
                    <a:pt x="1402" y="826"/>
                  </a:lnTo>
                  <a:lnTo>
                    <a:pt x="1342" y="792"/>
                  </a:lnTo>
                  <a:lnTo>
                    <a:pt x="1284" y="756"/>
                  </a:lnTo>
                  <a:lnTo>
                    <a:pt x="1226" y="723"/>
                  </a:lnTo>
                  <a:lnTo>
                    <a:pt x="1166" y="689"/>
                  </a:lnTo>
                  <a:lnTo>
                    <a:pt x="1109" y="653"/>
                  </a:lnTo>
                  <a:lnTo>
                    <a:pt x="1051" y="619"/>
                  </a:lnTo>
                  <a:lnTo>
                    <a:pt x="994" y="583"/>
                  </a:lnTo>
                  <a:lnTo>
                    <a:pt x="936" y="552"/>
                  </a:lnTo>
                  <a:lnTo>
                    <a:pt x="878" y="519"/>
                  </a:lnTo>
                  <a:lnTo>
                    <a:pt x="823" y="483"/>
                  </a:lnTo>
                  <a:lnTo>
                    <a:pt x="766" y="451"/>
                  </a:lnTo>
                  <a:lnTo>
                    <a:pt x="710" y="418"/>
                  </a:lnTo>
                  <a:lnTo>
                    <a:pt x="653" y="384"/>
                  </a:lnTo>
                  <a:lnTo>
                    <a:pt x="598" y="353"/>
                  </a:lnTo>
                  <a:lnTo>
                    <a:pt x="540" y="319"/>
                  </a:lnTo>
                  <a:lnTo>
                    <a:pt x="487" y="288"/>
                  </a:lnTo>
                  <a:lnTo>
                    <a:pt x="432" y="257"/>
                  </a:lnTo>
                  <a:lnTo>
                    <a:pt x="377" y="221"/>
                  </a:lnTo>
                  <a:lnTo>
                    <a:pt x="322" y="190"/>
                  </a:lnTo>
                  <a:lnTo>
                    <a:pt x="266" y="158"/>
                  </a:lnTo>
                  <a:lnTo>
                    <a:pt x="211" y="125"/>
                  </a:lnTo>
                  <a:lnTo>
                    <a:pt x="158" y="94"/>
                  </a:lnTo>
                  <a:lnTo>
                    <a:pt x="106" y="62"/>
                  </a:lnTo>
                  <a:lnTo>
                    <a:pt x="50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5" name="Freeform 475"/>
            <p:cNvSpPr>
              <a:spLocks noChangeAspect="1"/>
            </p:cNvSpPr>
            <p:nvPr/>
          </p:nvSpPr>
          <p:spPr bwMode="auto">
            <a:xfrm>
              <a:off x="5125" y="2003"/>
              <a:ext cx="1085" cy="676"/>
            </a:xfrm>
            <a:custGeom>
              <a:avLst/>
              <a:gdLst/>
              <a:ahLst/>
              <a:cxnLst>
                <a:cxn ang="0">
                  <a:pos x="2544" y="1586"/>
                </a:cxn>
                <a:cxn ang="0">
                  <a:pos x="2467" y="1540"/>
                </a:cxn>
                <a:cxn ang="0">
                  <a:pos x="2393" y="1497"/>
                </a:cxn>
                <a:cxn ang="0">
                  <a:pos x="2318" y="1454"/>
                </a:cxn>
                <a:cxn ang="0">
                  <a:pos x="2246" y="1411"/>
                </a:cxn>
                <a:cxn ang="0">
                  <a:pos x="2172" y="1368"/>
                </a:cxn>
                <a:cxn ang="0">
                  <a:pos x="2100" y="1324"/>
                </a:cxn>
                <a:cxn ang="0">
                  <a:pos x="2023" y="1281"/>
                </a:cxn>
                <a:cxn ang="0">
                  <a:pos x="1951" y="1240"/>
                </a:cxn>
                <a:cxn ang="0">
                  <a:pos x="1879" y="1197"/>
                </a:cxn>
                <a:cxn ang="0">
                  <a:pos x="1807" y="1154"/>
                </a:cxn>
                <a:cxn ang="0">
                  <a:pos x="1740" y="1113"/>
                </a:cxn>
                <a:cxn ang="0">
                  <a:pos x="1668" y="1070"/>
                </a:cxn>
                <a:cxn ang="0">
                  <a:pos x="1596" y="1029"/>
                </a:cxn>
                <a:cxn ang="0">
                  <a:pos x="1529" y="962"/>
                </a:cxn>
                <a:cxn ang="0">
                  <a:pos x="1464" y="859"/>
                </a:cxn>
                <a:cxn ang="0">
                  <a:pos x="1397" y="787"/>
                </a:cxn>
                <a:cxn ang="0">
                  <a:pos x="1327" y="746"/>
                </a:cxn>
                <a:cxn ang="0">
                  <a:pos x="1258" y="703"/>
                </a:cxn>
                <a:cxn ang="0">
                  <a:pos x="1193" y="650"/>
                </a:cxn>
                <a:cxn ang="0">
                  <a:pos x="1126" y="588"/>
                </a:cxn>
                <a:cxn ang="0">
                  <a:pos x="1056" y="537"/>
                </a:cxn>
                <a:cxn ang="0">
                  <a:pos x="986" y="504"/>
                </a:cxn>
                <a:cxn ang="0">
                  <a:pos x="922" y="463"/>
                </a:cxn>
                <a:cxn ang="0">
                  <a:pos x="854" y="415"/>
                </a:cxn>
                <a:cxn ang="0">
                  <a:pos x="787" y="369"/>
                </a:cxn>
                <a:cxn ang="0">
                  <a:pos x="722" y="331"/>
                </a:cxn>
                <a:cxn ang="0">
                  <a:pos x="655" y="290"/>
                </a:cxn>
                <a:cxn ang="0">
                  <a:pos x="590" y="249"/>
                </a:cxn>
                <a:cxn ang="0">
                  <a:pos x="523" y="204"/>
                </a:cxn>
                <a:cxn ang="0">
                  <a:pos x="461" y="153"/>
                </a:cxn>
                <a:cxn ang="0">
                  <a:pos x="394" y="100"/>
                </a:cxn>
                <a:cxn ang="0">
                  <a:pos x="331" y="60"/>
                </a:cxn>
                <a:cxn ang="0">
                  <a:pos x="264" y="28"/>
                </a:cxn>
                <a:cxn ang="0">
                  <a:pos x="202" y="2"/>
                </a:cxn>
                <a:cxn ang="0">
                  <a:pos x="134" y="0"/>
                </a:cxn>
                <a:cxn ang="0">
                  <a:pos x="65" y="9"/>
                </a:cxn>
                <a:cxn ang="0">
                  <a:pos x="0" y="43"/>
                </a:cxn>
              </a:cxnLst>
              <a:rect l="0" t="0" r="r" b="b"/>
              <a:pathLst>
                <a:path w="2544" h="1586">
                  <a:moveTo>
                    <a:pt x="2544" y="1586"/>
                  </a:moveTo>
                  <a:lnTo>
                    <a:pt x="2467" y="1540"/>
                  </a:lnTo>
                  <a:lnTo>
                    <a:pt x="2393" y="1497"/>
                  </a:lnTo>
                  <a:lnTo>
                    <a:pt x="2318" y="1454"/>
                  </a:lnTo>
                  <a:lnTo>
                    <a:pt x="2246" y="1411"/>
                  </a:lnTo>
                  <a:lnTo>
                    <a:pt x="2172" y="1368"/>
                  </a:lnTo>
                  <a:lnTo>
                    <a:pt x="2100" y="1324"/>
                  </a:lnTo>
                  <a:lnTo>
                    <a:pt x="2023" y="1281"/>
                  </a:lnTo>
                  <a:lnTo>
                    <a:pt x="1951" y="1240"/>
                  </a:lnTo>
                  <a:lnTo>
                    <a:pt x="1879" y="1197"/>
                  </a:lnTo>
                  <a:lnTo>
                    <a:pt x="1807" y="1154"/>
                  </a:lnTo>
                  <a:lnTo>
                    <a:pt x="1740" y="1113"/>
                  </a:lnTo>
                  <a:lnTo>
                    <a:pt x="1668" y="1070"/>
                  </a:lnTo>
                  <a:lnTo>
                    <a:pt x="1596" y="1029"/>
                  </a:lnTo>
                  <a:lnTo>
                    <a:pt x="1529" y="962"/>
                  </a:lnTo>
                  <a:lnTo>
                    <a:pt x="1464" y="859"/>
                  </a:lnTo>
                  <a:lnTo>
                    <a:pt x="1397" y="787"/>
                  </a:lnTo>
                  <a:lnTo>
                    <a:pt x="1327" y="746"/>
                  </a:lnTo>
                  <a:lnTo>
                    <a:pt x="1258" y="703"/>
                  </a:lnTo>
                  <a:lnTo>
                    <a:pt x="1193" y="650"/>
                  </a:lnTo>
                  <a:lnTo>
                    <a:pt x="1126" y="588"/>
                  </a:lnTo>
                  <a:lnTo>
                    <a:pt x="1056" y="537"/>
                  </a:lnTo>
                  <a:lnTo>
                    <a:pt x="986" y="504"/>
                  </a:lnTo>
                  <a:lnTo>
                    <a:pt x="922" y="463"/>
                  </a:lnTo>
                  <a:lnTo>
                    <a:pt x="854" y="415"/>
                  </a:lnTo>
                  <a:lnTo>
                    <a:pt x="787" y="369"/>
                  </a:lnTo>
                  <a:lnTo>
                    <a:pt x="722" y="331"/>
                  </a:lnTo>
                  <a:lnTo>
                    <a:pt x="655" y="290"/>
                  </a:lnTo>
                  <a:lnTo>
                    <a:pt x="590" y="249"/>
                  </a:lnTo>
                  <a:lnTo>
                    <a:pt x="523" y="204"/>
                  </a:lnTo>
                  <a:lnTo>
                    <a:pt x="461" y="153"/>
                  </a:lnTo>
                  <a:lnTo>
                    <a:pt x="394" y="100"/>
                  </a:lnTo>
                  <a:lnTo>
                    <a:pt x="331" y="60"/>
                  </a:lnTo>
                  <a:lnTo>
                    <a:pt x="264" y="28"/>
                  </a:lnTo>
                  <a:lnTo>
                    <a:pt x="202" y="2"/>
                  </a:lnTo>
                  <a:lnTo>
                    <a:pt x="134" y="0"/>
                  </a:lnTo>
                  <a:lnTo>
                    <a:pt x="65" y="9"/>
                  </a:lnTo>
                  <a:lnTo>
                    <a:pt x="0" y="4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6" name="Freeform 476"/>
            <p:cNvSpPr>
              <a:spLocks noChangeAspect="1"/>
            </p:cNvSpPr>
            <p:nvPr/>
          </p:nvSpPr>
          <p:spPr bwMode="auto">
            <a:xfrm>
              <a:off x="4160" y="1478"/>
              <a:ext cx="937" cy="549"/>
            </a:xfrm>
            <a:custGeom>
              <a:avLst/>
              <a:gdLst/>
              <a:ahLst/>
              <a:cxnLst>
                <a:cxn ang="0">
                  <a:pos x="2198" y="1289"/>
                </a:cxn>
                <a:cxn ang="0">
                  <a:pos x="2136" y="1250"/>
                </a:cxn>
                <a:cxn ang="0">
                  <a:pos x="2071" y="1217"/>
                </a:cxn>
                <a:cxn ang="0">
                  <a:pos x="2011" y="1178"/>
                </a:cxn>
                <a:cxn ang="0">
                  <a:pos x="1946" y="1140"/>
                </a:cxn>
                <a:cxn ang="0">
                  <a:pos x="1886" y="1106"/>
                </a:cxn>
                <a:cxn ang="0">
                  <a:pos x="1826" y="1068"/>
                </a:cxn>
                <a:cxn ang="0">
                  <a:pos x="1766" y="1034"/>
                </a:cxn>
                <a:cxn ang="0">
                  <a:pos x="1706" y="1001"/>
                </a:cxn>
                <a:cxn ang="0">
                  <a:pos x="1646" y="962"/>
                </a:cxn>
                <a:cxn ang="0">
                  <a:pos x="1586" y="929"/>
                </a:cxn>
                <a:cxn ang="0">
                  <a:pos x="1524" y="893"/>
                </a:cxn>
                <a:cxn ang="0">
                  <a:pos x="1464" y="859"/>
                </a:cxn>
                <a:cxn ang="0">
                  <a:pos x="1406" y="823"/>
                </a:cxn>
                <a:cxn ang="0">
                  <a:pos x="1346" y="790"/>
                </a:cxn>
                <a:cxn ang="0">
                  <a:pos x="1288" y="756"/>
                </a:cxn>
                <a:cxn ang="0">
                  <a:pos x="1226" y="720"/>
                </a:cxn>
                <a:cxn ang="0">
                  <a:pos x="1171" y="686"/>
                </a:cxn>
                <a:cxn ang="0">
                  <a:pos x="1113" y="653"/>
                </a:cxn>
                <a:cxn ang="0">
                  <a:pos x="1056" y="617"/>
                </a:cxn>
                <a:cxn ang="0">
                  <a:pos x="998" y="583"/>
                </a:cxn>
                <a:cxn ang="0">
                  <a:pos x="938" y="552"/>
                </a:cxn>
                <a:cxn ang="0">
                  <a:pos x="883" y="516"/>
                </a:cxn>
                <a:cxn ang="0">
                  <a:pos x="825" y="485"/>
                </a:cxn>
                <a:cxn ang="0">
                  <a:pos x="770" y="451"/>
                </a:cxn>
                <a:cxn ang="0">
                  <a:pos x="712" y="417"/>
                </a:cxn>
                <a:cxn ang="0">
                  <a:pos x="657" y="384"/>
                </a:cxn>
                <a:cxn ang="0">
                  <a:pos x="600" y="353"/>
                </a:cxn>
                <a:cxn ang="0">
                  <a:pos x="544" y="317"/>
                </a:cxn>
                <a:cxn ang="0">
                  <a:pos x="489" y="285"/>
                </a:cxn>
                <a:cxn ang="0">
                  <a:pos x="434" y="254"/>
                </a:cxn>
                <a:cxn ang="0">
                  <a:pos x="379" y="223"/>
                </a:cxn>
                <a:cxn ang="0">
                  <a:pos x="324" y="192"/>
                </a:cxn>
                <a:cxn ang="0">
                  <a:pos x="271" y="158"/>
                </a:cxn>
                <a:cxn ang="0">
                  <a:pos x="216" y="125"/>
                </a:cxn>
                <a:cxn ang="0">
                  <a:pos x="163" y="93"/>
                </a:cxn>
                <a:cxn ang="0">
                  <a:pos x="108" y="60"/>
                </a:cxn>
                <a:cxn ang="0">
                  <a:pos x="55" y="31"/>
                </a:cxn>
                <a:cxn ang="0">
                  <a:pos x="0" y="0"/>
                </a:cxn>
              </a:cxnLst>
              <a:rect l="0" t="0" r="r" b="b"/>
              <a:pathLst>
                <a:path w="2198" h="1289">
                  <a:moveTo>
                    <a:pt x="2198" y="1289"/>
                  </a:moveTo>
                  <a:lnTo>
                    <a:pt x="2136" y="1250"/>
                  </a:lnTo>
                  <a:lnTo>
                    <a:pt x="2071" y="1217"/>
                  </a:lnTo>
                  <a:lnTo>
                    <a:pt x="2011" y="1178"/>
                  </a:lnTo>
                  <a:lnTo>
                    <a:pt x="1946" y="1140"/>
                  </a:lnTo>
                  <a:lnTo>
                    <a:pt x="1886" y="1106"/>
                  </a:lnTo>
                  <a:lnTo>
                    <a:pt x="1826" y="1068"/>
                  </a:lnTo>
                  <a:lnTo>
                    <a:pt x="1766" y="1034"/>
                  </a:lnTo>
                  <a:lnTo>
                    <a:pt x="1706" y="1001"/>
                  </a:lnTo>
                  <a:lnTo>
                    <a:pt x="1646" y="962"/>
                  </a:lnTo>
                  <a:lnTo>
                    <a:pt x="1586" y="929"/>
                  </a:lnTo>
                  <a:lnTo>
                    <a:pt x="1524" y="893"/>
                  </a:lnTo>
                  <a:lnTo>
                    <a:pt x="1464" y="859"/>
                  </a:lnTo>
                  <a:lnTo>
                    <a:pt x="1406" y="823"/>
                  </a:lnTo>
                  <a:lnTo>
                    <a:pt x="1346" y="790"/>
                  </a:lnTo>
                  <a:lnTo>
                    <a:pt x="1288" y="756"/>
                  </a:lnTo>
                  <a:lnTo>
                    <a:pt x="1226" y="720"/>
                  </a:lnTo>
                  <a:lnTo>
                    <a:pt x="1171" y="686"/>
                  </a:lnTo>
                  <a:lnTo>
                    <a:pt x="1113" y="653"/>
                  </a:lnTo>
                  <a:lnTo>
                    <a:pt x="1056" y="617"/>
                  </a:lnTo>
                  <a:lnTo>
                    <a:pt x="998" y="583"/>
                  </a:lnTo>
                  <a:lnTo>
                    <a:pt x="938" y="552"/>
                  </a:lnTo>
                  <a:lnTo>
                    <a:pt x="883" y="516"/>
                  </a:lnTo>
                  <a:lnTo>
                    <a:pt x="825" y="485"/>
                  </a:lnTo>
                  <a:lnTo>
                    <a:pt x="770" y="451"/>
                  </a:lnTo>
                  <a:lnTo>
                    <a:pt x="712" y="417"/>
                  </a:lnTo>
                  <a:lnTo>
                    <a:pt x="657" y="384"/>
                  </a:lnTo>
                  <a:lnTo>
                    <a:pt x="600" y="353"/>
                  </a:lnTo>
                  <a:lnTo>
                    <a:pt x="544" y="317"/>
                  </a:lnTo>
                  <a:lnTo>
                    <a:pt x="489" y="285"/>
                  </a:lnTo>
                  <a:lnTo>
                    <a:pt x="434" y="254"/>
                  </a:lnTo>
                  <a:lnTo>
                    <a:pt x="379" y="223"/>
                  </a:lnTo>
                  <a:lnTo>
                    <a:pt x="324" y="192"/>
                  </a:lnTo>
                  <a:lnTo>
                    <a:pt x="271" y="158"/>
                  </a:lnTo>
                  <a:lnTo>
                    <a:pt x="216" y="125"/>
                  </a:lnTo>
                  <a:lnTo>
                    <a:pt x="163" y="93"/>
                  </a:lnTo>
                  <a:lnTo>
                    <a:pt x="108" y="60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7" name="Freeform 477"/>
            <p:cNvSpPr>
              <a:spLocks noChangeAspect="1"/>
            </p:cNvSpPr>
            <p:nvPr/>
          </p:nvSpPr>
          <p:spPr bwMode="auto">
            <a:xfrm>
              <a:off x="5135" y="1998"/>
              <a:ext cx="1084" cy="676"/>
            </a:xfrm>
            <a:custGeom>
              <a:avLst/>
              <a:gdLst/>
              <a:ahLst/>
              <a:cxnLst>
                <a:cxn ang="0">
                  <a:pos x="2546" y="1586"/>
                </a:cxn>
                <a:cxn ang="0">
                  <a:pos x="2471" y="1543"/>
                </a:cxn>
                <a:cxn ang="0">
                  <a:pos x="2397" y="1500"/>
                </a:cxn>
                <a:cxn ang="0">
                  <a:pos x="2323" y="1454"/>
                </a:cxn>
                <a:cxn ang="0">
                  <a:pos x="2251" y="1411"/>
                </a:cxn>
                <a:cxn ang="0">
                  <a:pos x="2174" y="1370"/>
                </a:cxn>
                <a:cxn ang="0">
                  <a:pos x="2102" y="1327"/>
                </a:cxn>
                <a:cxn ang="0">
                  <a:pos x="2028" y="1284"/>
                </a:cxn>
                <a:cxn ang="0">
                  <a:pos x="1956" y="1240"/>
                </a:cxn>
                <a:cxn ang="0">
                  <a:pos x="1884" y="1197"/>
                </a:cxn>
                <a:cxn ang="0">
                  <a:pos x="1812" y="1159"/>
                </a:cxn>
                <a:cxn ang="0">
                  <a:pos x="1742" y="1113"/>
                </a:cxn>
                <a:cxn ang="0">
                  <a:pos x="1670" y="1075"/>
                </a:cxn>
                <a:cxn ang="0">
                  <a:pos x="1598" y="1032"/>
                </a:cxn>
                <a:cxn ang="0">
                  <a:pos x="1531" y="974"/>
                </a:cxn>
                <a:cxn ang="0">
                  <a:pos x="1466" y="880"/>
                </a:cxn>
                <a:cxn ang="0">
                  <a:pos x="1399" y="794"/>
                </a:cxn>
                <a:cxn ang="0">
                  <a:pos x="1332" y="746"/>
                </a:cxn>
                <a:cxn ang="0">
                  <a:pos x="1262" y="705"/>
                </a:cxn>
                <a:cxn ang="0">
                  <a:pos x="1195" y="657"/>
                </a:cxn>
                <a:cxn ang="0">
                  <a:pos x="1128" y="597"/>
                </a:cxn>
                <a:cxn ang="0">
                  <a:pos x="1060" y="537"/>
                </a:cxn>
                <a:cxn ang="0">
                  <a:pos x="991" y="501"/>
                </a:cxn>
                <a:cxn ang="0">
                  <a:pos x="926" y="463"/>
                </a:cxn>
                <a:cxn ang="0">
                  <a:pos x="859" y="415"/>
                </a:cxn>
                <a:cxn ang="0">
                  <a:pos x="792" y="372"/>
                </a:cxn>
                <a:cxn ang="0">
                  <a:pos x="722" y="331"/>
                </a:cxn>
                <a:cxn ang="0">
                  <a:pos x="657" y="295"/>
                </a:cxn>
                <a:cxn ang="0">
                  <a:pos x="595" y="249"/>
                </a:cxn>
                <a:cxn ang="0">
                  <a:pos x="528" y="201"/>
                </a:cxn>
                <a:cxn ang="0">
                  <a:pos x="463" y="153"/>
                </a:cxn>
                <a:cxn ang="0">
                  <a:pos x="398" y="103"/>
                </a:cxn>
                <a:cxn ang="0">
                  <a:pos x="333" y="60"/>
                </a:cxn>
                <a:cxn ang="0">
                  <a:pos x="268" y="26"/>
                </a:cxn>
                <a:cxn ang="0">
                  <a:pos x="206" y="0"/>
                </a:cxn>
                <a:cxn ang="0">
                  <a:pos x="136" y="26"/>
                </a:cxn>
                <a:cxn ang="0">
                  <a:pos x="67" y="55"/>
                </a:cxn>
                <a:cxn ang="0">
                  <a:pos x="0" y="62"/>
                </a:cxn>
              </a:cxnLst>
              <a:rect l="0" t="0" r="r" b="b"/>
              <a:pathLst>
                <a:path w="2546" h="1586">
                  <a:moveTo>
                    <a:pt x="2546" y="1586"/>
                  </a:moveTo>
                  <a:lnTo>
                    <a:pt x="2471" y="1543"/>
                  </a:lnTo>
                  <a:lnTo>
                    <a:pt x="2397" y="1500"/>
                  </a:lnTo>
                  <a:lnTo>
                    <a:pt x="2323" y="1454"/>
                  </a:lnTo>
                  <a:lnTo>
                    <a:pt x="2251" y="1411"/>
                  </a:lnTo>
                  <a:lnTo>
                    <a:pt x="2174" y="1370"/>
                  </a:lnTo>
                  <a:lnTo>
                    <a:pt x="2102" y="1327"/>
                  </a:lnTo>
                  <a:lnTo>
                    <a:pt x="2028" y="1284"/>
                  </a:lnTo>
                  <a:lnTo>
                    <a:pt x="1956" y="1240"/>
                  </a:lnTo>
                  <a:lnTo>
                    <a:pt x="1884" y="1197"/>
                  </a:lnTo>
                  <a:lnTo>
                    <a:pt x="1812" y="1159"/>
                  </a:lnTo>
                  <a:lnTo>
                    <a:pt x="1742" y="1113"/>
                  </a:lnTo>
                  <a:lnTo>
                    <a:pt x="1670" y="1075"/>
                  </a:lnTo>
                  <a:lnTo>
                    <a:pt x="1598" y="1032"/>
                  </a:lnTo>
                  <a:lnTo>
                    <a:pt x="1531" y="974"/>
                  </a:lnTo>
                  <a:lnTo>
                    <a:pt x="1466" y="880"/>
                  </a:lnTo>
                  <a:lnTo>
                    <a:pt x="1399" y="794"/>
                  </a:lnTo>
                  <a:lnTo>
                    <a:pt x="1332" y="746"/>
                  </a:lnTo>
                  <a:lnTo>
                    <a:pt x="1262" y="705"/>
                  </a:lnTo>
                  <a:lnTo>
                    <a:pt x="1195" y="657"/>
                  </a:lnTo>
                  <a:lnTo>
                    <a:pt x="1128" y="597"/>
                  </a:lnTo>
                  <a:lnTo>
                    <a:pt x="1060" y="537"/>
                  </a:lnTo>
                  <a:lnTo>
                    <a:pt x="991" y="501"/>
                  </a:lnTo>
                  <a:lnTo>
                    <a:pt x="926" y="463"/>
                  </a:lnTo>
                  <a:lnTo>
                    <a:pt x="859" y="415"/>
                  </a:lnTo>
                  <a:lnTo>
                    <a:pt x="792" y="372"/>
                  </a:lnTo>
                  <a:lnTo>
                    <a:pt x="722" y="331"/>
                  </a:lnTo>
                  <a:lnTo>
                    <a:pt x="657" y="295"/>
                  </a:lnTo>
                  <a:lnTo>
                    <a:pt x="595" y="249"/>
                  </a:lnTo>
                  <a:lnTo>
                    <a:pt x="528" y="201"/>
                  </a:lnTo>
                  <a:lnTo>
                    <a:pt x="463" y="153"/>
                  </a:lnTo>
                  <a:lnTo>
                    <a:pt x="398" y="103"/>
                  </a:lnTo>
                  <a:lnTo>
                    <a:pt x="333" y="60"/>
                  </a:lnTo>
                  <a:lnTo>
                    <a:pt x="268" y="26"/>
                  </a:lnTo>
                  <a:lnTo>
                    <a:pt x="206" y="0"/>
                  </a:lnTo>
                  <a:lnTo>
                    <a:pt x="136" y="26"/>
                  </a:lnTo>
                  <a:lnTo>
                    <a:pt x="67" y="55"/>
                  </a:lnTo>
                  <a:lnTo>
                    <a:pt x="0" y="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8" name="Freeform 478"/>
            <p:cNvSpPr>
              <a:spLocks noChangeAspect="1"/>
            </p:cNvSpPr>
            <p:nvPr/>
          </p:nvSpPr>
          <p:spPr bwMode="auto">
            <a:xfrm>
              <a:off x="4171" y="1475"/>
              <a:ext cx="937" cy="547"/>
            </a:xfrm>
            <a:custGeom>
              <a:avLst/>
              <a:gdLst/>
              <a:ahLst/>
              <a:cxnLst>
                <a:cxn ang="0">
                  <a:pos x="2198" y="1286"/>
                </a:cxn>
                <a:cxn ang="0">
                  <a:pos x="2136" y="1250"/>
                </a:cxn>
                <a:cxn ang="0">
                  <a:pos x="2071" y="1214"/>
                </a:cxn>
                <a:cxn ang="0">
                  <a:pos x="2011" y="1178"/>
                </a:cxn>
                <a:cxn ang="0">
                  <a:pos x="1946" y="1140"/>
                </a:cxn>
                <a:cxn ang="0">
                  <a:pos x="1886" y="1106"/>
                </a:cxn>
                <a:cxn ang="0">
                  <a:pos x="1826" y="1068"/>
                </a:cxn>
                <a:cxn ang="0">
                  <a:pos x="1764" y="1034"/>
                </a:cxn>
                <a:cxn ang="0">
                  <a:pos x="1704" y="998"/>
                </a:cxn>
                <a:cxn ang="0">
                  <a:pos x="1642" y="962"/>
                </a:cxn>
                <a:cxn ang="0">
                  <a:pos x="1582" y="926"/>
                </a:cxn>
                <a:cxn ang="0">
                  <a:pos x="1524" y="893"/>
                </a:cxn>
                <a:cxn ang="0">
                  <a:pos x="1464" y="857"/>
                </a:cxn>
                <a:cxn ang="0">
                  <a:pos x="1404" y="823"/>
                </a:cxn>
                <a:cxn ang="0">
                  <a:pos x="1344" y="787"/>
                </a:cxn>
                <a:cxn ang="0">
                  <a:pos x="1284" y="753"/>
                </a:cxn>
                <a:cxn ang="0">
                  <a:pos x="1226" y="720"/>
                </a:cxn>
                <a:cxn ang="0">
                  <a:pos x="1171" y="684"/>
                </a:cxn>
                <a:cxn ang="0">
                  <a:pos x="1111" y="650"/>
                </a:cxn>
                <a:cxn ang="0">
                  <a:pos x="1051" y="614"/>
                </a:cxn>
                <a:cxn ang="0">
                  <a:pos x="994" y="583"/>
                </a:cxn>
                <a:cxn ang="0">
                  <a:pos x="938" y="549"/>
                </a:cxn>
                <a:cxn ang="0">
                  <a:pos x="883" y="516"/>
                </a:cxn>
                <a:cxn ang="0">
                  <a:pos x="823" y="482"/>
                </a:cxn>
                <a:cxn ang="0">
                  <a:pos x="766" y="448"/>
                </a:cxn>
                <a:cxn ang="0">
                  <a:pos x="713" y="417"/>
                </a:cxn>
                <a:cxn ang="0">
                  <a:pos x="655" y="381"/>
                </a:cxn>
                <a:cxn ang="0">
                  <a:pos x="600" y="350"/>
                </a:cxn>
                <a:cxn ang="0">
                  <a:pos x="545" y="319"/>
                </a:cxn>
                <a:cxn ang="0">
                  <a:pos x="487" y="283"/>
                </a:cxn>
                <a:cxn ang="0">
                  <a:pos x="432" y="252"/>
                </a:cxn>
                <a:cxn ang="0">
                  <a:pos x="379" y="220"/>
                </a:cxn>
                <a:cxn ang="0">
                  <a:pos x="324" y="189"/>
                </a:cxn>
                <a:cxn ang="0">
                  <a:pos x="269" y="158"/>
                </a:cxn>
                <a:cxn ang="0">
                  <a:pos x="214" y="127"/>
                </a:cxn>
                <a:cxn ang="0">
                  <a:pos x="163" y="93"/>
                </a:cxn>
                <a:cxn ang="0">
                  <a:pos x="108" y="62"/>
                </a:cxn>
                <a:cxn ang="0">
                  <a:pos x="53" y="31"/>
                </a:cxn>
                <a:cxn ang="0">
                  <a:pos x="0" y="0"/>
                </a:cxn>
              </a:cxnLst>
              <a:rect l="0" t="0" r="r" b="b"/>
              <a:pathLst>
                <a:path w="2198" h="1286">
                  <a:moveTo>
                    <a:pt x="2198" y="1286"/>
                  </a:moveTo>
                  <a:lnTo>
                    <a:pt x="2136" y="1250"/>
                  </a:lnTo>
                  <a:lnTo>
                    <a:pt x="2071" y="1214"/>
                  </a:lnTo>
                  <a:lnTo>
                    <a:pt x="2011" y="1178"/>
                  </a:lnTo>
                  <a:lnTo>
                    <a:pt x="1946" y="1140"/>
                  </a:lnTo>
                  <a:lnTo>
                    <a:pt x="1886" y="1106"/>
                  </a:lnTo>
                  <a:lnTo>
                    <a:pt x="1826" y="1068"/>
                  </a:lnTo>
                  <a:lnTo>
                    <a:pt x="1764" y="1034"/>
                  </a:lnTo>
                  <a:lnTo>
                    <a:pt x="1704" y="998"/>
                  </a:lnTo>
                  <a:lnTo>
                    <a:pt x="1642" y="962"/>
                  </a:lnTo>
                  <a:lnTo>
                    <a:pt x="1582" y="926"/>
                  </a:lnTo>
                  <a:lnTo>
                    <a:pt x="1524" y="893"/>
                  </a:lnTo>
                  <a:lnTo>
                    <a:pt x="1464" y="857"/>
                  </a:lnTo>
                  <a:lnTo>
                    <a:pt x="1404" y="823"/>
                  </a:lnTo>
                  <a:lnTo>
                    <a:pt x="1344" y="787"/>
                  </a:lnTo>
                  <a:lnTo>
                    <a:pt x="1284" y="753"/>
                  </a:lnTo>
                  <a:lnTo>
                    <a:pt x="1226" y="720"/>
                  </a:lnTo>
                  <a:lnTo>
                    <a:pt x="1171" y="684"/>
                  </a:lnTo>
                  <a:lnTo>
                    <a:pt x="1111" y="650"/>
                  </a:lnTo>
                  <a:lnTo>
                    <a:pt x="1051" y="614"/>
                  </a:lnTo>
                  <a:lnTo>
                    <a:pt x="994" y="583"/>
                  </a:lnTo>
                  <a:lnTo>
                    <a:pt x="938" y="549"/>
                  </a:lnTo>
                  <a:lnTo>
                    <a:pt x="883" y="516"/>
                  </a:lnTo>
                  <a:lnTo>
                    <a:pt x="823" y="482"/>
                  </a:lnTo>
                  <a:lnTo>
                    <a:pt x="766" y="448"/>
                  </a:lnTo>
                  <a:lnTo>
                    <a:pt x="713" y="417"/>
                  </a:lnTo>
                  <a:lnTo>
                    <a:pt x="655" y="381"/>
                  </a:lnTo>
                  <a:lnTo>
                    <a:pt x="600" y="350"/>
                  </a:lnTo>
                  <a:lnTo>
                    <a:pt x="545" y="319"/>
                  </a:lnTo>
                  <a:lnTo>
                    <a:pt x="487" y="283"/>
                  </a:lnTo>
                  <a:lnTo>
                    <a:pt x="432" y="252"/>
                  </a:lnTo>
                  <a:lnTo>
                    <a:pt x="379" y="220"/>
                  </a:lnTo>
                  <a:lnTo>
                    <a:pt x="324" y="189"/>
                  </a:lnTo>
                  <a:lnTo>
                    <a:pt x="269" y="158"/>
                  </a:lnTo>
                  <a:lnTo>
                    <a:pt x="214" y="127"/>
                  </a:lnTo>
                  <a:lnTo>
                    <a:pt x="163" y="93"/>
                  </a:lnTo>
                  <a:lnTo>
                    <a:pt x="108" y="62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199" name="Freeform 479"/>
            <p:cNvSpPr>
              <a:spLocks noChangeAspect="1"/>
            </p:cNvSpPr>
            <p:nvPr/>
          </p:nvSpPr>
          <p:spPr bwMode="auto">
            <a:xfrm>
              <a:off x="5201" y="1992"/>
              <a:ext cx="1029" cy="677"/>
            </a:xfrm>
            <a:custGeom>
              <a:avLst/>
              <a:gdLst/>
              <a:ahLst/>
              <a:cxnLst>
                <a:cxn ang="0">
                  <a:pos x="2414" y="1589"/>
                </a:cxn>
                <a:cxn ang="0">
                  <a:pos x="2340" y="1548"/>
                </a:cxn>
                <a:cxn ang="0">
                  <a:pos x="2265" y="1505"/>
                </a:cxn>
                <a:cxn ang="0">
                  <a:pos x="2189" y="1462"/>
                </a:cxn>
                <a:cxn ang="0">
                  <a:pos x="2117" y="1416"/>
                </a:cxn>
                <a:cxn ang="0">
                  <a:pos x="2042" y="1373"/>
                </a:cxn>
                <a:cxn ang="0">
                  <a:pos x="1970" y="1332"/>
                </a:cxn>
                <a:cxn ang="0">
                  <a:pos x="1896" y="1289"/>
                </a:cxn>
                <a:cxn ang="0">
                  <a:pos x="1824" y="1248"/>
                </a:cxn>
                <a:cxn ang="0">
                  <a:pos x="1752" y="1205"/>
                </a:cxn>
                <a:cxn ang="0">
                  <a:pos x="1680" y="1162"/>
                </a:cxn>
                <a:cxn ang="0">
                  <a:pos x="1610" y="1121"/>
                </a:cxn>
                <a:cxn ang="0">
                  <a:pos x="1538" y="1078"/>
                </a:cxn>
                <a:cxn ang="0">
                  <a:pos x="1466" y="1037"/>
                </a:cxn>
                <a:cxn ang="0">
                  <a:pos x="1397" y="989"/>
                </a:cxn>
                <a:cxn ang="0">
                  <a:pos x="1332" y="905"/>
                </a:cxn>
                <a:cxn ang="0">
                  <a:pos x="1267" y="809"/>
                </a:cxn>
                <a:cxn ang="0">
                  <a:pos x="1200" y="751"/>
                </a:cxn>
                <a:cxn ang="0">
                  <a:pos x="1130" y="713"/>
                </a:cxn>
                <a:cxn ang="0">
                  <a:pos x="1061" y="670"/>
                </a:cxn>
                <a:cxn ang="0">
                  <a:pos x="994" y="612"/>
                </a:cxn>
                <a:cxn ang="0">
                  <a:pos x="929" y="545"/>
                </a:cxn>
                <a:cxn ang="0">
                  <a:pos x="862" y="502"/>
                </a:cxn>
                <a:cxn ang="0">
                  <a:pos x="792" y="463"/>
                </a:cxn>
                <a:cxn ang="0">
                  <a:pos x="727" y="415"/>
                </a:cxn>
                <a:cxn ang="0">
                  <a:pos x="660" y="377"/>
                </a:cxn>
                <a:cxn ang="0">
                  <a:pos x="590" y="336"/>
                </a:cxn>
                <a:cxn ang="0">
                  <a:pos x="526" y="300"/>
                </a:cxn>
                <a:cxn ang="0">
                  <a:pos x="461" y="255"/>
                </a:cxn>
                <a:cxn ang="0">
                  <a:pos x="396" y="204"/>
                </a:cxn>
                <a:cxn ang="0">
                  <a:pos x="329" y="159"/>
                </a:cxn>
                <a:cxn ang="0">
                  <a:pos x="266" y="113"/>
                </a:cxn>
                <a:cxn ang="0">
                  <a:pos x="202" y="65"/>
                </a:cxn>
                <a:cxn ang="0">
                  <a:pos x="137" y="27"/>
                </a:cxn>
                <a:cxn ang="0">
                  <a:pos x="72" y="0"/>
                </a:cxn>
                <a:cxn ang="0">
                  <a:pos x="0" y="55"/>
                </a:cxn>
              </a:cxnLst>
              <a:rect l="0" t="0" r="r" b="b"/>
              <a:pathLst>
                <a:path w="2414" h="1589">
                  <a:moveTo>
                    <a:pt x="2414" y="1589"/>
                  </a:moveTo>
                  <a:lnTo>
                    <a:pt x="2340" y="1548"/>
                  </a:lnTo>
                  <a:lnTo>
                    <a:pt x="2265" y="1505"/>
                  </a:lnTo>
                  <a:lnTo>
                    <a:pt x="2189" y="1462"/>
                  </a:lnTo>
                  <a:lnTo>
                    <a:pt x="2117" y="1416"/>
                  </a:lnTo>
                  <a:lnTo>
                    <a:pt x="2042" y="1373"/>
                  </a:lnTo>
                  <a:lnTo>
                    <a:pt x="1970" y="1332"/>
                  </a:lnTo>
                  <a:lnTo>
                    <a:pt x="1896" y="1289"/>
                  </a:lnTo>
                  <a:lnTo>
                    <a:pt x="1824" y="1248"/>
                  </a:lnTo>
                  <a:lnTo>
                    <a:pt x="1752" y="1205"/>
                  </a:lnTo>
                  <a:lnTo>
                    <a:pt x="1680" y="1162"/>
                  </a:lnTo>
                  <a:lnTo>
                    <a:pt x="1610" y="1121"/>
                  </a:lnTo>
                  <a:lnTo>
                    <a:pt x="1538" y="1078"/>
                  </a:lnTo>
                  <a:lnTo>
                    <a:pt x="1466" y="1037"/>
                  </a:lnTo>
                  <a:lnTo>
                    <a:pt x="1397" y="989"/>
                  </a:lnTo>
                  <a:lnTo>
                    <a:pt x="1332" y="905"/>
                  </a:lnTo>
                  <a:lnTo>
                    <a:pt x="1267" y="809"/>
                  </a:lnTo>
                  <a:lnTo>
                    <a:pt x="1200" y="751"/>
                  </a:lnTo>
                  <a:lnTo>
                    <a:pt x="1130" y="713"/>
                  </a:lnTo>
                  <a:lnTo>
                    <a:pt x="1061" y="670"/>
                  </a:lnTo>
                  <a:lnTo>
                    <a:pt x="994" y="612"/>
                  </a:lnTo>
                  <a:lnTo>
                    <a:pt x="929" y="545"/>
                  </a:lnTo>
                  <a:lnTo>
                    <a:pt x="862" y="502"/>
                  </a:lnTo>
                  <a:lnTo>
                    <a:pt x="792" y="463"/>
                  </a:lnTo>
                  <a:lnTo>
                    <a:pt x="727" y="415"/>
                  </a:lnTo>
                  <a:lnTo>
                    <a:pt x="660" y="377"/>
                  </a:lnTo>
                  <a:lnTo>
                    <a:pt x="590" y="336"/>
                  </a:lnTo>
                  <a:lnTo>
                    <a:pt x="526" y="300"/>
                  </a:lnTo>
                  <a:lnTo>
                    <a:pt x="461" y="255"/>
                  </a:lnTo>
                  <a:lnTo>
                    <a:pt x="396" y="204"/>
                  </a:lnTo>
                  <a:lnTo>
                    <a:pt x="329" y="159"/>
                  </a:lnTo>
                  <a:lnTo>
                    <a:pt x="266" y="113"/>
                  </a:lnTo>
                  <a:lnTo>
                    <a:pt x="202" y="65"/>
                  </a:lnTo>
                  <a:lnTo>
                    <a:pt x="137" y="27"/>
                  </a:lnTo>
                  <a:lnTo>
                    <a:pt x="72" y="0"/>
                  </a:lnTo>
                  <a:lnTo>
                    <a:pt x="0" y="5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0" name="Freeform 480"/>
            <p:cNvSpPr>
              <a:spLocks noChangeAspect="1"/>
            </p:cNvSpPr>
            <p:nvPr/>
          </p:nvSpPr>
          <p:spPr bwMode="auto">
            <a:xfrm>
              <a:off x="4182" y="1470"/>
              <a:ext cx="935" cy="549"/>
            </a:xfrm>
            <a:custGeom>
              <a:avLst/>
              <a:gdLst/>
              <a:ahLst/>
              <a:cxnLst>
                <a:cxn ang="0">
                  <a:pos x="2196" y="1289"/>
                </a:cxn>
                <a:cxn ang="0">
                  <a:pos x="2136" y="1251"/>
                </a:cxn>
                <a:cxn ang="0">
                  <a:pos x="2074" y="1217"/>
                </a:cxn>
                <a:cxn ang="0">
                  <a:pos x="2011" y="1179"/>
                </a:cxn>
                <a:cxn ang="0">
                  <a:pos x="1949" y="1140"/>
                </a:cxn>
                <a:cxn ang="0">
                  <a:pos x="1889" y="1107"/>
                </a:cxn>
                <a:cxn ang="0">
                  <a:pos x="1824" y="1068"/>
                </a:cxn>
                <a:cxn ang="0">
                  <a:pos x="1764" y="1035"/>
                </a:cxn>
                <a:cxn ang="0">
                  <a:pos x="1704" y="1001"/>
                </a:cxn>
                <a:cxn ang="0">
                  <a:pos x="1644" y="963"/>
                </a:cxn>
                <a:cxn ang="0">
                  <a:pos x="1584" y="929"/>
                </a:cxn>
                <a:cxn ang="0">
                  <a:pos x="1524" y="893"/>
                </a:cxn>
                <a:cxn ang="0">
                  <a:pos x="1464" y="859"/>
                </a:cxn>
                <a:cxn ang="0">
                  <a:pos x="1404" y="823"/>
                </a:cxn>
                <a:cxn ang="0">
                  <a:pos x="1344" y="790"/>
                </a:cxn>
                <a:cxn ang="0">
                  <a:pos x="1286" y="756"/>
                </a:cxn>
                <a:cxn ang="0">
                  <a:pos x="1229" y="720"/>
                </a:cxn>
                <a:cxn ang="0">
                  <a:pos x="1169" y="687"/>
                </a:cxn>
                <a:cxn ang="0">
                  <a:pos x="1111" y="651"/>
                </a:cxn>
                <a:cxn ang="0">
                  <a:pos x="1054" y="619"/>
                </a:cxn>
                <a:cxn ang="0">
                  <a:pos x="996" y="586"/>
                </a:cxn>
                <a:cxn ang="0">
                  <a:pos x="938" y="550"/>
                </a:cxn>
                <a:cxn ang="0">
                  <a:pos x="881" y="519"/>
                </a:cxn>
                <a:cxn ang="0">
                  <a:pos x="826" y="485"/>
                </a:cxn>
                <a:cxn ang="0">
                  <a:pos x="768" y="449"/>
                </a:cxn>
                <a:cxn ang="0">
                  <a:pos x="710" y="418"/>
                </a:cxn>
                <a:cxn ang="0">
                  <a:pos x="655" y="386"/>
                </a:cxn>
                <a:cxn ang="0">
                  <a:pos x="598" y="353"/>
                </a:cxn>
                <a:cxn ang="0">
                  <a:pos x="545" y="319"/>
                </a:cxn>
                <a:cxn ang="0">
                  <a:pos x="490" y="288"/>
                </a:cxn>
                <a:cxn ang="0">
                  <a:pos x="434" y="257"/>
                </a:cxn>
                <a:cxn ang="0">
                  <a:pos x="379" y="221"/>
                </a:cxn>
                <a:cxn ang="0">
                  <a:pos x="324" y="190"/>
                </a:cxn>
                <a:cxn ang="0">
                  <a:pos x="271" y="158"/>
                </a:cxn>
                <a:cxn ang="0">
                  <a:pos x="216" y="127"/>
                </a:cxn>
                <a:cxn ang="0">
                  <a:pos x="161" y="96"/>
                </a:cxn>
                <a:cxn ang="0">
                  <a:pos x="106" y="65"/>
                </a:cxn>
                <a:cxn ang="0">
                  <a:pos x="55" y="31"/>
                </a:cxn>
                <a:cxn ang="0">
                  <a:pos x="0" y="0"/>
                </a:cxn>
              </a:cxnLst>
              <a:rect l="0" t="0" r="r" b="b"/>
              <a:pathLst>
                <a:path w="2196" h="1289">
                  <a:moveTo>
                    <a:pt x="2196" y="1289"/>
                  </a:moveTo>
                  <a:lnTo>
                    <a:pt x="2136" y="1251"/>
                  </a:lnTo>
                  <a:lnTo>
                    <a:pt x="2074" y="1217"/>
                  </a:lnTo>
                  <a:lnTo>
                    <a:pt x="2011" y="1179"/>
                  </a:lnTo>
                  <a:lnTo>
                    <a:pt x="1949" y="1140"/>
                  </a:lnTo>
                  <a:lnTo>
                    <a:pt x="1889" y="1107"/>
                  </a:lnTo>
                  <a:lnTo>
                    <a:pt x="1824" y="1068"/>
                  </a:lnTo>
                  <a:lnTo>
                    <a:pt x="1764" y="1035"/>
                  </a:lnTo>
                  <a:lnTo>
                    <a:pt x="1704" y="1001"/>
                  </a:lnTo>
                  <a:lnTo>
                    <a:pt x="1644" y="963"/>
                  </a:lnTo>
                  <a:lnTo>
                    <a:pt x="1584" y="929"/>
                  </a:lnTo>
                  <a:lnTo>
                    <a:pt x="1524" y="893"/>
                  </a:lnTo>
                  <a:lnTo>
                    <a:pt x="1464" y="859"/>
                  </a:lnTo>
                  <a:lnTo>
                    <a:pt x="1404" y="823"/>
                  </a:lnTo>
                  <a:lnTo>
                    <a:pt x="1344" y="790"/>
                  </a:lnTo>
                  <a:lnTo>
                    <a:pt x="1286" y="756"/>
                  </a:lnTo>
                  <a:lnTo>
                    <a:pt x="1229" y="720"/>
                  </a:lnTo>
                  <a:lnTo>
                    <a:pt x="1169" y="687"/>
                  </a:lnTo>
                  <a:lnTo>
                    <a:pt x="1111" y="651"/>
                  </a:lnTo>
                  <a:lnTo>
                    <a:pt x="1054" y="619"/>
                  </a:lnTo>
                  <a:lnTo>
                    <a:pt x="996" y="586"/>
                  </a:lnTo>
                  <a:lnTo>
                    <a:pt x="938" y="550"/>
                  </a:lnTo>
                  <a:lnTo>
                    <a:pt x="881" y="519"/>
                  </a:lnTo>
                  <a:lnTo>
                    <a:pt x="826" y="485"/>
                  </a:lnTo>
                  <a:lnTo>
                    <a:pt x="768" y="449"/>
                  </a:lnTo>
                  <a:lnTo>
                    <a:pt x="710" y="418"/>
                  </a:lnTo>
                  <a:lnTo>
                    <a:pt x="655" y="386"/>
                  </a:lnTo>
                  <a:lnTo>
                    <a:pt x="598" y="353"/>
                  </a:lnTo>
                  <a:lnTo>
                    <a:pt x="545" y="319"/>
                  </a:lnTo>
                  <a:lnTo>
                    <a:pt x="490" y="288"/>
                  </a:lnTo>
                  <a:lnTo>
                    <a:pt x="434" y="257"/>
                  </a:lnTo>
                  <a:lnTo>
                    <a:pt x="379" y="221"/>
                  </a:lnTo>
                  <a:lnTo>
                    <a:pt x="324" y="190"/>
                  </a:lnTo>
                  <a:lnTo>
                    <a:pt x="271" y="158"/>
                  </a:lnTo>
                  <a:lnTo>
                    <a:pt x="216" y="127"/>
                  </a:lnTo>
                  <a:lnTo>
                    <a:pt x="161" y="96"/>
                  </a:lnTo>
                  <a:lnTo>
                    <a:pt x="106" y="65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1" name="Freeform 481"/>
            <p:cNvSpPr>
              <a:spLocks noChangeAspect="1"/>
            </p:cNvSpPr>
            <p:nvPr/>
          </p:nvSpPr>
          <p:spPr bwMode="auto">
            <a:xfrm>
              <a:off x="5212" y="1998"/>
              <a:ext cx="1029" cy="668"/>
            </a:xfrm>
            <a:custGeom>
              <a:avLst/>
              <a:gdLst/>
              <a:ahLst/>
              <a:cxnLst>
                <a:cxn ang="0">
                  <a:pos x="2417" y="1567"/>
                </a:cxn>
                <a:cxn ang="0">
                  <a:pos x="2340" y="1521"/>
                </a:cxn>
                <a:cxn ang="0">
                  <a:pos x="2268" y="1478"/>
                </a:cxn>
                <a:cxn ang="0">
                  <a:pos x="2191" y="1435"/>
                </a:cxn>
                <a:cxn ang="0">
                  <a:pos x="2119" y="1392"/>
                </a:cxn>
                <a:cxn ang="0">
                  <a:pos x="2045" y="1348"/>
                </a:cxn>
                <a:cxn ang="0">
                  <a:pos x="1973" y="1305"/>
                </a:cxn>
                <a:cxn ang="0">
                  <a:pos x="1898" y="1264"/>
                </a:cxn>
                <a:cxn ang="0">
                  <a:pos x="1826" y="1221"/>
                </a:cxn>
                <a:cxn ang="0">
                  <a:pos x="1754" y="1178"/>
                </a:cxn>
                <a:cxn ang="0">
                  <a:pos x="1682" y="1137"/>
                </a:cxn>
                <a:cxn ang="0">
                  <a:pos x="1613" y="1094"/>
                </a:cxn>
                <a:cxn ang="0">
                  <a:pos x="1541" y="1053"/>
                </a:cxn>
                <a:cxn ang="0">
                  <a:pos x="1469" y="1015"/>
                </a:cxn>
                <a:cxn ang="0">
                  <a:pos x="1399" y="969"/>
                </a:cxn>
                <a:cxn ang="0">
                  <a:pos x="1332" y="897"/>
                </a:cxn>
                <a:cxn ang="0">
                  <a:pos x="1267" y="799"/>
                </a:cxn>
                <a:cxn ang="0">
                  <a:pos x="1200" y="729"/>
                </a:cxn>
                <a:cxn ang="0">
                  <a:pos x="1133" y="688"/>
                </a:cxn>
                <a:cxn ang="0">
                  <a:pos x="1063" y="648"/>
                </a:cxn>
                <a:cxn ang="0">
                  <a:pos x="996" y="592"/>
                </a:cxn>
                <a:cxn ang="0">
                  <a:pos x="929" y="525"/>
                </a:cxn>
                <a:cxn ang="0">
                  <a:pos x="864" y="475"/>
                </a:cxn>
                <a:cxn ang="0">
                  <a:pos x="794" y="434"/>
                </a:cxn>
                <a:cxn ang="0">
                  <a:pos x="727" y="388"/>
                </a:cxn>
                <a:cxn ang="0">
                  <a:pos x="660" y="350"/>
                </a:cxn>
                <a:cxn ang="0">
                  <a:pos x="593" y="314"/>
                </a:cxn>
                <a:cxn ang="0">
                  <a:pos x="528" y="273"/>
                </a:cxn>
                <a:cxn ang="0">
                  <a:pos x="461" y="228"/>
                </a:cxn>
                <a:cxn ang="0">
                  <a:pos x="396" y="177"/>
                </a:cxn>
                <a:cxn ang="0">
                  <a:pos x="331" y="134"/>
                </a:cxn>
                <a:cxn ang="0">
                  <a:pos x="269" y="93"/>
                </a:cxn>
                <a:cxn ang="0">
                  <a:pos x="202" y="43"/>
                </a:cxn>
                <a:cxn ang="0">
                  <a:pos x="137" y="14"/>
                </a:cxn>
                <a:cxn ang="0">
                  <a:pos x="72" y="0"/>
                </a:cxn>
                <a:cxn ang="0">
                  <a:pos x="0" y="60"/>
                </a:cxn>
              </a:cxnLst>
              <a:rect l="0" t="0" r="r" b="b"/>
              <a:pathLst>
                <a:path w="2417" h="1567">
                  <a:moveTo>
                    <a:pt x="2417" y="1567"/>
                  </a:moveTo>
                  <a:lnTo>
                    <a:pt x="2340" y="1521"/>
                  </a:lnTo>
                  <a:lnTo>
                    <a:pt x="2268" y="1478"/>
                  </a:lnTo>
                  <a:lnTo>
                    <a:pt x="2191" y="1435"/>
                  </a:lnTo>
                  <a:lnTo>
                    <a:pt x="2119" y="1392"/>
                  </a:lnTo>
                  <a:lnTo>
                    <a:pt x="2045" y="1348"/>
                  </a:lnTo>
                  <a:lnTo>
                    <a:pt x="1973" y="1305"/>
                  </a:lnTo>
                  <a:lnTo>
                    <a:pt x="1898" y="1264"/>
                  </a:lnTo>
                  <a:lnTo>
                    <a:pt x="1826" y="1221"/>
                  </a:lnTo>
                  <a:lnTo>
                    <a:pt x="1754" y="1178"/>
                  </a:lnTo>
                  <a:lnTo>
                    <a:pt x="1682" y="1137"/>
                  </a:lnTo>
                  <a:lnTo>
                    <a:pt x="1613" y="1094"/>
                  </a:lnTo>
                  <a:lnTo>
                    <a:pt x="1541" y="1053"/>
                  </a:lnTo>
                  <a:lnTo>
                    <a:pt x="1469" y="1015"/>
                  </a:lnTo>
                  <a:lnTo>
                    <a:pt x="1399" y="969"/>
                  </a:lnTo>
                  <a:lnTo>
                    <a:pt x="1332" y="897"/>
                  </a:lnTo>
                  <a:lnTo>
                    <a:pt x="1267" y="799"/>
                  </a:lnTo>
                  <a:lnTo>
                    <a:pt x="1200" y="729"/>
                  </a:lnTo>
                  <a:lnTo>
                    <a:pt x="1133" y="688"/>
                  </a:lnTo>
                  <a:lnTo>
                    <a:pt x="1063" y="648"/>
                  </a:lnTo>
                  <a:lnTo>
                    <a:pt x="996" y="592"/>
                  </a:lnTo>
                  <a:lnTo>
                    <a:pt x="929" y="525"/>
                  </a:lnTo>
                  <a:lnTo>
                    <a:pt x="864" y="475"/>
                  </a:lnTo>
                  <a:lnTo>
                    <a:pt x="794" y="434"/>
                  </a:lnTo>
                  <a:lnTo>
                    <a:pt x="727" y="388"/>
                  </a:lnTo>
                  <a:lnTo>
                    <a:pt x="660" y="350"/>
                  </a:lnTo>
                  <a:lnTo>
                    <a:pt x="593" y="314"/>
                  </a:lnTo>
                  <a:lnTo>
                    <a:pt x="528" y="273"/>
                  </a:lnTo>
                  <a:lnTo>
                    <a:pt x="461" y="228"/>
                  </a:lnTo>
                  <a:lnTo>
                    <a:pt x="396" y="177"/>
                  </a:lnTo>
                  <a:lnTo>
                    <a:pt x="331" y="134"/>
                  </a:lnTo>
                  <a:lnTo>
                    <a:pt x="269" y="93"/>
                  </a:lnTo>
                  <a:lnTo>
                    <a:pt x="202" y="43"/>
                  </a:lnTo>
                  <a:lnTo>
                    <a:pt x="137" y="14"/>
                  </a:lnTo>
                  <a:lnTo>
                    <a:pt x="72" y="0"/>
                  </a:lnTo>
                  <a:lnTo>
                    <a:pt x="0" y="6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2" name="Freeform 482"/>
            <p:cNvSpPr>
              <a:spLocks noChangeAspect="1"/>
            </p:cNvSpPr>
            <p:nvPr/>
          </p:nvSpPr>
          <p:spPr bwMode="auto">
            <a:xfrm>
              <a:off x="4192" y="1468"/>
              <a:ext cx="936" cy="547"/>
            </a:xfrm>
            <a:custGeom>
              <a:avLst/>
              <a:gdLst/>
              <a:ahLst/>
              <a:cxnLst>
                <a:cxn ang="0">
                  <a:pos x="2198" y="1284"/>
                </a:cxn>
                <a:cxn ang="0">
                  <a:pos x="2136" y="1246"/>
                </a:cxn>
                <a:cxn ang="0">
                  <a:pos x="2076" y="1210"/>
                </a:cxn>
                <a:cxn ang="0">
                  <a:pos x="2011" y="1174"/>
                </a:cxn>
                <a:cxn ang="0">
                  <a:pos x="1951" y="1138"/>
                </a:cxn>
                <a:cxn ang="0">
                  <a:pos x="1889" y="1102"/>
                </a:cxn>
                <a:cxn ang="0">
                  <a:pos x="1826" y="1066"/>
                </a:cxn>
                <a:cxn ang="0">
                  <a:pos x="1766" y="1030"/>
                </a:cxn>
                <a:cxn ang="0">
                  <a:pos x="1706" y="996"/>
                </a:cxn>
                <a:cxn ang="0">
                  <a:pos x="1646" y="958"/>
                </a:cxn>
                <a:cxn ang="0">
                  <a:pos x="1584" y="924"/>
                </a:cxn>
                <a:cxn ang="0">
                  <a:pos x="1524" y="891"/>
                </a:cxn>
                <a:cxn ang="0">
                  <a:pos x="1464" y="855"/>
                </a:cxn>
                <a:cxn ang="0">
                  <a:pos x="1406" y="821"/>
                </a:cxn>
                <a:cxn ang="0">
                  <a:pos x="1346" y="785"/>
                </a:cxn>
                <a:cxn ang="0">
                  <a:pos x="1289" y="752"/>
                </a:cxn>
                <a:cxn ang="0">
                  <a:pos x="1229" y="718"/>
                </a:cxn>
                <a:cxn ang="0">
                  <a:pos x="1171" y="682"/>
                </a:cxn>
                <a:cxn ang="0">
                  <a:pos x="1114" y="648"/>
                </a:cxn>
                <a:cxn ang="0">
                  <a:pos x="1056" y="617"/>
                </a:cxn>
                <a:cxn ang="0">
                  <a:pos x="998" y="581"/>
                </a:cxn>
                <a:cxn ang="0">
                  <a:pos x="941" y="548"/>
                </a:cxn>
                <a:cxn ang="0">
                  <a:pos x="883" y="514"/>
                </a:cxn>
                <a:cxn ang="0">
                  <a:pos x="826" y="480"/>
                </a:cxn>
                <a:cxn ang="0">
                  <a:pos x="768" y="449"/>
                </a:cxn>
                <a:cxn ang="0">
                  <a:pos x="713" y="413"/>
                </a:cxn>
                <a:cxn ang="0">
                  <a:pos x="655" y="382"/>
                </a:cxn>
                <a:cxn ang="0">
                  <a:pos x="600" y="351"/>
                </a:cxn>
                <a:cxn ang="0">
                  <a:pos x="547" y="317"/>
                </a:cxn>
                <a:cxn ang="0">
                  <a:pos x="487" y="286"/>
                </a:cxn>
                <a:cxn ang="0">
                  <a:pos x="432" y="252"/>
                </a:cxn>
                <a:cxn ang="0">
                  <a:pos x="379" y="221"/>
                </a:cxn>
                <a:cxn ang="0">
                  <a:pos x="324" y="190"/>
                </a:cxn>
                <a:cxn ang="0">
                  <a:pos x="269" y="154"/>
                </a:cxn>
                <a:cxn ang="0">
                  <a:pos x="214" y="123"/>
                </a:cxn>
                <a:cxn ang="0">
                  <a:pos x="163" y="91"/>
                </a:cxn>
                <a:cxn ang="0">
                  <a:pos x="108" y="63"/>
                </a:cxn>
                <a:cxn ang="0">
                  <a:pos x="53" y="31"/>
                </a:cxn>
                <a:cxn ang="0">
                  <a:pos x="0" y="0"/>
                </a:cxn>
              </a:cxnLst>
              <a:rect l="0" t="0" r="r" b="b"/>
              <a:pathLst>
                <a:path w="2198" h="1284">
                  <a:moveTo>
                    <a:pt x="2198" y="1284"/>
                  </a:moveTo>
                  <a:lnTo>
                    <a:pt x="2136" y="1246"/>
                  </a:lnTo>
                  <a:lnTo>
                    <a:pt x="2076" y="1210"/>
                  </a:lnTo>
                  <a:lnTo>
                    <a:pt x="2011" y="1174"/>
                  </a:lnTo>
                  <a:lnTo>
                    <a:pt x="1951" y="1138"/>
                  </a:lnTo>
                  <a:lnTo>
                    <a:pt x="1889" y="1102"/>
                  </a:lnTo>
                  <a:lnTo>
                    <a:pt x="1826" y="1066"/>
                  </a:lnTo>
                  <a:lnTo>
                    <a:pt x="1766" y="1030"/>
                  </a:lnTo>
                  <a:lnTo>
                    <a:pt x="1706" y="996"/>
                  </a:lnTo>
                  <a:lnTo>
                    <a:pt x="1646" y="958"/>
                  </a:lnTo>
                  <a:lnTo>
                    <a:pt x="1584" y="924"/>
                  </a:lnTo>
                  <a:lnTo>
                    <a:pt x="1524" y="891"/>
                  </a:lnTo>
                  <a:lnTo>
                    <a:pt x="1464" y="855"/>
                  </a:lnTo>
                  <a:lnTo>
                    <a:pt x="1406" y="821"/>
                  </a:lnTo>
                  <a:lnTo>
                    <a:pt x="1346" y="785"/>
                  </a:lnTo>
                  <a:lnTo>
                    <a:pt x="1289" y="752"/>
                  </a:lnTo>
                  <a:lnTo>
                    <a:pt x="1229" y="718"/>
                  </a:lnTo>
                  <a:lnTo>
                    <a:pt x="1171" y="682"/>
                  </a:lnTo>
                  <a:lnTo>
                    <a:pt x="1114" y="648"/>
                  </a:lnTo>
                  <a:lnTo>
                    <a:pt x="1056" y="617"/>
                  </a:lnTo>
                  <a:lnTo>
                    <a:pt x="998" y="581"/>
                  </a:lnTo>
                  <a:lnTo>
                    <a:pt x="941" y="548"/>
                  </a:lnTo>
                  <a:lnTo>
                    <a:pt x="883" y="514"/>
                  </a:lnTo>
                  <a:lnTo>
                    <a:pt x="826" y="480"/>
                  </a:lnTo>
                  <a:lnTo>
                    <a:pt x="768" y="449"/>
                  </a:lnTo>
                  <a:lnTo>
                    <a:pt x="713" y="413"/>
                  </a:lnTo>
                  <a:lnTo>
                    <a:pt x="655" y="382"/>
                  </a:lnTo>
                  <a:lnTo>
                    <a:pt x="600" y="351"/>
                  </a:lnTo>
                  <a:lnTo>
                    <a:pt x="547" y="317"/>
                  </a:lnTo>
                  <a:lnTo>
                    <a:pt x="487" y="286"/>
                  </a:lnTo>
                  <a:lnTo>
                    <a:pt x="432" y="252"/>
                  </a:lnTo>
                  <a:lnTo>
                    <a:pt x="379" y="221"/>
                  </a:lnTo>
                  <a:lnTo>
                    <a:pt x="324" y="190"/>
                  </a:lnTo>
                  <a:lnTo>
                    <a:pt x="269" y="154"/>
                  </a:lnTo>
                  <a:lnTo>
                    <a:pt x="214" y="123"/>
                  </a:lnTo>
                  <a:lnTo>
                    <a:pt x="163" y="91"/>
                  </a:lnTo>
                  <a:lnTo>
                    <a:pt x="108" y="63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3" name="Freeform 483"/>
            <p:cNvSpPr>
              <a:spLocks noChangeAspect="1"/>
            </p:cNvSpPr>
            <p:nvPr/>
          </p:nvSpPr>
          <p:spPr bwMode="auto">
            <a:xfrm>
              <a:off x="5222" y="2015"/>
              <a:ext cx="1029" cy="646"/>
            </a:xfrm>
            <a:custGeom>
              <a:avLst/>
              <a:gdLst/>
              <a:ahLst/>
              <a:cxnLst>
                <a:cxn ang="0">
                  <a:pos x="2417" y="1515"/>
                </a:cxn>
                <a:cxn ang="0">
                  <a:pos x="2342" y="1472"/>
                </a:cxn>
                <a:cxn ang="0">
                  <a:pos x="2268" y="1428"/>
                </a:cxn>
                <a:cxn ang="0">
                  <a:pos x="2194" y="1385"/>
                </a:cxn>
                <a:cxn ang="0">
                  <a:pos x="2122" y="1342"/>
                </a:cxn>
                <a:cxn ang="0">
                  <a:pos x="2047" y="1299"/>
                </a:cxn>
                <a:cxn ang="0">
                  <a:pos x="1975" y="1256"/>
                </a:cxn>
                <a:cxn ang="0">
                  <a:pos x="1901" y="1212"/>
                </a:cxn>
                <a:cxn ang="0">
                  <a:pos x="1829" y="1169"/>
                </a:cxn>
                <a:cxn ang="0">
                  <a:pos x="1757" y="1128"/>
                </a:cxn>
                <a:cxn ang="0">
                  <a:pos x="1685" y="1085"/>
                </a:cxn>
                <a:cxn ang="0">
                  <a:pos x="1615" y="1047"/>
                </a:cxn>
                <a:cxn ang="0">
                  <a:pos x="1543" y="1001"/>
                </a:cxn>
                <a:cxn ang="0">
                  <a:pos x="1471" y="963"/>
                </a:cxn>
                <a:cxn ang="0">
                  <a:pos x="1402" y="922"/>
                </a:cxn>
                <a:cxn ang="0">
                  <a:pos x="1332" y="862"/>
                </a:cxn>
                <a:cxn ang="0">
                  <a:pos x="1265" y="773"/>
                </a:cxn>
                <a:cxn ang="0">
                  <a:pos x="1202" y="689"/>
                </a:cxn>
                <a:cxn ang="0">
                  <a:pos x="1133" y="636"/>
                </a:cxn>
                <a:cxn ang="0">
                  <a:pos x="1066" y="596"/>
                </a:cxn>
                <a:cxn ang="0">
                  <a:pos x="998" y="545"/>
                </a:cxn>
                <a:cxn ang="0">
                  <a:pos x="931" y="480"/>
                </a:cxn>
                <a:cxn ang="0">
                  <a:pos x="864" y="425"/>
                </a:cxn>
                <a:cxn ang="0">
                  <a:pos x="797" y="377"/>
                </a:cxn>
                <a:cxn ang="0">
                  <a:pos x="730" y="336"/>
                </a:cxn>
                <a:cxn ang="0">
                  <a:pos x="660" y="303"/>
                </a:cxn>
                <a:cxn ang="0">
                  <a:pos x="595" y="264"/>
                </a:cxn>
                <a:cxn ang="0">
                  <a:pos x="528" y="226"/>
                </a:cxn>
                <a:cxn ang="0">
                  <a:pos x="463" y="176"/>
                </a:cxn>
                <a:cxn ang="0">
                  <a:pos x="398" y="130"/>
                </a:cxn>
                <a:cxn ang="0">
                  <a:pos x="334" y="92"/>
                </a:cxn>
                <a:cxn ang="0">
                  <a:pos x="266" y="46"/>
                </a:cxn>
                <a:cxn ang="0">
                  <a:pos x="204" y="0"/>
                </a:cxn>
                <a:cxn ang="0">
                  <a:pos x="134" y="10"/>
                </a:cxn>
                <a:cxn ang="0">
                  <a:pos x="67" y="27"/>
                </a:cxn>
                <a:cxn ang="0">
                  <a:pos x="0" y="46"/>
                </a:cxn>
              </a:cxnLst>
              <a:rect l="0" t="0" r="r" b="b"/>
              <a:pathLst>
                <a:path w="2417" h="1515">
                  <a:moveTo>
                    <a:pt x="2417" y="1515"/>
                  </a:moveTo>
                  <a:lnTo>
                    <a:pt x="2342" y="1472"/>
                  </a:lnTo>
                  <a:lnTo>
                    <a:pt x="2268" y="1428"/>
                  </a:lnTo>
                  <a:lnTo>
                    <a:pt x="2194" y="1385"/>
                  </a:lnTo>
                  <a:lnTo>
                    <a:pt x="2122" y="1342"/>
                  </a:lnTo>
                  <a:lnTo>
                    <a:pt x="2047" y="1299"/>
                  </a:lnTo>
                  <a:lnTo>
                    <a:pt x="1975" y="1256"/>
                  </a:lnTo>
                  <a:lnTo>
                    <a:pt x="1901" y="1212"/>
                  </a:lnTo>
                  <a:lnTo>
                    <a:pt x="1829" y="1169"/>
                  </a:lnTo>
                  <a:lnTo>
                    <a:pt x="1757" y="1128"/>
                  </a:lnTo>
                  <a:lnTo>
                    <a:pt x="1685" y="1085"/>
                  </a:lnTo>
                  <a:lnTo>
                    <a:pt x="1615" y="1047"/>
                  </a:lnTo>
                  <a:lnTo>
                    <a:pt x="1543" y="1001"/>
                  </a:lnTo>
                  <a:lnTo>
                    <a:pt x="1471" y="963"/>
                  </a:lnTo>
                  <a:lnTo>
                    <a:pt x="1402" y="922"/>
                  </a:lnTo>
                  <a:lnTo>
                    <a:pt x="1332" y="862"/>
                  </a:lnTo>
                  <a:lnTo>
                    <a:pt x="1265" y="773"/>
                  </a:lnTo>
                  <a:lnTo>
                    <a:pt x="1202" y="689"/>
                  </a:lnTo>
                  <a:lnTo>
                    <a:pt x="1133" y="636"/>
                  </a:lnTo>
                  <a:lnTo>
                    <a:pt x="1066" y="596"/>
                  </a:lnTo>
                  <a:lnTo>
                    <a:pt x="998" y="545"/>
                  </a:lnTo>
                  <a:lnTo>
                    <a:pt x="931" y="480"/>
                  </a:lnTo>
                  <a:lnTo>
                    <a:pt x="864" y="425"/>
                  </a:lnTo>
                  <a:lnTo>
                    <a:pt x="797" y="377"/>
                  </a:lnTo>
                  <a:lnTo>
                    <a:pt x="730" y="336"/>
                  </a:lnTo>
                  <a:lnTo>
                    <a:pt x="660" y="303"/>
                  </a:lnTo>
                  <a:lnTo>
                    <a:pt x="595" y="264"/>
                  </a:lnTo>
                  <a:lnTo>
                    <a:pt x="528" y="226"/>
                  </a:lnTo>
                  <a:lnTo>
                    <a:pt x="463" y="176"/>
                  </a:lnTo>
                  <a:lnTo>
                    <a:pt x="398" y="130"/>
                  </a:lnTo>
                  <a:lnTo>
                    <a:pt x="334" y="92"/>
                  </a:lnTo>
                  <a:lnTo>
                    <a:pt x="266" y="46"/>
                  </a:lnTo>
                  <a:lnTo>
                    <a:pt x="204" y="0"/>
                  </a:lnTo>
                  <a:lnTo>
                    <a:pt x="134" y="10"/>
                  </a:lnTo>
                  <a:lnTo>
                    <a:pt x="67" y="27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4" name="Freeform 484"/>
            <p:cNvSpPr>
              <a:spLocks noChangeAspect="1"/>
            </p:cNvSpPr>
            <p:nvPr/>
          </p:nvSpPr>
          <p:spPr bwMode="auto">
            <a:xfrm>
              <a:off x="4202" y="1464"/>
              <a:ext cx="937" cy="547"/>
            </a:xfrm>
            <a:custGeom>
              <a:avLst/>
              <a:gdLst/>
              <a:ahLst/>
              <a:cxnLst>
                <a:cxn ang="0">
                  <a:pos x="2201" y="1284"/>
                </a:cxn>
                <a:cxn ang="0">
                  <a:pos x="2136" y="1248"/>
                </a:cxn>
                <a:cxn ang="0">
                  <a:pos x="2076" y="1209"/>
                </a:cxn>
                <a:cxn ang="0">
                  <a:pos x="2014" y="1176"/>
                </a:cxn>
                <a:cxn ang="0">
                  <a:pos x="1951" y="1137"/>
                </a:cxn>
                <a:cxn ang="0">
                  <a:pos x="1891" y="1104"/>
                </a:cxn>
                <a:cxn ang="0">
                  <a:pos x="1829" y="1065"/>
                </a:cxn>
                <a:cxn ang="0">
                  <a:pos x="1769" y="1032"/>
                </a:cxn>
                <a:cxn ang="0">
                  <a:pos x="1704" y="996"/>
                </a:cxn>
                <a:cxn ang="0">
                  <a:pos x="1644" y="960"/>
                </a:cxn>
                <a:cxn ang="0">
                  <a:pos x="1586" y="924"/>
                </a:cxn>
                <a:cxn ang="0">
                  <a:pos x="1526" y="890"/>
                </a:cxn>
                <a:cxn ang="0">
                  <a:pos x="1466" y="854"/>
                </a:cxn>
                <a:cxn ang="0">
                  <a:pos x="1406" y="821"/>
                </a:cxn>
                <a:cxn ang="0">
                  <a:pos x="1349" y="787"/>
                </a:cxn>
                <a:cxn ang="0">
                  <a:pos x="1289" y="751"/>
                </a:cxn>
                <a:cxn ang="0">
                  <a:pos x="1231" y="717"/>
                </a:cxn>
                <a:cxn ang="0">
                  <a:pos x="1174" y="684"/>
                </a:cxn>
                <a:cxn ang="0">
                  <a:pos x="1111" y="650"/>
                </a:cxn>
                <a:cxn ang="0">
                  <a:pos x="1054" y="617"/>
                </a:cxn>
                <a:cxn ang="0">
                  <a:pos x="996" y="583"/>
                </a:cxn>
                <a:cxn ang="0">
                  <a:pos x="938" y="549"/>
                </a:cxn>
                <a:cxn ang="0">
                  <a:pos x="886" y="516"/>
                </a:cxn>
                <a:cxn ang="0">
                  <a:pos x="828" y="482"/>
                </a:cxn>
                <a:cxn ang="0">
                  <a:pos x="768" y="448"/>
                </a:cxn>
                <a:cxn ang="0">
                  <a:pos x="713" y="417"/>
                </a:cxn>
                <a:cxn ang="0">
                  <a:pos x="658" y="384"/>
                </a:cxn>
                <a:cxn ang="0">
                  <a:pos x="602" y="350"/>
                </a:cxn>
                <a:cxn ang="0">
                  <a:pos x="545" y="319"/>
                </a:cxn>
                <a:cxn ang="0">
                  <a:pos x="490" y="285"/>
                </a:cxn>
                <a:cxn ang="0">
                  <a:pos x="434" y="254"/>
                </a:cxn>
                <a:cxn ang="0">
                  <a:pos x="382" y="223"/>
                </a:cxn>
                <a:cxn ang="0">
                  <a:pos x="326" y="189"/>
                </a:cxn>
                <a:cxn ang="0">
                  <a:pos x="271" y="158"/>
                </a:cxn>
                <a:cxn ang="0">
                  <a:pos x="216" y="127"/>
                </a:cxn>
                <a:cxn ang="0">
                  <a:pos x="163" y="96"/>
                </a:cxn>
                <a:cxn ang="0">
                  <a:pos x="108" y="62"/>
                </a:cxn>
                <a:cxn ang="0">
                  <a:pos x="55" y="31"/>
                </a:cxn>
                <a:cxn ang="0">
                  <a:pos x="0" y="0"/>
                </a:cxn>
              </a:cxnLst>
              <a:rect l="0" t="0" r="r" b="b"/>
              <a:pathLst>
                <a:path w="2201" h="1284">
                  <a:moveTo>
                    <a:pt x="2201" y="1284"/>
                  </a:moveTo>
                  <a:lnTo>
                    <a:pt x="2136" y="1248"/>
                  </a:lnTo>
                  <a:lnTo>
                    <a:pt x="2076" y="1209"/>
                  </a:lnTo>
                  <a:lnTo>
                    <a:pt x="2014" y="1176"/>
                  </a:lnTo>
                  <a:lnTo>
                    <a:pt x="1951" y="1137"/>
                  </a:lnTo>
                  <a:lnTo>
                    <a:pt x="1891" y="1104"/>
                  </a:lnTo>
                  <a:lnTo>
                    <a:pt x="1829" y="1065"/>
                  </a:lnTo>
                  <a:lnTo>
                    <a:pt x="1769" y="1032"/>
                  </a:lnTo>
                  <a:lnTo>
                    <a:pt x="1704" y="996"/>
                  </a:lnTo>
                  <a:lnTo>
                    <a:pt x="1644" y="960"/>
                  </a:lnTo>
                  <a:lnTo>
                    <a:pt x="1586" y="924"/>
                  </a:lnTo>
                  <a:lnTo>
                    <a:pt x="1526" y="890"/>
                  </a:lnTo>
                  <a:lnTo>
                    <a:pt x="1466" y="854"/>
                  </a:lnTo>
                  <a:lnTo>
                    <a:pt x="1406" y="821"/>
                  </a:lnTo>
                  <a:lnTo>
                    <a:pt x="1349" y="787"/>
                  </a:lnTo>
                  <a:lnTo>
                    <a:pt x="1289" y="751"/>
                  </a:lnTo>
                  <a:lnTo>
                    <a:pt x="1231" y="717"/>
                  </a:lnTo>
                  <a:lnTo>
                    <a:pt x="1174" y="684"/>
                  </a:lnTo>
                  <a:lnTo>
                    <a:pt x="1111" y="650"/>
                  </a:lnTo>
                  <a:lnTo>
                    <a:pt x="1054" y="617"/>
                  </a:lnTo>
                  <a:lnTo>
                    <a:pt x="996" y="583"/>
                  </a:lnTo>
                  <a:lnTo>
                    <a:pt x="938" y="549"/>
                  </a:lnTo>
                  <a:lnTo>
                    <a:pt x="886" y="516"/>
                  </a:lnTo>
                  <a:lnTo>
                    <a:pt x="828" y="482"/>
                  </a:lnTo>
                  <a:lnTo>
                    <a:pt x="768" y="448"/>
                  </a:lnTo>
                  <a:lnTo>
                    <a:pt x="713" y="417"/>
                  </a:lnTo>
                  <a:lnTo>
                    <a:pt x="658" y="384"/>
                  </a:lnTo>
                  <a:lnTo>
                    <a:pt x="602" y="350"/>
                  </a:lnTo>
                  <a:lnTo>
                    <a:pt x="545" y="319"/>
                  </a:lnTo>
                  <a:lnTo>
                    <a:pt x="490" y="285"/>
                  </a:lnTo>
                  <a:lnTo>
                    <a:pt x="434" y="254"/>
                  </a:lnTo>
                  <a:lnTo>
                    <a:pt x="382" y="223"/>
                  </a:lnTo>
                  <a:lnTo>
                    <a:pt x="326" y="189"/>
                  </a:lnTo>
                  <a:lnTo>
                    <a:pt x="271" y="158"/>
                  </a:lnTo>
                  <a:lnTo>
                    <a:pt x="216" y="127"/>
                  </a:lnTo>
                  <a:lnTo>
                    <a:pt x="163" y="96"/>
                  </a:lnTo>
                  <a:lnTo>
                    <a:pt x="108" y="62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5" name="Freeform 485"/>
            <p:cNvSpPr>
              <a:spLocks noChangeAspect="1"/>
            </p:cNvSpPr>
            <p:nvPr/>
          </p:nvSpPr>
          <p:spPr bwMode="auto">
            <a:xfrm>
              <a:off x="5289" y="2015"/>
              <a:ext cx="974" cy="640"/>
            </a:xfrm>
            <a:custGeom>
              <a:avLst/>
              <a:gdLst/>
              <a:ahLst/>
              <a:cxnLst>
                <a:cxn ang="0">
                  <a:pos x="2287" y="1503"/>
                </a:cxn>
                <a:cxn ang="0">
                  <a:pos x="2213" y="1460"/>
                </a:cxn>
                <a:cxn ang="0">
                  <a:pos x="2138" y="1416"/>
                </a:cxn>
                <a:cxn ang="0">
                  <a:pos x="2064" y="1373"/>
                </a:cxn>
                <a:cxn ang="0">
                  <a:pos x="1992" y="1330"/>
                </a:cxn>
                <a:cxn ang="0">
                  <a:pos x="1918" y="1287"/>
                </a:cxn>
                <a:cxn ang="0">
                  <a:pos x="1846" y="1244"/>
                </a:cxn>
                <a:cxn ang="0">
                  <a:pos x="1769" y="1205"/>
                </a:cxn>
                <a:cxn ang="0">
                  <a:pos x="1697" y="1162"/>
                </a:cxn>
                <a:cxn ang="0">
                  <a:pos x="1625" y="1119"/>
                </a:cxn>
                <a:cxn ang="0">
                  <a:pos x="1553" y="1078"/>
                </a:cxn>
                <a:cxn ang="0">
                  <a:pos x="1481" y="1035"/>
                </a:cxn>
                <a:cxn ang="0">
                  <a:pos x="1414" y="994"/>
                </a:cxn>
                <a:cxn ang="0">
                  <a:pos x="1342" y="953"/>
                </a:cxn>
                <a:cxn ang="0">
                  <a:pos x="1272" y="910"/>
                </a:cxn>
                <a:cxn ang="0">
                  <a:pos x="1202" y="864"/>
                </a:cxn>
                <a:cxn ang="0">
                  <a:pos x="1135" y="783"/>
                </a:cxn>
                <a:cxn ang="0">
                  <a:pos x="1070" y="689"/>
                </a:cxn>
                <a:cxn ang="0">
                  <a:pos x="1003" y="629"/>
                </a:cxn>
                <a:cxn ang="0">
                  <a:pos x="934" y="588"/>
                </a:cxn>
                <a:cxn ang="0">
                  <a:pos x="864" y="538"/>
                </a:cxn>
                <a:cxn ang="0">
                  <a:pos x="799" y="478"/>
                </a:cxn>
                <a:cxn ang="0">
                  <a:pos x="732" y="418"/>
                </a:cxn>
                <a:cxn ang="0">
                  <a:pos x="667" y="363"/>
                </a:cxn>
                <a:cxn ang="0">
                  <a:pos x="600" y="327"/>
                </a:cxn>
                <a:cxn ang="0">
                  <a:pos x="530" y="293"/>
                </a:cxn>
                <a:cxn ang="0">
                  <a:pos x="466" y="255"/>
                </a:cxn>
                <a:cxn ang="0">
                  <a:pos x="398" y="214"/>
                </a:cxn>
                <a:cxn ang="0">
                  <a:pos x="331" y="164"/>
                </a:cxn>
                <a:cxn ang="0">
                  <a:pos x="269" y="120"/>
                </a:cxn>
                <a:cxn ang="0">
                  <a:pos x="204" y="87"/>
                </a:cxn>
                <a:cxn ang="0">
                  <a:pos x="137" y="44"/>
                </a:cxn>
                <a:cxn ang="0">
                  <a:pos x="72" y="0"/>
                </a:cxn>
                <a:cxn ang="0">
                  <a:pos x="0" y="44"/>
                </a:cxn>
              </a:cxnLst>
              <a:rect l="0" t="0" r="r" b="b"/>
              <a:pathLst>
                <a:path w="2287" h="1503">
                  <a:moveTo>
                    <a:pt x="2287" y="1503"/>
                  </a:moveTo>
                  <a:lnTo>
                    <a:pt x="2213" y="1460"/>
                  </a:lnTo>
                  <a:lnTo>
                    <a:pt x="2138" y="1416"/>
                  </a:lnTo>
                  <a:lnTo>
                    <a:pt x="2064" y="1373"/>
                  </a:lnTo>
                  <a:lnTo>
                    <a:pt x="1992" y="1330"/>
                  </a:lnTo>
                  <a:lnTo>
                    <a:pt x="1918" y="1287"/>
                  </a:lnTo>
                  <a:lnTo>
                    <a:pt x="1846" y="1244"/>
                  </a:lnTo>
                  <a:lnTo>
                    <a:pt x="1769" y="1205"/>
                  </a:lnTo>
                  <a:lnTo>
                    <a:pt x="1697" y="1162"/>
                  </a:lnTo>
                  <a:lnTo>
                    <a:pt x="1625" y="1119"/>
                  </a:lnTo>
                  <a:lnTo>
                    <a:pt x="1553" y="1078"/>
                  </a:lnTo>
                  <a:lnTo>
                    <a:pt x="1481" y="1035"/>
                  </a:lnTo>
                  <a:lnTo>
                    <a:pt x="1414" y="994"/>
                  </a:lnTo>
                  <a:lnTo>
                    <a:pt x="1342" y="953"/>
                  </a:lnTo>
                  <a:lnTo>
                    <a:pt x="1272" y="910"/>
                  </a:lnTo>
                  <a:lnTo>
                    <a:pt x="1202" y="864"/>
                  </a:lnTo>
                  <a:lnTo>
                    <a:pt x="1135" y="783"/>
                  </a:lnTo>
                  <a:lnTo>
                    <a:pt x="1070" y="689"/>
                  </a:lnTo>
                  <a:lnTo>
                    <a:pt x="1003" y="629"/>
                  </a:lnTo>
                  <a:lnTo>
                    <a:pt x="934" y="588"/>
                  </a:lnTo>
                  <a:lnTo>
                    <a:pt x="864" y="538"/>
                  </a:lnTo>
                  <a:lnTo>
                    <a:pt x="799" y="478"/>
                  </a:lnTo>
                  <a:lnTo>
                    <a:pt x="732" y="418"/>
                  </a:lnTo>
                  <a:lnTo>
                    <a:pt x="667" y="363"/>
                  </a:lnTo>
                  <a:lnTo>
                    <a:pt x="600" y="327"/>
                  </a:lnTo>
                  <a:lnTo>
                    <a:pt x="530" y="293"/>
                  </a:lnTo>
                  <a:lnTo>
                    <a:pt x="466" y="255"/>
                  </a:lnTo>
                  <a:lnTo>
                    <a:pt x="398" y="214"/>
                  </a:lnTo>
                  <a:lnTo>
                    <a:pt x="331" y="164"/>
                  </a:lnTo>
                  <a:lnTo>
                    <a:pt x="269" y="120"/>
                  </a:lnTo>
                  <a:lnTo>
                    <a:pt x="204" y="87"/>
                  </a:lnTo>
                  <a:lnTo>
                    <a:pt x="137" y="44"/>
                  </a:lnTo>
                  <a:lnTo>
                    <a:pt x="72" y="0"/>
                  </a:lnTo>
                  <a:lnTo>
                    <a:pt x="0" y="4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6" name="Freeform 486"/>
            <p:cNvSpPr>
              <a:spLocks noChangeAspect="1"/>
            </p:cNvSpPr>
            <p:nvPr/>
          </p:nvSpPr>
          <p:spPr bwMode="auto">
            <a:xfrm>
              <a:off x="4213" y="1462"/>
              <a:ext cx="937" cy="546"/>
            </a:xfrm>
            <a:custGeom>
              <a:avLst/>
              <a:gdLst/>
              <a:ahLst/>
              <a:cxnLst>
                <a:cxn ang="0">
                  <a:pos x="2201" y="1282"/>
                </a:cxn>
                <a:cxn ang="0">
                  <a:pos x="2136" y="1243"/>
                </a:cxn>
                <a:cxn ang="0">
                  <a:pos x="2074" y="1207"/>
                </a:cxn>
                <a:cxn ang="0">
                  <a:pos x="2014" y="1171"/>
                </a:cxn>
                <a:cxn ang="0">
                  <a:pos x="1949" y="1135"/>
                </a:cxn>
                <a:cxn ang="0">
                  <a:pos x="1889" y="1099"/>
                </a:cxn>
                <a:cxn ang="0">
                  <a:pos x="1827" y="1063"/>
                </a:cxn>
                <a:cxn ang="0">
                  <a:pos x="1767" y="1027"/>
                </a:cxn>
                <a:cxn ang="0">
                  <a:pos x="1704" y="994"/>
                </a:cxn>
                <a:cxn ang="0">
                  <a:pos x="1644" y="958"/>
                </a:cxn>
                <a:cxn ang="0">
                  <a:pos x="1584" y="922"/>
                </a:cxn>
                <a:cxn ang="0">
                  <a:pos x="1524" y="886"/>
                </a:cxn>
                <a:cxn ang="0">
                  <a:pos x="1467" y="852"/>
                </a:cxn>
                <a:cxn ang="0">
                  <a:pos x="1407" y="816"/>
                </a:cxn>
                <a:cxn ang="0">
                  <a:pos x="1344" y="782"/>
                </a:cxn>
                <a:cxn ang="0">
                  <a:pos x="1289" y="749"/>
                </a:cxn>
                <a:cxn ang="0">
                  <a:pos x="1229" y="713"/>
                </a:cxn>
                <a:cxn ang="0">
                  <a:pos x="1169" y="679"/>
                </a:cxn>
                <a:cxn ang="0">
                  <a:pos x="1112" y="648"/>
                </a:cxn>
                <a:cxn ang="0">
                  <a:pos x="1054" y="612"/>
                </a:cxn>
                <a:cxn ang="0">
                  <a:pos x="996" y="578"/>
                </a:cxn>
                <a:cxn ang="0">
                  <a:pos x="939" y="547"/>
                </a:cxn>
                <a:cxn ang="0">
                  <a:pos x="881" y="511"/>
                </a:cxn>
                <a:cxn ang="0">
                  <a:pos x="824" y="480"/>
                </a:cxn>
                <a:cxn ang="0">
                  <a:pos x="768" y="446"/>
                </a:cxn>
                <a:cxn ang="0">
                  <a:pos x="713" y="415"/>
                </a:cxn>
                <a:cxn ang="0">
                  <a:pos x="658" y="379"/>
                </a:cxn>
                <a:cxn ang="0">
                  <a:pos x="598" y="348"/>
                </a:cxn>
                <a:cxn ang="0">
                  <a:pos x="545" y="317"/>
                </a:cxn>
                <a:cxn ang="0">
                  <a:pos x="488" y="283"/>
                </a:cxn>
                <a:cxn ang="0">
                  <a:pos x="432" y="249"/>
                </a:cxn>
                <a:cxn ang="0">
                  <a:pos x="377" y="218"/>
                </a:cxn>
                <a:cxn ang="0">
                  <a:pos x="322" y="187"/>
                </a:cxn>
                <a:cxn ang="0">
                  <a:pos x="269" y="156"/>
                </a:cxn>
                <a:cxn ang="0">
                  <a:pos x="214" y="122"/>
                </a:cxn>
                <a:cxn ang="0">
                  <a:pos x="159" y="91"/>
                </a:cxn>
                <a:cxn ang="0">
                  <a:pos x="106" y="60"/>
                </a:cxn>
                <a:cxn ang="0">
                  <a:pos x="53" y="29"/>
                </a:cxn>
                <a:cxn ang="0">
                  <a:pos x="0" y="0"/>
                </a:cxn>
              </a:cxnLst>
              <a:rect l="0" t="0" r="r" b="b"/>
              <a:pathLst>
                <a:path w="2201" h="1282">
                  <a:moveTo>
                    <a:pt x="2201" y="1282"/>
                  </a:moveTo>
                  <a:lnTo>
                    <a:pt x="2136" y="1243"/>
                  </a:lnTo>
                  <a:lnTo>
                    <a:pt x="2074" y="1207"/>
                  </a:lnTo>
                  <a:lnTo>
                    <a:pt x="2014" y="1171"/>
                  </a:lnTo>
                  <a:lnTo>
                    <a:pt x="1949" y="1135"/>
                  </a:lnTo>
                  <a:lnTo>
                    <a:pt x="1889" y="1099"/>
                  </a:lnTo>
                  <a:lnTo>
                    <a:pt x="1827" y="1063"/>
                  </a:lnTo>
                  <a:lnTo>
                    <a:pt x="1767" y="1027"/>
                  </a:lnTo>
                  <a:lnTo>
                    <a:pt x="1704" y="994"/>
                  </a:lnTo>
                  <a:lnTo>
                    <a:pt x="1644" y="958"/>
                  </a:lnTo>
                  <a:lnTo>
                    <a:pt x="1584" y="922"/>
                  </a:lnTo>
                  <a:lnTo>
                    <a:pt x="1524" y="886"/>
                  </a:lnTo>
                  <a:lnTo>
                    <a:pt x="1467" y="852"/>
                  </a:lnTo>
                  <a:lnTo>
                    <a:pt x="1407" y="816"/>
                  </a:lnTo>
                  <a:lnTo>
                    <a:pt x="1344" y="782"/>
                  </a:lnTo>
                  <a:lnTo>
                    <a:pt x="1289" y="749"/>
                  </a:lnTo>
                  <a:lnTo>
                    <a:pt x="1229" y="713"/>
                  </a:lnTo>
                  <a:lnTo>
                    <a:pt x="1169" y="679"/>
                  </a:lnTo>
                  <a:lnTo>
                    <a:pt x="1112" y="648"/>
                  </a:lnTo>
                  <a:lnTo>
                    <a:pt x="1054" y="612"/>
                  </a:lnTo>
                  <a:lnTo>
                    <a:pt x="996" y="578"/>
                  </a:lnTo>
                  <a:lnTo>
                    <a:pt x="939" y="547"/>
                  </a:lnTo>
                  <a:lnTo>
                    <a:pt x="881" y="511"/>
                  </a:lnTo>
                  <a:lnTo>
                    <a:pt x="824" y="480"/>
                  </a:lnTo>
                  <a:lnTo>
                    <a:pt x="768" y="446"/>
                  </a:lnTo>
                  <a:lnTo>
                    <a:pt x="713" y="415"/>
                  </a:lnTo>
                  <a:lnTo>
                    <a:pt x="658" y="379"/>
                  </a:lnTo>
                  <a:lnTo>
                    <a:pt x="598" y="348"/>
                  </a:lnTo>
                  <a:lnTo>
                    <a:pt x="545" y="317"/>
                  </a:lnTo>
                  <a:lnTo>
                    <a:pt x="488" y="283"/>
                  </a:lnTo>
                  <a:lnTo>
                    <a:pt x="432" y="249"/>
                  </a:lnTo>
                  <a:lnTo>
                    <a:pt x="377" y="218"/>
                  </a:lnTo>
                  <a:lnTo>
                    <a:pt x="322" y="187"/>
                  </a:lnTo>
                  <a:lnTo>
                    <a:pt x="269" y="156"/>
                  </a:lnTo>
                  <a:lnTo>
                    <a:pt x="214" y="122"/>
                  </a:lnTo>
                  <a:lnTo>
                    <a:pt x="159" y="91"/>
                  </a:lnTo>
                  <a:lnTo>
                    <a:pt x="106" y="60"/>
                  </a:lnTo>
                  <a:lnTo>
                    <a:pt x="53" y="2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7" name="Freeform 487"/>
            <p:cNvSpPr>
              <a:spLocks noChangeAspect="1"/>
            </p:cNvSpPr>
            <p:nvPr/>
          </p:nvSpPr>
          <p:spPr bwMode="auto">
            <a:xfrm>
              <a:off x="5299" y="2028"/>
              <a:ext cx="975" cy="624"/>
            </a:xfrm>
            <a:custGeom>
              <a:avLst/>
              <a:gdLst/>
              <a:ahLst/>
              <a:cxnLst>
                <a:cxn ang="0">
                  <a:pos x="2289" y="1467"/>
                </a:cxn>
                <a:cxn ang="0">
                  <a:pos x="2215" y="1421"/>
                </a:cxn>
                <a:cxn ang="0">
                  <a:pos x="2141" y="1378"/>
                </a:cxn>
                <a:cxn ang="0">
                  <a:pos x="2064" y="1332"/>
                </a:cxn>
                <a:cxn ang="0">
                  <a:pos x="1992" y="1289"/>
                </a:cxn>
                <a:cxn ang="0">
                  <a:pos x="1920" y="1248"/>
                </a:cxn>
                <a:cxn ang="0">
                  <a:pos x="1848" y="1207"/>
                </a:cxn>
                <a:cxn ang="0">
                  <a:pos x="1771" y="1164"/>
                </a:cxn>
                <a:cxn ang="0">
                  <a:pos x="1699" y="1121"/>
                </a:cxn>
                <a:cxn ang="0">
                  <a:pos x="1627" y="1080"/>
                </a:cxn>
                <a:cxn ang="0">
                  <a:pos x="1555" y="1037"/>
                </a:cxn>
                <a:cxn ang="0">
                  <a:pos x="1483" y="996"/>
                </a:cxn>
                <a:cxn ang="0">
                  <a:pos x="1414" y="953"/>
                </a:cxn>
                <a:cxn ang="0">
                  <a:pos x="1342" y="912"/>
                </a:cxn>
                <a:cxn ang="0">
                  <a:pos x="1272" y="874"/>
                </a:cxn>
                <a:cxn ang="0">
                  <a:pos x="1200" y="833"/>
                </a:cxn>
                <a:cxn ang="0">
                  <a:pos x="1135" y="763"/>
                </a:cxn>
                <a:cxn ang="0">
                  <a:pos x="1073" y="663"/>
                </a:cxn>
                <a:cxn ang="0">
                  <a:pos x="1006" y="591"/>
                </a:cxn>
                <a:cxn ang="0">
                  <a:pos x="936" y="552"/>
                </a:cxn>
                <a:cxn ang="0">
                  <a:pos x="866" y="504"/>
                </a:cxn>
                <a:cxn ang="0">
                  <a:pos x="802" y="447"/>
                </a:cxn>
                <a:cxn ang="0">
                  <a:pos x="734" y="384"/>
                </a:cxn>
                <a:cxn ang="0">
                  <a:pos x="667" y="324"/>
                </a:cxn>
                <a:cxn ang="0">
                  <a:pos x="602" y="286"/>
                </a:cxn>
                <a:cxn ang="0">
                  <a:pos x="533" y="257"/>
                </a:cxn>
                <a:cxn ang="0">
                  <a:pos x="468" y="216"/>
                </a:cxn>
                <a:cxn ang="0">
                  <a:pos x="401" y="175"/>
                </a:cxn>
                <a:cxn ang="0">
                  <a:pos x="334" y="127"/>
                </a:cxn>
                <a:cxn ang="0">
                  <a:pos x="269" y="87"/>
                </a:cxn>
                <a:cxn ang="0">
                  <a:pos x="202" y="70"/>
                </a:cxn>
                <a:cxn ang="0">
                  <a:pos x="137" y="41"/>
                </a:cxn>
                <a:cxn ang="0">
                  <a:pos x="72" y="0"/>
                </a:cxn>
                <a:cxn ang="0">
                  <a:pos x="0" y="46"/>
                </a:cxn>
              </a:cxnLst>
              <a:rect l="0" t="0" r="r" b="b"/>
              <a:pathLst>
                <a:path w="2289" h="1467">
                  <a:moveTo>
                    <a:pt x="2289" y="1467"/>
                  </a:moveTo>
                  <a:lnTo>
                    <a:pt x="2215" y="1421"/>
                  </a:lnTo>
                  <a:lnTo>
                    <a:pt x="2141" y="1378"/>
                  </a:lnTo>
                  <a:lnTo>
                    <a:pt x="2064" y="1332"/>
                  </a:lnTo>
                  <a:lnTo>
                    <a:pt x="1992" y="1289"/>
                  </a:lnTo>
                  <a:lnTo>
                    <a:pt x="1920" y="1248"/>
                  </a:lnTo>
                  <a:lnTo>
                    <a:pt x="1848" y="1207"/>
                  </a:lnTo>
                  <a:lnTo>
                    <a:pt x="1771" y="1164"/>
                  </a:lnTo>
                  <a:lnTo>
                    <a:pt x="1699" y="1121"/>
                  </a:lnTo>
                  <a:lnTo>
                    <a:pt x="1627" y="1080"/>
                  </a:lnTo>
                  <a:lnTo>
                    <a:pt x="1555" y="1037"/>
                  </a:lnTo>
                  <a:lnTo>
                    <a:pt x="1483" y="996"/>
                  </a:lnTo>
                  <a:lnTo>
                    <a:pt x="1414" y="953"/>
                  </a:lnTo>
                  <a:lnTo>
                    <a:pt x="1342" y="912"/>
                  </a:lnTo>
                  <a:lnTo>
                    <a:pt x="1272" y="874"/>
                  </a:lnTo>
                  <a:lnTo>
                    <a:pt x="1200" y="833"/>
                  </a:lnTo>
                  <a:lnTo>
                    <a:pt x="1135" y="763"/>
                  </a:lnTo>
                  <a:lnTo>
                    <a:pt x="1073" y="663"/>
                  </a:lnTo>
                  <a:lnTo>
                    <a:pt x="1006" y="591"/>
                  </a:lnTo>
                  <a:lnTo>
                    <a:pt x="936" y="552"/>
                  </a:lnTo>
                  <a:lnTo>
                    <a:pt x="866" y="504"/>
                  </a:lnTo>
                  <a:lnTo>
                    <a:pt x="802" y="447"/>
                  </a:lnTo>
                  <a:lnTo>
                    <a:pt x="734" y="384"/>
                  </a:lnTo>
                  <a:lnTo>
                    <a:pt x="667" y="324"/>
                  </a:lnTo>
                  <a:lnTo>
                    <a:pt x="602" y="286"/>
                  </a:lnTo>
                  <a:lnTo>
                    <a:pt x="533" y="257"/>
                  </a:lnTo>
                  <a:lnTo>
                    <a:pt x="468" y="216"/>
                  </a:lnTo>
                  <a:lnTo>
                    <a:pt x="401" y="175"/>
                  </a:lnTo>
                  <a:lnTo>
                    <a:pt x="334" y="127"/>
                  </a:lnTo>
                  <a:lnTo>
                    <a:pt x="269" y="87"/>
                  </a:lnTo>
                  <a:lnTo>
                    <a:pt x="202" y="70"/>
                  </a:lnTo>
                  <a:lnTo>
                    <a:pt x="137" y="41"/>
                  </a:lnTo>
                  <a:lnTo>
                    <a:pt x="72" y="0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8" name="Freeform 488"/>
            <p:cNvSpPr>
              <a:spLocks noChangeAspect="1"/>
            </p:cNvSpPr>
            <p:nvPr/>
          </p:nvSpPr>
          <p:spPr bwMode="auto">
            <a:xfrm>
              <a:off x="4222" y="1458"/>
              <a:ext cx="939" cy="546"/>
            </a:xfrm>
            <a:custGeom>
              <a:avLst/>
              <a:gdLst/>
              <a:ahLst/>
              <a:cxnLst>
                <a:cxn ang="0">
                  <a:pos x="2203" y="1282"/>
                </a:cxn>
                <a:cxn ang="0">
                  <a:pos x="2141" y="1246"/>
                </a:cxn>
                <a:cxn ang="0">
                  <a:pos x="2078" y="1208"/>
                </a:cxn>
                <a:cxn ang="0">
                  <a:pos x="2016" y="1174"/>
                </a:cxn>
                <a:cxn ang="0">
                  <a:pos x="1954" y="1136"/>
                </a:cxn>
                <a:cxn ang="0">
                  <a:pos x="1891" y="1102"/>
                </a:cxn>
                <a:cxn ang="0">
                  <a:pos x="1831" y="1064"/>
                </a:cxn>
                <a:cxn ang="0">
                  <a:pos x="1771" y="1030"/>
                </a:cxn>
                <a:cxn ang="0">
                  <a:pos x="1709" y="994"/>
                </a:cxn>
                <a:cxn ang="0">
                  <a:pos x="1649" y="960"/>
                </a:cxn>
                <a:cxn ang="0">
                  <a:pos x="1589" y="922"/>
                </a:cxn>
                <a:cxn ang="0">
                  <a:pos x="1529" y="888"/>
                </a:cxn>
                <a:cxn ang="0">
                  <a:pos x="1466" y="852"/>
                </a:cxn>
                <a:cxn ang="0">
                  <a:pos x="1411" y="819"/>
                </a:cxn>
                <a:cxn ang="0">
                  <a:pos x="1349" y="785"/>
                </a:cxn>
                <a:cxn ang="0">
                  <a:pos x="1291" y="749"/>
                </a:cxn>
                <a:cxn ang="0">
                  <a:pos x="1231" y="716"/>
                </a:cxn>
                <a:cxn ang="0">
                  <a:pos x="1174" y="682"/>
                </a:cxn>
                <a:cxn ang="0">
                  <a:pos x="1116" y="648"/>
                </a:cxn>
                <a:cxn ang="0">
                  <a:pos x="1058" y="615"/>
                </a:cxn>
                <a:cxn ang="0">
                  <a:pos x="998" y="581"/>
                </a:cxn>
                <a:cxn ang="0">
                  <a:pos x="943" y="548"/>
                </a:cxn>
                <a:cxn ang="0">
                  <a:pos x="886" y="514"/>
                </a:cxn>
                <a:cxn ang="0">
                  <a:pos x="828" y="483"/>
                </a:cxn>
                <a:cxn ang="0">
                  <a:pos x="770" y="447"/>
                </a:cxn>
                <a:cxn ang="0">
                  <a:pos x="715" y="415"/>
                </a:cxn>
                <a:cxn ang="0">
                  <a:pos x="658" y="384"/>
                </a:cxn>
                <a:cxn ang="0">
                  <a:pos x="602" y="348"/>
                </a:cxn>
                <a:cxn ang="0">
                  <a:pos x="547" y="317"/>
                </a:cxn>
                <a:cxn ang="0">
                  <a:pos x="492" y="286"/>
                </a:cxn>
                <a:cxn ang="0">
                  <a:pos x="437" y="255"/>
                </a:cxn>
                <a:cxn ang="0">
                  <a:pos x="382" y="221"/>
                </a:cxn>
                <a:cxn ang="0">
                  <a:pos x="326" y="187"/>
                </a:cxn>
                <a:cxn ang="0">
                  <a:pos x="271" y="156"/>
                </a:cxn>
                <a:cxn ang="0">
                  <a:pos x="216" y="125"/>
                </a:cxn>
                <a:cxn ang="0">
                  <a:pos x="163" y="96"/>
                </a:cxn>
                <a:cxn ang="0">
                  <a:pos x="108" y="65"/>
                </a:cxn>
                <a:cxn ang="0">
                  <a:pos x="55" y="31"/>
                </a:cxn>
                <a:cxn ang="0">
                  <a:pos x="0" y="0"/>
                </a:cxn>
              </a:cxnLst>
              <a:rect l="0" t="0" r="r" b="b"/>
              <a:pathLst>
                <a:path w="2203" h="1282">
                  <a:moveTo>
                    <a:pt x="2203" y="1282"/>
                  </a:moveTo>
                  <a:lnTo>
                    <a:pt x="2141" y="1246"/>
                  </a:lnTo>
                  <a:lnTo>
                    <a:pt x="2078" y="1208"/>
                  </a:lnTo>
                  <a:lnTo>
                    <a:pt x="2016" y="1174"/>
                  </a:lnTo>
                  <a:lnTo>
                    <a:pt x="1954" y="1136"/>
                  </a:lnTo>
                  <a:lnTo>
                    <a:pt x="1891" y="1102"/>
                  </a:lnTo>
                  <a:lnTo>
                    <a:pt x="1831" y="1064"/>
                  </a:lnTo>
                  <a:lnTo>
                    <a:pt x="1771" y="1030"/>
                  </a:lnTo>
                  <a:lnTo>
                    <a:pt x="1709" y="994"/>
                  </a:lnTo>
                  <a:lnTo>
                    <a:pt x="1649" y="960"/>
                  </a:lnTo>
                  <a:lnTo>
                    <a:pt x="1589" y="922"/>
                  </a:lnTo>
                  <a:lnTo>
                    <a:pt x="1529" y="888"/>
                  </a:lnTo>
                  <a:lnTo>
                    <a:pt x="1466" y="852"/>
                  </a:lnTo>
                  <a:lnTo>
                    <a:pt x="1411" y="819"/>
                  </a:lnTo>
                  <a:lnTo>
                    <a:pt x="1349" y="785"/>
                  </a:lnTo>
                  <a:lnTo>
                    <a:pt x="1291" y="749"/>
                  </a:lnTo>
                  <a:lnTo>
                    <a:pt x="1231" y="716"/>
                  </a:lnTo>
                  <a:lnTo>
                    <a:pt x="1174" y="682"/>
                  </a:lnTo>
                  <a:lnTo>
                    <a:pt x="1116" y="648"/>
                  </a:lnTo>
                  <a:lnTo>
                    <a:pt x="1058" y="615"/>
                  </a:lnTo>
                  <a:lnTo>
                    <a:pt x="998" y="581"/>
                  </a:lnTo>
                  <a:lnTo>
                    <a:pt x="943" y="548"/>
                  </a:lnTo>
                  <a:lnTo>
                    <a:pt x="886" y="514"/>
                  </a:lnTo>
                  <a:lnTo>
                    <a:pt x="828" y="483"/>
                  </a:lnTo>
                  <a:lnTo>
                    <a:pt x="770" y="447"/>
                  </a:lnTo>
                  <a:lnTo>
                    <a:pt x="715" y="415"/>
                  </a:lnTo>
                  <a:lnTo>
                    <a:pt x="658" y="384"/>
                  </a:lnTo>
                  <a:lnTo>
                    <a:pt x="602" y="348"/>
                  </a:lnTo>
                  <a:lnTo>
                    <a:pt x="547" y="317"/>
                  </a:lnTo>
                  <a:lnTo>
                    <a:pt x="492" y="286"/>
                  </a:lnTo>
                  <a:lnTo>
                    <a:pt x="437" y="255"/>
                  </a:lnTo>
                  <a:lnTo>
                    <a:pt x="382" y="221"/>
                  </a:lnTo>
                  <a:lnTo>
                    <a:pt x="326" y="187"/>
                  </a:lnTo>
                  <a:lnTo>
                    <a:pt x="271" y="156"/>
                  </a:lnTo>
                  <a:lnTo>
                    <a:pt x="216" y="125"/>
                  </a:lnTo>
                  <a:lnTo>
                    <a:pt x="163" y="96"/>
                  </a:lnTo>
                  <a:lnTo>
                    <a:pt x="108" y="65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09" name="Freeform 489"/>
            <p:cNvSpPr>
              <a:spLocks noChangeAspect="1"/>
            </p:cNvSpPr>
            <p:nvPr/>
          </p:nvSpPr>
          <p:spPr bwMode="auto">
            <a:xfrm>
              <a:off x="5395" y="2062"/>
              <a:ext cx="891" cy="585"/>
            </a:xfrm>
            <a:custGeom>
              <a:avLst/>
              <a:gdLst/>
              <a:ahLst/>
              <a:cxnLst>
                <a:cxn ang="0">
                  <a:pos x="2090" y="1373"/>
                </a:cxn>
                <a:cxn ang="0">
                  <a:pos x="2015" y="1329"/>
                </a:cxn>
                <a:cxn ang="0">
                  <a:pos x="1939" y="1286"/>
                </a:cxn>
                <a:cxn ang="0">
                  <a:pos x="1864" y="1243"/>
                </a:cxn>
                <a:cxn ang="0">
                  <a:pos x="1792" y="1200"/>
                </a:cxn>
                <a:cxn ang="0">
                  <a:pos x="1718" y="1157"/>
                </a:cxn>
                <a:cxn ang="0">
                  <a:pos x="1646" y="1113"/>
                </a:cxn>
                <a:cxn ang="0">
                  <a:pos x="1572" y="1070"/>
                </a:cxn>
                <a:cxn ang="0">
                  <a:pos x="1500" y="1029"/>
                </a:cxn>
                <a:cxn ang="0">
                  <a:pos x="1428" y="986"/>
                </a:cxn>
                <a:cxn ang="0">
                  <a:pos x="1356" y="945"/>
                </a:cxn>
                <a:cxn ang="0">
                  <a:pos x="1284" y="902"/>
                </a:cxn>
                <a:cxn ang="0">
                  <a:pos x="1214" y="864"/>
                </a:cxn>
                <a:cxn ang="0">
                  <a:pos x="1142" y="823"/>
                </a:cxn>
                <a:cxn ang="0">
                  <a:pos x="1072" y="780"/>
                </a:cxn>
                <a:cxn ang="0">
                  <a:pos x="1000" y="739"/>
                </a:cxn>
                <a:cxn ang="0">
                  <a:pos x="936" y="684"/>
                </a:cxn>
                <a:cxn ang="0">
                  <a:pos x="868" y="585"/>
                </a:cxn>
                <a:cxn ang="0">
                  <a:pos x="806" y="499"/>
                </a:cxn>
                <a:cxn ang="0">
                  <a:pos x="736" y="465"/>
                </a:cxn>
                <a:cxn ang="0">
                  <a:pos x="667" y="415"/>
                </a:cxn>
                <a:cxn ang="0">
                  <a:pos x="602" y="353"/>
                </a:cxn>
                <a:cxn ang="0">
                  <a:pos x="535" y="302"/>
                </a:cxn>
                <a:cxn ang="0">
                  <a:pos x="468" y="242"/>
                </a:cxn>
                <a:cxn ang="0">
                  <a:pos x="398" y="197"/>
                </a:cxn>
                <a:cxn ang="0">
                  <a:pos x="333" y="163"/>
                </a:cxn>
                <a:cxn ang="0">
                  <a:pos x="266" y="125"/>
                </a:cxn>
                <a:cxn ang="0">
                  <a:pos x="201" y="86"/>
                </a:cxn>
                <a:cxn ang="0">
                  <a:pos x="134" y="38"/>
                </a:cxn>
                <a:cxn ang="0">
                  <a:pos x="67" y="0"/>
                </a:cxn>
                <a:cxn ang="0">
                  <a:pos x="0" y="9"/>
                </a:cxn>
              </a:cxnLst>
              <a:rect l="0" t="0" r="r" b="b"/>
              <a:pathLst>
                <a:path w="2090" h="1373">
                  <a:moveTo>
                    <a:pt x="2090" y="1373"/>
                  </a:moveTo>
                  <a:lnTo>
                    <a:pt x="2015" y="1329"/>
                  </a:lnTo>
                  <a:lnTo>
                    <a:pt x="1939" y="1286"/>
                  </a:lnTo>
                  <a:lnTo>
                    <a:pt x="1864" y="1243"/>
                  </a:lnTo>
                  <a:lnTo>
                    <a:pt x="1792" y="1200"/>
                  </a:lnTo>
                  <a:lnTo>
                    <a:pt x="1718" y="1157"/>
                  </a:lnTo>
                  <a:lnTo>
                    <a:pt x="1646" y="1113"/>
                  </a:lnTo>
                  <a:lnTo>
                    <a:pt x="1572" y="1070"/>
                  </a:lnTo>
                  <a:lnTo>
                    <a:pt x="1500" y="1029"/>
                  </a:lnTo>
                  <a:lnTo>
                    <a:pt x="1428" y="986"/>
                  </a:lnTo>
                  <a:lnTo>
                    <a:pt x="1356" y="945"/>
                  </a:lnTo>
                  <a:lnTo>
                    <a:pt x="1284" y="902"/>
                  </a:lnTo>
                  <a:lnTo>
                    <a:pt x="1214" y="864"/>
                  </a:lnTo>
                  <a:lnTo>
                    <a:pt x="1142" y="823"/>
                  </a:lnTo>
                  <a:lnTo>
                    <a:pt x="1072" y="780"/>
                  </a:lnTo>
                  <a:lnTo>
                    <a:pt x="1000" y="739"/>
                  </a:lnTo>
                  <a:lnTo>
                    <a:pt x="936" y="684"/>
                  </a:lnTo>
                  <a:lnTo>
                    <a:pt x="868" y="585"/>
                  </a:lnTo>
                  <a:lnTo>
                    <a:pt x="806" y="499"/>
                  </a:lnTo>
                  <a:lnTo>
                    <a:pt x="736" y="465"/>
                  </a:lnTo>
                  <a:lnTo>
                    <a:pt x="667" y="415"/>
                  </a:lnTo>
                  <a:lnTo>
                    <a:pt x="602" y="353"/>
                  </a:lnTo>
                  <a:lnTo>
                    <a:pt x="535" y="302"/>
                  </a:lnTo>
                  <a:lnTo>
                    <a:pt x="468" y="242"/>
                  </a:lnTo>
                  <a:lnTo>
                    <a:pt x="398" y="197"/>
                  </a:lnTo>
                  <a:lnTo>
                    <a:pt x="333" y="163"/>
                  </a:lnTo>
                  <a:lnTo>
                    <a:pt x="266" y="125"/>
                  </a:lnTo>
                  <a:lnTo>
                    <a:pt x="201" y="86"/>
                  </a:lnTo>
                  <a:lnTo>
                    <a:pt x="134" y="38"/>
                  </a:lnTo>
                  <a:lnTo>
                    <a:pt x="67" y="0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0" name="Freeform 490"/>
            <p:cNvSpPr>
              <a:spLocks noChangeAspect="1"/>
            </p:cNvSpPr>
            <p:nvPr/>
          </p:nvSpPr>
          <p:spPr bwMode="auto">
            <a:xfrm>
              <a:off x="4233" y="1455"/>
              <a:ext cx="938" cy="546"/>
            </a:xfrm>
            <a:custGeom>
              <a:avLst/>
              <a:gdLst/>
              <a:ahLst/>
              <a:cxnLst>
                <a:cxn ang="0">
                  <a:pos x="2203" y="1282"/>
                </a:cxn>
                <a:cxn ang="0">
                  <a:pos x="2141" y="1243"/>
                </a:cxn>
                <a:cxn ang="0">
                  <a:pos x="2081" y="1205"/>
                </a:cxn>
                <a:cxn ang="0">
                  <a:pos x="2016" y="1171"/>
                </a:cxn>
                <a:cxn ang="0">
                  <a:pos x="1956" y="1133"/>
                </a:cxn>
                <a:cxn ang="0">
                  <a:pos x="1894" y="1099"/>
                </a:cxn>
                <a:cxn ang="0">
                  <a:pos x="1831" y="1061"/>
                </a:cxn>
                <a:cxn ang="0">
                  <a:pos x="1771" y="1027"/>
                </a:cxn>
                <a:cxn ang="0">
                  <a:pos x="1711" y="994"/>
                </a:cxn>
                <a:cxn ang="0">
                  <a:pos x="1649" y="958"/>
                </a:cxn>
                <a:cxn ang="0">
                  <a:pos x="1591" y="922"/>
                </a:cxn>
                <a:cxn ang="0">
                  <a:pos x="1531" y="886"/>
                </a:cxn>
                <a:cxn ang="0">
                  <a:pos x="1469" y="852"/>
                </a:cxn>
                <a:cxn ang="0">
                  <a:pos x="1409" y="816"/>
                </a:cxn>
                <a:cxn ang="0">
                  <a:pos x="1351" y="783"/>
                </a:cxn>
                <a:cxn ang="0">
                  <a:pos x="1291" y="749"/>
                </a:cxn>
                <a:cxn ang="0">
                  <a:pos x="1234" y="715"/>
                </a:cxn>
                <a:cxn ang="0">
                  <a:pos x="1174" y="682"/>
                </a:cxn>
                <a:cxn ang="0">
                  <a:pos x="1116" y="648"/>
                </a:cxn>
                <a:cxn ang="0">
                  <a:pos x="1056" y="612"/>
                </a:cxn>
                <a:cxn ang="0">
                  <a:pos x="1001" y="581"/>
                </a:cxn>
                <a:cxn ang="0">
                  <a:pos x="943" y="545"/>
                </a:cxn>
                <a:cxn ang="0">
                  <a:pos x="886" y="514"/>
                </a:cxn>
                <a:cxn ang="0">
                  <a:pos x="828" y="480"/>
                </a:cxn>
                <a:cxn ang="0">
                  <a:pos x="773" y="449"/>
                </a:cxn>
                <a:cxn ang="0">
                  <a:pos x="715" y="413"/>
                </a:cxn>
                <a:cxn ang="0">
                  <a:pos x="660" y="382"/>
                </a:cxn>
                <a:cxn ang="0">
                  <a:pos x="602" y="350"/>
                </a:cxn>
                <a:cxn ang="0">
                  <a:pos x="547" y="317"/>
                </a:cxn>
                <a:cxn ang="0">
                  <a:pos x="490" y="283"/>
                </a:cxn>
                <a:cxn ang="0">
                  <a:pos x="434" y="252"/>
                </a:cxn>
                <a:cxn ang="0">
                  <a:pos x="382" y="221"/>
                </a:cxn>
                <a:cxn ang="0">
                  <a:pos x="326" y="190"/>
                </a:cxn>
                <a:cxn ang="0">
                  <a:pos x="271" y="156"/>
                </a:cxn>
                <a:cxn ang="0">
                  <a:pos x="216" y="125"/>
                </a:cxn>
                <a:cxn ang="0">
                  <a:pos x="163" y="94"/>
                </a:cxn>
                <a:cxn ang="0">
                  <a:pos x="110" y="62"/>
                </a:cxn>
                <a:cxn ang="0">
                  <a:pos x="55" y="31"/>
                </a:cxn>
                <a:cxn ang="0">
                  <a:pos x="0" y="0"/>
                </a:cxn>
              </a:cxnLst>
              <a:rect l="0" t="0" r="r" b="b"/>
              <a:pathLst>
                <a:path w="2203" h="1282">
                  <a:moveTo>
                    <a:pt x="2203" y="1282"/>
                  </a:moveTo>
                  <a:lnTo>
                    <a:pt x="2141" y="1243"/>
                  </a:lnTo>
                  <a:lnTo>
                    <a:pt x="2081" y="1205"/>
                  </a:lnTo>
                  <a:lnTo>
                    <a:pt x="2016" y="1171"/>
                  </a:lnTo>
                  <a:lnTo>
                    <a:pt x="1956" y="1133"/>
                  </a:lnTo>
                  <a:lnTo>
                    <a:pt x="1894" y="1099"/>
                  </a:lnTo>
                  <a:lnTo>
                    <a:pt x="1831" y="1061"/>
                  </a:lnTo>
                  <a:lnTo>
                    <a:pt x="1771" y="1027"/>
                  </a:lnTo>
                  <a:lnTo>
                    <a:pt x="1711" y="994"/>
                  </a:lnTo>
                  <a:lnTo>
                    <a:pt x="1649" y="958"/>
                  </a:lnTo>
                  <a:lnTo>
                    <a:pt x="1591" y="922"/>
                  </a:lnTo>
                  <a:lnTo>
                    <a:pt x="1531" y="886"/>
                  </a:lnTo>
                  <a:lnTo>
                    <a:pt x="1469" y="852"/>
                  </a:lnTo>
                  <a:lnTo>
                    <a:pt x="1409" y="816"/>
                  </a:lnTo>
                  <a:lnTo>
                    <a:pt x="1351" y="783"/>
                  </a:lnTo>
                  <a:lnTo>
                    <a:pt x="1291" y="749"/>
                  </a:lnTo>
                  <a:lnTo>
                    <a:pt x="1234" y="715"/>
                  </a:lnTo>
                  <a:lnTo>
                    <a:pt x="1174" y="682"/>
                  </a:lnTo>
                  <a:lnTo>
                    <a:pt x="1116" y="648"/>
                  </a:lnTo>
                  <a:lnTo>
                    <a:pt x="1056" y="612"/>
                  </a:lnTo>
                  <a:lnTo>
                    <a:pt x="1001" y="581"/>
                  </a:lnTo>
                  <a:lnTo>
                    <a:pt x="943" y="545"/>
                  </a:lnTo>
                  <a:lnTo>
                    <a:pt x="886" y="514"/>
                  </a:lnTo>
                  <a:lnTo>
                    <a:pt x="828" y="480"/>
                  </a:lnTo>
                  <a:lnTo>
                    <a:pt x="773" y="449"/>
                  </a:lnTo>
                  <a:lnTo>
                    <a:pt x="715" y="413"/>
                  </a:lnTo>
                  <a:lnTo>
                    <a:pt x="660" y="382"/>
                  </a:lnTo>
                  <a:lnTo>
                    <a:pt x="602" y="350"/>
                  </a:lnTo>
                  <a:lnTo>
                    <a:pt x="547" y="317"/>
                  </a:lnTo>
                  <a:lnTo>
                    <a:pt x="490" y="283"/>
                  </a:lnTo>
                  <a:lnTo>
                    <a:pt x="434" y="252"/>
                  </a:lnTo>
                  <a:lnTo>
                    <a:pt x="382" y="221"/>
                  </a:lnTo>
                  <a:lnTo>
                    <a:pt x="326" y="190"/>
                  </a:lnTo>
                  <a:lnTo>
                    <a:pt x="271" y="156"/>
                  </a:lnTo>
                  <a:lnTo>
                    <a:pt x="216" y="125"/>
                  </a:lnTo>
                  <a:lnTo>
                    <a:pt x="163" y="94"/>
                  </a:lnTo>
                  <a:lnTo>
                    <a:pt x="110" y="62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1" name="Freeform 491"/>
            <p:cNvSpPr>
              <a:spLocks noChangeAspect="1"/>
            </p:cNvSpPr>
            <p:nvPr/>
          </p:nvSpPr>
          <p:spPr bwMode="auto">
            <a:xfrm>
              <a:off x="5404" y="2060"/>
              <a:ext cx="893" cy="582"/>
            </a:xfrm>
            <a:custGeom>
              <a:avLst/>
              <a:gdLst/>
              <a:ahLst/>
              <a:cxnLst>
                <a:cxn ang="0">
                  <a:pos x="2095" y="1366"/>
                </a:cxn>
                <a:cxn ang="0">
                  <a:pos x="2021" y="1322"/>
                </a:cxn>
                <a:cxn ang="0">
                  <a:pos x="1944" y="1279"/>
                </a:cxn>
                <a:cxn ang="0">
                  <a:pos x="1870" y="1236"/>
                </a:cxn>
                <a:cxn ang="0">
                  <a:pos x="1798" y="1193"/>
                </a:cxn>
                <a:cxn ang="0">
                  <a:pos x="1723" y="1150"/>
                </a:cxn>
                <a:cxn ang="0">
                  <a:pos x="1651" y="1109"/>
                </a:cxn>
                <a:cxn ang="0">
                  <a:pos x="1577" y="1066"/>
                </a:cxn>
                <a:cxn ang="0">
                  <a:pos x="1505" y="1022"/>
                </a:cxn>
                <a:cxn ang="0">
                  <a:pos x="1433" y="984"/>
                </a:cxn>
                <a:cxn ang="0">
                  <a:pos x="1361" y="941"/>
                </a:cxn>
                <a:cxn ang="0">
                  <a:pos x="1289" y="900"/>
                </a:cxn>
                <a:cxn ang="0">
                  <a:pos x="1219" y="857"/>
                </a:cxn>
                <a:cxn ang="0">
                  <a:pos x="1147" y="816"/>
                </a:cxn>
                <a:cxn ang="0">
                  <a:pos x="1078" y="775"/>
                </a:cxn>
                <a:cxn ang="0">
                  <a:pos x="1006" y="734"/>
                </a:cxn>
                <a:cxn ang="0">
                  <a:pos x="936" y="689"/>
                </a:cxn>
                <a:cxn ang="0">
                  <a:pos x="874" y="595"/>
                </a:cxn>
                <a:cxn ang="0">
                  <a:pos x="807" y="499"/>
                </a:cxn>
                <a:cxn ang="0">
                  <a:pos x="737" y="463"/>
                </a:cxn>
                <a:cxn ang="0">
                  <a:pos x="672" y="415"/>
                </a:cxn>
                <a:cxn ang="0">
                  <a:pos x="605" y="348"/>
                </a:cxn>
                <a:cxn ang="0">
                  <a:pos x="538" y="302"/>
                </a:cxn>
                <a:cxn ang="0">
                  <a:pos x="471" y="247"/>
                </a:cxn>
                <a:cxn ang="0">
                  <a:pos x="403" y="199"/>
                </a:cxn>
                <a:cxn ang="0">
                  <a:pos x="339" y="158"/>
                </a:cxn>
                <a:cxn ang="0">
                  <a:pos x="271" y="120"/>
                </a:cxn>
                <a:cxn ang="0">
                  <a:pos x="204" y="82"/>
                </a:cxn>
                <a:cxn ang="0">
                  <a:pos x="139" y="41"/>
                </a:cxn>
                <a:cxn ang="0">
                  <a:pos x="72" y="0"/>
                </a:cxn>
                <a:cxn ang="0">
                  <a:pos x="0" y="41"/>
                </a:cxn>
              </a:cxnLst>
              <a:rect l="0" t="0" r="r" b="b"/>
              <a:pathLst>
                <a:path w="2095" h="1366">
                  <a:moveTo>
                    <a:pt x="2095" y="1366"/>
                  </a:moveTo>
                  <a:lnTo>
                    <a:pt x="2021" y="1322"/>
                  </a:lnTo>
                  <a:lnTo>
                    <a:pt x="1944" y="1279"/>
                  </a:lnTo>
                  <a:lnTo>
                    <a:pt x="1870" y="1236"/>
                  </a:lnTo>
                  <a:lnTo>
                    <a:pt x="1798" y="1193"/>
                  </a:lnTo>
                  <a:lnTo>
                    <a:pt x="1723" y="1150"/>
                  </a:lnTo>
                  <a:lnTo>
                    <a:pt x="1651" y="1109"/>
                  </a:lnTo>
                  <a:lnTo>
                    <a:pt x="1577" y="1066"/>
                  </a:lnTo>
                  <a:lnTo>
                    <a:pt x="1505" y="1022"/>
                  </a:lnTo>
                  <a:lnTo>
                    <a:pt x="1433" y="984"/>
                  </a:lnTo>
                  <a:lnTo>
                    <a:pt x="1361" y="941"/>
                  </a:lnTo>
                  <a:lnTo>
                    <a:pt x="1289" y="900"/>
                  </a:lnTo>
                  <a:lnTo>
                    <a:pt x="1219" y="857"/>
                  </a:lnTo>
                  <a:lnTo>
                    <a:pt x="1147" y="816"/>
                  </a:lnTo>
                  <a:lnTo>
                    <a:pt x="1078" y="775"/>
                  </a:lnTo>
                  <a:lnTo>
                    <a:pt x="1006" y="734"/>
                  </a:lnTo>
                  <a:lnTo>
                    <a:pt x="936" y="689"/>
                  </a:lnTo>
                  <a:lnTo>
                    <a:pt x="874" y="595"/>
                  </a:lnTo>
                  <a:lnTo>
                    <a:pt x="807" y="499"/>
                  </a:lnTo>
                  <a:lnTo>
                    <a:pt x="737" y="463"/>
                  </a:lnTo>
                  <a:lnTo>
                    <a:pt x="672" y="415"/>
                  </a:lnTo>
                  <a:lnTo>
                    <a:pt x="605" y="348"/>
                  </a:lnTo>
                  <a:lnTo>
                    <a:pt x="538" y="302"/>
                  </a:lnTo>
                  <a:lnTo>
                    <a:pt x="471" y="247"/>
                  </a:lnTo>
                  <a:lnTo>
                    <a:pt x="403" y="199"/>
                  </a:lnTo>
                  <a:lnTo>
                    <a:pt x="339" y="158"/>
                  </a:lnTo>
                  <a:lnTo>
                    <a:pt x="271" y="120"/>
                  </a:lnTo>
                  <a:lnTo>
                    <a:pt x="204" y="82"/>
                  </a:lnTo>
                  <a:lnTo>
                    <a:pt x="139" y="41"/>
                  </a:lnTo>
                  <a:lnTo>
                    <a:pt x="72" y="0"/>
                  </a:lnTo>
                  <a:lnTo>
                    <a:pt x="0" y="4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2" name="Freeform 492"/>
            <p:cNvSpPr>
              <a:spLocks noChangeAspect="1"/>
            </p:cNvSpPr>
            <p:nvPr/>
          </p:nvSpPr>
          <p:spPr bwMode="auto">
            <a:xfrm>
              <a:off x="4244" y="1452"/>
              <a:ext cx="938" cy="544"/>
            </a:xfrm>
            <a:custGeom>
              <a:avLst/>
              <a:gdLst/>
              <a:ahLst/>
              <a:cxnLst>
                <a:cxn ang="0">
                  <a:pos x="2203" y="1277"/>
                </a:cxn>
                <a:cxn ang="0">
                  <a:pos x="2141" y="1241"/>
                </a:cxn>
                <a:cxn ang="0">
                  <a:pos x="2076" y="1205"/>
                </a:cxn>
                <a:cxn ang="0">
                  <a:pos x="2016" y="1169"/>
                </a:cxn>
                <a:cxn ang="0">
                  <a:pos x="1954" y="1133"/>
                </a:cxn>
                <a:cxn ang="0">
                  <a:pos x="1894" y="1097"/>
                </a:cxn>
                <a:cxn ang="0">
                  <a:pos x="1832" y="1061"/>
                </a:cxn>
                <a:cxn ang="0">
                  <a:pos x="1769" y="1025"/>
                </a:cxn>
                <a:cxn ang="0">
                  <a:pos x="1709" y="991"/>
                </a:cxn>
                <a:cxn ang="0">
                  <a:pos x="1649" y="955"/>
                </a:cxn>
                <a:cxn ang="0">
                  <a:pos x="1587" y="919"/>
                </a:cxn>
                <a:cxn ang="0">
                  <a:pos x="1527" y="883"/>
                </a:cxn>
                <a:cxn ang="0">
                  <a:pos x="1469" y="850"/>
                </a:cxn>
                <a:cxn ang="0">
                  <a:pos x="1409" y="816"/>
                </a:cxn>
                <a:cxn ang="0">
                  <a:pos x="1349" y="780"/>
                </a:cxn>
                <a:cxn ang="0">
                  <a:pos x="1292" y="749"/>
                </a:cxn>
                <a:cxn ang="0">
                  <a:pos x="1229" y="715"/>
                </a:cxn>
                <a:cxn ang="0">
                  <a:pos x="1174" y="679"/>
                </a:cxn>
                <a:cxn ang="0">
                  <a:pos x="1114" y="646"/>
                </a:cxn>
                <a:cxn ang="0">
                  <a:pos x="1056" y="614"/>
                </a:cxn>
                <a:cxn ang="0">
                  <a:pos x="1001" y="578"/>
                </a:cxn>
                <a:cxn ang="0">
                  <a:pos x="941" y="545"/>
                </a:cxn>
                <a:cxn ang="0">
                  <a:pos x="884" y="513"/>
                </a:cxn>
                <a:cxn ang="0">
                  <a:pos x="826" y="477"/>
                </a:cxn>
                <a:cxn ang="0">
                  <a:pos x="768" y="446"/>
                </a:cxn>
                <a:cxn ang="0">
                  <a:pos x="716" y="413"/>
                </a:cxn>
                <a:cxn ang="0">
                  <a:pos x="658" y="379"/>
                </a:cxn>
                <a:cxn ang="0">
                  <a:pos x="603" y="348"/>
                </a:cxn>
                <a:cxn ang="0">
                  <a:pos x="545" y="317"/>
                </a:cxn>
                <a:cxn ang="0">
                  <a:pos x="490" y="283"/>
                </a:cxn>
                <a:cxn ang="0">
                  <a:pos x="435" y="252"/>
                </a:cxn>
                <a:cxn ang="0">
                  <a:pos x="380" y="218"/>
                </a:cxn>
                <a:cxn ang="0">
                  <a:pos x="327" y="187"/>
                </a:cxn>
                <a:cxn ang="0">
                  <a:pos x="272" y="156"/>
                </a:cxn>
                <a:cxn ang="0">
                  <a:pos x="216" y="125"/>
                </a:cxn>
                <a:cxn ang="0">
                  <a:pos x="161" y="91"/>
                </a:cxn>
                <a:cxn ang="0">
                  <a:pos x="106" y="60"/>
                </a:cxn>
                <a:cxn ang="0">
                  <a:pos x="53" y="31"/>
                </a:cxn>
                <a:cxn ang="0">
                  <a:pos x="0" y="0"/>
                </a:cxn>
              </a:cxnLst>
              <a:rect l="0" t="0" r="r" b="b"/>
              <a:pathLst>
                <a:path w="2203" h="1277">
                  <a:moveTo>
                    <a:pt x="2203" y="1277"/>
                  </a:moveTo>
                  <a:lnTo>
                    <a:pt x="2141" y="1241"/>
                  </a:lnTo>
                  <a:lnTo>
                    <a:pt x="2076" y="1205"/>
                  </a:lnTo>
                  <a:lnTo>
                    <a:pt x="2016" y="1169"/>
                  </a:lnTo>
                  <a:lnTo>
                    <a:pt x="1954" y="1133"/>
                  </a:lnTo>
                  <a:lnTo>
                    <a:pt x="1894" y="1097"/>
                  </a:lnTo>
                  <a:lnTo>
                    <a:pt x="1832" y="1061"/>
                  </a:lnTo>
                  <a:lnTo>
                    <a:pt x="1769" y="1025"/>
                  </a:lnTo>
                  <a:lnTo>
                    <a:pt x="1709" y="991"/>
                  </a:lnTo>
                  <a:lnTo>
                    <a:pt x="1649" y="955"/>
                  </a:lnTo>
                  <a:lnTo>
                    <a:pt x="1587" y="919"/>
                  </a:lnTo>
                  <a:lnTo>
                    <a:pt x="1527" y="883"/>
                  </a:lnTo>
                  <a:lnTo>
                    <a:pt x="1469" y="850"/>
                  </a:lnTo>
                  <a:lnTo>
                    <a:pt x="1409" y="816"/>
                  </a:lnTo>
                  <a:lnTo>
                    <a:pt x="1349" y="780"/>
                  </a:lnTo>
                  <a:lnTo>
                    <a:pt x="1292" y="749"/>
                  </a:lnTo>
                  <a:lnTo>
                    <a:pt x="1229" y="715"/>
                  </a:lnTo>
                  <a:lnTo>
                    <a:pt x="1174" y="679"/>
                  </a:lnTo>
                  <a:lnTo>
                    <a:pt x="1114" y="646"/>
                  </a:lnTo>
                  <a:lnTo>
                    <a:pt x="1056" y="614"/>
                  </a:lnTo>
                  <a:lnTo>
                    <a:pt x="1001" y="578"/>
                  </a:lnTo>
                  <a:lnTo>
                    <a:pt x="941" y="545"/>
                  </a:lnTo>
                  <a:lnTo>
                    <a:pt x="884" y="513"/>
                  </a:lnTo>
                  <a:lnTo>
                    <a:pt x="826" y="477"/>
                  </a:lnTo>
                  <a:lnTo>
                    <a:pt x="768" y="446"/>
                  </a:lnTo>
                  <a:lnTo>
                    <a:pt x="716" y="413"/>
                  </a:lnTo>
                  <a:lnTo>
                    <a:pt x="658" y="379"/>
                  </a:lnTo>
                  <a:lnTo>
                    <a:pt x="603" y="348"/>
                  </a:lnTo>
                  <a:lnTo>
                    <a:pt x="545" y="317"/>
                  </a:lnTo>
                  <a:lnTo>
                    <a:pt x="490" y="283"/>
                  </a:lnTo>
                  <a:lnTo>
                    <a:pt x="435" y="252"/>
                  </a:lnTo>
                  <a:lnTo>
                    <a:pt x="380" y="218"/>
                  </a:lnTo>
                  <a:lnTo>
                    <a:pt x="327" y="187"/>
                  </a:lnTo>
                  <a:lnTo>
                    <a:pt x="272" y="156"/>
                  </a:lnTo>
                  <a:lnTo>
                    <a:pt x="216" y="125"/>
                  </a:lnTo>
                  <a:lnTo>
                    <a:pt x="161" y="91"/>
                  </a:lnTo>
                  <a:lnTo>
                    <a:pt x="106" y="60"/>
                  </a:lnTo>
                  <a:lnTo>
                    <a:pt x="53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3" name="Freeform 493"/>
            <p:cNvSpPr>
              <a:spLocks noChangeAspect="1"/>
            </p:cNvSpPr>
            <p:nvPr/>
          </p:nvSpPr>
          <p:spPr bwMode="auto">
            <a:xfrm>
              <a:off x="5415" y="2073"/>
              <a:ext cx="894" cy="565"/>
            </a:xfrm>
            <a:custGeom>
              <a:avLst/>
              <a:gdLst/>
              <a:ahLst/>
              <a:cxnLst>
                <a:cxn ang="0">
                  <a:pos x="2098" y="1327"/>
                </a:cxn>
                <a:cxn ang="0">
                  <a:pos x="2021" y="1281"/>
                </a:cxn>
                <a:cxn ang="0">
                  <a:pos x="1946" y="1238"/>
                </a:cxn>
                <a:cxn ang="0">
                  <a:pos x="1872" y="1195"/>
                </a:cxn>
                <a:cxn ang="0">
                  <a:pos x="1800" y="1154"/>
                </a:cxn>
                <a:cxn ang="0">
                  <a:pos x="1726" y="1111"/>
                </a:cxn>
                <a:cxn ang="0">
                  <a:pos x="1654" y="1070"/>
                </a:cxn>
                <a:cxn ang="0">
                  <a:pos x="1577" y="1027"/>
                </a:cxn>
                <a:cxn ang="0">
                  <a:pos x="1505" y="986"/>
                </a:cxn>
                <a:cxn ang="0">
                  <a:pos x="1433" y="943"/>
                </a:cxn>
                <a:cxn ang="0">
                  <a:pos x="1361" y="902"/>
                </a:cxn>
                <a:cxn ang="0">
                  <a:pos x="1289" y="859"/>
                </a:cxn>
                <a:cxn ang="0">
                  <a:pos x="1222" y="818"/>
                </a:cxn>
                <a:cxn ang="0">
                  <a:pos x="1150" y="777"/>
                </a:cxn>
                <a:cxn ang="0">
                  <a:pos x="1078" y="739"/>
                </a:cxn>
                <a:cxn ang="0">
                  <a:pos x="1008" y="696"/>
                </a:cxn>
                <a:cxn ang="0">
                  <a:pos x="939" y="655"/>
                </a:cxn>
                <a:cxn ang="0">
                  <a:pos x="874" y="571"/>
                </a:cxn>
                <a:cxn ang="0">
                  <a:pos x="809" y="470"/>
                </a:cxn>
                <a:cxn ang="0">
                  <a:pos x="739" y="427"/>
                </a:cxn>
                <a:cxn ang="0">
                  <a:pos x="675" y="379"/>
                </a:cxn>
                <a:cxn ang="0">
                  <a:pos x="607" y="312"/>
                </a:cxn>
                <a:cxn ang="0">
                  <a:pos x="538" y="269"/>
                </a:cxn>
                <a:cxn ang="0">
                  <a:pos x="473" y="216"/>
                </a:cxn>
                <a:cxn ang="0">
                  <a:pos x="406" y="163"/>
                </a:cxn>
                <a:cxn ang="0">
                  <a:pos x="341" y="120"/>
                </a:cxn>
                <a:cxn ang="0">
                  <a:pos x="274" y="81"/>
                </a:cxn>
                <a:cxn ang="0">
                  <a:pos x="204" y="43"/>
                </a:cxn>
                <a:cxn ang="0">
                  <a:pos x="137" y="21"/>
                </a:cxn>
                <a:cxn ang="0">
                  <a:pos x="72" y="0"/>
                </a:cxn>
                <a:cxn ang="0">
                  <a:pos x="0" y="36"/>
                </a:cxn>
              </a:cxnLst>
              <a:rect l="0" t="0" r="r" b="b"/>
              <a:pathLst>
                <a:path w="2098" h="1327">
                  <a:moveTo>
                    <a:pt x="2098" y="1327"/>
                  </a:moveTo>
                  <a:lnTo>
                    <a:pt x="2021" y="1281"/>
                  </a:lnTo>
                  <a:lnTo>
                    <a:pt x="1946" y="1238"/>
                  </a:lnTo>
                  <a:lnTo>
                    <a:pt x="1872" y="1195"/>
                  </a:lnTo>
                  <a:lnTo>
                    <a:pt x="1800" y="1154"/>
                  </a:lnTo>
                  <a:lnTo>
                    <a:pt x="1726" y="1111"/>
                  </a:lnTo>
                  <a:lnTo>
                    <a:pt x="1654" y="1070"/>
                  </a:lnTo>
                  <a:lnTo>
                    <a:pt x="1577" y="1027"/>
                  </a:lnTo>
                  <a:lnTo>
                    <a:pt x="1505" y="986"/>
                  </a:lnTo>
                  <a:lnTo>
                    <a:pt x="1433" y="943"/>
                  </a:lnTo>
                  <a:lnTo>
                    <a:pt x="1361" y="902"/>
                  </a:lnTo>
                  <a:lnTo>
                    <a:pt x="1289" y="859"/>
                  </a:lnTo>
                  <a:lnTo>
                    <a:pt x="1222" y="818"/>
                  </a:lnTo>
                  <a:lnTo>
                    <a:pt x="1150" y="777"/>
                  </a:lnTo>
                  <a:lnTo>
                    <a:pt x="1078" y="739"/>
                  </a:lnTo>
                  <a:lnTo>
                    <a:pt x="1008" y="696"/>
                  </a:lnTo>
                  <a:lnTo>
                    <a:pt x="939" y="655"/>
                  </a:lnTo>
                  <a:lnTo>
                    <a:pt x="874" y="571"/>
                  </a:lnTo>
                  <a:lnTo>
                    <a:pt x="809" y="470"/>
                  </a:lnTo>
                  <a:lnTo>
                    <a:pt x="739" y="427"/>
                  </a:lnTo>
                  <a:lnTo>
                    <a:pt x="675" y="379"/>
                  </a:lnTo>
                  <a:lnTo>
                    <a:pt x="607" y="312"/>
                  </a:lnTo>
                  <a:lnTo>
                    <a:pt x="538" y="269"/>
                  </a:lnTo>
                  <a:lnTo>
                    <a:pt x="473" y="216"/>
                  </a:lnTo>
                  <a:lnTo>
                    <a:pt x="406" y="163"/>
                  </a:lnTo>
                  <a:lnTo>
                    <a:pt x="341" y="120"/>
                  </a:lnTo>
                  <a:lnTo>
                    <a:pt x="274" y="81"/>
                  </a:lnTo>
                  <a:lnTo>
                    <a:pt x="204" y="43"/>
                  </a:lnTo>
                  <a:lnTo>
                    <a:pt x="137" y="21"/>
                  </a:lnTo>
                  <a:lnTo>
                    <a:pt x="72" y="0"/>
                  </a:lnTo>
                  <a:lnTo>
                    <a:pt x="0" y="3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4" name="Freeform 494"/>
            <p:cNvSpPr>
              <a:spLocks noChangeAspect="1"/>
            </p:cNvSpPr>
            <p:nvPr/>
          </p:nvSpPr>
          <p:spPr bwMode="auto">
            <a:xfrm>
              <a:off x="4253" y="1449"/>
              <a:ext cx="941" cy="543"/>
            </a:xfrm>
            <a:custGeom>
              <a:avLst/>
              <a:gdLst/>
              <a:ahLst/>
              <a:cxnLst>
                <a:cxn ang="0">
                  <a:pos x="2208" y="1274"/>
                </a:cxn>
                <a:cxn ang="0">
                  <a:pos x="2143" y="1241"/>
                </a:cxn>
                <a:cxn ang="0">
                  <a:pos x="2081" y="1202"/>
                </a:cxn>
                <a:cxn ang="0">
                  <a:pos x="2021" y="1169"/>
                </a:cxn>
                <a:cxn ang="0">
                  <a:pos x="1956" y="1130"/>
                </a:cxn>
                <a:cxn ang="0">
                  <a:pos x="1896" y="1097"/>
                </a:cxn>
                <a:cxn ang="0">
                  <a:pos x="1834" y="1058"/>
                </a:cxn>
                <a:cxn ang="0">
                  <a:pos x="1774" y="1025"/>
                </a:cxn>
                <a:cxn ang="0">
                  <a:pos x="1711" y="989"/>
                </a:cxn>
                <a:cxn ang="0">
                  <a:pos x="1651" y="955"/>
                </a:cxn>
                <a:cxn ang="0">
                  <a:pos x="1591" y="919"/>
                </a:cxn>
                <a:cxn ang="0">
                  <a:pos x="1531" y="883"/>
                </a:cxn>
                <a:cxn ang="0">
                  <a:pos x="1471" y="847"/>
                </a:cxn>
                <a:cxn ang="0">
                  <a:pos x="1414" y="813"/>
                </a:cxn>
                <a:cxn ang="0">
                  <a:pos x="1351" y="782"/>
                </a:cxn>
                <a:cxn ang="0">
                  <a:pos x="1291" y="746"/>
                </a:cxn>
                <a:cxn ang="0">
                  <a:pos x="1234" y="713"/>
                </a:cxn>
                <a:cxn ang="0">
                  <a:pos x="1176" y="679"/>
                </a:cxn>
                <a:cxn ang="0">
                  <a:pos x="1116" y="643"/>
                </a:cxn>
                <a:cxn ang="0">
                  <a:pos x="1058" y="612"/>
                </a:cxn>
                <a:cxn ang="0">
                  <a:pos x="1001" y="578"/>
                </a:cxn>
                <a:cxn ang="0">
                  <a:pos x="943" y="547"/>
                </a:cxn>
                <a:cxn ang="0">
                  <a:pos x="886" y="511"/>
                </a:cxn>
                <a:cxn ang="0">
                  <a:pos x="830" y="480"/>
                </a:cxn>
                <a:cxn ang="0">
                  <a:pos x="773" y="446"/>
                </a:cxn>
                <a:cxn ang="0">
                  <a:pos x="715" y="412"/>
                </a:cxn>
                <a:cxn ang="0">
                  <a:pos x="660" y="379"/>
                </a:cxn>
                <a:cxn ang="0">
                  <a:pos x="602" y="348"/>
                </a:cxn>
                <a:cxn ang="0">
                  <a:pos x="550" y="314"/>
                </a:cxn>
                <a:cxn ang="0">
                  <a:pos x="492" y="283"/>
                </a:cxn>
                <a:cxn ang="0">
                  <a:pos x="437" y="252"/>
                </a:cxn>
                <a:cxn ang="0">
                  <a:pos x="382" y="220"/>
                </a:cxn>
                <a:cxn ang="0">
                  <a:pos x="326" y="187"/>
                </a:cxn>
                <a:cxn ang="0">
                  <a:pos x="271" y="153"/>
                </a:cxn>
                <a:cxn ang="0">
                  <a:pos x="216" y="124"/>
                </a:cxn>
                <a:cxn ang="0">
                  <a:pos x="163" y="93"/>
                </a:cxn>
                <a:cxn ang="0">
                  <a:pos x="110" y="62"/>
                </a:cxn>
                <a:cxn ang="0">
                  <a:pos x="55" y="31"/>
                </a:cxn>
                <a:cxn ang="0">
                  <a:pos x="0" y="0"/>
                </a:cxn>
              </a:cxnLst>
              <a:rect l="0" t="0" r="r" b="b"/>
              <a:pathLst>
                <a:path w="2208" h="1274">
                  <a:moveTo>
                    <a:pt x="2208" y="1274"/>
                  </a:moveTo>
                  <a:lnTo>
                    <a:pt x="2143" y="1241"/>
                  </a:lnTo>
                  <a:lnTo>
                    <a:pt x="2081" y="1202"/>
                  </a:lnTo>
                  <a:lnTo>
                    <a:pt x="2021" y="1169"/>
                  </a:lnTo>
                  <a:lnTo>
                    <a:pt x="1956" y="1130"/>
                  </a:lnTo>
                  <a:lnTo>
                    <a:pt x="1896" y="1097"/>
                  </a:lnTo>
                  <a:lnTo>
                    <a:pt x="1834" y="1058"/>
                  </a:lnTo>
                  <a:lnTo>
                    <a:pt x="1774" y="1025"/>
                  </a:lnTo>
                  <a:lnTo>
                    <a:pt x="1711" y="989"/>
                  </a:lnTo>
                  <a:lnTo>
                    <a:pt x="1651" y="955"/>
                  </a:lnTo>
                  <a:lnTo>
                    <a:pt x="1591" y="919"/>
                  </a:lnTo>
                  <a:lnTo>
                    <a:pt x="1531" y="883"/>
                  </a:lnTo>
                  <a:lnTo>
                    <a:pt x="1471" y="847"/>
                  </a:lnTo>
                  <a:lnTo>
                    <a:pt x="1414" y="813"/>
                  </a:lnTo>
                  <a:lnTo>
                    <a:pt x="1351" y="782"/>
                  </a:lnTo>
                  <a:lnTo>
                    <a:pt x="1291" y="746"/>
                  </a:lnTo>
                  <a:lnTo>
                    <a:pt x="1234" y="713"/>
                  </a:lnTo>
                  <a:lnTo>
                    <a:pt x="1176" y="679"/>
                  </a:lnTo>
                  <a:lnTo>
                    <a:pt x="1116" y="643"/>
                  </a:lnTo>
                  <a:lnTo>
                    <a:pt x="1058" y="612"/>
                  </a:lnTo>
                  <a:lnTo>
                    <a:pt x="1001" y="578"/>
                  </a:lnTo>
                  <a:lnTo>
                    <a:pt x="943" y="547"/>
                  </a:lnTo>
                  <a:lnTo>
                    <a:pt x="886" y="511"/>
                  </a:lnTo>
                  <a:lnTo>
                    <a:pt x="830" y="480"/>
                  </a:lnTo>
                  <a:lnTo>
                    <a:pt x="773" y="446"/>
                  </a:lnTo>
                  <a:lnTo>
                    <a:pt x="715" y="412"/>
                  </a:lnTo>
                  <a:lnTo>
                    <a:pt x="660" y="379"/>
                  </a:lnTo>
                  <a:lnTo>
                    <a:pt x="602" y="348"/>
                  </a:lnTo>
                  <a:lnTo>
                    <a:pt x="550" y="314"/>
                  </a:lnTo>
                  <a:lnTo>
                    <a:pt x="492" y="283"/>
                  </a:lnTo>
                  <a:lnTo>
                    <a:pt x="437" y="252"/>
                  </a:lnTo>
                  <a:lnTo>
                    <a:pt x="382" y="220"/>
                  </a:lnTo>
                  <a:lnTo>
                    <a:pt x="326" y="187"/>
                  </a:lnTo>
                  <a:lnTo>
                    <a:pt x="271" y="153"/>
                  </a:lnTo>
                  <a:lnTo>
                    <a:pt x="216" y="124"/>
                  </a:lnTo>
                  <a:lnTo>
                    <a:pt x="163" y="93"/>
                  </a:lnTo>
                  <a:lnTo>
                    <a:pt x="110" y="62"/>
                  </a:lnTo>
                  <a:lnTo>
                    <a:pt x="55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5" name="Freeform 495"/>
            <p:cNvSpPr>
              <a:spLocks noChangeAspect="1"/>
            </p:cNvSpPr>
            <p:nvPr/>
          </p:nvSpPr>
          <p:spPr bwMode="auto">
            <a:xfrm>
              <a:off x="5483" y="2088"/>
              <a:ext cx="835" cy="546"/>
            </a:xfrm>
            <a:custGeom>
              <a:avLst/>
              <a:gdLst/>
              <a:ahLst/>
              <a:cxnLst>
                <a:cxn ang="0">
                  <a:pos x="1961" y="1281"/>
                </a:cxn>
                <a:cxn ang="0">
                  <a:pos x="1886" y="1238"/>
                </a:cxn>
                <a:cxn ang="0">
                  <a:pos x="1812" y="1195"/>
                </a:cxn>
                <a:cxn ang="0">
                  <a:pos x="1737" y="1152"/>
                </a:cxn>
                <a:cxn ang="0">
                  <a:pos x="1665" y="1109"/>
                </a:cxn>
                <a:cxn ang="0">
                  <a:pos x="1589" y="1065"/>
                </a:cxn>
                <a:cxn ang="0">
                  <a:pos x="1517" y="1022"/>
                </a:cxn>
                <a:cxn ang="0">
                  <a:pos x="1442" y="981"/>
                </a:cxn>
                <a:cxn ang="0">
                  <a:pos x="1370" y="938"/>
                </a:cxn>
                <a:cxn ang="0">
                  <a:pos x="1298" y="897"/>
                </a:cxn>
                <a:cxn ang="0">
                  <a:pos x="1226" y="854"/>
                </a:cxn>
                <a:cxn ang="0">
                  <a:pos x="1154" y="813"/>
                </a:cxn>
                <a:cxn ang="0">
                  <a:pos x="1082" y="775"/>
                </a:cxn>
                <a:cxn ang="0">
                  <a:pos x="1013" y="732"/>
                </a:cxn>
                <a:cxn ang="0">
                  <a:pos x="941" y="691"/>
                </a:cxn>
                <a:cxn ang="0">
                  <a:pos x="874" y="650"/>
                </a:cxn>
                <a:cxn ang="0">
                  <a:pos x="804" y="609"/>
                </a:cxn>
                <a:cxn ang="0">
                  <a:pos x="737" y="537"/>
                </a:cxn>
                <a:cxn ang="0">
                  <a:pos x="674" y="437"/>
                </a:cxn>
                <a:cxn ang="0">
                  <a:pos x="605" y="381"/>
                </a:cxn>
                <a:cxn ang="0">
                  <a:pos x="535" y="333"/>
                </a:cxn>
                <a:cxn ang="0">
                  <a:pos x="470" y="271"/>
                </a:cxn>
                <a:cxn ang="0">
                  <a:pos x="403" y="223"/>
                </a:cxn>
                <a:cxn ang="0">
                  <a:pos x="336" y="173"/>
                </a:cxn>
                <a:cxn ang="0">
                  <a:pos x="271" y="115"/>
                </a:cxn>
                <a:cxn ang="0">
                  <a:pos x="204" y="72"/>
                </a:cxn>
                <a:cxn ang="0">
                  <a:pos x="137" y="36"/>
                </a:cxn>
                <a:cxn ang="0">
                  <a:pos x="70" y="0"/>
                </a:cxn>
                <a:cxn ang="0">
                  <a:pos x="0" y="7"/>
                </a:cxn>
              </a:cxnLst>
              <a:rect l="0" t="0" r="r" b="b"/>
              <a:pathLst>
                <a:path w="1961" h="1281">
                  <a:moveTo>
                    <a:pt x="1961" y="1281"/>
                  </a:moveTo>
                  <a:lnTo>
                    <a:pt x="1886" y="1238"/>
                  </a:lnTo>
                  <a:lnTo>
                    <a:pt x="1812" y="1195"/>
                  </a:lnTo>
                  <a:lnTo>
                    <a:pt x="1737" y="1152"/>
                  </a:lnTo>
                  <a:lnTo>
                    <a:pt x="1665" y="1109"/>
                  </a:lnTo>
                  <a:lnTo>
                    <a:pt x="1589" y="1065"/>
                  </a:lnTo>
                  <a:lnTo>
                    <a:pt x="1517" y="1022"/>
                  </a:lnTo>
                  <a:lnTo>
                    <a:pt x="1442" y="981"/>
                  </a:lnTo>
                  <a:lnTo>
                    <a:pt x="1370" y="938"/>
                  </a:lnTo>
                  <a:lnTo>
                    <a:pt x="1298" y="897"/>
                  </a:lnTo>
                  <a:lnTo>
                    <a:pt x="1226" y="854"/>
                  </a:lnTo>
                  <a:lnTo>
                    <a:pt x="1154" y="813"/>
                  </a:lnTo>
                  <a:lnTo>
                    <a:pt x="1082" y="775"/>
                  </a:lnTo>
                  <a:lnTo>
                    <a:pt x="1013" y="732"/>
                  </a:lnTo>
                  <a:lnTo>
                    <a:pt x="941" y="691"/>
                  </a:lnTo>
                  <a:lnTo>
                    <a:pt x="874" y="650"/>
                  </a:lnTo>
                  <a:lnTo>
                    <a:pt x="804" y="609"/>
                  </a:lnTo>
                  <a:lnTo>
                    <a:pt x="737" y="537"/>
                  </a:lnTo>
                  <a:lnTo>
                    <a:pt x="674" y="437"/>
                  </a:lnTo>
                  <a:lnTo>
                    <a:pt x="605" y="381"/>
                  </a:lnTo>
                  <a:lnTo>
                    <a:pt x="535" y="333"/>
                  </a:lnTo>
                  <a:lnTo>
                    <a:pt x="470" y="271"/>
                  </a:lnTo>
                  <a:lnTo>
                    <a:pt x="403" y="223"/>
                  </a:lnTo>
                  <a:lnTo>
                    <a:pt x="336" y="173"/>
                  </a:lnTo>
                  <a:lnTo>
                    <a:pt x="271" y="115"/>
                  </a:lnTo>
                  <a:lnTo>
                    <a:pt x="204" y="72"/>
                  </a:lnTo>
                  <a:lnTo>
                    <a:pt x="137" y="36"/>
                  </a:lnTo>
                  <a:lnTo>
                    <a:pt x="70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6" name="Freeform 496"/>
            <p:cNvSpPr>
              <a:spLocks noChangeAspect="1"/>
            </p:cNvSpPr>
            <p:nvPr/>
          </p:nvSpPr>
          <p:spPr bwMode="auto">
            <a:xfrm>
              <a:off x="4264" y="1446"/>
              <a:ext cx="939" cy="543"/>
            </a:xfrm>
            <a:custGeom>
              <a:avLst/>
              <a:gdLst/>
              <a:ahLst/>
              <a:cxnLst>
                <a:cxn ang="0">
                  <a:pos x="2206" y="1275"/>
                </a:cxn>
                <a:cxn ang="0">
                  <a:pos x="2143" y="1239"/>
                </a:cxn>
                <a:cxn ang="0">
                  <a:pos x="2081" y="1203"/>
                </a:cxn>
                <a:cxn ang="0">
                  <a:pos x="2016" y="1167"/>
                </a:cxn>
                <a:cxn ang="0">
                  <a:pos x="1956" y="1131"/>
                </a:cxn>
                <a:cxn ang="0">
                  <a:pos x="1894" y="1095"/>
                </a:cxn>
                <a:cxn ang="0">
                  <a:pos x="1834" y="1059"/>
                </a:cxn>
                <a:cxn ang="0">
                  <a:pos x="1774" y="1023"/>
                </a:cxn>
                <a:cxn ang="0">
                  <a:pos x="1712" y="989"/>
                </a:cxn>
                <a:cxn ang="0">
                  <a:pos x="1649" y="953"/>
                </a:cxn>
                <a:cxn ang="0">
                  <a:pos x="1589" y="920"/>
                </a:cxn>
                <a:cxn ang="0">
                  <a:pos x="1532" y="886"/>
                </a:cxn>
                <a:cxn ang="0">
                  <a:pos x="1469" y="850"/>
                </a:cxn>
                <a:cxn ang="0">
                  <a:pos x="1409" y="817"/>
                </a:cxn>
                <a:cxn ang="0">
                  <a:pos x="1352" y="781"/>
                </a:cxn>
                <a:cxn ang="0">
                  <a:pos x="1292" y="747"/>
                </a:cxn>
                <a:cxn ang="0">
                  <a:pos x="1234" y="711"/>
                </a:cxn>
                <a:cxn ang="0">
                  <a:pos x="1174" y="677"/>
                </a:cxn>
                <a:cxn ang="0">
                  <a:pos x="1116" y="646"/>
                </a:cxn>
                <a:cxn ang="0">
                  <a:pos x="1059" y="610"/>
                </a:cxn>
                <a:cxn ang="0">
                  <a:pos x="1001" y="577"/>
                </a:cxn>
                <a:cxn ang="0">
                  <a:pos x="944" y="545"/>
                </a:cxn>
                <a:cxn ang="0">
                  <a:pos x="886" y="512"/>
                </a:cxn>
                <a:cxn ang="0">
                  <a:pos x="828" y="478"/>
                </a:cxn>
                <a:cxn ang="0">
                  <a:pos x="771" y="444"/>
                </a:cxn>
                <a:cxn ang="0">
                  <a:pos x="716" y="413"/>
                </a:cxn>
                <a:cxn ang="0">
                  <a:pos x="658" y="382"/>
                </a:cxn>
                <a:cxn ang="0">
                  <a:pos x="603" y="346"/>
                </a:cxn>
                <a:cxn ang="0">
                  <a:pos x="545" y="315"/>
                </a:cxn>
                <a:cxn ang="0">
                  <a:pos x="490" y="284"/>
                </a:cxn>
                <a:cxn ang="0">
                  <a:pos x="437" y="250"/>
                </a:cxn>
                <a:cxn ang="0">
                  <a:pos x="382" y="219"/>
                </a:cxn>
                <a:cxn ang="0">
                  <a:pos x="324" y="188"/>
                </a:cxn>
                <a:cxn ang="0">
                  <a:pos x="269" y="156"/>
                </a:cxn>
                <a:cxn ang="0">
                  <a:pos x="216" y="125"/>
                </a:cxn>
                <a:cxn ang="0">
                  <a:pos x="164" y="94"/>
                </a:cxn>
                <a:cxn ang="0">
                  <a:pos x="108" y="60"/>
                </a:cxn>
                <a:cxn ang="0">
                  <a:pos x="53" y="29"/>
                </a:cxn>
                <a:cxn ang="0">
                  <a:pos x="0" y="0"/>
                </a:cxn>
              </a:cxnLst>
              <a:rect l="0" t="0" r="r" b="b"/>
              <a:pathLst>
                <a:path w="2206" h="1275">
                  <a:moveTo>
                    <a:pt x="2206" y="1275"/>
                  </a:moveTo>
                  <a:lnTo>
                    <a:pt x="2143" y="1239"/>
                  </a:lnTo>
                  <a:lnTo>
                    <a:pt x="2081" y="1203"/>
                  </a:lnTo>
                  <a:lnTo>
                    <a:pt x="2016" y="1167"/>
                  </a:lnTo>
                  <a:lnTo>
                    <a:pt x="1956" y="1131"/>
                  </a:lnTo>
                  <a:lnTo>
                    <a:pt x="1894" y="1095"/>
                  </a:lnTo>
                  <a:lnTo>
                    <a:pt x="1834" y="1059"/>
                  </a:lnTo>
                  <a:lnTo>
                    <a:pt x="1774" y="1023"/>
                  </a:lnTo>
                  <a:lnTo>
                    <a:pt x="1712" y="989"/>
                  </a:lnTo>
                  <a:lnTo>
                    <a:pt x="1649" y="953"/>
                  </a:lnTo>
                  <a:lnTo>
                    <a:pt x="1589" y="920"/>
                  </a:lnTo>
                  <a:lnTo>
                    <a:pt x="1532" y="886"/>
                  </a:lnTo>
                  <a:lnTo>
                    <a:pt x="1469" y="850"/>
                  </a:lnTo>
                  <a:lnTo>
                    <a:pt x="1409" y="817"/>
                  </a:lnTo>
                  <a:lnTo>
                    <a:pt x="1352" y="781"/>
                  </a:lnTo>
                  <a:lnTo>
                    <a:pt x="1292" y="747"/>
                  </a:lnTo>
                  <a:lnTo>
                    <a:pt x="1234" y="711"/>
                  </a:lnTo>
                  <a:lnTo>
                    <a:pt x="1174" y="677"/>
                  </a:lnTo>
                  <a:lnTo>
                    <a:pt x="1116" y="646"/>
                  </a:lnTo>
                  <a:lnTo>
                    <a:pt x="1059" y="610"/>
                  </a:lnTo>
                  <a:lnTo>
                    <a:pt x="1001" y="577"/>
                  </a:lnTo>
                  <a:lnTo>
                    <a:pt x="944" y="545"/>
                  </a:lnTo>
                  <a:lnTo>
                    <a:pt x="886" y="512"/>
                  </a:lnTo>
                  <a:lnTo>
                    <a:pt x="828" y="478"/>
                  </a:lnTo>
                  <a:lnTo>
                    <a:pt x="771" y="444"/>
                  </a:lnTo>
                  <a:lnTo>
                    <a:pt x="716" y="413"/>
                  </a:lnTo>
                  <a:lnTo>
                    <a:pt x="658" y="382"/>
                  </a:lnTo>
                  <a:lnTo>
                    <a:pt x="603" y="346"/>
                  </a:lnTo>
                  <a:lnTo>
                    <a:pt x="545" y="315"/>
                  </a:lnTo>
                  <a:lnTo>
                    <a:pt x="490" y="284"/>
                  </a:lnTo>
                  <a:lnTo>
                    <a:pt x="437" y="250"/>
                  </a:lnTo>
                  <a:lnTo>
                    <a:pt x="382" y="219"/>
                  </a:lnTo>
                  <a:lnTo>
                    <a:pt x="324" y="188"/>
                  </a:lnTo>
                  <a:lnTo>
                    <a:pt x="269" y="156"/>
                  </a:lnTo>
                  <a:lnTo>
                    <a:pt x="216" y="125"/>
                  </a:lnTo>
                  <a:lnTo>
                    <a:pt x="164" y="94"/>
                  </a:lnTo>
                  <a:lnTo>
                    <a:pt x="108" y="60"/>
                  </a:lnTo>
                  <a:lnTo>
                    <a:pt x="53" y="2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7" name="Freeform 497"/>
            <p:cNvSpPr>
              <a:spLocks noChangeAspect="1"/>
            </p:cNvSpPr>
            <p:nvPr/>
          </p:nvSpPr>
          <p:spPr bwMode="auto">
            <a:xfrm>
              <a:off x="5493" y="2084"/>
              <a:ext cx="837" cy="545"/>
            </a:xfrm>
            <a:custGeom>
              <a:avLst/>
              <a:gdLst/>
              <a:ahLst/>
              <a:cxnLst>
                <a:cxn ang="0">
                  <a:pos x="1963" y="1279"/>
                </a:cxn>
                <a:cxn ang="0">
                  <a:pos x="1889" y="1236"/>
                </a:cxn>
                <a:cxn ang="0">
                  <a:pos x="1814" y="1193"/>
                </a:cxn>
                <a:cxn ang="0">
                  <a:pos x="1740" y="1150"/>
                </a:cxn>
                <a:cxn ang="0">
                  <a:pos x="1668" y="1107"/>
                </a:cxn>
                <a:cxn ang="0">
                  <a:pos x="1591" y="1066"/>
                </a:cxn>
                <a:cxn ang="0">
                  <a:pos x="1519" y="1023"/>
                </a:cxn>
                <a:cxn ang="0">
                  <a:pos x="1445" y="979"/>
                </a:cxn>
                <a:cxn ang="0">
                  <a:pos x="1373" y="939"/>
                </a:cxn>
                <a:cxn ang="0">
                  <a:pos x="1301" y="895"/>
                </a:cxn>
                <a:cxn ang="0">
                  <a:pos x="1229" y="857"/>
                </a:cxn>
                <a:cxn ang="0">
                  <a:pos x="1157" y="814"/>
                </a:cxn>
                <a:cxn ang="0">
                  <a:pos x="1085" y="773"/>
                </a:cxn>
                <a:cxn ang="0">
                  <a:pos x="1015" y="732"/>
                </a:cxn>
                <a:cxn ang="0">
                  <a:pos x="943" y="691"/>
                </a:cxn>
                <a:cxn ang="0">
                  <a:pos x="876" y="651"/>
                </a:cxn>
                <a:cxn ang="0">
                  <a:pos x="806" y="612"/>
                </a:cxn>
                <a:cxn ang="0">
                  <a:pos x="737" y="550"/>
                </a:cxn>
                <a:cxn ang="0">
                  <a:pos x="672" y="447"/>
                </a:cxn>
                <a:cxn ang="0">
                  <a:pos x="607" y="384"/>
                </a:cxn>
                <a:cxn ang="0">
                  <a:pos x="538" y="336"/>
                </a:cxn>
                <a:cxn ang="0">
                  <a:pos x="473" y="274"/>
                </a:cxn>
                <a:cxn ang="0">
                  <a:pos x="406" y="228"/>
                </a:cxn>
                <a:cxn ang="0">
                  <a:pos x="338" y="175"/>
                </a:cxn>
                <a:cxn ang="0">
                  <a:pos x="274" y="115"/>
                </a:cxn>
                <a:cxn ang="0">
                  <a:pos x="206" y="70"/>
                </a:cxn>
                <a:cxn ang="0">
                  <a:pos x="137" y="39"/>
                </a:cxn>
                <a:cxn ang="0">
                  <a:pos x="72" y="0"/>
                </a:cxn>
                <a:cxn ang="0">
                  <a:pos x="0" y="41"/>
                </a:cxn>
              </a:cxnLst>
              <a:rect l="0" t="0" r="r" b="b"/>
              <a:pathLst>
                <a:path w="1963" h="1279">
                  <a:moveTo>
                    <a:pt x="1963" y="1279"/>
                  </a:moveTo>
                  <a:lnTo>
                    <a:pt x="1889" y="1236"/>
                  </a:lnTo>
                  <a:lnTo>
                    <a:pt x="1814" y="1193"/>
                  </a:lnTo>
                  <a:lnTo>
                    <a:pt x="1740" y="1150"/>
                  </a:lnTo>
                  <a:lnTo>
                    <a:pt x="1668" y="1107"/>
                  </a:lnTo>
                  <a:lnTo>
                    <a:pt x="1591" y="1066"/>
                  </a:lnTo>
                  <a:lnTo>
                    <a:pt x="1519" y="1023"/>
                  </a:lnTo>
                  <a:lnTo>
                    <a:pt x="1445" y="979"/>
                  </a:lnTo>
                  <a:lnTo>
                    <a:pt x="1373" y="939"/>
                  </a:lnTo>
                  <a:lnTo>
                    <a:pt x="1301" y="895"/>
                  </a:lnTo>
                  <a:lnTo>
                    <a:pt x="1229" y="857"/>
                  </a:lnTo>
                  <a:lnTo>
                    <a:pt x="1157" y="814"/>
                  </a:lnTo>
                  <a:lnTo>
                    <a:pt x="1085" y="773"/>
                  </a:lnTo>
                  <a:lnTo>
                    <a:pt x="1015" y="732"/>
                  </a:lnTo>
                  <a:lnTo>
                    <a:pt x="943" y="691"/>
                  </a:lnTo>
                  <a:lnTo>
                    <a:pt x="876" y="651"/>
                  </a:lnTo>
                  <a:lnTo>
                    <a:pt x="806" y="612"/>
                  </a:lnTo>
                  <a:lnTo>
                    <a:pt x="737" y="550"/>
                  </a:lnTo>
                  <a:lnTo>
                    <a:pt x="672" y="447"/>
                  </a:lnTo>
                  <a:lnTo>
                    <a:pt x="607" y="384"/>
                  </a:lnTo>
                  <a:lnTo>
                    <a:pt x="538" y="336"/>
                  </a:lnTo>
                  <a:lnTo>
                    <a:pt x="473" y="274"/>
                  </a:lnTo>
                  <a:lnTo>
                    <a:pt x="406" y="228"/>
                  </a:lnTo>
                  <a:lnTo>
                    <a:pt x="338" y="175"/>
                  </a:lnTo>
                  <a:lnTo>
                    <a:pt x="274" y="115"/>
                  </a:lnTo>
                  <a:lnTo>
                    <a:pt x="206" y="70"/>
                  </a:lnTo>
                  <a:lnTo>
                    <a:pt x="137" y="39"/>
                  </a:lnTo>
                  <a:lnTo>
                    <a:pt x="72" y="0"/>
                  </a:lnTo>
                  <a:lnTo>
                    <a:pt x="0" y="4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8" name="Freeform 498"/>
            <p:cNvSpPr>
              <a:spLocks noChangeAspect="1"/>
            </p:cNvSpPr>
            <p:nvPr/>
          </p:nvSpPr>
          <p:spPr bwMode="auto">
            <a:xfrm>
              <a:off x="4274" y="1442"/>
              <a:ext cx="941" cy="542"/>
            </a:xfrm>
            <a:custGeom>
              <a:avLst/>
              <a:gdLst/>
              <a:ahLst/>
              <a:cxnLst>
                <a:cxn ang="0">
                  <a:pos x="2206" y="1274"/>
                </a:cxn>
                <a:cxn ang="0">
                  <a:pos x="2143" y="1241"/>
                </a:cxn>
                <a:cxn ang="0">
                  <a:pos x="2084" y="1202"/>
                </a:cxn>
                <a:cxn ang="0">
                  <a:pos x="2019" y="1169"/>
                </a:cxn>
                <a:cxn ang="0">
                  <a:pos x="1956" y="1130"/>
                </a:cxn>
                <a:cxn ang="0">
                  <a:pos x="1894" y="1097"/>
                </a:cxn>
                <a:cxn ang="0">
                  <a:pos x="1834" y="1058"/>
                </a:cxn>
                <a:cxn ang="0">
                  <a:pos x="1772" y="1025"/>
                </a:cxn>
                <a:cxn ang="0">
                  <a:pos x="1712" y="989"/>
                </a:cxn>
                <a:cxn ang="0">
                  <a:pos x="1652" y="955"/>
                </a:cxn>
                <a:cxn ang="0">
                  <a:pos x="1589" y="919"/>
                </a:cxn>
                <a:cxn ang="0">
                  <a:pos x="1529" y="886"/>
                </a:cxn>
                <a:cxn ang="0">
                  <a:pos x="1469" y="852"/>
                </a:cxn>
                <a:cxn ang="0">
                  <a:pos x="1412" y="816"/>
                </a:cxn>
                <a:cxn ang="0">
                  <a:pos x="1352" y="782"/>
                </a:cxn>
                <a:cxn ang="0">
                  <a:pos x="1294" y="746"/>
                </a:cxn>
                <a:cxn ang="0">
                  <a:pos x="1234" y="713"/>
                </a:cxn>
                <a:cxn ang="0">
                  <a:pos x="1174" y="679"/>
                </a:cxn>
                <a:cxn ang="0">
                  <a:pos x="1119" y="646"/>
                </a:cxn>
                <a:cxn ang="0">
                  <a:pos x="1056" y="612"/>
                </a:cxn>
                <a:cxn ang="0">
                  <a:pos x="1001" y="576"/>
                </a:cxn>
                <a:cxn ang="0">
                  <a:pos x="941" y="545"/>
                </a:cxn>
                <a:cxn ang="0">
                  <a:pos x="884" y="511"/>
                </a:cxn>
                <a:cxn ang="0">
                  <a:pos x="831" y="480"/>
                </a:cxn>
                <a:cxn ang="0">
                  <a:pos x="773" y="449"/>
                </a:cxn>
                <a:cxn ang="0">
                  <a:pos x="716" y="413"/>
                </a:cxn>
                <a:cxn ang="0">
                  <a:pos x="660" y="381"/>
                </a:cxn>
                <a:cxn ang="0">
                  <a:pos x="603" y="350"/>
                </a:cxn>
                <a:cxn ang="0">
                  <a:pos x="548" y="314"/>
                </a:cxn>
                <a:cxn ang="0">
                  <a:pos x="490" y="283"/>
                </a:cxn>
                <a:cxn ang="0">
                  <a:pos x="435" y="252"/>
                </a:cxn>
                <a:cxn ang="0">
                  <a:pos x="380" y="221"/>
                </a:cxn>
                <a:cxn ang="0">
                  <a:pos x="327" y="187"/>
                </a:cxn>
                <a:cxn ang="0">
                  <a:pos x="272" y="156"/>
                </a:cxn>
                <a:cxn ang="0">
                  <a:pos x="216" y="125"/>
                </a:cxn>
                <a:cxn ang="0">
                  <a:pos x="161" y="93"/>
                </a:cxn>
                <a:cxn ang="0">
                  <a:pos x="106" y="65"/>
                </a:cxn>
                <a:cxn ang="0">
                  <a:pos x="56" y="33"/>
                </a:cxn>
                <a:cxn ang="0">
                  <a:pos x="0" y="0"/>
                </a:cxn>
              </a:cxnLst>
              <a:rect l="0" t="0" r="r" b="b"/>
              <a:pathLst>
                <a:path w="2206" h="1274">
                  <a:moveTo>
                    <a:pt x="2206" y="1274"/>
                  </a:moveTo>
                  <a:lnTo>
                    <a:pt x="2143" y="1241"/>
                  </a:lnTo>
                  <a:lnTo>
                    <a:pt x="2084" y="1202"/>
                  </a:lnTo>
                  <a:lnTo>
                    <a:pt x="2019" y="1169"/>
                  </a:lnTo>
                  <a:lnTo>
                    <a:pt x="1956" y="1130"/>
                  </a:lnTo>
                  <a:lnTo>
                    <a:pt x="1894" y="1097"/>
                  </a:lnTo>
                  <a:lnTo>
                    <a:pt x="1834" y="1058"/>
                  </a:lnTo>
                  <a:lnTo>
                    <a:pt x="1772" y="1025"/>
                  </a:lnTo>
                  <a:lnTo>
                    <a:pt x="1712" y="989"/>
                  </a:lnTo>
                  <a:lnTo>
                    <a:pt x="1652" y="955"/>
                  </a:lnTo>
                  <a:lnTo>
                    <a:pt x="1589" y="919"/>
                  </a:lnTo>
                  <a:lnTo>
                    <a:pt x="1529" y="886"/>
                  </a:lnTo>
                  <a:lnTo>
                    <a:pt x="1469" y="852"/>
                  </a:lnTo>
                  <a:lnTo>
                    <a:pt x="1412" y="816"/>
                  </a:lnTo>
                  <a:lnTo>
                    <a:pt x="1352" y="782"/>
                  </a:lnTo>
                  <a:lnTo>
                    <a:pt x="1294" y="746"/>
                  </a:lnTo>
                  <a:lnTo>
                    <a:pt x="1234" y="713"/>
                  </a:lnTo>
                  <a:lnTo>
                    <a:pt x="1174" y="679"/>
                  </a:lnTo>
                  <a:lnTo>
                    <a:pt x="1119" y="646"/>
                  </a:lnTo>
                  <a:lnTo>
                    <a:pt x="1056" y="612"/>
                  </a:lnTo>
                  <a:lnTo>
                    <a:pt x="1001" y="576"/>
                  </a:lnTo>
                  <a:lnTo>
                    <a:pt x="941" y="545"/>
                  </a:lnTo>
                  <a:lnTo>
                    <a:pt x="884" y="511"/>
                  </a:lnTo>
                  <a:lnTo>
                    <a:pt x="831" y="480"/>
                  </a:lnTo>
                  <a:lnTo>
                    <a:pt x="773" y="449"/>
                  </a:lnTo>
                  <a:lnTo>
                    <a:pt x="716" y="413"/>
                  </a:lnTo>
                  <a:lnTo>
                    <a:pt x="660" y="381"/>
                  </a:lnTo>
                  <a:lnTo>
                    <a:pt x="603" y="350"/>
                  </a:lnTo>
                  <a:lnTo>
                    <a:pt x="548" y="314"/>
                  </a:lnTo>
                  <a:lnTo>
                    <a:pt x="490" y="283"/>
                  </a:lnTo>
                  <a:lnTo>
                    <a:pt x="435" y="252"/>
                  </a:lnTo>
                  <a:lnTo>
                    <a:pt x="380" y="221"/>
                  </a:lnTo>
                  <a:lnTo>
                    <a:pt x="327" y="187"/>
                  </a:lnTo>
                  <a:lnTo>
                    <a:pt x="272" y="156"/>
                  </a:lnTo>
                  <a:lnTo>
                    <a:pt x="216" y="125"/>
                  </a:lnTo>
                  <a:lnTo>
                    <a:pt x="161" y="93"/>
                  </a:lnTo>
                  <a:lnTo>
                    <a:pt x="106" y="65"/>
                  </a:lnTo>
                  <a:lnTo>
                    <a:pt x="56" y="3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19" name="Freeform 499"/>
            <p:cNvSpPr>
              <a:spLocks noChangeAspect="1"/>
            </p:cNvSpPr>
            <p:nvPr/>
          </p:nvSpPr>
          <p:spPr bwMode="auto">
            <a:xfrm>
              <a:off x="5503" y="2097"/>
              <a:ext cx="839" cy="528"/>
            </a:xfrm>
            <a:custGeom>
              <a:avLst/>
              <a:gdLst/>
              <a:ahLst/>
              <a:cxnLst>
                <a:cxn ang="0">
                  <a:pos x="1967" y="1239"/>
                </a:cxn>
                <a:cxn ang="0">
                  <a:pos x="1893" y="1193"/>
                </a:cxn>
                <a:cxn ang="0">
                  <a:pos x="1819" y="1152"/>
                </a:cxn>
                <a:cxn ang="0">
                  <a:pos x="1742" y="1109"/>
                </a:cxn>
                <a:cxn ang="0">
                  <a:pos x="1670" y="1066"/>
                </a:cxn>
                <a:cxn ang="0">
                  <a:pos x="1595" y="1023"/>
                </a:cxn>
                <a:cxn ang="0">
                  <a:pos x="1524" y="980"/>
                </a:cxn>
                <a:cxn ang="0">
                  <a:pos x="1449" y="941"/>
                </a:cxn>
                <a:cxn ang="0">
                  <a:pos x="1377" y="898"/>
                </a:cxn>
                <a:cxn ang="0">
                  <a:pos x="1305" y="857"/>
                </a:cxn>
                <a:cxn ang="0">
                  <a:pos x="1233" y="814"/>
                </a:cxn>
                <a:cxn ang="0">
                  <a:pos x="1161" y="773"/>
                </a:cxn>
                <a:cxn ang="0">
                  <a:pos x="1089" y="732"/>
                </a:cxn>
                <a:cxn ang="0">
                  <a:pos x="1020" y="689"/>
                </a:cxn>
                <a:cxn ang="0">
                  <a:pos x="948" y="648"/>
                </a:cxn>
                <a:cxn ang="0">
                  <a:pos x="878" y="610"/>
                </a:cxn>
                <a:cxn ang="0">
                  <a:pos x="806" y="569"/>
                </a:cxn>
                <a:cxn ang="0">
                  <a:pos x="741" y="516"/>
                </a:cxn>
                <a:cxn ang="0">
                  <a:pos x="674" y="423"/>
                </a:cxn>
                <a:cxn ang="0">
                  <a:pos x="612" y="344"/>
                </a:cxn>
                <a:cxn ang="0">
                  <a:pos x="542" y="298"/>
                </a:cxn>
                <a:cxn ang="0">
                  <a:pos x="475" y="238"/>
                </a:cxn>
                <a:cxn ang="0">
                  <a:pos x="408" y="190"/>
                </a:cxn>
                <a:cxn ang="0">
                  <a:pos x="340" y="137"/>
                </a:cxn>
                <a:cxn ang="0">
                  <a:pos x="278" y="72"/>
                </a:cxn>
                <a:cxn ang="0">
                  <a:pos x="208" y="27"/>
                </a:cxn>
                <a:cxn ang="0">
                  <a:pos x="139" y="17"/>
                </a:cxn>
                <a:cxn ang="0">
                  <a:pos x="72" y="0"/>
                </a:cxn>
                <a:cxn ang="0">
                  <a:pos x="0" y="34"/>
                </a:cxn>
              </a:cxnLst>
              <a:rect l="0" t="0" r="r" b="b"/>
              <a:pathLst>
                <a:path w="1967" h="1239">
                  <a:moveTo>
                    <a:pt x="1967" y="1239"/>
                  </a:moveTo>
                  <a:lnTo>
                    <a:pt x="1893" y="1193"/>
                  </a:lnTo>
                  <a:lnTo>
                    <a:pt x="1819" y="1152"/>
                  </a:lnTo>
                  <a:lnTo>
                    <a:pt x="1742" y="1109"/>
                  </a:lnTo>
                  <a:lnTo>
                    <a:pt x="1670" y="1066"/>
                  </a:lnTo>
                  <a:lnTo>
                    <a:pt x="1595" y="1023"/>
                  </a:lnTo>
                  <a:lnTo>
                    <a:pt x="1524" y="980"/>
                  </a:lnTo>
                  <a:lnTo>
                    <a:pt x="1449" y="941"/>
                  </a:lnTo>
                  <a:lnTo>
                    <a:pt x="1377" y="898"/>
                  </a:lnTo>
                  <a:lnTo>
                    <a:pt x="1305" y="857"/>
                  </a:lnTo>
                  <a:lnTo>
                    <a:pt x="1233" y="814"/>
                  </a:lnTo>
                  <a:lnTo>
                    <a:pt x="1161" y="773"/>
                  </a:lnTo>
                  <a:lnTo>
                    <a:pt x="1089" y="732"/>
                  </a:lnTo>
                  <a:lnTo>
                    <a:pt x="1020" y="689"/>
                  </a:lnTo>
                  <a:lnTo>
                    <a:pt x="948" y="648"/>
                  </a:lnTo>
                  <a:lnTo>
                    <a:pt x="878" y="610"/>
                  </a:lnTo>
                  <a:lnTo>
                    <a:pt x="806" y="569"/>
                  </a:lnTo>
                  <a:lnTo>
                    <a:pt x="741" y="516"/>
                  </a:lnTo>
                  <a:lnTo>
                    <a:pt x="674" y="423"/>
                  </a:lnTo>
                  <a:lnTo>
                    <a:pt x="612" y="344"/>
                  </a:lnTo>
                  <a:lnTo>
                    <a:pt x="542" y="298"/>
                  </a:lnTo>
                  <a:lnTo>
                    <a:pt x="475" y="238"/>
                  </a:lnTo>
                  <a:lnTo>
                    <a:pt x="408" y="190"/>
                  </a:lnTo>
                  <a:lnTo>
                    <a:pt x="340" y="137"/>
                  </a:lnTo>
                  <a:lnTo>
                    <a:pt x="278" y="72"/>
                  </a:lnTo>
                  <a:lnTo>
                    <a:pt x="208" y="27"/>
                  </a:lnTo>
                  <a:lnTo>
                    <a:pt x="139" y="17"/>
                  </a:lnTo>
                  <a:lnTo>
                    <a:pt x="72" y="0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0" name="Freeform 500"/>
            <p:cNvSpPr>
              <a:spLocks noChangeAspect="1"/>
            </p:cNvSpPr>
            <p:nvPr/>
          </p:nvSpPr>
          <p:spPr bwMode="auto">
            <a:xfrm>
              <a:off x="4286" y="1439"/>
              <a:ext cx="939" cy="542"/>
            </a:xfrm>
            <a:custGeom>
              <a:avLst/>
              <a:gdLst/>
              <a:ahLst/>
              <a:cxnLst>
                <a:cxn ang="0">
                  <a:pos x="2205" y="1272"/>
                </a:cxn>
                <a:cxn ang="0">
                  <a:pos x="2143" y="1238"/>
                </a:cxn>
                <a:cxn ang="0">
                  <a:pos x="2078" y="1200"/>
                </a:cxn>
                <a:cxn ang="0">
                  <a:pos x="2018" y="1166"/>
                </a:cxn>
                <a:cxn ang="0">
                  <a:pos x="1956" y="1128"/>
                </a:cxn>
                <a:cxn ang="0">
                  <a:pos x="1893" y="1094"/>
                </a:cxn>
                <a:cxn ang="0">
                  <a:pos x="1831" y="1056"/>
                </a:cxn>
                <a:cxn ang="0">
                  <a:pos x="1771" y="1022"/>
                </a:cxn>
                <a:cxn ang="0">
                  <a:pos x="1711" y="986"/>
                </a:cxn>
                <a:cxn ang="0">
                  <a:pos x="1651" y="953"/>
                </a:cxn>
                <a:cxn ang="0">
                  <a:pos x="1589" y="919"/>
                </a:cxn>
                <a:cxn ang="0">
                  <a:pos x="1529" y="883"/>
                </a:cxn>
                <a:cxn ang="0">
                  <a:pos x="1469" y="849"/>
                </a:cxn>
                <a:cxn ang="0">
                  <a:pos x="1409" y="816"/>
                </a:cxn>
                <a:cxn ang="0">
                  <a:pos x="1351" y="780"/>
                </a:cxn>
                <a:cxn ang="0">
                  <a:pos x="1291" y="746"/>
                </a:cxn>
                <a:cxn ang="0">
                  <a:pos x="1231" y="710"/>
                </a:cxn>
                <a:cxn ang="0">
                  <a:pos x="1171" y="679"/>
                </a:cxn>
                <a:cxn ang="0">
                  <a:pos x="1113" y="645"/>
                </a:cxn>
                <a:cxn ang="0">
                  <a:pos x="1056" y="609"/>
                </a:cxn>
                <a:cxn ang="0">
                  <a:pos x="998" y="578"/>
                </a:cxn>
                <a:cxn ang="0">
                  <a:pos x="941" y="544"/>
                </a:cxn>
                <a:cxn ang="0">
                  <a:pos x="883" y="511"/>
                </a:cxn>
                <a:cxn ang="0">
                  <a:pos x="825" y="477"/>
                </a:cxn>
                <a:cxn ang="0">
                  <a:pos x="768" y="446"/>
                </a:cxn>
                <a:cxn ang="0">
                  <a:pos x="713" y="410"/>
                </a:cxn>
                <a:cxn ang="0">
                  <a:pos x="655" y="379"/>
                </a:cxn>
                <a:cxn ang="0">
                  <a:pos x="602" y="348"/>
                </a:cxn>
                <a:cxn ang="0">
                  <a:pos x="545" y="316"/>
                </a:cxn>
                <a:cxn ang="0">
                  <a:pos x="489" y="285"/>
                </a:cxn>
                <a:cxn ang="0">
                  <a:pos x="434" y="254"/>
                </a:cxn>
                <a:cxn ang="0">
                  <a:pos x="377" y="218"/>
                </a:cxn>
                <a:cxn ang="0">
                  <a:pos x="321" y="187"/>
                </a:cxn>
                <a:cxn ang="0">
                  <a:pos x="266" y="158"/>
                </a:cxn>
                <a:cxn ang="0">
                  <a:pos x="211" y="127"/>
                </a:cxn>
                <a:cxn ang="0">
                  <a:pos x="161" y="96"/>
                </a:cxn>
                <a:cxn ang="0">
                  <a:pos x="105" y="62"/>
                </a:cxn>
                <a:cxn ang="0">
                  <a:pos x="50" y="31"/>
                </a:cxn>
                <a:cxn ang="0">
                  <a:pos x="0" y="0"/>
                </a:cxn>
              </a:cxnLst>
              <a:rect l="0" t="0" r="r" b="b"/>
              <a:pathLst>
                <a:path w="2205" h="1272">
                  <a:moveTo>
                    <a:pt x="2205" y="1272"/>
                  </a:moveTo>
                  <a:lnTo>
                    <a:pt x="2143" y="1238"/>
                  </a:lnTo>
                  <a:lnTo>
                    <a:pt x="2078" y="1200"/>
                  </a:lnTo>
                  <a:lnTo>
                    <a:pt x="2018" y="1166"/>
                  </a:lnTo>
                  <a:lnTo>
                    <a:pt x="1956" y="1128"/>
                  </a:lnTo>
                  <a:lnTo>
                    <a:pt x="1893" y="1094"/>
                  </a:lnTo>
                  <a:lnTo>
                    <a:pt x="1831" y="1056"/>
                  </a:lnTo>
                  <a:lnTo>
                    <a:pt x="1771" y="1022"/>
                  </a:lnTo>
                  <a:lnTo>
                    <a:pt x="1711" y="986"/>
                  </a:lnTo>
                  <a:lnTo>
                    <a:pt x="1651" y="953"/>
                  </a:lnTo>
                  <a:lnTo>
                    <a:pt x="1589" y="919"/>
                  </a:lnTo>
                  <a:lnTo>
                    <a:pt x="1529" y="883"/>
                  </a:lnTo>
                  <a:lnTo>
                    <a:pt x="1469" y="849"/>
                  </a:lnTo>
                  <a:lnTo>
                    <a:pt x="1409" y="816"/>
                  </a:lnTo>
                  <a:lnTo>
                    <a:pt x="1351" y="780"/>
                  </a:lnTo>
                  <a:lnTo>
                    <a:pt x="1291" y="746"/>
                  </a:lnTo>
                  <a:lnTo>
                    <a:pt x="1231" y="710"/>
                  </a:lnTo>
                  <a:lnTo>
                    <a:pt x="1171" y="679"/>
                  </a:lnTo>
                  <a:lnTo>
                    <a:pt x="1113" y="645"/>
                  </a:lnTo>
                  <a:lnTo>
                    <a:pt x="1056" y="609"/>
                  </a:lnTo>
                  <a:lnTo>
                    <a:pt x="998" y="578"/>
                  </a:lnTo>
                  <a:lnTo>
                    <a:pt x="941" y="544"/>
                  </a:lnTo>
                  <a:lnTo>
                    <a:pt x="883" y="511"/>
                  </a:lnTo>
                  <a:lnTo>
                    <a:pt x="825" y="477"/>
                  </a:lnTo>
                  <a:lnTo>
                    <a:pt x="768" y="446"/>
                  </a:lnTo>
                  <a:lnTo>
                    <a:pt x="713" y="410"/>
                  </a:lnTo>
                  <a:lnTo>
                    <a:pt x="655" y="379"/>
                  </a:lnTo>
                  <a:lnTo>
                    <a:pt x="602" y="348"/>
                  </a:lnTo>
                  <a:lnTo>
                    <a:pt x="545" y="316"/>
                  </a:lnTo>
                  <a:lnTo>
                    <a:pt x="489" y="285"/>
                  </a:lnTo>
                  <a:lnTo>
                    <a:pt x="434" y="254"/>
                  </a:lnTo>
                  <a:lnTo>
                    <a:pt x="377" y="218"/>
                  </a:lnTo>
                  <a:lnTo>
                    <a:pt x="321" y="187"/>
                  </a:lnTo>
                  <a:lnTo>
                    <a:pt x="266" y="158"/>
                  </a:lnTo>
                  <a:lnTo>
                    <a:pt x="211" y="127"/>
                  </a:lnTo>
                  <a:lnTo>
                    <a:pt x="161" y="96"/>
                  </a:lnTo>
                  <a:lnTo>
                    <a:pt x="105" y="62"/>
                  </a:lnTo>
                  <a:lnTo>
                    <a:pt x="50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1" name="Freeform 501"/>
            <p:cNvSpPr>
              <a:spLocks noChangeAspect="1"/>
            </p:cNvSpPr>
            <p:nvPr/>
          </p:nvSpPr>
          <p:spPr bwMode="auto">
            <a:xfrm>
              <a:off x="5572" y="2104"/>
              <a:ext cx="780" cy="517"/>
            </a:xfrm>
            <a:custGeom>
              <a:avLst/>
              <a:gdLst/>
              <a:ahLst/>
              <a:cxnLst>
                <a:cxn ang="0">
                  <a:pos x="1831" y="1212"/>
                </a:cxn>
                <a:cxn ang="0">
                  <a:pos x="1756" y="1169"/>
                </a:cxn>
                <a:cxn ang="0">
                  <a:pos x="1680" y="1126"/>
                </a:cxn>
                <a:cxn ang="0">
                  <a:pos x="1605" y="1080"/>
                </a:cxn>
                <a:cxn ang="0">
                  <a:pos x="1533" y="1037"/>
                </a:cxn>
                <a:cxn ang="0">
                  <a:pos x="1459" y="996"/>
                </a:cxn>
                <a:cxn ang="0">
                  <a:pos x="1385" y="955"/>
                </a:cxn>
                <a:cxn ang="0">
                  <a:pos x="1313" y="912"/>
                </a:cxn>
                <a:cxn ang="0">
                  <a:pos x="1241" y="871"/>
                </a:cxn>
                <a:cxn ang="0">
                  <a:pos x="1169" y="828"/>
                </a:cxn>
                <a:cxn ang="0">
                  <a:pos x="1097" y="787"/>
                </a:cxn>
                <a:cxn ang="0">
                  <a:pos x="1025" y="744"/>
                </a:cxn>
                <a:cxn ang="0">
                  <a:pos x="953" y="703"/>
                </a:cxn>
                <a:cxn ang="0">
                  <a:pos x="881" y="665"/>
                </a:cxn>
                <a:cxn ang="0">
                  <a:pos x="811" y="624"/>
                </a:cxn>
                <a:cxn ang="0">
                  <a:pos x="741" y="583"/>
                </a:cxn>
                <a:cxn ang="0">
                  <a:pos x="669" y="543"/>
                </a:cxn>
                <a:cxn ang="0">
                  <a:pos x="600" y="497"/>
                </a:cxn>
                <a:cxn ang="0">
                  <a:pos x="537" y="408"/>
                </a:cxn>
                <a:cxn ang="0">
                  <a:pos x="470" y="317"/>
                </a:cxn>
                <a:cxn ang="0">
                  <a:pos x="405" y="269"/>
                </a:cxn>
                <a:cxn ang="0">
                  <a:pos x="336" y="216"/>
                </a:cxn>
                <a:cxn ang="0">
                  <a:pos x="269" y="171"/>
                </a:cxn>
                <a:cxn ang="0">
                  <a:pos x="204" y="113"/>
                </a:cxn>
                <a:cxn ang="0">
                  <a:pos x="139" y="46"/>
                </a:cxn>
                <a:cxn ang="0">
                  <a:pos x="72" y="0"/>
                </a:cxn>
                <a:cxn ang="0">
                  <a:pos x="0" y="24"/>
                </a:cxn>
              </a:cxnLst>
              <a:rect l="0" t="0" r="r" b="b"/>
              <a:pathLst>
                <a:path w="1831" h="1212">
                  <a:moveTo>
                    <a:pt x="1831" y="1212"/>
                  </a:moveTo>
                  <a:lnTo>
                    <a:pt x="1756" y="1169"/>
                  </a:lnTo>
                  <a:lnTo>
                    <a:pt x="1680" y="1126"/>
                  </a:lnTo>
                  <a:lnTo>
                    <a:pt x="1605" y="1080"/>
                  </a:lnTo>
                  <a:lnTo>
                    <a:pt x="1533" y="1037"/>
                  </a:lnTo>
                  <a:lnTo>
                    <a:pt x="1459" y="996"/>
                  </a:lnTo>
                  <a:lnTo>
                    <a:pt x="1385" y="955"/>
                  </a:lnTo>
                  <a:lnTo>
                    <a:pt x="1313" y="912"/>
                  </a:lnTo>
                  <a:lnTo>
                    <a:pt x="1241" y="871"/>
                  </a:lnTo>
                  <a:lnTo>
                    <a:pt x="1169" y="828"/>
                  </a:lnTo>
                  <a:lnTo>
                    <a:pt x="1097" y="787"/>
                  </a:lnTo>
                  <a:lnTo>
                    <a:pt x="1025" y="744"/>
                  </a:lnTo>
                  <a:lnTo>
                    <a:pt x="953" y="703"/>
                  </a:lnTo>
                  <a:lnTo>
                    <a:pt x="881" y="665"/>
                  </a:lnTo>
                  <a:lnTo>
                    <a:pt x="811" y="624"/>
                  </a:lnTo>
                  <a:lnTo>
                    <a:pt x="741" y="583"/>
                  </a:lnTo>
                  <a:lnTo>
                    <a:pt x="669" y="543"/>
                  </a:lnTo>
                  <a:lnTo>
                    <a:pt x="600" y="497"/>
                  </a:lnTo>
                  <a:lnTo>
                    <a:pt x="537" y="408"/>
                  </a:lnTo>
                  <a:lnTo>
                    <a:pt x="470" y="317"/>
                  </a:lnTo>
                  <a:lnTo>
                    <a:pt x="405" y="269"/>
                  </a:lnTo>
                  <a:lnTo>
                    <a:pt x="336" y="216"/>
                  </a:lnTo>
                  <a:lnTo>
                    <a:pt x="269" y="171"/>
                  </a:lnTo>
                  <a:lnTo>
                    <a:pt x="204" y="113"/>
                  </a:lnTo>
                  <a:lnTo>
                    <a:pt x="139" y="46"/>
                  </a:lnTo>
                  <a:lnTo>
                    <a:pt x="72" y="0"/>
                  </a:lnTo>
                  <a:lnTo>
                    <a:pt x="0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2" name="Freeform 502"/>
            <p:cNvSpPr>
              <a:spLocks noChangeAspect="1"/>
            </p:cNvSpPr>
            <p:nvPr/>
          </p:nvSpPr>
          <p:spPr bwMode="auto">
            <a:xfrm>
              <a:off x="5317" y="2024"/>
              <a:ext cx="54" cy="31"/>
            </a:xfrm>
            <a:custGeom>
              <a:avLst/>
              <a:gdLst/>
              <a:ahLst/>
              <a:cxnLst>
                <a:cxn ang="0">
                  <a:pos x="127" y="74"/>
                </a:cxn>
                <a:cxn ang="0">
                  <a:pos x="65" y="38"/>
                </a:cxn>
                <a:cxn ang="0">
                  <a:pos x="0" y="0"/>
                </a:cxn>
              </a:cxnLst>
              <a:rect l="0" t="0" r="r" b="b"/>
              <a:pathLst>
                <a:path w="127" h="74">
                  <a:moveTo>
                    <a:pt x="127" y="74"/>
                  </a:moveTo>
                  <a:lnTo>
                    <a:pt x="65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3" name="Freeform 503"/>
            <p:cNvSpPr>
              <a:spLocks noChangeAspect="1"/>
            </p:cNvSpPr>
            <p:nvPr/>
          </p:nvSpPr>
          <p:spPr bwMode="auto">
            <a:xfrm>
              <a:off x="4295" y="1437"/>
              <a:ext cx="995" cy="571"/>
            </a:xfrm>
            <a:custGeom>
              <a:avLst/>
              <a:gdLst/>
              <a:ahLst/>
              <a:cxnLst>
                <a:cxn ang="0">
                  <a:pos x="2333" y="1342"/>
                </a:cxn>
                <a:cxn ang="0">
                  <a:pos x="2271" y="1306"/>
                </a:cxn>
                <a:cxn ang="0">
                  <a:pos x="2206" y="1270"/>
                </a:cxn>
                <a:cxn ang="0">
                  <a:pos x="2146" y="1234"/>
                </a:cxn>
                <a:cxn ang="0">
                  <a:pos x="2083" y="1198"/>
                </a:cxn>
                <a:cxn ang="0">
                  <a:pos x="2021" y="1162"/>
                </a:cxn>
                <a:cxn ang="0">
                  <a:pos x="1961" y="1126"/>
                </a:cxn>
                <a:cxn ang="0">
                  <a:pos x="1896" y="1090"/>
                </a:cxn>
                <a:cxn ang="0">
                  <a:pos x="1836" y="1056"/>
                </a:cxn>
                <a:cxn ang="0">
                  <a:pos x="1774" y="1018"/>
                </a:cxn>
                <a:cxn ang="0">
                  <a:pos x="1712" y="984"/>
                </a:cxn>
                <a:cxn ang="0">
                  <a:pos x="1652" y="948"/>
                </a:cxn>
                <a:cxn ang="0">
                  <a:pos x="1592" y="914"/>
                </a:cxn>
                <a:cxn ang="0">
                  <a:pos x="1532" y="881"/>
                </a:cxn>
                <a:cxn ang="0">
                  <a:pos x="1474" y="845"/>
                </a:cxn>
                <a:cxn ang="0">
                  <a:pos x="1414" y="811"/>
                </a:cxn>
                <a:cxn ang="0">
                  <a:pos x="1352" y="775"/>
                </a:cxn>
                <a:cxn ang="0">
                  <a:pos x="1294" y="742"/>
                </a:cxn>
                <a:cxn ang="0">
                  <a:pos x="1234" y="708"/>
                </a:cxn>
                <a:cxn ang="0">
                  <a:pos x="1176" y="677"/>
                </a:cxn>
                <a:cxn ang="0">
                  <a:pos x="1119" y="641"/>
                </a:cxn>
                <a:cxn ang="0">
                  <a:pos x="1061" y="607"/>
                </a:cxn>
                <a:cxn ang="0">
                  <a:pos x="1001" y="576"/>
                </a:cxn>
                <a:cxn ang="0">
                  <a:pos x="944" y="540"/>
                </a:cxn>
                <a:cxn ang="0">
                  <a:pos x="886" y="509"/>
                </a:cxn>
                <a:cxn ang="0">
                  <a:pos x="831" y="475"/>
                </a:cxn>
                <a:cxn ang="0">
                  <a:pos x="773" y="441"/>
                </a:cxn>
                <a:cxn ang="0">
                  <a:pos x="716" y="410"/>
                </a:cxn>
                <a:cxn ang="0">
                  <a:pos x="660" y="377"/>
                </a:cxn>
                <a:cxn ang="0">
                  <a:pos x="603" y="343"/>
                </a:cxn>
                <a:cxn ang="0">
                  <a:pos x="548" y="312"/>
                </a:cxn>
                <a:cxn ang="0">
                  <a:pos x="490" y="281"/>
                </a:cxn>
                <a:cxn ang="0">
                  <a:pos x="437" y="249"/>
                </a:cxn>
                <a:cxn ang="0">
                  <a:pos x="382" y="218"/>
                </a:cxn>
                <a:cxn ang="0">
                  <a:pos x="327" y="187"/>
                </a:cxn>
                <a:cxn ang="0">
                  <a:pos x="272" y="153"/>
                </a:cxn>
                <a:cxn ang="0">
                  <a:pos x="216" y="122"/>
                </a:cxn>
                <a:cxn ang="0">
                  <a:pos x="164" y="91"/>
                </a:cxn>
                <a:cxn ang="0">
                  <a:pos x="108" y="60"/>
                </a:cxn>
                <a:cxn ang="0">
                  <a:pos x="56" y="31"/>
                </a:cxn>
                <a:cxn ang="0">
                  <a:pos x="0" y="0"/>
                </a:cxn>
              </a:cxnLst>
              <a:rect l="0" t="0" r="r" b="b"/>
              <a:pathLst>
                <a:path w="2333" h="1342">
                  <a:moveTo>
                    <a:pt x="2333" y="1342"/>
                  </a:moveTo>
                  <a:lnTo>
                    <a:pt x="2271" y="1306"/>
                  </a:lnTo>
                  <a:lnTo>
                    <a:pt x="2206" y="1270"/>
                  </a:lnTo>
                  <a:lnTo>
                    <a:pt x="2146" y="1234"/>
                  </a:lnTo>
                  <a:lnTo>
                    <a:pt x="2083" y="1198"/>
                  </a:lnTo>
                  <a:lnTo>
                    <a:pt x="2021" y="1162"/>
                  </a:lnTo>
                  <a:lnTo>
                    <a:pt x="1961" y="1126"/>
                  </a:lnTo>
                  <a:lnTo>
                    <a:pt x="1896" y="1090"/>
                  </a:lnTo>
                  <a:lnTo>
                    <a:pt x="1836" y="1056"/>
                  </a:lnTo>
                  <a:lnTo>
                    <a:pt x="1774" y="1018"/>
                  </a:lnTo>
                  <a:lnTo>
                    <a:pt x="1712" y="984"/>
                  </a:lnTo>
                  <a:lnTo>
                    <a:pt x="1652" y="948"/>
                  </a:lnTo>
                  <a:lnTo>
                    <a:pt x="1592" y="914"/>
                  </a:lnTo>
                  <a:lnTo>
                    <a:pt x="1532" y="881"/>
                  </a:lnTo>
                  <a:lnTo>
                    <a:pt x="1474" y="845"/>
                  </a:lnTo>
                  <a:lnTo>
                    <a:pt x="1414" y="811"/>
                  </a:lnTo>
                  <a:lnTo>
                    <a:pt x="1352" y="775"/>
                  </a:lnTo>
                  <a:lnTo>
                    <a:pt x="1294" y="742"/>
                  </a:lnTo>
                  <a:lnTo>
                    <a:pt x="1234" y="708"/>
                  </a:lnTo>
                  <a:lnTo>
                    <a:pt x="1176" y="677"/>
                  </a:lnTo>
                  <a:lnTo>
                    <a:pt x="1119" y="641"/>
                  </a:lnTo>
                  <a:lnTo>
                    <a:pt x="1061" y="607"/>
                  </a:lnTo>
                  <a:lnTo>
                    <a:pt x="1001" y="576"/>
                  </a:lnTo>
                  <a:lnTo>
                    <a:pt x="944" y="540"/>
                  </a:lnTo>
                  <a:lnTo>
                    <a:pt x="886" y="509"/>
                  </a:lnTo>
                  <a:lnTo>
                    <a:pt x="831" y="475"/>
                  </a:lnTo>
                  <a:lnTo>
                    <a:pt x="773" y="441"/>
                  </a:lnTo>
                  <a:lnTo>
                    <a:pt x="716" y="410"/>
                  </a:lnTo>
                  <a:lnTo>
                    <a:pt x="660" y="377"/>
                  </a:lnTo>
                  <a:lnTo>
                    <a:pt x="603" y="343"/>
                  </a:lnTo>
                  <a:lnTo>
                    <a:pt x="548" y="312"/>
                  </a:lnTo>
                  <a:lnTo>
                    <a:pt x="490" y="281"/>
                  </a:lnTo>
                  <a:lnTo>
                    <a:pt x="437" y="249"/>
                  </a:lnTo>
                  <a:lnTo>
                    <a:pt x="382" y="218"/>
                  </a:lnTo>
                  <a:lnTo>
                    <a:pt x="327" y="187"/>
                  </a:lnTo>
                  <a:lnTo>
                    <a:pt x="272" y="153"/>
                  </a:lnTo>
                  <a:lnTo>
                    <a:pt x="216" y="122"/>
                  </a:lnTo>
                  <a:lnTo>
                    <a:pt x="164" y="91"/>
                  </a:lnTo>
                  <a:lnTo>
                    <a:pt x="108" y="60"/>
                  </a:lnTo>
                  <a:lnTo>
                    <a:pt x="56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4" name="Freeform 504"/>
            <p:cNvSpPr>
              <a:spLocks noChangeAspect="1"/>
            </p:cNvSpPr>
            <p:nvPr/>
          </p:nvSpPr>
          <p:spPr bwMode="auto">
            <a:xfrm>
              <a:off x="5581" y="2100"/>
              <a:ext cx="782" cy="515"/>
            </a:xfrm>
            <a:custGeom>
              <a:avLst/>
              <a:gdLst/>
              <a:ahLst/>
              <a:cxnLst>
                <a:cxn ang="0">
                  <a:pos x="1834" y="1209"/>
                </a:cxn>
                <a:cxn ang="0">
                  <a:pos x="1762" y="1166"/>
                </a:cxn>
                <a:cxn ang="0">
                  <a:pos x="1685" y="1123"/>
                </a:cxn>
                <a:cxn ang="0">
                  <a:pos x="1611" y="1080"/>
                </a:cxn>
                <a:cxn ang="0">
                  <a:pos x="1536" y="1039"/>
                </a:cxn>
                <a:cxn ang="0">
                  <a:pos x="1464" y="996"/>
                </a:cxn>
                <a:cxn ang="0">
                  <a:pos x="1390" y="952"/>
                </a:cxn>
                <a:cxn ang="0">
                  <a:pos x="1318" y="912"/>
                </a:cxn>
                <a:cxn ang="0">
                  <a:pos x="1246" y="868"/>
                </a:cxn>
                <a:cxn ang="0">
                  <a:pos x="1174" y="828"/>
                </a:cxn>
                <a:cxn ang="0">
                  <a:pos x="1102" y="784"/>
                </a:cxn>
                <a:cxn ang="0">
                  <a:pos x="1030" y="746"/>
                </a:cxn>
                <a:cxn ang="0">
                  <a:pos x="958" y="705"/>
                </a:cxn>
                <a:cxn ang="0">
                  <a:pos x="886" y="664"/>
                </a:cxn>
                <a:cxn ang="0">
                  <a:pos x="816" y="624"/>
                </a:cxn>
                <a:cxn ang="0">
                  <a:pos x="744" y="580"/>
                </a:cxn>
                <a:cxn ang="0">
                  <a:pos x="675" y="542"/>
                </a:cxn>
                <a:cxn ang="0">
                  <a:pos x="605" y="501"/>
                </a:cxn>
                <a:cxn ang="0">
                  <a:pos x="538" y="420"/>
                </a:cxn>
                <a:cxn ang="0">
                  <a:pos x="476" y="321"/>
                </a:cxn>
                <a:cxn ang="0">
                  <a:pos x="411" y="271"/>
                </a:cxn>
                <a:cxn ang="0">
                  <a:pos x="341" y="225"/>
                </a:cxn>
                <a:cxn ang="0">
                  <a:pos x="274" y="175"/>
                </a:cxn>
                <a:cxn ang="0">
                  <a:pos x="207" y="115"/>
                </a:cxn>
                <a:cxn ang="0">
                  <a:pos x="142" y="43"/>
                </a:cxn>
                <a:cxn ang="0">
                  <a:pos x="75" y="0"/>
                </a:cxn>
                <a:cxn ang="0">
                  <a:pos x="0" y="55"/>
                </a:cxn>
              </a:cxnLst>
              <a:rect l="0" t="0" r="r" b="b"/>
              <a:pathLst>
                <a:path w="1834" h="1209">
                  <a:moveTo>
                    <a:pt x="1834" y="1209"/>
                  </a:moveTo>
                  <a:lnTo>
                    <a:pt x="1762" y="1166"/>
                  </a:lnTo>
                  <a:lnTo>
                    <a:pt x="1685" y="1123"/>
                  </a:lnTo>
                  <a:lnTo>
                    <a:pt x="1611" y="1080"/>
                  </a:lnTo>
                  <a:lnTo>
                    <a:pt x="1536" y="1039"/>
                  </a:lnTo>
                  <a:lnTo>
                    <a:pt x="1464" y="996"/>
                  </a:lnTo>
                  <a:lnTo>
                    <a:pt x="1390" y="952"/>
                  </a:lnTo>
                  <a:lnTo>
                    <a:pt x="1318" y="912"/>
                  </a:lnTo>
                  <a:lnTo>
                    <a:pt x="1246" y="868"/>
                  </a:lnTo>
                  <a:lnTo>
                    <a:pt x="1174" y="828"/>
                  </a:lnTo>
                  <a:lnTo>
                    <a:pt x="1102" y="784"/>
                  </a:lnTo>
                  <a:lnTo>
                    <a:pt x="1030" y="746"/>
                  </a:lnTo>
                  <a:lnTo>
                    <a:pt x="958" y="705"/>
                  </a:lnTo>
                  <a:lnTo>
                    <a:pt x="886" y="664"/>
                  </a:lnTo>
                  <a:lnTo>
                    <a:pt x="816" y="624"/>
                  </a:lnTo>
                  <a:lnTo>
                    <a:pt x="744" y="580"/>
                  </a:lnTo>
                  <a:lnTo>
                    <a:pt x="675" y="542"/>
                  </a:lnTo>
                  <a:lnTo>
                    <a:pt x="605" y="501"/>
                  </a:lnTo>
                  <a:lnTo>
                    <a:pt x="538" y="420"/>
                  </a:lnTo>
                  <a:lnTo>
                    <a:pt x="476" y="321"/>
                  </a:lnTo>
                  <a:lnTo>
                    <a:pt x="411" y="271"/>
                  </a:lnTo>
                  <a:lnTo>
                    <a:pt x="341" y="225"/>
                  </a:lnTo>
                  <a:lnTo>
                    <a:pt x="274" y="175"/>
                  </a:lnTo>
                  <a:lnTo>
                    <a:pt x="207" y="115"/>
                  </a:lnTo>
                  <a:lnTo>
                    <a:pt x="142" y="43"/>
                  </a:lnTo>
                  <a:lnTo>
                    <a:pt x="75" y="0"/>
                  </a:lnTo>
                  <a:lnTo>
                    <a:pt x="0" y="5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5" name="Freeform 505"/>
            <p:cNvSpPr>
              <a:spLocks noChangeAspect="1"/>
            </p:cNvSpPr>
            <p:nvPr/>
          </p:nvSpPr>
          <p:spPr bwMode="auto">
            <a:xfrm>
              <a:off x="5328" y="2020"/>
              <a:ext cx="55" cy="32"/>
            </a:xfrm>
            <a:custGeom>
              <a:avLst/>
              <a:gdLst/>
              <a:ahLst/>
              <a:cxnLst>
                <a:cxn ang="0">
                  <a:pos x="130" y="75"/>
                </a:cxn>
                <a:cxn ang="0">
                  <a:pos x="65" y="36"/>
                </a:cxn>
                <a:cxn ang="0">
                  <a:pos x="0" y="0"/>
                </a:cxn>
              </a:cxnLst>
              <a:rect l="0" t="0" r="r" b="b"/>
              <a:pathLst>
                <a:path w="130" h="75">
                  <a:moveTo>
                    <a:pt x="130" y="75"/>
                  </a:moveTo>
                  <a:lnTo>
                    <a:pt x="65" y="3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6" name="Freeform 506"/>
            <p:cNvSpPr>
              <a:spLocks noChangeAspect="1"/>
            </p:cNvSpPr>
            <p:nvPr/>
          </p:nvSpPr>
          <p:spPr bwMode="auto">
            <a:xfrm>
              <a:off x="4305" y="1432"/>
              <a:ext cx="995" cy="572"/>
            </a:xfrm>
            <a:custGeom>
              <a:avLst/>
              <a:gdLst/>
              <a:ahLst/>
              <a:cxnLst>
                <a:cxn ang="0">
                  <a:pos x="2335" y="1342"/>
                </a:cxn>
                <a:cxn ang="0">
                  <a:pos x="2273" y="1308"/>
                </a:cxn>
                <a:cxn ang="0">
                  <a:pos x="2208" y="1270"/>
                </a:cxn>
                <a:cxn ang="0">
                  <a:pos x="2146" y="1236"/>
                </a:cxn>
                <a:cxn ang="0">
                  <a:pos x="2086" y="1198"/>
                </a:cxn>
                <a:cxn ang="0">
                  <a:pos x="2021" y="1164"/>
                </a:cxn>
                <a:cxn ang="0">
                  <a:pos x="1959" y="1126"/>
                </a:cxn>
                <a:cxn ang="0">
                  <a:pos x="1899" y="1092"/>
                </a:cxn>
                <a:cxn ang="0">
                  <a:pos x="1834" y="1056"/>
                </a:cxn>
                <a:cxn ang="0">
                  <a:pos x="1774" y="1020"/>
                </a:cxn>
                <a:cxn ang="0">
                  <a:pos x="1714" y="984"/>
                </a:cxn>
                <a:cxn ang="0">
                  <a:pos x="1654" y="951"/>
                </a:cxn>
                <a:cxn ang="0">
                  <a:pos x="1594" y="917"/>
                </a:cxn>
                <a:cxn ang="0">
                  <a:pos x="1534" y="881"/>
                </a:cxn>
                <a:cxn ang="0">
                  <a:pos x="1472" y="848"/>
                </a:cxn>
                <a:cxn ang="0">
                  <a:pos x="1412" y="812"/>
                </a:cxn>
                <a:cxn ang="0">
                  <a:pos x="1354" y="778"/>
                </a:cxn>
                <a:cxn ang="0">
                  <a:pos x="1294" y="742"/>
                </a:cxn>
                <a:cxn ang="0">
                  <a:pos x="1236" y="711"/>
                </a:cxn>
                <a:cxn ang="0">
                  <a:pos x="1179" y="677"/>
                </a:cxn>
                <a:cxn ang="0">
                  <a:pos x="1119" y="641"/>
                </a:cxn>
                <a:cxn ang="0">
                  <a:pos x="1061" y="610"/>
                </a:cxn>
                <a:cxn ang="0">
                  <a:pos x="1004" y="576"/>
                </a:cxn>
                <a:cxn ang="0">
                  <a:pos x="946" y="545"/>
                </a:cxn>
                <a:cxn ang="0">
                  <a:pos x="886" y="509"/>
                </a:cxn>
                <a:cxn ang="0">
                  <a:pos x="831" y="478"/>
                </a:cxn>
                <a:cxn ang="0">
                  <a:pos x="773" y="444"/>
                </a:cxn>
                <a:cxn ang="0">
                  <a:pos x="718" y="413"/>
                </a:cxn>
                <a:cxn ang="0">
                  <a:pos x="660" y="379"/>
                </a:cxn>
                <a:cxn ang="0">
                  <a:pos x="605" y="348"/>
                </a:cxn>
                <a:cxn ang="0">
                  <a:pos x="548" y="315"/>
                </a:cxn>
                <a:cxn ang="0">
                  <a:pos x="492" y="281"/>
                </a:cxn>
                <a:cxn ang="0">
                  <a:pos x="437" y="250"/>
                </a:cxn>
                <a:cxn ang="0">
                  <a:pos x="380" y="219"/>
                </a:cxn>
                <a:cxn ang="0">
                  <a:pos x="327" y="187"/>
                </a:cxn>
                <a:cxn ang="0">
                  <a:pos x="272" y="156"/>
                </a:cxn>
                <a:cxn ang="0">
                  <a:pos x="216" y="125"/>
                </a:cxn>
                <a:cxn ang="0">
                  <a:pos x="161" y="91"/>
                </a:cxn>
                <a:cxn ang="0">
                  <a:pos x="111" y="63"/>
                </a:cxn>
                <a:cxn ang="0">
                  <a:pos x="56" y="31"/>
                </a:cxn>
                <a:cxn ang="0">
                  <a:pos x="0" y="0"/>
                </a:cxn>
              </a:cxnLst>
              <a:rect l="0" t="0" r="r" b="b"/>
              <a:pathLst>
                <a:path w="2335" h="1342">
                  <a:moveTo>
                    <a:pt x="2335" y="1342"/>
                  </a:moveTo>
                  <a:lnTo>
                    <a:pt x="2273" y="1308"/>
                  </a:lnTo>
                  <a:lnTo>
                    <a:pt x="2208" y="1270"/>
                  </a:lnTo>
                  <a:lnTo>
                    <a:pt x="2146" y="1236"/>
                  </a:lnTo>
                  <a:lnTo>
                    <a:pt x="2086" y="1198"/>
                  </a:lnTo>
                  <a:lnTo>
                    <a:pt x="2021" y="1164"/>
                  </a:lnTo>
                  <a:lnTo>
                    <a:pt x="1959" y="1126"/>
                  </a:lnTo>
                  <a:lnTo>
                    <a:pt x="1899" y="1092"/>
                  </a:lnTo>
                  <a:lnTo>
                    <a:pt x="1834" y="1056"/>
                  </a:lnTo>
                  <a:lnTo>
                    <a:pt x="1774" y="1020"/>
                  </a:lnTo>
                  <a:lnTo>
                    <a:pt x="1714" y="984"/>
                  </a:lnTo>
                  <a:lnTo>
                    <a:pt x="1654" y="951"/>
                  </a:lnTo>
                  <a:lnTo>
                    <a:pt x="1594" y="917"/>
                  </a:lnTo>
                  <a:lnTo>
                    <a:pt x="1534" y="881"/>
                  </a:lnTo>
                  <a:lnTo>
                    <a:pt x="1472" y="848"/>
                  </a:lnTo>
                  <a:lnTo>
                    <a:pt x="1412" y="812"/>
                  </a:lnTo>
                  <a:lnTo>
                    <a:pt x="1354" y="778"/>
                  </a:lnTo>
                  <a:lnTo>
                    <a:pt x="1294" y="742"/>
                  </a:lnTo>
                  <a:lnTo>
                    <a:pt x="1236" y="711"/>
                  </a:lnTo>
                  <a:lnTo>
                    <a:pt x="1179" y="677"/>
                  </a:lnTo>
                  <a:lnTo>
                    <a:pt x="1119" y="641"/>
                  </a:lnTo>
                  <a:lnTo>
                    <a:pt x="1061" y="610"/>
                  </a:lnTo>
                  <a:lnTo>
                    <a:pt x="1004" y="576"/>
                  </a:lnTo>
                  <a:lnTo>
                    <a:pt x="946" y="545"/>
                  </a:lnTo>
                  <a:lnTo>
                    <a:pt x="886" y="509"/>
                  </a:lnTo>
                  <a:lnTo>
                    <a:pt x="831" y="478"/>
                  </a:lnTo>
                  <a:lnTo>
                    <a:pt x="773" y="444"/>
                  </a:lnTo>
                  <a:lnTo>
                    <a:pt x="718" y="413"/>
                  </a:lnTo>
                  <a:lnTo>
                    <a:pt x="660" y="379"/>
                  </a:lnTo>
                  <a:lnTo>
                    <a:pt x="605" y="348"/>
                  </a:lnTo>
                  <a:lnTo>
                    <a:pt x="548" y="315"/>
                  </a:lnTo>
                  <a:lnTo>
                    <a:pt x="492" y="281"/>
                  </a:lnTo>
                  <a:lnTo>
                    <a:pt x="437" y="250"/>
                  </a:lnTo>
                  <a:lnTo>
                    <a:pt x="380" y="219"/>
                  </a:lnTo>
                  <a:lnTo>
                    <a:pt x="327" y="187"/>
                  </a:lnTo>
                  <a:lnTo>
                    <a:pt x="272" y="156"/>
                  </a:lnTo>
                  <a:lnTo>
                    <a:pt x="216" y="125"/>
                  </a:lnTo>
                  <a:lnTo>
                    <a:pt x="161" y="91"/>
                  </a:lnTo>
                  <a:lnTo>
                    <a:pt x="111" y="63"/>
                  </a:lnTo>
                  <a:lnTo>
                    <a:pt x="56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7" name="Freeform 507"/>
            <p:cNvSpPr>
              <a:spLocks noChangeAspect="1"/>
            </p:cNvSpPr>
            <p:nvPr/>
          </p:nvSpPr>
          <p:spPr bwMode="auto">
            <a:xfrm>
              <a:off x="5590" y="2119"/>
              <a:ext cx="783" cy="493"/>
            </a:xfrm>
            <a:custGeom>
              <a:avLst/>
              <a:gdLst/>
              <a:ahLst/>
              <a:cxnLst>
                <a:cxn ang="0">
                  <a:pos x="1836" y="1157"/>
                </a:cxn>
                <a:cxn ang="0">
                  <a:pos x="1762" y="1113"/>
                </a:cxn>
                <a:cxn ang="0">
                  <a:pos x="1687" y="1070"/>
                </a:cxn>
                <a:cxn ang="0">
                  <a:pos x="1613" y="1027"/>
                </a:cxn>
                <a:cxn ang="0">
                  <a:pos x="1539" y="984"/>
                </a:cxn>
                <a:cxn ang="0">
                  <a:pos x="1467" y="941"/>
                </a:cxn>
                <a:cxn ang="0">
                  <a:pos x="1390" y="900"/>
                </a:cxn>
                <a:cxn ang="0">
                  <a:pos x="1318" y="857"/>
                </a:cxn>
                <a:cxn ang="0">
                  <a:pos x="1246" y="818"/>
                </a:cxn>
                <a:cxn ang="0">
                  <a:pos x="1172" y="775"/>
                </a:cxn>
                <a:cxn ang="0">
                  <a:pos x="1100" y="734"/>
                </a:cxn>
                <a:cxn ang="0">
                  <a:pos x="1030" y="693"/>
                </a:cxn>
                <a:cxn ang="0">
                  <a:pos x="958" y="650"/>
                </a:cxn>
                <a:cxn ang="0">
                  <a:pos x="886" y="609"/>
                </a:cxn>
                <a:cxn ang="0">
                  <a:pos x="819" y="569"/>
                </a:cxn>
                <a:cxn ang="0">
                  <a:pos x="747" y="530"/>
                </a:cxn>
                <a:cxn ang="0">
                  <a:pos x="677" y="489"/>
                </a:cxn>
                <a:cxn ang="0">
                  <a:pos x="608" y="449"/>
                </a:cxn>
                <a:cxn ang="0">
                  <a:pos x="540" y="374"/>
                </a:cxn>
                <a:cxn ang="0">
                  <a:pos x="478" y="281"/>
                </a:cxn>
                <a:cxn ang="0">
                  <a:pos x="408" y="223"/>
                </a:cxn>
                <a:cxn ang="0">
                  <a:pos x="344" y="175"/>
                </a:cxn>
                <a:cxn ang="0">
                  <a:pos x="276" y="122"/>
                </a:cxn>
                <a:cxn ang="0">
                  <a:pos x="207" y="86"/>
                </a:cxn>
                <a:cxn ang="0">
                  <a:pos x="142" y="38"/>
                </a:cxn>
                <a:cxn ang="0">
                  <a:pos x="72" y="0"/>
                </a:cxn>
                <a:cxn ang="0">
                  <a:pos x="0" y="33"/>
                </a:cxn>
              </a:cxnLst>
              <a:rect l="0" t="0" r="r" b="b"/>
              <a:pathLst>
                <a:path w="1836" h="1157">
                  <a:moveTo>
                    <a:pt x="1836" y="1157"/>
                  </a:moveTo>
                  <a:lnTo>
                    <a:pt x="1762" y="1113"/>
                  </a:lnTo>
                  <a:lnTo>
                    <a:pt x="1687" y="1070"/>
                  </a:lnTo>
                  <a:lnTo>
                    <a:pt x="1613" y="1027"/>
                  </a:lnTo>
                  <a:lnTo>
                    <a:pt x="1539" y="984"/>
                  </a:lnTo>
                  <a:lnTo>
                    <a:pt x="1467" y="941"/>
                  </a:lnTo>
                  <a:lnTo>
                    <a:pt x="1390" y="900"/>
                  </a:lnTo>
                  <a:lnTo>
                    <a:pt x="1318" y="857"/>
                  </a:lnTo>
                  <a:lnTo>
                    <a:pt x="1246" y="818"/>
                  </a:lnTo>
                  <a:lnTo>
                    <a:pt x="1172" y="775"/>
                  </a:lnTo>
                  <a:lnTo>
                    <a:pt x="1100" y="734"/>
                  </a:lnTo>
                  <a:lnTo>
                    <a:pt x="1030" y="693"/>
                  </a:lnTo>
                  <a:lnTo>
                    <a:pt x="958" y="650"/>
                  </a:lnTo>
                  <a:lnTo>
                    <a:pt x="886" y="609"/>
                  </a:lnTo>
                  <a:lnTo>
                    <a:pt x="819" y="569"/>
                  </a:lnTo>
                  <a:lnTo>
                    <a:pt x="747" y="530"/>
                  </a:lnTo>
                  <a:lnTo>
                    <a:pt x="677" y="489"/>
                  </a:lnTo>
                  <a:lnTo>
                    <a:pt x="608" y="449"/>
                  </a:lnTo>
                  <a:lnTo>
                    <a:pt x="540" y="374"/>
                  </a:lnTo>
                  <a:lnTo>
                    <a:pt x="478" y="281"/>
                  </a:lnTo>
                  <a:lnTo>
                    <a:pt x="408" y="223"/>
                  </a:lnTo>
                  <a:lnTo>
                    <a:pt x="344" y="175"/>
                  </a:lnTo>
                  <a:lnTo>
                    <a:pt x="276" y="122"/>
                  </a:lnTo>
                  <a:lnTo>
                    <a:pt x="207" y="86"/>
                  </a:lnTo>
                  <a:lnTo>
                    <a:pt x="142" y="38"/>
                  </a:lnTo>
                  <a:lnTo>
                    <a:pt x="72" y="0"/>
                  </a:lnTo>
                  <a:lnTo>
                    <a:pt x="0" y="3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8" name="Freeform 508"/>
            <p:cNvSpPr>
              <a:spLocks noChangeAspect="1"/>
            </p:cNvSpPr>
            <p:nvPr/>
          </p:nvSpPr>
          <p:spPr bwMode="auto">
            <a:xfrm>
              <a:off x="5338" y="2016"/>
              <a:ext cx="55" cy="32"/>
            </a:xfrm>
            <a:custGeom>
              <a:avLst/>
              <a:gdLst/>
              <a:ahLst/>
              <a:cxnLst>
                <a:cxn ang="0">
                  <a:pos x="130" y="74"/>
                </a:cxn>
                <a:cxn ang="0">
                  <a:pos x="65" y="38"/>
                </a:cxn>
                <a:cxn ang="0">
                  <a:pos x="0" y="0"/>
                </a:cxn>
              </a:cxnLst>
              <a:rect l="0" t="0" r="r" b="b"/>
              <a:pathLst>
                <a:path w="130" h="74">
                  <a:moveTo>
                    <a:pt x="130" y="74"/>
                  </a:moveTo>
                  <a:lnTo>
                    <a:pt x="65" y="3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29" name="Freeform 509"/>
            <p:cNvSpPr>
              <a:spLocks noChangeAspect="1"/>
            </p:cNvSpPr>
            <p:nvPr/>
          </p:nvSpPr>
          <p:spPr bwMode="auto">
            <a:xfrm>
              <a:off x="4317" y="1429"/>
              <a:ext cx="995" cy="572"/>
            </a:xfrm>
            <a:custGeom>
              <a:avLst/>
              <a:gdLst/>
              <a:ahLst/>
              <a:cxnLst>
                <a:cxn ang="0">
                  <a:pos x="2335" y="1342"/>
                </a:cxn>
                <a:cxn ang="0">
                  <a:pos x="2272" y="1306"/>
                </a:cxn>
                <a:cxn ang="0">
                  <a:pos x="2208" y="1270"/>
                </a:cxn>
                <a:cxn ang="0">
                  <a:pos x="2145" y="1231"/>
                </a:cxn>
                <a:cxn ang="0">
                  <a:pos x="2083" y="1198"/>
                </a:cxn>
                <a:cxn ang="0">
                  <a:pos x="2020" y="1162"/>
                </a:cxn>
                <a:cxn ang="0">
                  <a:pos x="1958" y="1126"/>
                </a:cxn>
                <a:cxn ang="0">
                  <a:pos x="1893" y="1090"/>
                </a:cxn>
                <a:cxn ang="0">
                  <a:pos x="1833" y="1056"/>
                </a:cxn>
                <a:cxn ang="0">
                  <a:pos x="1773" y="1018"/>
                </a:cxn>
                <a:cxn ang="0">
                  <a:pos x="1713" y="984"/>
                </a:cxn>
                <a:cxn ang="0">
                  <a:pos x="1651" y="948"/>
                </a:cxn>
                <a:cxn ang="0">
                  <a:pos x="1591" y="915"/>
                </a:cxn>
                <a:cxn ang="0">
                  <a:pos x="1531" y="881"/>
                </a:cxn>
                <a:cxn ang="0">
                  <a:pos x="1471" y="845"/>
                </a:cxn>
                <a:cxn ang="0">
                  <a:pos x="1411" y="811"/>
                </a:cxn>
                <a:cxn ang="0">
                  <a:pos x="1351" y="775"/>
                </a:cxn>
                <a:cxn ang="0">
                  <a:pos x="1291" y="744"/>
                </a:cxn>
                <a:cxn ang="0">
                  <a:pos x="1231" y="711"/>
                </a:cxn>
                <a:cxn ang="0">
                  <a:pos x="1173" y="675"/>
                </a:cxn>
                <a:cxn ang="0">
                  <a:pos x="1118" y="641"/>
                </a:cxn>
                <a:cxn ang="0">
                  <a:pos x="1058" y="610"/>
                </a:cxn>
                <a:cxn ang="0">
                  <a:pos x="998" y="574"/>
                </a:cxn>
                <a:cxn ang="0">
                  <a:pos x="941" y="542"/>
                </a:cxn>
                <a:cxn ang="0">
                  <a:pos x="883" y="509"/>
                </a:cxn>
                <a:cxn ang="0">
                  <a:pos x="830" y="478"/>
                </a:cxn>
                <a:cxn ang="0">
                  <a:pos x="770" y="444"/>
                </a:cxn>
                <a:cxn ang="0">
                  <a:pos x="713" y="410"/>
                </a:cxn>
                <a:cxn ang="0">
                  <a:pos x="660" y="379"/>
                </a:cxn>
                <a:cxn ang="0">
                  <a:pos x="602" y="348"/>
                </a:cxn>
                <a:cxn ang="0">
                  <a:pos x="547" y="314"/>
                </a:cxn>
                <a:cxn ang="0">
                  <a:pos x="489" y="283"/>
                </a:cxn>
                <a:cxn ang="0">
                  <a:pos x="434" y="250"/>
                </a:cxn>
                <a:cxn ang="0">
                  <a:pos x="379" y="216"/>
                </a:cxn>
                <a:cxn ang="0">
                  <a:pos x="326" y="190"/>
                </a:cxn>
                <a:cxn ang="0">
                  <a:pos x="271" y="156"/>
                </a:cxn>
                <a:cxn ang="0">
                  <a:pos x="216" y="125"/>
                </a:cxn>
                <a:cxn ang="0">
                  <a:pos x="161" y="94"/>
                </a:cxn>
                <a:cxn ang="0">
                  <a:pos x="105" y="62"/>
                </a:cxn>
                <a:cxn ang="0">
                  <a:pos x="50" y="29"/>
                </a:cxn>
                <a:cxn ang="0">
                  <a:pos x="0" y="0"/>
                </a:cxn>
              </a:cxnLst>
              <a:rect l="0" t="0" r="r" b="b"/>
              <a:pathLst>
                <a:path w="2335" h="1342">
                  <a:moveTo>
                    <a:pt x="2335" y="1342"/>
                  </a:moveTo>
                  <a:lnTo>
                    <a:pt x="2272" y="1306"/>
                  </a:lnTo>
                  <a:lnTo>
                    <a:pt x="2208" y="1270"/>
                  </a:lnTo>
                  <a:lnTo>
                    <a:pt x="2145" y="1231"/>
                  </a:lnTo>
                  <a:lnTo>
                    <a:pt x="2083" y="1198"/>
                  </a:lnTo>
                  <a:lnTo>
                    <a:pt x="2020" y="1162"/>
                  </a:lnTo>
                  <a:lnTo>
                    <a:pt x="1958" y="1126"/>
                  </a:lnTo>
                  <a:lnTo>
                    <a:pt x="1893" y="1090"/>
                  </a:lnTo>
                  <a:lnTo>
                    <a:pt x="1833" y="1056"/>
                  </a:lnTo>
                  <a:lnTo>
                    <a:pt x="1773" y="1018"/>
                  </a:lnTo>
                  <a:lnTo>
                    <a:pt x="1713" y="984"/>
                  </a:lnTo>
                  <a:lnTo>
                    <a:pt x="1651" y="948"/>
                  </a:lnTo>
                  <a:lnTo>
                    <a:pt x="1591" y="915"/>
                  </a:lnTo>
                  <a:lnTo>
                    <a:pt x="1531" y="881"/>
                  </a:lnTo>
                  <a:lnTo>
                    <a:pt x="1471" y="845"/>
                  </a:lnTo>
                  <a:lnTo>
                    <a:pt x="1411" y="811"/>
                  </a:lnTo>
                  <a:lnTo>
                    <a:pt x="1351" y="775"/>
                  </a:lnTo>
                  <a:lnTo>
                    <a:pt x="1291" y="744"/>
                  </a:lnTo>
                  <a:lnTo>
                    <a:pt x="1231" y="711"/>
                  </a:lnTo>
                  <a:lnTo>
                    <a:pt x="1173" y="675"/>
                  </a:lnTo>
                  <a:lnTo>
                    <a:pt x="1118" y="641"/>
                  </a:lnTo>
                  <a:lnTo>
                    <a:pt x="1058" y="610"/>
                  </a:lnTo>
                  <a:lnTo>
                    <a:pt x="998" y="574"/>
                  </a:lnTo>
                  <a:lnTo>
                    <a:pt x="941" y="542"/>
                  </a:lnTo>
                  <a:lnTo>
                    <a:pt x="883" y="509"/>
                  </a:lnTo>
                  <a:lnTo>
                    <a:pt x="830" y="478"/>
                  </a:lnTo>
                  <a:lnTo>
                    <a:pt x="770" y="444"/>
                  </a:lnTo>
                  <a:lnTo>
                    <a:pt x="713" y="410"/>
                  </a:lnTo>
                  <a:lnTo>
                    <a:pt x="660" y="379"/>
                  </a:lnTo>
                  <a:lnTo>
                    <a:pt x="602" y="348"/>
                  </a:lnTo>
                  <a:lnTo>
                    <a:pt x="547" y="314"/>
                  </a:lnTo>
                  <a:lnTo>
                    <a:pt x="489" y="283"/>
                  </a:lnTo>
                  <a:lnTo>
                    <a:pt x="434" y="250"/>
                  </a:lnTo>
                  <a:lnTo>
                    <a:pt x="379" y="216"/>
                  </a:lnTo>
                  <a:lnTo>
                    <a:pt x="326" y="190"/>
                  </a:lnTo>
                  <a:lnTo>
                    <a:pt x="271" y="156"/>
                  </a:lnTo>
                  <a:lnTo>
                    <a:pt x="216" y="125"/>
                  </a:lnTo>
                  <a:lnTo>
                    <a:pt x="161" y="94"/>
                  </a:lnTo>
                  <a:lnTo>
                    <a:pt x="105" y="62"/>
                  </a:lnTo>
                  <a:lnTo>
                    <a:pt x="50" y="29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0" name="Freeform 510"/>
            <p:cNvSpPr>
              <a:spLocks noChangeAspect="1"/>
            </p:cNvSpPr>
            <p:nvPr/>
          </p:nvSpPr>
          <p:spPr bwMode="auto">
            <a:xfrm>
              <a:off x="5690" y="2163"/>
              <a:ext cx="695" cy="443"/>
            </a:xfrm>
            <a:custGeom>
              <a:avLst/>
              <a:gdLst/>
              <a:ahLst/>
              <a:cxnLst>
                <a:cxn ang="0">
                  <a:pos x="1632" y="1042"/>
                </a:cxn>
                <a:cxn ang="0">
                  <a:pos x="1557" y="998"/>
                </a:cxn>
                <a:cxn ang="0">
                  <a:pos x="1483" y="955"/>
                </a:cxn>
                <a:cxn ang="0">
                  <a:pos x="1408" y="912"/>
                </a:cxn>
                <a:cxn ang="0">
                  <a:pos x="1332" y="869"/>
                </a:cxn>
                <a:cxn ang="0">
                  <a:pos x="1260" y="828"/>
                </a:cxn>
                <a:cxn ang="0">
                  <a:pos x="1185" y="787"/>
                </a:cxn>
                <a:cxn ang="0">
                  <a:pos x="1113" y="746"/>
                </a:cxn>
                <a:cxn ang="0">
                  <a:pos x="1039" y="703"/>
                </a:cxn>
                <a:cxn ang="0">
                  <a:pos x="967" y="662"/>
                </a:cxn>
                <a:cxn ang="0">
                  <a:pos x="895" y="619"/>
                </a:cxn>
                <a:cxn ang="0">
                  <a:pos x="823" y="578"/>
                </a:cxn>
                <a:cxn ang="0">
                  <a:pos x="753" y="538"/>
                </a:cxn>
                <a:cxn ang="0">
                  <a:pos x="681" y="499"/>
                </a:cxn>
                <a:cxn ang="0">
                  <a:pos x="609" y="458"/>
                </a:cxn>
                <a:cxn ang="0">
                  <a:pos x="540" y="418"/>
                </a:cxn>
                <a:cxn ang="0">
                  <a:pos x="473" y="377"/>
                </a:cxn>
                <a:cxn ang="0">
                  <a:pos x="403" y="336"/>
                </a:cxn>
                <a:cxn ang="0">
                  <a:pos x="333" y="269"/>
                </a:cxn>
                <a:cxn ang="0">
                  <a:pos x="271" y="187"/>
                </a:cxn>
                <a:cxn ang="0">
                  <a:pos x="204" y="120"/>
                </a:cxn>
                <a:cxn ang="0">
                  <a:pos x="137" y="60"/>
                </a:cxn>
                <a:cxn ang="0">
                  <a:pos x="67" y="12"/>
                </a:cxn>
                <a:cxn ang="0">
                  <a:pos x="0" y="0"/>
                </a:cxn>
              </a:cxnLst>
              <a:rect l="0" t="0" r="r" b="b"/>
              <a:pathLst>
                <a:path w="1632" h="1042">
                  <a:moveTo>
                    <a:pt x="1632" y="1042"/>
                  </a:moveTo>
                  <a:lnTo>
                    <a:pt x="1557" y="998"/>
                  </a:lnTo>
                  <a:lnTo>
                    <a:pt x="1483" y="955"/>
                  </a:lnTo>
                  <a:lnTo>
                    <a:pt x="1408" y="912"/>
                  </a:lnTo>
                  <a:lnTo>
                    <a:pt x="1332" y="869"/>
                  </a:lnTo>
                  <a:lnTo>
                    <a:pt x="1260" y="828"/>
                  </a:lnTo>
                  <a:lnTo>
                    <a:pt x="1185" y="787"/>
                  </a:lnTo>
                  <a:lnTo>
                    <a:pt x="1113" y="746"/>
                  </a:lnTo>
                  <a:lnTo>
                    <a:pt x="1039" y="703"/>
                  </a:lnTo>
                  <a:lnTo>
                    <a:pt x="967" y="662"/>
                  </a:lnTo>
                  <a:lnTo>
                    <a:pt x="895" y="619"/>
                  </a:lnTo>
                  <a:lnTo>
                    <a:pt x="823" y="578"/>
                  </a:lnTo>
                  <a:lnTo>
                    <a:pt x="753" y="538"/>
                  </a:lnTo>
                  <a:lnTo>
                    <a:pt x="681" y="499"/>
                  </a:lnTo>
                  <a:lnTo>
                    <a:pt x="609" y="458"/>
                  </a:lnTo>
                  <a:lnTo>
                    <a:pt x="540" y="418"/>
                  </a:lnTo>
                  <a:lnTo>
                    <a:pt x="473" y="377"/>
                  </a:lnTo>
                  <a:lnTo>
                    <a:pt x="403" y="336"/>
                  </a:lnTo>
                  <a:lnTo>
                    <a:pt x="333" y="269"/>
                  </a:lnTo>
                  <a:lnTo>
                    <a:pt x="271" y="187"/>
                  </a:lnTo>
                  <a:lnTo>
                    <a:pt x="204" y="120"/>
                  </a:lnTo>
                  <a:lnTo>
                    <a:pt x="137" y="60"/>
                  </a:lnTo>
                  <a:lnTo>
                    <a:pt x="67" y="1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1" name="Freeform 511"/>
            <p:cNvSpPr>
              <a:spLocks noChangeAspect="1"/>
            </p:cNvSpPr>
            <p:nvPr/>
          </p:nvSpPr>
          <p:spPr bwMode="auto">
            <a:xfrm>
              <a:off x="4326" y="1426"/>
              <a:ext cx="1133" cy="650"/>
            </a:xfrm>
            <a:custGeom>
              <a:avLst/>
              <a:gdLst/>
              <a:ahLst/>
              <a:cxnLst>
                <a:cxn ang="0">
                  <a:pos x="2659" y="1524"/>
                </a:cxn>
                <a:cxn ang="0">
                  <a:pos x="2597" y="1486"/>
                </a:cxn>
                <a:cxn ang="0">
                  <a:pos x="2530" y="1452"/>
                </a:cxn>
                <a:cxn ang="0">
                  <a:pos x="2467" y="1414"/>
                </a:cxn>
                <a:cxn ang="0">
                  <a:pos x="2403" y="1375"/>
                </a:cxn>
                <a:cxn ang="0">
                  <a:pos x="2340" y="1339"/>
                </a:cxn>
                <a:cxn ang="0">
                  <a:pos x="2273" y="1303"/>
                </a:cxn>
                <a:cxn ang="0">
                  <a:pos x="2211" y="1267"/>
                </a:cxn>
                <a:cxn ang="0">
                  <a:pos x="2151" y="1229"/>
                </a:cxn>
                <a:cxn ang="0">
                  <a:pos x="2086" y="1195"/>
                </a:cxn>
                <a:cxn ang="0">
                  <a:pos x="2023" y="1159"/>
                </a:cxn>
                <a:cxn ang="0">
                  <a:pos x="1964" y="1123"/>
                </a:cxn>
                <a:cxn ang="0">
                  <a:pos x="1899" y="1087"/>
                </a:cxn>
                <a:cxn ang="0">
                  <a:pos x="1839" y="1054"/>
                </a:cxn>
                <a:cxn ang="0">
                  <a:pos x="1774" y="1015"/>
                </a:cxn>
                <a:cxn ang="0">
                  <a:pos x="1714" y="982"/>
                </a:cxn>
                <a:cxn ang="0">
                  <a:pos x="1654" y="948"/>
                </a:cxn>
                <a:cxn ang="0">
                  <a:pos x="1594" y="912"/>
                </a:cxn>
                <a:cxn ang="0">
                  <a:pos x="1534" y="878"/>
                </a:cxn>
                <a:cxn ang="0">
                  <a:pos x="1474" y="845"/>
                </a:cxn>
                <a:cxn ang="0">
                  <a:pos x="1414" y="809"/>
                </a:cxn>
                <a:cxn ang="0">
                  <a:pos x="1354" y="775"/>
                </a:cxn>
                <a:cxn ang="0">
                  <a:pos x="1294" y="744"/>
                </a:cxn>
                <a:cxn ang="0">
                  <a:pos x="1236" y="708"/>
                </a:cxn>
                <a:cxn ang="0">
                  <a:pos x="1179" y="674"/>
                </a:cxn>
                <a:cxn ang="0">
                  <a:pos x="1119" y="643"/>
                </a:cxn>
                <a:cxn ang="0">
                  <a:pos x="1061" y="607"/>
                </a:cxn>
                <a:cxn ang="0">
                  <a:pos x="1004" y="573"/>
                </a:cxn>
                <a:cxn ang="0">
                  <a:pos x="946" y="540"/>
                </a:cxn>
                <a:cxn ang="0">
                  <a:pos x="888" y="509"/>
                </a:cxn>
                <a:cxn ang="0">
                  <a:pos x="831" y="475"/>
                </a:cxn>
                <a:cxn ang="0">
                  <a:pos x="773" y="444"/>
                </a:cxn>
                <a:cxn ang="0">
                  <a:pos x="718" y="413"/>
                </a:cxn>
                <a:cxn ang="0">
                  <a:pos x="660" y="377"/>
                </a:cxn>
                <a:cxn ang="0">
                  <a:pos x="603" y="345"/>
                </a:cxn>
                <a:cxn ang="0">
                  <a:pos x="548" y="314"/>
                </a:cxn>
                <a:cxn ang="0">
                  <a:pos x="495" y="283"/>
                </a:cxn>
                <a:cxn ang="0">
                  <a:pos x="437" y="249"/>
                </a:cxn>
                <a:cxn ang="0">
                  <a:pos x="382" y="218"/>
                </a:cxn>
                <a:cxn ang="0">
                  <a:pos x="327" y="187"/>
                </a:cxn>
                <a:cxn ang="0">
                  <a:pos x="272" y="156"/>
                </a:cxn>
                <a:cxn ang="0">
                  <a:pos x="216" y="125"/>
                </a:cxn>
                <a:cxn ang="0">
                  <a:pos x="164" y="91"/>
                </a:cxn>
                <a:cxn ang="0">
                  <a:pos x="108" y="60"/>
                </a:cxn>
                <a:cxn ang="0">
                  <a:pos x="56" y="31"/>
                </a:cxn>
                <a:cxn ang="0">
                  <a:pos x="0" y="0"/>
                </a:cxn>
              </a:cxnLst>
              <a:rect l="0" t="0" r="r" b="b"/>
              <a:pathLst>
                <a:path w="2659" h="1524">
                  <a:moveTo>
                    <a:pt x="2659" y="1524"/>
                  </a:moveTo>
                  <a:lnTo>
                    <a:pt x="2597" y="1486"/>
                  </a:lnTo>
                  <a:lnTo>
                    <a:pt x="2530" y="1452"/>
                  </a:lnTo>
                  <a:lnTo>
                    <a:pt x="2467" y="1414"/>
                  </a:lnTo>
                  <a:lnTo>
                    <a:pt x="2403" y="1375"/>
                  </a:lnTo>
                  <a:lnTo>
                    <a:pt x="2340" y="1339"/>
                  </a:lnTo>
                  <a:lnTo>
                    <a:pt x="2273" y="1303"/>
                  </a:lnTo>
                  <a:lnTo>
                    <a:pt x="2211" y="1267"/>
                  </a:lnTo>
                  <a:lnTo>
                    <a:pt x="2151" y="1229"/>
                  </a:lnTo>
                  <a:lnTo>
                    <a:pt x="2086" y="1195"/>
                  </a:lnTo>
                  <a:lnTo>
                    <a:pt x="2023" y="1159"/>
                  </a:lnTo>
                  <a:lnTo>
                    <a:pt x="1964" y="1123"/>
                  </a:lnTo>
                  <a:lnTo>
                    <a:pt x="1899" y="1087"/>
                  </a:lnTo>
                  <a:lnTo>
                    <a:pt x="1839" y="1054"/>
                  </a:lnTo>
                  <a:lnTo>
                    <a:pt x="1774" y="1015"/>
                  </a:lnTo>
                  <a:lnTo>
                    <a:pt x="1714" y="982"/>
                  </a:lnTo>
                  <a:lnTo>
                    <a:pt x="1654" y="948"/>
                  </a:lnTo>
                  <a:lnTo>
                    <a:pt x="1594" y="912"/>
                  </a:lnTo>
                  <a:lnTo>
                    <a:pt x="1534" y="878"/>
                  </a:lnTo>
                  <a:lnTo>
                    <a:pt x="1474" y="845"/>
                  </a:lnTo>
                  <a:lnTo>
                    <a:pt x="1414" y="809"/>
                  </a:lnTo>
                  <a:lnTo>
                    <a:pt x="1354" y="775"/>
                  </a:lnTo>
                  <a:lnTo>
                    <a:pt x="1294" y="744"/>
                  </a:lnTo>
                  <a:lnTo>
                    <a:pt x="1236" y="708"/>
                  </a:lnTo>
                  <a:lnTo>
                    <a:pt x="1179" y="674"/>
                  </a:lnTo>
                  <a:lnTo>
                    <a:pt x="1119" y="643"/>
                  </a:lnTo>
                  <a:lnTo>
                    <a:pt x="1061" y="607"/>
                  </a:lnTo>
                  <a:lnTo>
                    <a:pt x="1004" y="573"/>
                  </a:lnTo>
                  <a:lnTo>
                    <a:pt x="946" y="540"/>
                  </a:lnTo>
                  <a:lnTo>
                    <a:pt x="888" y="509"/>
                  </a:lnTo>
                  <a:lnTo>
                    <a:pt x="831" y="475"/>
                  </a:lnTo>
                  <a:lnTo>
                    <a:pt x="773" y="444"/>
                  </a:lnTo>
                  <a:lnTo>
                    <a:pt x="718" y="413"/>
                  </a:lnTo>
                  <a:lnTo>
                    <a:pt x="660" y="377"/>
                  </a:lnTo>
                  <a:lnTo>
                    <a:pt x="603" y="345"/>
                  </a:lnTo>
                  <a:lnTo>
                    <a:pt x="548" y="314"/>
                  </a:lnTo>
                  <a:lnTo>
                    <a:pt x="495" y="283"/>
                  </a:lnTo>
                  <a:lnTo>
                    <a:pt x="437" y="249"/>
                  </a:lnTo>
                  <a:lnTo>
                    <a:pt x="382" y="218"/>
                  </a:lnTo>
                  <a:lnTo>
                    <a:pt x="327" y="187"/>
                  </a:lnTo>
                  <a:lnTo>
                    <a:pt x="272" y="156"/>
                  </a:lnTo>
                  <a:lnTo>
                    <a:pt x="216" y="125"/>
                  </a:lnTo>
                  <a:lnTo>
                    <a:pt x="164" y="91"/>
                  </a:lnTo>
                  <a:lnTo>
                    <a:pt x="108" y="60"/>
                  </a:lnTo>
                  <a:lnTo>
                    <a:pt x="56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2" name="Freeform 512"/>
            <p:cNvSpPr>
              <a:spLocks noChangeAspect="1"/>
            </p:cNvSpPr>
            <p:nvPr/>
          </p:nvSpPr>
          <p:spPr bwMode="auto">
            <a:xfrm>
              <a:off x="5699" y="2163"/>
              <a:ext cx="697" cy="439"/>
            </a:xfrm>
            <a:custGeom>
              <a:avLst/>
              <a:gdLst/>
              <a:ahLst/>
              <a:cxnLst>
                <a:cxn ang="0">
                  <a:pos x="1637" y="1032"/>
                </a:cxn>
                <a:cxn ang="0">
                  <a:pos x="1563" y="989"/>
                </a:cxn>
                <a:cxn ang="0">
                  <a:pos x="1486" y="943"/>
                </a:cxn>
                <a:cxn ang="0">
                  <a:pos x="1414" y="905"/>
                </a:cxn>
                <a:cxn ang="0">
                  <a:pos x="1337" y="862"/>
                </a:cxn>
                <a:cxn ang="0">
                  <a:pos x="1263" y="818"/>
                </a:cxn>
                <a:cxn ang="0">
                  <a:pos x="1191" y="778"/>
                </a:cxn>
                <a:cxn ang="0">
                  <a:pos x="1119" y="734"/>
                </a:cxn>
                <a:cxn ang="0">
                  <a:pos x="1044" y="694"/>
                </a:cxn>
                <a:cxn ang="0">
                  <a:pos x="972" y="650"/>
                </a:cxn>
                <a:cxn ang="0">
                  <a:pos x="900" y="610"/>
                </a:cxn>
                <a:cxn ang="0">
                  <a:pos x="828" y="571"/>
                </a:cxn>
                <a:cxn ang="0">
                  <a:pos x="756" y="528"/>
                </a:cxn>
                <a:cxn ang="0">
                  <a:pos x="687" y="487"/>
                </a:cxn>
                <a:cxn ang="0">
                  <a:pos x="615" y="446"/>
                </a:cxn>
                <a:cxn ang="0">
                  <a:pos x="545" y="406"/>
                </a:cxn>
                <a:cxn ang="0">
                  <a:pos x="476" y="365"/>
                </a:cxn>
                <a:cxn ang="0">
                  <a:pos x="404" y="329"/>
                </a:cxn>
                <a:cxn ang="0">
                  <a:pos x="339" y="264"/>
                </a:cxn>
                <a:cxn ang="0">
                  <a:pos x="272" y="192"/>
                </a:cxn>
                <a:cxn ang="0">
                  <a:pos x="207" y="118"/>
                </a:cxn>
                <a:cxn ang="0">
                  <a:pos x="140" y="53"/>
                </a:cxn>
                <a:cxn ang="0">
                  <a:pos x="72" y="0"/>
                </a:cxn>
                <a:cxn ang="0">
                  <a:pos x="0" y="17"/>
                </a:cxn>
              </a:cxnLst>
              <a:rect l="0" t="0" r="r" b="b"/>
              <a:pathLst>
                <a:path w="1637" h="1032">
                  <a:moveTo>
                    <a:pt x="1637" y="1032"/>
                  </a:moveTo>
                  <a:lnTo>
                    <a:pt x="1563" y="989"/>
                  </a:lnTo>
                  <a:lnTo>
                    <a:pt x="1486" y="943"/>
                  </a:lnTo>
                  <a:lnTo>
                    <a:pt x="1414" y="905"/>
                  </a:lnTo>
                  <a:lnTo>
                    <a:pt x="1337" y="862"/>
                  </a:lnTo>
                  <a:lnTo>
                    <a:pt x="1263" y="818"/>
                  </a:lnTo>
                  <a:lnTo>
                    <a:pt x="1191" y="778"/>
                  </a:lnTo>
                  <a:lnTo>
                    <a:pt x="1119" y="734"/>
                  </a:lnTo>
                  <a:lnTo>
                    <a:pt x="1044" y="694"/>
                  </a:lnTo>
                  <a:lnTo>
                    <a:pt x="972" y="650"/>
                  </a:lnTo>
                  <a:lnTo>
                    <a:pt x="900" y="610"/>
                  </a:lnTo>
                  <a:lnTo>
                    <a:pt x="828" y="571"/>
                  </a:lnTo>
                  <a:lnTo>
                    <a:pt x="756" y="528"/>
                  </a:lnTo>
                  <a:lnTo>
                    <a:pt x="687" y="487"/>
                  </a:lnTo>
                  <a:lnTo>
                    <a:pt x="615" y="446"/>
                  </a:lnTo>
                  <a:lnTo>
                    <a:pt x="545" y="406"/>
                  </a:lnTo>
                  <a:lnTo>
                    <a:pt x="476" y="365"/>
                  </a:lnTo>
                  <a:lnTo>
                    <a:pt x="404" y="329"/>
                  </a:lnTo>
                  <a:lnTo>
                    <a:pt x="339" y="264"/>
                  </a:lnTo>
                  <a:lnTo>
                    <a:pt x="272" y="192"/>
                  </a:lnTo>
                  <a:lnTo>
                    <a:pt x="207" y="118"/>
                  </a:lnTo>
                  <a:lnTo>
                    <a:pt x="140" y="53"/>
                  </a:lnTo>
                  <a:lnTo>
                    <a:pt x="72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3" name="Freeform 513"/>
            <p:cNvSpPr>
              <a:spLocks noChangeAspect="1"/>
            </p:cNvSpPr>
            <p:nvPr/>
          </p:nvSpPr>
          <p:spPr bwMode="auto">
            <a:xfrm>
              <a:off x="4336" y="1422"/>
              <a:ext cx="1134" cy="649"/>
            </a:xfrm>
            <a:custGeom>
              <a:avLst/>
              <a:gdLst/>
              <a:ahLst/>
              <a:cxnLst>
                <a:cxn ang="0">
                  <a:pos x="2662" y="1524"/>
                </a:cxn>
                <a:cxn ang="0">
                  <a:pos x="2595" y="1486"/>
                </a:cxn>
                <a:cxn ang="0">
                  <a:pos x="2532" y="1450"/>
                </a:cxn>
                <a:cxn ang="0">
                  <a:pos x="2470" y="1414"/>
                </a:cxn>
                <a:cxn ang="0">
                  <a:pos x="2403" y="1378"/>
                </a:cxn>
                <a:cxn ang="0">
                  <a:pos x="2338" y="1340"/>
                </a:cxn>
                <a:cxn ang="0">
                  <a:pos x="2275" y="1306"/>
                </a:cxn>
                <a:cxn ang="0">
                  <a:pos x="2213" y="1268"/>
                </a:cxn>
                <a:cxn ang="0">
                  <a:pos x="2148" y="1232"/>
                </a:cxn>
                <a:cxn ang="0">
                  <a:pos x="2086" y="1196"/>
                </a:cxn>
                <a:cxn ang="0">
                  <a:pos x="2026" y="1162"/>
                </a:cxn>
                <a:cxn ang="0">
                  <a:pos x="1961" y="1124"/>
                </a:cxn>
                <a:cxn ang="0">
                  <a:pos x="1901" y="1090"/>
                </a:cxn>
                <a:cxn ang="0">
                  <a:pos x="1839" y="1054"/>
                </a:cxn>
                <a:cxn ang="0">
                  <a:pos x="1776" y="1018"/>
                </a:cxn>
                <a:cxn ang="0">
                  <a:pos x="1716" y="982"/>
                </a:cxn>
                <a:cxn ang="0">
                  <a:pos x="1656" y="948"/>
                </a:cxn>
                <a:cxn ang="0">
                  <a:pos x="1596" y="915"/>
                </a:cxn>
                <a:cxn ang="0">
                  <a:pos x="1534" y="879"/>
                </a:cxn>
                <a:cxn ang="0">
                  <a:pos x="1474" y="845"/>
                </a:cxn>
                <a:cxn ang="0">
                  <a:pos x="1414" y="809"/>
                </a:cxn>
                <a:cxn ang="0">
                  <a:pos x="1356" y="778"/>
                </a:cxn>
                <a:cxn ang="0">
                  <a:pos x="1296" y="744"/>
                </a:cxn>
                <a:cxn ang="0">
                  <a:pos x="1236" y="711"/>
                </a:cxn>
                <a:cxn ang="0">
                  <a:pos x="1179" y="675"/>
                </a:cxn>
                <a:cxn ang="0">
                  <a:pos x="1121" y="644"/>
                </a:cxn>
                <a:cxn ang="0">
                  <a:pos x="1064" y="610"/>
                </a:cxn>
                <a:cxn ang="0">
                  <a:pos x="1004" y="576"/>
                </a:cxn>
                <a:cxn ang="0">
                  <a:pos x="946" y="543"/>
                </a:cxn>
                <a:cxn ang="0">
                  <a:pos x="886" y="511"/>
                </a:cxn>
                <a:cxn ang="0">
                  <a:pos x="833" y="475"/>
                </a:cxn>
                <a:cxn ang="0">
                  <a:pos x="776" y="444"/>
                </a:cxn>
                <a:cxn ang="0">
                  <a:pos x="718" y="413"/>
                </a:cxn>
                <a:cxn ang="0">
                  <a:pos x="660" y="382"/>
                </a:cxn>
                <a:cxn ang="0">
                  <a:pos x="605" y="346"/>
                </a:cxn>
                <a:cxn ang="0">
                  <a:pos x="548" y="315"/>
                </a:cxn>
                <a:cxn ang="0">
                  <a:pos x="492" y="283"/>
                </a:cxn>
                <a:cxn ang="0">
                  <a:pos x="437" y="252"/>
                </a:cxn>
                <a:cxn ang="0">
                  <a:pos x="382" y="221"/>
                </a:cxn>
                <a:cxn ang="0">
                  <a:pos x="327" y="187"/>
                </a:cxn>
                <a:cxn ang="0">
                  <a:pos x="272" y="156"/>
                </a:cxn>
                <a:cxn ang="0">
                  <a:pos x="216" y="125"/>
                </a:cxn>
                <a:cxn ang="0">
                  <a:pos x="164" y="96"/>
                </a:cxn>
                <a:cxn ang="0">
                  <a:pos x="111" y="65"/>
                </a:cxn>
                <a:cxn ang="0">
                  <a:pos x="56" y="34"/>
                </a:cxn>
                <a:cxn ang="0">
                  <a:pos x="0" y="0"/>
                </a:cxn>
              </a:cxnLst>
              <a:rect l="0" t="0" r="r" b="b"/>
              <a:pathLst>
                <a:path w="2662" h="1524">
                  <a:moveTo>
                    <a:pt x="2662" y="1524"/>
                  </a:moveTo>
                  <a:lnTo>
                    <a:pt x="2595" y="1486"/>
                  </a:lnTo>
                  <a:lnTo>
                    <a:pt x="2532" y="1450"/>
                  </a:lnTo>
                  <a:lnTo>
                    <a:pt x="2470" y="1414"/>
                  </a:lnTo>
                  <a:lnTo>
                    <a:pt x="2403" y="1378"/>
                  </a:lnTo>
                  <a:lnTo>
                    <a:pt x="2338" y="1340"/>
                  </a:lnTo>
                  <a:lnTo>
                    <a:pt x="2275" y="1306"/>
                  </a:lnTo>
                  <a:lnTo>
                    <a:pt x="2213" y="1268"/>
                  </a:lnTo>
                  <a:lnTo>
                    <a:pt x="2148" y="1232"/>
                  </a:lnTo>
                  <a:lnTo>
                    <a:pt x="2086" y="1196"/>
                  </a:lnTo>
                  <a:lnTo>
                    <a:pt x="2026" y="1162"/>
                  </a:lnTo>
                  <a:lnTo>
                    <a:pt x="1961" y="1124"/>
                  </a:lnTo>
                  <a:lnTo>
                    <a:pt x="1901" y="1090"/>
                  </a:lnTo>
                  <a:lnTo>
                    <a:pt x="1839" y="1054"/>
                  </a:lnTo>
                  <a:lnTo>
                    <a:pt x="1776" y="1018"/>
                  </a:lnTo>
                  <a:lnTo>
                    <a:pt x="1716" y="982"/>
                  </a:lnTo>
                  <a:lnTo>
                    <a:pt x="1656" y="948"/>
                  </a:lnTo>
                  <a:lnTo>
                    <a:pt x="1596" y="915"/>
                  </a:lnTo>
                  <a:lnTo>
                    <a:pt x="1534" y="879"/>
                  </a:lnTo>
                  <a:lnTo>
                    <a:pt x="1474" y="845"/>
                  </a:lnTo>
                  <a:lnTo>
                    <a:pt x="1414" y="809"/>
                  </a:lnTo>
                  <a:lnTo>
                    <a:pt x="1356" y="778"/>
                  </a:lnTo>
                  <a:lnTo>
                    <a:pt x="1296" y="744"/>
                  </a:lnTo>
                  <a:lnTo>
                    <a:pt x="1236" y="711"/>
                  </a:lnTo>
                  <a:lnTo>
                    <a:pt x="1179" y="675"/>
                  </a:lnTo>
                  <a:lnTo>
                    <a:pt x="1121" y="644"/>
                  </a:lnTo>
                  <a:lnTo>
                    <a:pt x="1064" y="610"/>
                  </a:lnTo>
                  <a:lnTo>
                    <a:pt x="1004" y="576"/>
                  </a:lnTo>
                  <a:lnTo>
                    <a:pt x="946" y="543"/>
                  </a:lnTo>
                  <a:lnTo>
                    <a:pt x="886" y="511"/>
                  </a:lnTo>
                  <a:lnTo>
                    <a:pt x="833" y="475"/>
                  </a:lnTo>
                  <a:lnTo>
                    <a:pt x="776" y="444"/>
                  </a:lnTo>
                  <a:lnTo>
                    <a:pt x="718" y="413"/>
                  </a:lnTo>
                  <a:lnTo>
                    <a:pt x="660" y="382"/>
                  </a:lnTo>
                  <a:lnTo>
                    <a:pt x="605" y="346"/>
                  </a:lnTo>
                  <a:lnTo>
                    <a:pt x="548" y="315"/>
                  </a:lnTo>
                  <a:lnTo>
                    <a:pt x="492" y="283"/>
                  </a:lnTo>
                  <a:lnTo>
                    <a:pt x="437" y="252"/>
                  </a:lnTo>
                  <a:lnTo>
                    <a:pt x="382" y="221"/>
                  </a:lnTo>
                  <a:lnTo>
                    <a:pt x="327" y="187"/>
                  </a:lnTo>
                  <a:lnTo>
                    <a:pt x="272" y="156"/>
                  </a:lnTo>
                  <a:lnTo>
                    <a:pt x="216" y="125"/>
                  </a:lnTo>
                  <a:lnTo>
                    <a:pt x="164" y="96"/>
                  </a:lnTo>
                  <a:lnTo>
                    <a:pt x="111" y="65"/>
                  </a:lnTo>
                  <a:lnTo>
                    <a:pt x="56" y="3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4" name="Freeform 514"/>
            <p:cNvSpPr>
              <a:spLocks noChangeAspect="1"/>
            </p:cNvSpPr>
            <p:nvPr/>
          </p:nvSpPr>
          <p:spPr bwMode="auto">
            <a:xfrm>
              <a:off x="5709" y="2176"/>
              <a:ext cx="699" cy="422"/>
            </a:xfrm>
            <a:custGeom>
              <a:avLst/>
              <a:gdLst/>
              <a:ahLst/>
              <a:cxnLst>
                <a:cxn ang="0">
                  <a:pos x="1639" y="991"/>
                </a:cxn>
                <a:cxn ang="0">
                  <a:pos x="1563" y="948"/>
                </a:cxn>
                <a:cxn ang="0">
                  <a:pos x="1488" y="905"/>
                </a:cxn>
                <a:cxn ang="0">
                  <a:pos x="1414" y="862"/>
                </a:cxn>
                <a:cxn ang="0">
                  <a:pos x="1339" y="819"/>
                </a:cxn>
                <a:cxn ang="0">
                  <a:pos x="1265" y="778"/>
                </a:cxn>
                <a:cxn ang="0">
                  <a:pos x="1193" y="735"/>
                </a:cxn>
                <a:cxn ang="0">
                  <a:pos x="1119" y="694"/>
                </a:cxn>
                <a:cxn ang="0">
                  <a:pos x="1047" y="651"/>
                </a:cxn>
                <a:cxn ang="0">
                  <a:pos x="975" y="612"/>
                </a:cxn>
                <a:cxn ang="0">
                  <a:pos x="903" y="569"/>
                </a:cxn>
                <a:cxn ang="0">
                  <a:pos x="831" y="528"/>
                </a:cxn>
                <a:cxn ang="0">
                  <a:pos x="759" y="487"/>
                </a:cxn>
                <a:cxn ang="0">
                  <a:pos x="689" y="447"/>
                </a:cxn>
                <a:cxn ang="0">
                  <a:pos x="617" y="406"/>
                </a:cxn>
                <a:cxn ang="0">
                  <a:pos x="548" y="365"/>
                </a:cxn>
                <a:cxn ang="0">
                  <a:pos x="476" y="327"/>
                </a:cxn>
                <a:cxn ang="0">
                  <a:pos x="406" y="286"/>
                </a:cxn>
                <a:cxn ang="0">
                  <a:pos x="339" y="231"/>
                </a:cxn>
                <a:cxn ang="0">
                  <a:pos x="272" y="171"/>
                </a:cxn>
                <a:cxn ang="0">
                  <a:pos x="204" y="108"/>
                </a:cxn>
                <a:cxn ang="0">
                  <a:pos x="140" y="46"/>
                </a:cxn>
                <a:cxn ang="0">
                  <a:pos x="72" y="0"/>
                </a:cxn>
                <a:cxn ang="0">
                  <a:pos x="0" y="3"/>
                </a:cxn>
              </a:cxnLst>
              <a:rect l="0" t="0" r="r" b="b"/>
              <a:pathLst>
                <a:path w="1639" h="991">
                  <a:moveTo>
                    <a:pt x="1639" y="991"/>
                  </a:moveTo>
                  <a:lnTo>
                    <a:pt x="1563" y="948"/>
                  </a:lnTo>
                  <a:lnTo>
                    <a:pt x="1488" y="905"/>
                  </a:lnTo>
                  <a:lnTo>
                    <a:pt x="1414" y="862"/>
                  </a:lnTo>
                  <a:lnTo>
                    <a:pt x="1339" y="819"/>
                  </a:lnTo>
                  <a:lnTo>
                    <a:pt x="1265" y="778"/>
                  </a:lnTo>
                  <a:lnTo>
                    <a:pt x="1193" y="735"/>
                  </a:lnTo>
                  <a:lnTo>
                    <a:pt x="1119" y="694"/>
                  </a:lnTo>
                  <a:lnTo>
                    <a:pt x="1047" y="651"/>
                  </a:lnTo>
                  <a:lnTo>
                    <a:pt x="975" y="612"/>
                  </a:lnTo>
                  <a:lnTo>
                    <a:pt x="903" y="569"/>
                  </a:lnTo>
                  <a:lnTo>
                    <a:pt x="831" y="528"/>
                  </a:lnTo>
                  <a:lnTo>
                    <a:pt x="759" y="487"/>
                  </a:lnTo>
                  <a:lnTo>
                    <a:pt x="689" y="447"/>
                  </a:lnTo>
                  <a:lnTo>
                    <a:pt x="617" y="406"/>
                  </a:lnTo>
                  <a:lnTo>
                    <a:pt x="548" y="365"/>
                  </a:lnTo>
                  <a:lnTo>
                    <a:pt x="476" y="327"/>
                  </a:lnTo>
                  <a:lnTo>
                    <a:pt x="406" y="286"/>
                  </a:lnTo>
                  <a:lnTo>
                    <a:pt x="339" y="231"/>
                  </a:lnTo>
                  <a:lnTo>
                    <a:pt x="272" y="171"/>
                  </a:lnTo>
                  <a:lnTo>
                    <a:pt x="204" y="108"/>
                  </a:lnTo>
                  <a:lnTo>
                    <a:pt x="140" y="46"/>
                  </a:lnTo>
                  <a:lnTo>
                    <a:pt x="72" y="0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5" name="Freeform 515"/>
            <p:cNvSpPr>
              <a:spLocks noChangeAspect="1"/>
            </p:cNvSpPr>
            <p:nvPr/>
          </p:nvSpPr>
          <p:spPr bwMode="auto">
            <a:xfrm>
              <a:off x="4347" y="1420"/>
              <a:ext cx="1134" cy="648"/>
            </a:xfrm>
            <a:custGeom>
              <a:avLst/>
              <a:gdLst/>
              <a:ahLst/>
              <a:cxnLst>
                <a:cxn ang="0">
                  <a:pos x="2661" y="1522"/>
                </a:cxn>
                <a:cxn ang="0">
                  <a:pos x="2594" y="1484"/>
                </a:cxn>
                <a:cxn ang="0">
                  <a:pos x="2532" y="1445"/>
                </a:cxn>
                <a:cxn ang="0">
                  <a:pos x="2464" y="1412"/>
                </a:cxn>
                <a:cxn ang="0">
                  <a:pos x="2402" y="1373"/>
                </a:cxn>
                <a:cxn ang="0">
                  <a:pos x="2337" y="1337"/>
                </a:cxn>
                <a:cxn ang="0">
                  <a:pos x="2275" y="1299"/>
                </a:cxn>
                <a:cxn ang="0">
                  <a:pos x="2210" y="1265"/>
                </a:cxn>
                <a:cxn ang="0">
                  <a:pos x="2148" y="1227"/>
                </a:cxn>
                <a:cxn ang="0">
                  <a:pos x="2083" y="1193"/>
                </a:cxn>
                <a:cxn ang="0">
                  <a:pos x="2020" y="1157"/>
                </a:cxn>
                <a:cxn ang="0">
                  <a:pos x="1960" y="1121"/>
                </a:cxn>
                <a:cxn ang="0">
                  <a:pos x="1898" y="1085"/>
                </a:cxn>
                <a:cxn ang="0">
                  <a:pos x="1838" y="1052"/>
                </a:cxn>
                <a:cxn ang="0">
                  <a:pos x="1776" y="1018"/>
                </a:cxn>
                <a:cxn ang="0">
                  <a:pos x="1713" y="980"/>
                </a:cxn>
                <a:cxn ang="0">
                  <a:pos x="1651" y="946"/>
                </a:cxn>
                <a:cxn ang="0">
                  <a:pos x="1591" y="910"/>
                </a:cxn>
                <a:cxn ang="0">
                  <a:pos x="1531" y="877"/>
                </a:cxn>
                <a:cxn ang="0">
                  <a:pos x="1471" y="841"/>
                </a:cxn>
                <a:cxn ang="0">
                  <a:pos x="1413" y="809"/>
                </a:cxn>
                <a:cxn ang="0">
                  <a:pos x="1353" y="776"/>
                </a:cxn>
                <a:cxn ang="0">
                  <a:pos x="1291" y="740"/>
                </a:cxn>
                <a:cxn ang="0">
                  <a:pos x="1236" y="706"/>
                </a:cxn>
                <a:cxn ang="0">
                  <a:pos x="1178" y="675"/>
                </a:cxn>
                <a:cxn ang="0">
                  <a:pos x="1118" y="639"/>
                </a:cxn>
                <a:cxn ang="0">
                  <a:pos x="1058" y="605"/>
                </a:cxn>
                <a:cxn ang="0">
                  <a:pos x="1003" y="574"/>
                </a:cxn>
                <a:cxn ang="0">
                  <a:pos x="943" y="538"/>
                </a:cxn>
                <a:cxn ang="0">
                  <a:pos x="885" y="507"/>
                </a:cxn>
                <a:cxn ang="0">
                  <a:pos x="830" y="476"/>
                </a:cxn>
                <a:cxn ang="0">
                  <a:pos x="770" y="442"/>
                </a:cxn>
                <a:cxn ang="0">
                  <a:pos x="715" y="408"/>
                </a:cxn>
                <a:cxn ang="0">
                  <a:pos x="660" y="377"/>
                </a:cxn>
                <a:cxn ang="0">
                  <a:pos x="602" y="346"/>
                </a:cxn>
                <a:cxn ang="0">
                  <a:pos x="547" y="315"/>
                </a:cxn>
                <a:cxn ang="0">
                  <a:pos x="492" y="284"/>
                </a:cxn>
                <a:cxn ang="0">
                  <a:pos x="434" y="248"/>
                </a:cxn>
                <a:cxn ang="0">
                  <a:pos x="379" y="216"/>
                </a:cxn>
                <a:cxn ang="0">
                  <a:pos x="326" y="188"/>
                </a:cxn>
                <a:cxn ang="0">
                  <a:pos x="271" y="156"/>
                </a:cxn>
                <a:cxn ang="0">
                  <a:pos x="216" y="123"/>
                </a:cxn>
                <a:cxn ang="0">
                  <a:pos x="161" y="92"/>
                </a:cxn>
                <a:cxn ang="0">
                  <a:pos x="105" y="60"/>
                </a:cxn>
                <a:cxn ang="0">
                  <a:pos x="50" y="32"/>
                </a:cxn>
                <a:cxn ang="0">
                  <a:pos x="0" y="0"/>
                </a:cxn>
              </a:cxnLst>
              <a:rect l="0" t="0" r="r" b="b"/>
              <a:pathLst>
                <a:path w="2661" h="1522">
                  <a:moveTo>
                    <a:pt x="2661" y="1522"/>
                  </a:moveTo>
                  <a:lnTo>
                    <a:pt x="2594" y="1484"/>
                  </a:lnTo>
                  <a:lnTo>
                    <a:pt x="2532" y="1445"/>
                  </a:lnTo>
                  <a:lnTo>
                    <a:pt x="2464" y="1412"/>
                  </a:lnTo>
                  <a:lnTo>
                    <a:pt x="2402" y="1373"/>
                  </a:lnTo>
                  <a:lnTo>
                    <a:pt x="2337" y="1337"/>
                  </a:lnTo>
                  <a:lnTo>
                    <a:pt x="2275" y="1299"/>
                  </a:lnTo>
                  <a:lnTo>
                    <a:pt x="2210" y="1265"/>
                  </a:lnTo>
                  <a:lnTo>
                    <a:pt x="2148" y="1227"/>
                  </a:lnTo>
                  <a:lnTo>
                    <a:pt x="2083" y="1193"/>
                  </a:lnTo>
                  <a:lnTo>
                    <a:pt x="2020" y="1157"/>
                  </a:lnTo>
                  <a:lnTo>
                    <a:pt x="1960" y="1121"/>
                  </a:lnTo>
                  <a:lnTo>
                    <a:pt x="1898" y="1085"/>
                  </a:lnTo>
                  <a:lnTo>
                    <a:pt x="1838" y="1052"/>
                  </a:lnTo>
                  <a:lnTo>
                    <a:pt x="1776" y="1018"/>
                  </a:lnTo>
                  <a:lnTo>
                    <a:pt x="1713" y="980"/>
                  </a:lnTo>
                  <a:lnTo>
                    <a:pt x="1651" y="946"/>
                  </a:lnTo>
                  <a:lnTo>
                    <a:pt x="1591" y="910"/>
                  </a:lnTo>
                  <a:lnTo>
                    <a:pt x="1531" y="877"/>
                  </a:lnTo>
                  <a:lnTo>
                    <a:pt x="1471" y="841"/>
                  </a:lnTo>
                  <a:lnTo>
                    <a:pt x="1413" y="809"/>
                  </a:lnTo>
                  <a:lnTo>
                    <a:pt x="1353" y="776"/>
                  </a:lnTo>
                  <a:lnTo>
                    <a:pt x="1291" y="740"/>
                  </a:lnTo>
                  <a:lnTo>
                    <a:pt x="1236" y="706"/>
                  </a:lnTo>
                  <a:lnTo>
                    <a:pt x="1178" y="675"/>
                  </a:lnTo>
                  <a:lnTo>
                    <a:pt x="1118" y="639"/>
                  </a:lnTo>
                  <a:lnTo>
                    <a:pt x="1058" y="605"/>
                  </a:lnTo>
                  <a:lnTo>
                    <a:pt x="1003" y="574"/>
                  </a:lnTo>
                  <a:lnTo>
                    <a:pt x="943" y="538"/>
                  </a:lnTo>
                  <a:lnTo>
                    <a:pt x="885" y="507"/>
                  </a:lnTo>
                  <a:lnTo>
                    <a:pt x="830" y="476"/>
                  </a:lnTo>
                  <a:lnTo>
                    <a:pt x="770" y="442"/>
                  </a:lnTo>
                  <a:lnTo>
                    <a:pt x="715" y="408"/>
                  </a:lnTo>
                  <a:lnTo>
                    <a:pt x="660" y="377"/>
                  </a:lnTo>
                  <a:lnTo>
                    <a:pt x="602" y="346"/>
                  </a:lnTo>
                  <a:lnTo>
                    <a:pt x="547" y="315"/>
                  </a:lnTo>
                  <a:lnTo>
                    <a:pt x="492" y="284"/>
                  </a:lnTo>
                  <a:lnTo>
                    <a:pt x="434" y="248"/>
                  </a:lnTo>
                  <a:lnTo>
                    <a:pt x="379" y="216"/>
                  </a:lnTo>
                  <a:lnTo>
                    <a:pt x="326" y="188"/>
                  </a:lnTo>
                  <a:lnTo>
                    <a:pt x="271" y="156"/>
                  </a:lnTo>
                  <a:lnTo>
                    <a:pt x="216" y="123"/>
                  </a:lnTo>
                  <a:lnTo>
                    <a:pt x="161" y="92"/>
                  </a:lnTo>
                  <a:lnTo>
                    <a:pt x="105" y="60"/>
                  </a:lnTo>
                  <a:lnTo>
                    <a:pt x="50" y="3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6" name="Freeform 516"/>
            <p:cNvSpPr>
              <a:spLocks noChangeAspect="1"/>
            </p:cNvSpPr>
            <p:nvPr/>
          </p:nvSpPr>
          <p:spPr bwMode="auto">
            <a:xfrm>
              <a:off x="5777" y="2209"/>
              <a:ext cx="643" cy="384"/>
            </a:xfrm>
            <a:custGeom>
              <a:avLst/>
              <a:gdLst/>
              <a:ahLst/>
              <a:cxnLst>
                <a:cxn ang="0">
                  <a:pos x="1507" y="902"/>
                </a:cxn>
                <a:cxn ang="0">
                  <a:pos x="1430" y="859"/>
                </a:cxn>
                <a:cxn ang="0">
                  <a:pos x="1356" y="816"/>
                </a:cxn>
                <a:cxn ang="0">
                  <a:pos x="1281" y="773"/>
                </a:cxn>
                <a:cxn ang="0">
                  <a:pos x="1207" y="732"/>
                </a:cxn>
                <a:cxn ang="0">
                  <a:pos x="1132" y="689"/>
                </a:cxn>
                <a:cxn ang="0">
                  <a:pos x="1060" y="648"/>
                </a:cxn>
                <a:cxn ang="0">
                  <a:pos x="984" y="607"/>
                </a:cxn>
                <a:cxn ang="0">
                  <a:pos x="912" y="566"/>
                </a:cxn>
                <a:cxn ang="0">
                  <a:pos x="840" y="523"/>
                </a:cxn>
                <a:cxn ang="0">
                  <a:pos x="768" y="482"/>
                </a:cxn>
                <a:cxn ang="0">
                  <a:pos x="696" y="442"/>
                </a:cxn>
                <a:cxn ang="0">
                  <a:pos x="624" y="401"/>
                </a:cxn>
                <a:cxn ang="0">
                  <a:pos x="552" y="360"/>
                </a:cxn>
                <a:cxn ang="0">
                  <a:pos x="485" y="322"/>
                </a:cxn>
                <a:cxn ang="0">
                  <a:pos x="413" y="281"/>
                </a:cxn>
                <a:cxn ang="0">
                  <a:pos x="343" y="240"/>
                </a:cxn>
                <a:cxn ang="0">
                  <a:pos x="273" y="199"/>
                </a:cxn>
                <a:cxn ang="0">
                  <a:pos x="204" y="154"/>
                </a:cxn>
                <a:cxn ang="0">
                  <a:pos x="134" y="103"/>
                </a:cxn>
                <a:cxn ang="0">
                  <a:pos x="69" y="50"/>
                </a:cxn>
                <a:cxn ang="0">
                  <a:pos x="0" y="0"/>
                </a:cxn>
              </a:cxnLst>
              <a:rect l="0" t="0" r="r" b="b"/>
              <a:pathLst>
                <a:path w="1507" h="902">
                  <a:moveTo>
                    <a:pt x="1507" y="902"/>
                  </a:moveTo>
                  <a:lnTo>
                    <a:pt x="1430" y="859"/>
                  </a:lnTo>
                  <a:lnTo>
                    <a:pt x="1356" y="816"/>
                  </a:lnTo>
                  <a:lnTo>
                    <a:pt x="1281" y="773"/>
                  </a:lnTo>
                  <a:lnTo>
                    <a:pt x="1207" y="732"/>
                  </a:lnTo>
                  <a:lnTo>
                    <a:pt x="1132" y="689"/>
                  </a:lnTo>
                  <a:lnTo>
                    <a:pt x="1060" y="648"/>
                  </a:lnTo>
                  <a:lnTo>
                    <a:pt x="984" y="607"/>
                  </a:lnTo>
                  <a:lnTo>
                    <a:pt x="912" y="566"/>
                  </a:lnTo>
                  <a:lnTo>
                    <a:pt x="840" y="523"/>
                  </a:lnTo>
                  <a:lnTo>
                    <a:pt x="768" y="482"/>
                  </a:lnTo>
                  <a:lnTo>
                    <a:pt x="696" y="442"/>
                  </a:lnTo>
                  <a:lnTo>
                    <a:pt x="624" y="401"/>
                  </a:lnTo>
                  <a:lnTo>
                    <a:pt x="552" y="360"/>
                  </a:lnTo>
                  <a:lnTo>
                    <a:pt x="485" y="322"/>
                  </a:lnTo>
                  <a:lnTo>
                    <a:pt x="413" y="281"/>
                  </a:lnTo>
                  <a:lnTo>
                    <a:pt x="343" y="240"/>
                  </a:lnTo>
                  <a:lnTo>
                    <a:pt x="273" y="199"/>
                  </a:lnTo>
                  <a:lnTo>
                    <a:pt x="204" y="154"/>
                  </a:lnTo>
                  <a:lnTo>
                    <a:pt x="134" y="103"/>
                  </a:lnTo>
                  <a:lnTo>
                    <a:pt x="69" y="5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7" name="Freeform 517"/>
            <p:cNvSpPr>
              <a:spLocks noChangeAspect="1"/>
            </p:cNvSpPr>
            <p:nvPr/>
          </p:nvSpPr>
          <p:spPr bwMode="auto">
            <a:xfrm>
              <a:off x="4356" y="1416"/>
              <a:ext cx="1191" cy="680"/>
            </a:xfrm>
            <a:custGeom>
              <a:avLst/>
              <a:gdLst/>
              <a:ahLst/>
              <a:cxnLst>
                <a:cxn ang="0">
                  <a:pos x="2794" y="1596"/>
                </a:cxn>
                <a:cxn ang="0">
                  <a:pos x="2729" y="1560"/>
                </a:cxn>
                <a:cxn ang="0">
                  <a:pos x="2662" y="1522"/>
                </a:cxn>
                <a:cxn ang="0">
                  <a:pos x="2599" y="1483"/>
                </a:cxn>
                <a:cxn ang="0">
                  <a:pos x="2532" y="1447"/>
                </a:cxn>
                <a:cxn ang="0">
                  <a:pos x="2470" y="1409"/>
                </a:cxn>
                <a:cxn ang="0">
                  <a:pos x="2405" y="1375"/>
                </a:cxn>
                <a:cxn ang="0">
                  <a:pos x="2340" y="1337"/>
                </a:cxn>
                <a:cxn ang="0">
                  <a:pos x="2278" y="1301"/>
                </a:cxn>
                <a:cxn ang="0">
                  <a:pos x="2213" y="1265"/>
                </a:cxn>
                <a:cxn ang="0">
                  <a:pos x="2153" y="1229"/>
                </a:cxn>
                <a:cxn ang="0">
                  <a:pos x="2088" y="1193"/>
                </a:cxn>
                <a:cxn ang="0">
                  <a:pos x="2026" y="1159"/>
                </a:cxn>
                <a:cxn ang="0">
                  <a:pos x="1963" y="1121"/>
                </a:cxn>
                <a:cxn ang="0">
                  <a:pos x="1901" y="1087"/>
                </a:cxn>
                <a:cxn ang="0">
                  <a:pos x="1841" y="1051"/>
                </a:cxn>
                <a:cxn ang="0">
                  <a:pos x="1779" y="1018"/>
                </a:cxn>
                <a:cxn ang="0">
                  <a:pos x="1719" y="979"/>
                </a:cxn>
                <a:cxn ang="0">
                  <a:pos x="1656" y="946"/>
                </a:cxn>
                <a:cxn ang="0">
                  <a:pos x="1596" y="912"/>
                </a:cxn>
                <a:cxn ang="0">
                  <a:pos x="1536" y="876"/>
                </a:cxn>
                <a:cxn ang="0">
                  <a:pos x="1476" y="845"/>
                </a:cxn>
                <a:cxn ang="0">
                  <a:pos x="1414" y="811"/>
                </a:cxn>
                <a:cxn ang="0">
                  <a:pos x="1359" y="775"/>
                </a:cxn>
                <a:cxn ang="0">
                  <a:pos x="1296" y="742"/>
                </a:cxn>
                <a:cxn ang="0">
                  <a:pos x="1241" y="706"/>
                </a:cxn>
                <a:cxn ang="0">
                  <a:pos x="1179" y="674"/>
                </a:cxn>
                <a:cxn ang="0">
                  <a:pos x="1121" y="641"/>
                </a:cxn>
                <a:cxn ang="0">
                  <a:pos x="1064" y="607"/>
                </a:cxn>
                <a:cxn ang="0">
                  <a:pos x="1004" y="573"/>
                </a:cxn>
                <a:cxn ang="0">
                  <a:pos x="946" y="542"/>
                </a:cxn>
                <a:cxn ang="0">
                  <a:pos x="888" y="509"/>
                </a:cxn>
                <a:cxn ang="0">
                  <a:pos x="831" y="475"/>
                </a:cxn>
                <a:cxn ang="0">
                  <a:pos x="776" y="444"/>
                </a:cxn>
                <a:cxn ang="0">
                  <a:pos x="718" y="410"/>
                </a:cxn>
                <a:cxn ang="0">
                  <a:pos x="660" y="379"/>
                </a:cxn>
                <a:cxn ang="0">
                  <a:pos x="605" y="345"/>
                </a:cxn>
                <a:cxn ang="0">
                  <a:pos x="548" y="314"/>
                </a:cxn>
                <a:cxn ang="0">
                  <a:pos x="495" y="283"/>
                </a:cxn>
                <a:cxn ang="0">
                  <a:pos x="440" y="252"/>
                </a:cxn>
                <a:cxn ang="0">
                  <a:pos x="382" y="221"/>
                </a:cxn>
                <a:cxn ang="0">
                  <a:pos x="327" y="187"/>
                </a:cxn>
                <a:cxn ang="0">
                  <a:pos x="272" y="156"/>
                </a:cxn>
                <a:cxn ang="0">
                  <a:pos x="216" y="125"/>
                </a:cxn>
                <a:cxn ang="0">
                  <a:pos x="164" y="93"/>
                </a:cxn>
                <a:cxn ang="0">
                  <a:pos x="108" y="65"/>
                </a:cxn>
                <a:cxn ang="0">
                  <a:pos x="56" y="31"/>
                </a:cxn>
                <a:cxn ang="0">
                  <a:pos x="0" y="0"/>
                </a:cxn>
              </a:cxnLst>
              <a:rect l="0" t="0" r="r" b="b"/>
              <a:pathLst>
                <a:path w="2794" h="1596">
                  <a:moveTo>
                    <a:pt x="2794" y="1596"/>
                  </a:moveTo>
                  <a:lnTo>
                    <a:pt x="2729" y="1560"/>
                  </a:lnTo>
                  <a:lnTo>
                    <a:pt x="2662" y="1522"/>
                  </a:lnTo>
                  <a:lnTo>
                    <a:pt x="2599" y="1483"/>
                  </a:lnTo>
                  <a:lnTo>
                    <a:pt x="2532" y="1447"/>
                  </a:lnTo>
                  <a:lnTo>
                    <a:pt x="2470" y="1409"/>
                  </a:lnTo>
                  <a:lnTo>
                    <a:pt x="2405" y="1375"/>
                  </a:lnTo>
                  <a:lnTo>
                    <a:pt x="2340" y="1337"/>
                  </a:lnTo>
                  <a:lnTo>
                    <a:pt x="2278" y="1301"/>
                  </a:lnTo>
                  <a:lnTo>
                    <a:pt x="2213" y="1265"/>
                  </a:lnTo>
                  <a:lnTo>
                    <a:pt x="2153" y="1229"/>
                  </a:lnTo>
                  <a:lnTo>
                    <a:pt x="2088" y="1193"/>
                  </a:lnTo>
                  <a:lnTo>
                    <a:pt x="2026" y="1159"/>
                  </a:lnTo>
                  <a:lnTo>
                    <a:pt x="1963" y="1121"/>
                  </a:lnTo>
                  <a:lnTo>
                    <a:pt x="1901" y="1087"/>
                  </a:lnTo>
                  <a:lnTo>
                    <a:pt x="1841" y="1051"/>
                  </a:lnTo>
                  <a:lnTo>
                    <a:pt x="1779" y="1018"/>
                  </a:lnTo>
                  <a:lnTo>
                    <a:pt x="1719" y="979"/>
                  </a:lnTo>
                  <a:lnTo>
                    <a:pt x="1656" y="946"/>
                  </a:lnTo>
                  <a:lnTo>
                    <a:pt x="1596" y="912"/>
                  </a:lnTo>
                  <a:lnTo>
                    <a:pt x="1536" y="876"/>
                  </a:lnTo>
                  <a:lnTo>
                    <a:pt x="1476" y="845"/>
                  </a:lnTo>
                  <a:lnTo>
                    <a:pt x="1414" y="811"/>
                  </a:lnTo>
                  <a:lnTo>
                    <a:pt x="1359" y="775"/>
                  </a:lnTo>
                  <a:lnTo>
                    <a:pt x="1296" y="742"/>
                  </a:lnTo>
                  <a:lnTo>
                    <a:pt x="1241" y="706"/>
                  </a:lnTo>
                  <a:lnTo>
                    <a:pt x="1179" y="674"/>
                  </a:lnTo>
                  <a:lnTo>
                    <a:pt x="1121" y="641"/>
                  </a:lnTo>
                  <a:lnTo>
                    <a:pt x="1064" y="607"/>
                  </a:lnTo>
                  <a:lnTo>
                    <a:pt x="1004" y="573"/>
                  </a:lnTo>
                  <a:lnTo>
                    <a:pt x="946" y="542"/>
                  </a:lnTo>
                  <a:lnTo>
                    <a:pt x="888" y="509"/>
                  </a:lnTo>
                  <a:lnTo>
                    <a:pt x="831" y="475"/>
                  </a:lnTo>
                  <a:lnTo>
                    <a:pt x="776" y="444"/>
                  </a:lnTo>
                  <a:lnTo>
                    <a:pt x="718" y="410"/>
                  </a:lnTo>
                  <a:lnTo>
                    <a:pt x="660" y="379"/>
                  </a:lnTo>
                  <a:lnTo>
                    <a:pt x="605" y="345"/>
                  </a:lnTo>
                  <a:lnTo>
                    <a:pt x="548" y="314"/>
                  </a:lnTo>
                  <a:lnTo>
                    <a:pt x="495" y="283"/>
                  </a:lnTo>
                  <a:lnTo>
                    <a:pt x="440" y="252"/>
                  </a:lnTo>
                  <a:lnTo>
                    <a:pt x="382" y="221"/>
                  </a:lnTo>
                  <a:lnTo>
                    <a:pt x="327" y="187"/>
                  </a:lnTo>
                  <a:lnTo>
                    <a:pt x="272" y="156"/>
                  </a:lnTo>
                  <a:lnTo>
                    <a:pt x="216" y="125"/>
                  </a:lnTo>
                  <a:lnTo>
                    <a:pt x="164" y="93"/>
                  </a:lnTo>
                  <a:lnTo>
                    <a:pt x="108" y="65"/>
                  </a:lnTo>
                  <a:lnTo>
                    <a:pt x="56" y="3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8" name="Freeform 518"/>
            <p:cNvSpPr>
              <a:spLocks noChangeAspect="1"/>
            </p:cNvSpPr>
            <p:nvPr/>
          </p:nvSpPr>
          <p:spPr bwMode="auto">
            <a:xfrm>
              <a:off x="2572" y="2462"/>
              <a:ext cx="22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0"/>
                </a:cxn>
                <a:cxn ang="0">
                  <a:pos x="29" y="17"/>
                </a:cxn>
                <a:cxn ang="0">
                  <a:pos x="41" y="24"/>
                </a:cxn>
                <a:cxn ang="0">
                  <a:pos x="48" y="31"/>
                </a:cxn>
              </a:cxnLst>
              <a:rect l="0" t="0" r="r" b="b"/>
              <a:pathLst>
                <a:path w="48" h="31">
                  <a:moveTo>
                    <a:pt x="0" y="0"/>
                  </a:moveTo>
                  <a:lnTo>
                    <a:pt x="14" y="10"/>
                  </a:lnTo>
                  <a:lnTo>
                    <a:pt x="29" y="17"/>
                  </a:lnTo>
                  <a:lnTo>
                    <a:pt x="41" y="24"/>
                  </a:lnTo>
                  <a:lnTo>
                    <a:pt x="48" y="3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39" name="Freeform 519"/>
            <p:cNvSpPr>
              <a:spLocks noChangeAspect="1"/>
            </p:cNvSpPr>
            <p:nvPr/>
          </p:nvSpPr>
          <p:spPr bwMode="auto">
            <a:xfrm>
              <a:off x="2588" y="2455"/>
              <a:ext cx="2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8"/>
                </a:cxn>
                <a:cxn ang="0">
                  <a:pos x="31" y="15"/>
                </a:cxn>
                <a:cxn ang="0">
                  <a:pos x="41" y="22"/>
                </a:cxn>
                <a:cxn ang="0">
                  <a:pos x="48" y="29"/>
                </a:cxn>
              </a:cxnLst>
              <a:rect l="0" t="0" r="r" b="b"/>
              <a:pathLst>
                <a:path w="48" h="29">
                  <a:moveTo>
                    <a:pt x="0" y="0"/>
                  </a:moveTo>
                  <a:lnTo>
                    <a:pt x="17" y="8"/>
                  </a:lnTo>
                  <a:lnTo>
                    <a:pt x="31" y="15"/>
                  </a:lnTo>
                  <a:lnTo>
                    <a:pt x="41" y="22"/>
                  </a:lnTo>
                  <a:lnTo>
                    <a:pt x="48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0" name="Freeform 520"/>
            <p:cNvSpPr>
              <a:spLocks noChangeAspect="1"/>
            </p:cNvSpPr>
            <p:nvPr/>
          </p:nvSpPr>
          <p:spPr bwMode="auto">
            <a:xfrm>
              <a:off x="2564" y="2474"/>
              <a:ext cx="16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12" y="2"/>
                </a:cxn>
                <a:cxn ang="0">
                  <a:pos x="24" y="7"/>
                </a:cxn>
                <a:cxn ang="0">
                  <a:pos x="36" y="12"/>
                </a:cxn>
              </a:cxnLst>
              <a:rect l="0" t="0" r="r" b="b"/>
              <a:pathLst>
                <a:path w="36" h="12">
                  <a:moveTo>
                    <a:pt x="0" y="0"/>
                  </a:moveTo>
                  <a:lnTo>
                    <a:pt x="2" y="0"/>
                  </a:lnTo>
                  <a:lnTo>
                    <a:pt x="12" y="2"/>
                  </a:lnTo>
                  <a:lnTo>
                    <a:pt x="24" y="7"/>
                  </a:lnTo>
                  <a:lnTo>
                    <a:pt x="36" y="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1" name="Freeform 521"/>
            <p:cNvSpPr>
              <a:spLocks noChangeAspect="1"/>
            </p:cNvSpPr>
            <p:nvPr/>
          </p:nvSpPr>
          <p:spPr bwMode="auto">
            <a:xfrm>
              <a:off x="2559" y="2459"/>
              <a:ext cx="36" cy="23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64" y="10"/>
                </a:cxn>
                <a:cxn ang="0">
                  <a:pos x="48" y="19"/>
                </a:cxn>
                <a:cxn ang="0">
                  <a:pos x="31" y="31"/>
                </a:cxn>
                <a:cxn ang="0">
                  <a:pos x="24" y="38"/>
                </a:cxn>
                <a:cxn ang="0">
                  <a:pos x="16" y="43"/>
                </a:cxn>
                <a:cxn ang="0">
                  <a:pos x="12" y="48"/>
                </a:cxn>
                <a:cxn ang="0">
                  <a:pos x="7" y="50"/>
                </a:cxn>
                <a:cxn ang="0">
                  <a:pos x="0" y="55"/>
                </a:cxn>
              </a:cxnLst>
              <a:rect l="0" t="0" r="r" b="b"/>
              <a:pathLst>
                <a:path w="81" h="55">
                  <a:moveTo>
                    <a:pt x="81" y="0"/>
                  </a:moveTo>
                  <a:lnTo>
                    <a:pt x="64" y="10"/>
                  </a:lnTo>
                  <a:lnTo>
                    <a:pt x="48" y="19"/>
                  </a:lnTo>
                  <a:lnTo>
                    <a:pt x="31" y="31"/>
                  </a:lnTo>
                  <a:lnTo>
                    <a:pt x="24" y="38"/>
                  </a:lnTo>
                  <a:lnTo>
                    <a:pt x="16" y="43"/>
                  </a:lnTo>
                  <a:lnTo>
                    <a:pt x="12" y="48"/>
                  </a:lnTo>
                  <a:lnTo>
                    <a:pt x="7" y="50"/>
                  </a:lnTo>
                  <a:lnTo>
                    <a:pt x="0" y="5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2" name="Freeform 522"/>
            <p:cNvSpPr>
              <a:spLocks noChangeAspect="1"/>
            </p:cNvSpPr>
            <p:nvPr/>
          </p:nvSpPr>
          <p:spPr bwMode="auto">
            <a:xfrm>
              <a:off x="2237" y="2726"/>
              <a:ext cx="9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"/>
                </a:cxn>
                <a:cxn ang="0">
                  <a:pos x="7" y="5"/>
                </a:cxn>
                <a:cxn ang="0">
                  <a:pos x="19" y="17"/>
                </a:cxn>
              </a:cxnLst>
              <a:rect l="0" t="0" r="r" b="b"/>
              <a:pathLst>
                <a:path w="19" h="17">
                  <a:moveTo>
                    <a:pt x="0" y="0"/>
                  </a:moveTo>
                  <a:lnTo>
                    <a:pt x="2" y="3"/>
                  </a:lnTo>
                  <a:lnTo>
                    <a:pt x="7" y="5"/>
                  </a:lnTo>
                  <a:lnTo>
                    <a:pt x="19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3" name="Freeform 523"/>
            <p:cNvSpPr>
              <a:spLocks noChangeAspect="1"/>
            </p:cNvSpPr>
            <p:nvPr/>
          </p:nvSpPr>
          <p:spPr bwMode="auto">
            <a:xfrm>
              <a:off x="2209" y="2722"/>
              <a:ext cx="33" cy="1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53" y="9"/>
                </a:cxn>
                <a:cxn ang="0">
                  <a:pos x="33" y="19"/>
                </a:cxn>
                <a:cxn ang="0">
                  <a:pos x="17" y="21"/>
                </a:cxn>
                <a:cxn ang="0">
                  <a:pos x="0" y="24"/>
                </a:cxn>
              </a:cxnLst>
              <a:rect l="0" t="0" r="r" b="b"/>
              <a:pathLst>
                <a:path w="74" h="24">
                  <a:moveTo>
                    <a:pt x="74" y="0"/>
                  </a:moveTo>
                  <a:lnTo>
                    <a:pt x="53" y="9"/>
                  </a:lnTo>
                  <a:lnTo>
                    <a:pt x="33" y="19"/>
                  </a:lnTo>
                  <a:lnTo>
                    <a:pt x="17" y="21"/>
                  </a:lnTo>
                  <a:lnTo>
                    <a:pt x="0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4" name="Freeform 524"/>
            <p:cNvSpPr>
              <a:spLocks noChangeAspect="1"/>
            </p:cNvSpPr>
            <p:nvPr/>
          </p:nvSpPr>
          <p:spPr bwMode="auto">
            <a:xfrm>
              <a:off x="2223" y="2728"/>
              <a:ext cx="28" cy="8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29" y="7"/>
                </a:cxn>
                <a:cxn ang="0">
                  <a:pos x="15" y="12"/>
                </a:cxn>
                <a:cxn ang="0">
                  <a:pos x="0" y="19"/>
                </a:cxn>
              </a:cxnLst>
              <a:rect l="0" t="0" r="r" b="b"/>
              <a:pathLst>
                <a:path w="65" h="19">
                  <a:moveTo>
                    <a:pt x="65" y="0"/>
                  </a:moveTo>
                  <a:lnTo>
                    <a:pt x="29" y="7"/>
                  </a:lnTo>
                  <a:lnTo>
                    <a:pt x="15" y="12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5" name="Freeform 525"/>
            <p:cNvSpPr>
              <a:spLocks noChangeAspect="1"/>
            </p:cNvSpPr>
            <p:nvPr/>
          </p:nvSpPr>
          <p:spPr bwMode="auto">
            <a:xfrm>
              <a:off x="3032" y="2334"/>
              <a:ext cx="15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5"/>
                </a:cxn>
                <a:cxn ang="0">
                  <a:pos x="17" y="10"/>
                </a:cxn>
                <a:cxn ang="0">
                  <a:pos x="26" y="15"/>
                </a:cxn>
                <a:cxn ang="0">
                  <a:pos x="33" y="19"/>
                </a:cxn>
              </a:cxnLst>
              <a:rect l="0" t="0" r="r" b="b"/>
              <a:pathLst>
                <a:path w="33" h="19">
                  <a:moveTo>
                    <a:pt x="0" y="0"/>
                  </a:moveTo>
                  <a:lnTo>
                    <a:pt x="7" y="5"/>
                  </a:lnTo>
                  <a:lnTo>
                    <a:pt x="17" y="10"/>
                  </a:lnTo>
                  <a:lnTo>
                    <a:pt x="26" y="15"/>
                  </a:lnTo>
                  <a:lnTo>
                    <a:pt x="33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6" name="Freeform 526"/>
            <p:cNvSpPr>
              <a:spLocks noChangeAspect="1"/>
            </p:cNvSpPr>
            <p:nvPr/>
          </p:nvSpPr>
          <p:spPr bwMode="auto">
            <a:xfrm>
              <a:off x="2518" y="3211"/>
              <a:ext cx="26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5"/>
                </a:cxn>
                <a:cxn ang="0">
                  <a:pos x="24" y="29"/>
                </a:cxn>
                <a:cxn ang="0">
                  <a:pos x="33" y="41"/>
                </a:cxn>
                <a:cxn ang="0">
                  <a:pos x="43" y="51"/>
                </a:cxn>
                <a:cxn ang="0">
                  <a:pos x="52" y="55"/>
                </a:cxn>
                <a:cxn ang="0">
                  <a:pos x="60" y="60"/>
                </a:cxn>
              </a:cxnLst>
              <a:rect l="0" t="0" r="r" b="b"/>
              <a:pathLst>
                <a:path w="60" h="60">
                  <a:moveTo>
                    <a:pt x="0" y="0"/>
                  </a:moveTo>
                  <a:lnTo>
                    <a:pt x="12" y="15"/>
                  </a:lnTo>
                  <a:lnTo>
                    <a:pt x="24" y="29"/>
                  </a:lnTo>
                  <a:lnTo>
                    <a:pt x="33" y="41"/>
                  </a:lnTo>
                  <a:lnTo>
                    <a:pt x="43" y="51"/>
                  </a:lnTo>
                  <a:lnTo>
                    <a:pt x="52" y="55"/>
                  </a:lnTo>
                  <a:lnTo>
                    <a:pt x="60" y="6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7" name="Freeform 527"/>
            <p:cNvSpPr>
              <a:spLocks noChangeAspect="1"/>
            </p:cNvSpPr>
            <p:nvPr/>
          </p:nvSpPr>
          <p:spPr bwMode="auto">
            <a:xfrm>
              <a:off x="2506" y="3216"/>
              <a:ext cx="23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5"/>
                </a:cxn>
                <a:cxn ang="0">
                  <a:pos x="12" y="10"/>
                </a:cxn>
                <a:cxn ang="0">
                  <a:pos x="26" y="27"/>
                </a:cxn>
                <a:cxn ang="0">
                  <a:pos x="41" y="41"/>
                </a:cxn>
                <a:cxn ang="0">
                  <a:pos x="48" y="48"/>
                </a:cxn>
                <a:cxn ang="0">
                  <a:pos x="53" y="53"/>
                </a:cxn>
              </a:cxnLst>
              <a:rect l="0" t="0" r="r" b="b"/>
              <a:pathLst>
                <a:path w="53" h="53">
                  <a:moveTo>
                    <a:pt x="0" y="0"/>
                  </a:moveTo>
                  <a:lnTo>
                    <a:pt x="5" y="5"/>
                  </a:lnTo>
                  <a:lnTo>
                    <a:pt x="12" y="10"/>
                  </a:lnTo>
                  <a:lnTo>
                    <a:pt x="26" y="27"/>
                  </a:lnTo>
                  <a:lnTo>
                    <a:pt x="41" y="41"/>
                  </a:lnTo>
                  <a:lnTo>
                    <a:pt x="48" y="48"/>
                  </a:lnTo>
                  <a:lnTo>
                    <a:pt x="53" y="5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8" name="Freeform 528"/>
            <p:cNvSpPr>
              <a:spLocks noChangeAspect="1"/>
            </p:cNvSpPr>
            <p:nvPr/>
          </p:nvSpPr>
          <p:spPr bwMode="auto">
            <a:xfrm>
              <a:off x="2496" y="3211"/>
              <a:ext cx="41" cy="15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5" y="24"/>
                </a:cxn>
                <a:cxn ang="0">
                  <a:pos x="31" y="15"/>
                </a:cxn>
                <a:cxn ang="0">
                  <a:pos x="48" y="7"/>
                </a:cxn>
                <a:cxn ang="0">
                  <a:pos x="67" y="3"/>
                </a:cxn>
                <a:cxn ang="0">
                  <a:pos x="82" y="0"/>
                </a:cxn>
                <a:cxn ang="0">
                  <a:pos x="94" y="0"/>
                </a:cxn>
              </a:cxnLst>
              <a:rect l="0" t="0" r="r" b="b"/>
              <a:pathLst>
                <a:path w="94" h="36">
                  <a:moveTo>
                    <a:pt x="0" y="36"/>
                  </a:moveTo>
                  <a:lnTo>
                    <a:pt x="15" y="24"/>
                  </a:lnTo>
                  <a:lnTo>
                    <a:pt x="31" y="15"/>
                  </a:lnTo>
                  <a:lnTo>
                    <a:pt x="48" y="7"/>
                  </a:lnTo>
                  <a:lnTo>
                    <a:pt x="67" y="3"/>
                  </a:lnTo>
                  <a:lnTo>
                    <a:pt x="82" y="0"/>
                  </a:lnTo>
                  <a:lnTo>
                    <a:pt x="9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49" name="Freeform 529"/>
            <p:cNvSpPr>
              <a:spLocks noChangeAspect="1"/>
            </p:cNvSpPr>
            <p:nvPr/>
          </p:nvSpPr>
          <p:spPr bwMode="auto">
            <a:xfrm>
              <a:off x="2502" y="3223"/>
              <a:ext cx="41" cy="14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27" y="19"/>
                </a:cxn>
                <a:cxn ang="0">
                  <a:pos x="48" y="10"/>
                </a:cxn>
                <a:cxn ang="0">
                  <a:pos x="55" y="5"/>
                </a:cxn>
                <a:cxn ang="0">
                  <a:pos x="63" y="2"/>
                </a:cxn>
                <a:cxn ang="0">
                  <a:pos x="72" y="0"/>
                </a:cxn>
                <a:cxn ang="0">
                  <a:pos x="84" y="0"/>
                </a:cxn>
                <a:cxn ang="0">
                  <a:pos x="99" y="0"/>
                </a:cxn>
              </a:cxnLst>
              <a:rect l="0" t="0" r="r" b="b"/>
              <a:pathLst>
                <a:path w="99" h="34">
                  <a:moveTo>
                    <a:pt x="0" y="34"/>
                  </a:moveTo>
                  <a:lnTo>
                    <a:pt x="27" y="19"/>
                  </a:lnTo>
                  <a:lnTo>
                    <a:pt x="48" y="10"/>
                  </a:lnTo>
                  <a:lnTo>
                    <a:pt x="55" y="5"/>
                  </a:lnTo>
                  <a:lnTo>
                    <a:pt x="63" y="2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0" name="Freeform 530"/>
            <p:cNvSpPr>
              <a:spLocks noChangeAspect="1"/>
            </p:cNvSpPr>
            <p:nvPr/>
          </p:nvSpPr>
          <p:spPr bwMode="auto">
            <a:xfrm>
              <a:off x="2511" y="3228"/>
              <a:ext cx="42" cy="9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7" y="22"/>
                </a:cxn>
                <a:cxn ang="0">
                  <a:pos x="14" y="19"/>
                </a:cxn>
                <a:cxn ang="0">
                  <a:pos x="36" y="17"/>
                </a:cxn>
                <a:cxn ang="0">
                  <a:pos x="57" y="12"/>
                </a:cxn>
                <a:cxn ang="0">
                  <a:pos x="67" y="10"/>
                </a:cxn>
                <a:cxn ang="0">
                  <a:pos x="74" y="10"/>
                </a:cxn>
                <a:cxn ang="0">
                  <a:pos x="84" y="7"/>
                </a:cxn>
                <a:cxn ang="0">
                  <a:pos x="91" y="5"/>
                </a:cxn>
                <a:cxn ang="0">
                  <a:pos x="98" y="0"/>
                </a:cxn>
              </a:cxnLst>
              <a:rect l="0" t="0" r="r" b="b"/>
              <a:pathLst>
                <a:path w="98" h="22">
                  <a:moveTo>
                    <a:pt x="0" y="22"/>
                  </a:moveTo>
                  <a:lnTo>
                    <a:pt x="7" y="22"/>
                  </a:lnTo>
                  <a:lnTo>
                    <a:pt x="14" y="19"/>
                  </a:lnTo>
                  <a:lnTo>
                    <a:pt x="36" y="17"/>
                  </a:lnTo>
                  <a:lnTo>
                    <a:pt x="57" y="12"/>
                  </a:lnTo>
                  <a:lnTo>
                    <a:pt x="67" y="10"/>
                  </a:lnTo>
                  <a:lnTo>
                    <a:pt x="74" y="10"/>
                  </a:lnTo>
                  <a:lnTo>
                    <a:pt x="84" y="7"/>
                  </a:lnTo>
                  <a:lnTo>
                    <a:pt x="91" y="5"/>
                  </a:lnTo>
                  <a:lnTo>
                    <a:pt x="9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1" name="Freeform 531"/>
            <p:cNvSpPr>
              <a:spLocks noChangeAspect="1"/>
            </p:cNvSpPr>
            <p:nvPr/>
          </p:nvSpPr>
          <p:spPr bwMode="auto">
            <a:xfrm>
              <a:off x="3155" y="3254"/>
              <a:ext cx="27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5"/>
                </a:cxn>
                <a:cxn ang="0">
                  <a:pos x="33" y="29"/>
                </a:cxn>
                <a:cxn ang="0">
                  <a:pos x="48" y="41"/>
                </a:cxn>
                <a:cxn ang="0">
                  <a:pos x="62" y="53"/>
                </a:cxn>
              </a:cxnLst>
              <a:rect l="0" t="0" r="r" b="b"/>
              <a:pathLst>
                <a:path w="62" h="53">
                  <a:moveTo>
                    <a:pt x="0" y="0"/>
                  </a:moveTo>
                  <a:lnTo>
                    <a:pt x="16" y="15"/>
                  </a:lnTo>
                  <a:lnTo>
                    <a:pt x="33" y="29"/>
                  </a:lnTo>
                  <a:lnTo>
                    <a:pt x="48" y="41"/>
                  </a:lnTo>
                  <a:lnTo>
                    <a:pt x="62" y="5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2" name="Freeform 532"/>
            <p:cNvSpPr>
              <a:spLocks noChangeAspect="1"/>
            </p:cNvSpPr>
            <p:nvPr/>
          </p:nvSpPr>
          <p:spPr bwMode="auto">
            <a:xfrm>
              <a:off x="3169" y="3249"/>
              <a:ext cx="26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22"/>
                </a:cxn>
                <a:cxn ang="0">
                  <a:pos x="24" y="29"/>
                </a:cxn>
                <a:cxn ang="0">
                  <a:pos x="31" y="36"/>
                </a:cxn>
                <a:cxn ang="0">
                  <a:pos x="46" y="48"/>
                </a:cxn>
                <a:cxn ang="0">
                  <a:pos x="60" y="56"/>
                </a:cxn>
              </a:cxnLst>
              <a:rect l="0" t="0" r="r" b="b"/>
              <a:pathLst>
                <a:path w="60" h="56">
                  <a:moveTo>
                    <a:pt x="0" y="0"/>
                  </a:moveTo>
                  <a:lnTo>
                    <a:pt x="17" y="22"/>
                  </a:lnTo>
                  <a:lnTo>
                    <a:pt x="24" y="29"/>
                  </a:lnTo>
                  <a:lnTo>
                    <a:pt x="31" y="36"/>
                  </a:lnTo>
                  <a:lnTo>
                    <a:pt x="46" y="48"/>
                  </a:lnTo>
                  <a:lnTo>
                    <a:pt x="60" y="5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3" name="Freeform 533"/>
            <p:cNvSpPr>
              <a:spLocks noChangeAspect="1"/>
            </p:cNvSpPr>
            <p:nvPr/>
          </p:nvSpPr>
          <p:spPr bwMode="auto">
            <a:xfrm>
              <a:off x="3146" y="3249"/>
              <a:ext cx="44" cy="15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96" y="3"/>
                </a:cxn>
                <a:cxn ang="0">
                  <a:pos x="84" y="8"/>
                </a:cxn>
                <a:cxn ang="0">
                  <a:pos x="53" y="17"/>
                </a:cxn>
                <a:cxn ang="0">
                  <a:pos x="24" y="27"/>
                </a:cxn>
                <a:cxn ang="0">
                  <a:pos x="10" y="32"/>
                </a:cxn>
                <a:cxn ang="0">
                  <a:pos x="0" y="34"/>
                </a:cxn>
              </a:cxnLst>
              <a:rect l="0" t="0" r="r" b="b"/>
              <a:pathLst>
                <a:path w="103" h="34">
                  <a:moveTo>
                    <a:pt x="103" y="0"/>
                  </a:moveTo>
                  <a:lnTo>
                    <a:pt x="96" y="3"/>
                  </a:lnTo>
                  <a:lnTo>
                    <a:pt x="84" y="8"/>
                  </a:lnTo>
                  <a:lnTo>
                    <a:pt x="53" y="17"/>
                  </a:lnTo>
                  <a:lnTo>
                    <a:pt x="24" y="27"/>
                  </a:lnTo>
                  <a:lnTo>
                    <a:pt x="10" y="32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4" name="Freeform 534"/>
            <p:cNvSpPr>
              <a:spLocks noChangeAspect="1"/>
            </p:cNvSpPr>
            <p:nvPr/>
          </p:nvSpPr>
          <p:spPr bwMode="auto">
            <a:xfrm>
              <a:off x="3155" y="3258"/>
              <a:ext cx="41" cy="11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57" y="12"/>
                </a:cxn>
                <a:cxn ang="0">
                  <a:pos x="40" y="16"/>
                </a:cxn>
                <a:cxn ang="0">
                  <a:pos x="26" y="21"/>
                </a:cxn>
                <a:cxn ang="0">
                  <a:pos x="16" y="24"/>
                </a:cxn>
                <a:cxn ang="0">
                  <a:pos x="9" y="24"/>
                </a:cxn>
                <a:cxn ang="0">
                  <a:pos x="0" y="26"/>
                </a:cxn>
              </a:cxnLst>
              <a:rect l="0" t="0" r="r" b="b"/>
              <a:pathLst>
                <a:path w="96" h="26">
                  <a:moveTo>
                    <a:pt x="96" y="0"/>
                  </a:moveTo>
                  <a:lnTo>
                    <a:pt x="57" y="12"/>
                  </a:lnTo>
                  <a:lnTo>
                    <a:pt x="40" y="16"/>
                  </a:lnTo>
                  <a:lnTo>
                    <a:pt x="26" y="21"/>
                  </a:lnTo>
                  <a:lnTo>
                    <a:pt x="16" y="24"/>
                  </a:lnTo>
                  <a:lnTo>
                    <a:pt x="9" y="24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5" name="Freeform 535"/>
            <p:cNvSpPr>
              <a:spLocks noChangeAspect="1"/>
            </p:cNvSpPr>
            <p:nvPr/>
          </p:nvSpPr>
          <p:spPr bwMode="auto">
            <a:xfrm>
              <a:off x="3165" y="3265"/>
              <a:ext cx="36" cy="14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60" y="8"/>
                </a:cxn>
                <a:cxn ang="0">
                  <a:pos x="36" y="12"/>
                </a:cxn>
                <a:cxn ang="0">
                  <a:pos x="16" y="22"/>
                </a:cxn>
                <a:cxn ang="0">
                  <a:pos x="0" y="34"/>
                </a:cxn>
              </a:cxnLst>
              <a:rect l="0" t="0" r="r" b="b"/>
              <a:pathLst>
                <a:path w="84" h="34">
                  <a:moveTo>
                    <a:pt x="84" y="0"/>
                  </a:moveTo>
                  <a:lnTo>
                    <a:pt x="60" y="8"/>
                  </a:lnTo>
                  <a:lnTo>
                    <a:pt x="36" y="12"/>
                  </a:lnTo>
                  <a:lnTo>
                    <a:pt x="16" y="22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6" name="Freeform 536"/>
            <p:cNvSpPr>
              <a:spLocks noChangeAspect="1"/>
            </p:cNvSpPr>
            <p:nvPr/>
          </p:nvSpPr>
          <p:spPr bwMode="auto">
            <a:xfrm>
              <a:off x="3190" y="3269"/>
              <a:ext cx="29" cy="4"/>
            </a:xfrm>
            <a:custGeom>
              <a:avLst/>
              <a:gdLst/>
              <a:ahLst/>
              <a:cxnLst>
                <a:cxn ang="0">
                  <a:pos x="72" y="10"/>
                </a:cxn>
                <a:cxn ang="0">
                  <a:pos x="70" y="10"/>
                </a:cxn>
                <a:cxn ang="0">
                  <a:pos x="65" y="10"/>
                </a:cxn>
                <a:cxn ang="0">
                  <a:pos x="58" y="7"/>
                </a:cxn>
                <a:cxn ang="0">
                  <a:pos x="51" y="7"/>
                </a:cxn>
                <a:cxn ang="0">
                  <a:pos x="27" y="5"/>
                </a:cxn>
                <a:cxn ang="0">
                  <a:pos x="0" y="0"/>
                </a:cxn>
              </a:cxnLst>
              <a:rect l="0" t="0" r="r" b="b"/>
              <a:pathLst>
                <a:path w="72" h="10">
                  <a:moveTo>
                    <a:pt x="72" y="10"/>
                  </a:moveTo>
                  <a:lnTo>
                    <a:pt x="70" y="10"/>
                  </a:lnTo>
                  <a:lnTo>
                    <a:pt x="65" y="10"/>
                  </a:lnTo>
                  <a:lnTo>
                    <a:pt x="58" y="7"/>
                  </a:lnTo>
                  <a:lnTo>
                    <a:pt x="51" y="7"/>
                  </a:lnTo>
                  <a:lnTo>
                    <a:pt x="27" y="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7" name="Line 537"/>
            <p:cNvSpPr>
              <a:spLocks noChangeAspect="1" noChangeShapeType="1"/>
            </p:cNvSpPr>
            <p:nvPr/>
          </p:nvSpPr>
          <p:spPr bwMode="auto">
            <a:xfrm>
              <a:off x="5299" y="2003"/>
              <a:ext cx="33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8" name="Line 538"/>
            <p:cNvSpPr>
              <a:spLocks noChangeAspect="1" noChangeShapeType="1"/>
            </p:cNvSpPr>
            <p:nvPr/>
          </p:nvSpPr>
          <p:spPr bwMode="auto">
            <a:xfrm>
              <a:off x="5309" y="1998"/>
              <a:ext cx="33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59" name="Line 539"/>
            <p:cNvSpPr>
              <a:spLocks noChangeAspect="1" noChangeShapeType="1"/>
            </p:cNvSpPr>
            <p:nvPr/>
          </p:nvSpPr>
          <p:spPr bwMode="auto">
            <a:xfrm>
              <a:off x="5217" y="1984"/>
              <a:ext cx="33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0" name="Line 540"/>
            <p:cNvSpPr>
              <a:spLocks noChangeAspect="1" noChangeShapeType="1"/>
            </p:cNvSpPr>
            <p:nvPr/>
          </p:nvSpPr>
          <p:spPr bwMode="auto">
            <a:xfrm>
              <a:off x="5223" y="1982"/>
              <a:ext cx="34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1" name="Line 541"/>
            <p:cNvSpPr>
              <a:spLocks noChangeAspect="1" noChangeShapeType="1"/>
            </p:cNvSpPr>
            <p:nvPr/>
          </p:nvSpPr>
          <p:spPr bwMode="auto">
            <a:xfrm>
              <a:off x="5469" y="2068"/>
              <a:ext cx="34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2" name="Line 542"/>
            <p:cNvSpPr>
              <a:spLocks noChangeAspect="1" noChangeShapeType="1"/>
            </p:cNvSpPr>
            <p:nvPr/>
          </p:nvSpPr>
          <p:spPr bwMode="auto">
            <a:xfrm>
              <a:off x="5477" y="2065"/>
              <a:ext cx="34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3" name="Line 543"/>
            <p:cNvSpPr>
              <a:spLocks noChangeAspect="1" noChangeShapeType="1"/>
            </p:cNvSpPr>
            <p:nvPr/>
          </p:nvSpPr>
          <p:spPr bwMode="auto">
            <a:xfrm flipH="1">
              <a:off x="5471" y="2071"/>
              <a:ext cx="25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4" name="Line 544"/>
            <p:cNvSpPr>
              <a:spLocks noChangeAspect="1" noChangeShapeType="1"/>
            </p:cNvSpPr>
            <p:nvPr/>
          </p:nvSpPr>
          <p:spPr bwMode="auto">
            <a:xfrm flipH="1">
              <a:off x="5490" y="2077"/>
              <a:ext cx="17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5" name="Line 545"/>
            <p:cNvSpPr>
              <a:spLocks noChangeAspect="1" noChangeShapeType="1"/>
            </p:cNvSpPr>
            <p:nvPr/>
          </p:nvSpPr>
          <p:spPr bwMode="auto">
            <a:xfrm flipH="1">
              <a:off x="5457" y="2065"/>
              <a:ext cx="29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6" name="Line 546"/>
            <p:cNvSpPr>
              <a:spLocks noChangeAspect="1" noChangeShapeType="1"/>
            </p:cNvSpPr>
            <p:nvPr/>
          </p:nvSpPr>
          <p:spPr bwMode="auto">
            <a:xfrm flipH="1">
              <a:off x="5386" y="2050"/>
              <a:ext cx="22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7" name="Line 547"/>
            <p:cNvSpPr>
              <a:spLocks noChangeAspect="1" noChangeShapeType="1"/>
            </p:cNvSpPr>
            <p:nvPr/>
          </p:nvSpPr>
          <p:spPr bwMode="auto">
            <a:xfrm>
              <a:off x="5393" y="2047"/>
              <a:ext cx="26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8" name="Line 548"/>
            <p:cNvSpPr>
              <a:spLocks noChangeAspect="1" noChangeShapeType="1"/>
            </p:cNvSpPr>
            <p:nvPr/>
          </p:nvSpPr>
          <p:spPr bwMode="auto">
            <a:xfrm flipH="1">
              <a:off x="5319" y="2011"/>
              <a:ext cx="24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69" name="Line 549"/>
            <p:cNvSpPr>
              <a:spLocks noChangeAspect="1" noChangeShapeType="1"/>
            </p:cNvSpPr>
            <p:nvPr/>
          </p:nvSpPr>
          <p:spPr bwMode="auto">
            <a:xfrm flipH="1">
              <a:off x="5309" y="2006"/>
              <a:ext cx="24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0" name="Line 550"/>
            <p:cNvSpPr>
              <a:spLocks noChangeAspect="1" noChangeShapeType="1"/>
            </p:cNvSpPr>
            <p:nvPr/>
          </p:nvSpPr>
          <p:spPr bwMode="auto">
            <a:xfrm flipH="1">
              <a:off x="5301" y="2000"/>
              <a:ext cx="23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1" name="Line 551"/>
            <p:cNvSpPr>
              <a:spLocks noChangeAspect="1" noChangeShapeType="1"/>
            </p:cNvSpPr>
            <p:nvPr/>
          </p:nvSpPr>
          <p:spPr bwMode="auto">
            <a:xfrm>
              <a:off x="5201" y="1987"/>
              <a:ext cx="13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2" name="Line 552"/>
            <p:cNvSpPr>
              <a:spLocks noChangeAspect="1" noChangeShapeType="1"/>
            </p:cNvSpPr>
            <p:nvPr/>
          </p:nvSpPr>
          <p:spPr bwMode="auto">
            <a:xfrm>
              <a:off x="5182" y="1995"/>
              <a:ext cx="15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3" name="Line 553"/>
            <p:cNvSpPr>
              <a:spLocks noChangeAspect="1" noChangeShapeType="1"/>
            </p:cNvSpPr>
            <p:nvPr/>
          </p:nvSpPr>
          <p:spPr bwMode="auto">
            <a:xfrm>
              <a:off x="5191" y="1991"/>
              <a:ext cx="13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4" name="Line 554"/>
            <p:cNvSpPr>
              <a:spLocks noChangeAspect="1" noChangeShapeType="1"/>
            </p:cNvSpPr>
            <p:nvPr/>
          </p:nvSpPr>
          <p:spPr bwMode="auto">
            <a:xfrm flipH="1">
              <a:off x="5168" y="1979"/>
              <a:ext cx="73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5" name="Line 555"/>
            <p:cNvSpPr>
              <a:spLocks noChangeAspect="1" noChangeShapeType="1"/>
            </p:cNvSpPr>
            <p:nvPr/>
          </p:nvSpPr>
          <p:spPr bwMode="auto">
            <a:xfrm flipH="1">
              <a:off x="5214" y="1984"/>
              <a:ext cx="34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6" name="Line 556"/>
            <p:cNvSpPr>
              <a:spLocks noChangeAspect="1" noChangeShapeType="1"/>
            </p:cNvSpPr>
            <p:nvPr/>
          </p:nvSpPr>
          <p:spPr bwMode="auto">
            <a:xfrm flipH="1">
              <a:off x="5243" y="1991"/>
              <a:ext cx="13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7" name="Line 557"/>
            <p:cNvSpPr>
              <a:spLocks noChangeAspect="1" noChangeShapeType="1"/>
            </p:cNvSpPr>
            <p:nvPr/>
          </p:nvSpPr>
          <p:spPr bwMode="auto">
            <a:xfrm flipH="1">
              <a:off x="5248" y="1996"/>
              <a:ext cx="2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8" name="Line 558"/>
            <p:cNvSpPr>
              <a:spLocks noChangeAspect="1" noChangeShapeType="1"/>
            </p:cNvSpPr>
            <p:nvPr/>
          </p:nvSpPr>
          <p:spPr bwMode="auto">
            <a:xfrm flipH="1">
              <a:off x="5254" y="2005"/>
              <a:ext cx="10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79" name="Line 559"/>
            <p:cNvSpPr>
              <a:spLocks noChangeAspect="1" noChangeShapeType="1"/>
            </p:cNvSpPr>
            <p:nvPr/>
          </p:nvSpPr>
          <p:spPr bwMode="auto">
            <a:xfrm>
              <a:off x="4865" y="2154"/>
              <a:ext cx="23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0" name="Line 560"/>
            <p:cNvSpPr>
              <a:spLocks noChangeAspect="1" noChangeShapeType="1"/>
            </p:cNvSpPr>
            <p:nvPr/>
          </p:nvSpPr>
          <p:spPr bwMode="auto">
            <a:xfrm>
              <a:off x="4874" y="2149"/>
              <a:ext cx="17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1" name="Line 561"/>
            <p:cNvSpPr>
              <a:spLocks noChangeAspect="1" noChangeShapeType="1"/>
            </p:cNvSpPr>
            <p:nvPr/>
          </p:nvSpPr>
          <p:spPr bwMode="auto">
            <a:xfrm>
              <a:off x="4731" y="2222"/>
              <a:ext cx="13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2" name="Line 562"/>
            <p:cNvSpPr>
              <a:spLocks noChangeAspect="1" noChangeShapeType="1"/>
            </p:cNvSpPr>
            <p:nvPr/>
          </p:nvSpPr>
          <p:spPr bwMode="auto">
            <a:xfrm>
              <a:off x="4721" y="2227"/>
              <a:ext cx="11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3" name="Line 563"/>
            <p:cNvSpPr>
              <a:spLocks noChangeAspect="1" noChangeShapeType="1"/>
            </p:cNvSpPr>
            <p:nvPr/>
          </p:nvSpPr>
          <p:spPr bwMode="auto">
            <a:xfrm>
              <a:off x="4710" y="2231"/>
              <a:ext cx="9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4" name="Line 564"/>
            <p:cNvSpPr>
              <a:spLocks noChangeAspect="1" noChangeShapeType="1"/>
            </p:cNvSpPr>
            <p:nvPr/>
          </p:nvSpPr>
          <p:spPr bwMode="auto">
            <a:xfrm>
              <a:off x="4695" y="2237"/>
              <a:ext cx="4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5" name="Line 565"/>
            <p:cNvSpPr>
              <a:spLocks noChangeAspect="1" noChangeShapeType="1"/>
            </p:cNvSpPr>
            <p:nvPr/>
          </p:nvSpPr>
          <p:spPr bwMode="auto">
            <a:xfrm flipH="1">
              <a:off x="4669" y="2220"/>
              <a:ext cx="80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6" name="Line 566"/>
            <p:cNvSpPr>
              <a:spLocks noChangeAspect="1" noChangeShapeType="1"/>
            </p:cNvSpPr>
            <p:nvPr/>
          </p:nvSpPr>
          <p:spPr bwMode="auto">
            <a:xfrm flipH="1">
              <a:off x="4847" y="2150"/>
              <a:ext cx="33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287" name="Line 567"/>
            <p:cNvSpPr>
              <a:spLocks noChangeAspect="1" noChangeShapeType="1"/>
            </p:cNvSpPr>
            <p:nvPr/>
          </p:nvSpPr>
          <p:spPr bwMode="auto">
            <a:xfrm flipH="1">
              <a:off x="5016" y="2076"/>
              <a:ext cx="42" cy="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384568" name="Group 568"/>
            <p:cNvGrpSpPr>
              <a:grpSpLocks noChangeAspect="1"/>
            </p:cNvGrpSpPr>
            <p:nvPr/>
          </p:nvGrpSpPr>
          <p:grpSpPr bwMode="auto">
            <a:xfrm>
              <a:off x="1777" y="1653"/>
              <a:ext cx="3820" cy="2083"/>
              <a:chOff x="4052" y="3048"/>
              <a:chExt cx="8965" cy="4889"/>
            </a:xfrm>
          </p:grpSpPr>
          <p:sp>
            <p:nvSpPr>
              <p:cNvPr id="415289" name="Freeform 569"/>
              <p:cNvSpPr>
                <a:spLocks noChangeAspect="1"/>
              </p:cNvSpPr>
              <p:nvPr/>
            </p:nvSpPr>
            <p:spPr bwMode="auto">
              <a:xfrm>
                <a:off x="4053" y="4362"/>
                <a:ext cx="3230" cy="2504"/>
              </a:xfrm>
              <a:custGeom>
                <a:avLst/>
                <a:gdLst/>
                <a:ahLst/>
                <a:cxnLst>
                  <a:cxn ang="0">
                    <a:pos x="3230" y="2503"/>
                  </a:cxn>
                  <a:cxn ang="0">
                    <a:pos x="3165" y="2463"/>
                  </a:cxn>
                  <a:cxn ang="0">
                    <a:pos x="3103" y="2412"/>
                  </a:cxn>
                  <a:cxn ang="0">
                    <a:pos x="3040" y="2371"/>
                  </a:cxn>
                  <a:cxn ang="0">
                    <a:pos x="2980" y="2333"/>
                  </a:cxn>
                  <a:cxn ang="0">
                    <a:pos x="2920" y="2299"/>
                  </a:cxn>
                  <a:cxn ang="0">
                    <a:pos x="2860" y="2259"/>
                  </a:cxn>
                  <a:cxn ang="0">
                    <a:pos x="2800" y="2215"/>
                  </a:cxn>
                  <a:cxn ang="0">
                    <a:pos x="2740" y="2175"/>
                  </a:cxn>
                  <a:cxn ang="0">
                    <a:pos x="2680" y="2136"/>
                  </a:cxn>
                  <a:cxn ang="0">
                    <a:pos x="2618" y="2093"/>
                  </a:cxn>
                  <a:cxn ang="0">
                    <a:pos x="2560" y="2043"/>
                  </a:cxn>
                  <a:cxn ang="0">
                    <a:pos x="2500" y="1980"/>
                  </a:cxn>
                  <a:cxn ang="0">
                    <a:pos x="2443" y="1920"/>
                  </a:cxn>
                  <a:cxn ang="0">
                    <a:pos x="2383" y="1884"/>
                  </a:cxn>
                  <a:cxn ang="0">
                    <a:pos x="2328" y="1851"/>
                  </a:cxn>
                  <a:cxn ang="0">
                    <a:pos x="2270" y="1819"/>
                  </a:cxn>
                  <a:cxn ang="0">
                    <a:pos x="2212" y="1774"/>
                  </a:cxn>
                  <a:cxn ang="0">
                    <a:pos x="2155" y="1731"/>
                  </a:cxn>
                  <a:cxn ang="0">
                    <a:pos x="2097" y="1687"/>
                  </a:cxn>
                  <a:cxn ang="0">
                    <a:pos x="2042" y="1651"/>
                  </a:cxn>
                  <a:cxn ang="0">
                    <a:pos x="1987" y="1615"/>
                  </a:cxn>
                  <a:cxn ang="0">
                    <a:pos x="1932" y="1587"/>
                  </a:cxn>
                  <a:cxn ang="0">
                    <a:pos x="1876" y="1558"/>
                  </a:cxn>
                  <a:cxn ang="0">
                    <a:pos x="1821" y="1524"/>
                  </a:cxn>
                  <a:cxn ang="0">
                    <a:pos x="1766" y="1481"/>
                  </a:cxn>
                  <a:cxn ang="0">
                    <a:pos x="1711" y="1435"/>
                  </a:cxn>
                  <a:cxn ang="0">
                    <a:pos x="1656" y="1392"/>
                  </a:cxn>
                  <a:cxn ang="0">
                    <a:pos x="1600" y="1344"/>
                  </a:cxn>
                  <a:cxn ang="0">
                    <a:pos x="1550" y="1299"/>
                  </a:cxn>
                  <a:cxn ang="0">
                    <a:pos x="1495" y="1229"/>
                  </a:cxn>
                  <a:cxn ang="0">
                    <a:pos x="1437" y="1150"/>
                  </a:cxn>
                  <a:cxn ang="0">
                    <a:pos x="1384" y="1094"/>
                  </a:cxn>
                  <a:cxn ang="0">
                    <a:pos x="1334" y="1066"/>
                  </a:cxn>
                  <a:cxn ang="0">
                    <a:pos x="1284" y="1044"/>
                  </a:cxn>
                  <a:cxn ang="0">
                    <a:pos x="1231" y="1008"/>
                  </a:cxn>
                  <a:cxn ang="0">
                    <a:pos x="1176" y="943"/>
                  </a:cxn>
                  <a:cxn ang="0">
                    <a:pos x="1123" y="919"/>
                  </a:cxn>
                  <a:cxn ang="0">
                    <a:pos x="1075" y="898"/>
                  </a:cxn>
                  <a:cxn ang="0">
                    <a:pos x="1022" y="852"/>
                  </a:cxn>
                  <a:cxn ang="0">
                    <a:pos x="972" y="811"/>
                  </a:cxn>
                  <a:cxn ang="0">
                    <a:pos x="924" y="768"/>
                  </a:cxn>
                  <a:cxn ang="0">
                    <a:pos x="871" y="727"/>
                  </a:cxn>
                  <a:cxn ang="0">
                    <a:pos x="821" y="689"/>
                  </a:cxn>
                  <a:cxn ang="0">
                    <a:pos x="770" y="648"/>
                  </a:cxn>
                  <a:cxn ang="0">
                    <a:pos x="720" y="605"/>
                  </a:cxn>
                  <a:cxn ang="0">
                    <a:pos x="672" y="564"/>
                  </a:cxn>
                  <a:cxn ang="0">
                    <a:pos x="624" y="521"/>
                  </a:cxn>
                  <a:cxn ang="0">
                    <a:pos x="573" y="480"/>
                  </a:cxn>
                  <a:cxn ang="0">
                    <a:pos x="525" y="439"/>
                  </a:cxn>
                  <a:cxn ang="0">
                    <a:pos x="475" y="396"/>
                  </a:cxn>
                  <a:cxn ang="0">
                    <a:pos x="427" y="358"/>
                  </a:cxn>
                  <a:cxn ang="0">
                    <a:pos x="377" y="317"/>
                  </a:cxn>
                  <a:cxn ang="0">
                    <a:pos x="329" y="276"/>
                  </a:cxn>
                  <a:cxn ang="0">
                    <a:pos x="283" y="235"/>
                  </a:cxn>
                  <a:cxn ang="0">
                    <a:pos x="233" y="199"/>
                  </a:cxn>
                  <a:cxn ang="0">
                    <a:pos x="187" y="158"/>
                  </a:cxn>
                  <a:cxn ang="0">
                    <a:pos x="141" y="118"/>
                  </a:cxn>
                  <a:cxn ang="0">
                    <a:pos x="93" y="77"/>
                  </a:cxn>
                  <a:cxn ang="0">
                    <a:pos x="48" y="41"/>
                  </a:cxn>
                  <a:cxn ang="0">
                    <a:pos x="0" y="0"/>
                  </a:cxn>
                </a:cxnLst>
                <a:rect l="0" t="0" r="r" b="b"/>
                <a:pathLst>
                  <a:path w="3230" h="2503">
                    <a:moveTo>
                      <a:pt x="3230" y="2503"/>
                    </a:moveTo>
                    <a:lnTo>
                      <a:pt x="3165" y="2463"/>
                    </a:lnTo>
                    <a:lnTo>
                      <a:pt x="3103" y="2412"/>
                    </a:lnTo>
                    <a:lnTo>
                      <a:pt x="3040" y="2371"/>
                    </a:lnTo>
                    <a:lnTo>
                      <a:pt x="2980" y="2333"/>
                    </a:lnTo>
                    <a:lnTo>
                      <a:pt x="2920" y="2299"/>
                    </a:lnTo>
                    <a:lnTo>
                      <a:pt x="2860" y="2259"/>
                    </a:lnTo>
                    <a:lnTo>
                      <a:pt x="2800" y="2215"/>
                    </a:lnTo>
                    <a:lnTo>
                      <a:pt x="2740" y="2175"/>
                    </a:lnTo>
                    <a:lnTo>
                      <a:pt x="2680" y="2136"/>
                    </a:lnTo>
                    <a:lnTo>
                      <a:pt x="2618" y="2093"/>
                    </a:lnTo>
                    <a:lnTo>
                      <a:pt x="2560" y="2043"/>
                    </a:lnTo>
                    <a:lnTo>
                      <a:pt x="2500" y="1980"/>
                    </a:lnTo>
                    <a:lnTo>
                      <a:pt x="2443" y="1920"/>
                    </a:lnTo>
                    <a:lnTo>
                      <a:pt x="2383" y="1884"/>
                    </a:lnTo>
                    <a:lnTo>
                      <a:pt x="2328" y="1851"/>
                    </a:lnTo>
                    <a:lnTo>
                      <a:pt x="2270" y="1819"/>
                    </a:lnTo>
                    <a:lnTo>
                      <a:pt x="2212" y="1774"/>
                    </a:lnTo>
                    <a:lnTo>
                      <a:pt x="2155" y="1731"/>
                    </a:lnTo>
                    <a:lnTo>
                      <a:pt x="2097" y="1687"/>
                    </a:lnTo>
                    <a:lnTo>
                      <a:pt x="2042" y="1651"/>
                    </a:lnTo>
                    <a:lnTo>
                      <a:pt x="1987" y="1615"/>
                    </a:lnTo>
                    <a:lnTo>
                      <a:pt x="1932" y="1587"/>
                    </a:lnTo>
                    <a:lnTo>
                      <a:pt x="1876" y="1558"/>
                    </a:lnTo>
                    <a:lnTo>
                      <a:pt x="1821" y="1524"/>
                    </a:lnTo>
                    <a:lnTo>
                      <a:pt x="1766" y="1481"/>
                    </a:lnTo>
                    <a:lnTo>
                      <a:pt x="1711" y="1435"/>
                    </a:lnTo>
                    <a:lnTo>
                      <a:pt x="1656" y="1392"/>
                    </a:lnTo>
                    <a:lnTo>
                      <a:pt x="1600" y="1344"/>
                    </a:lnTo>
                    <a:lnTo>
                      <a:pt x="1550" y="1299"/>
                    </a:lnTo>
                    <a:lnTo>
                      <a:pt x="1495" y="1229"/>
                    </a:lnTo>
                    <a:lnTo>
                      <a:pt x="1437" y="1150"/>
                    </a:lnTo>
                    <a:lnTo>
                      <a:pt x="1384" y="1094"/>
                    </a:lnTo>
                    <a:lnTo>
                      <a:pt x="1334" y="1066"/>
                    </a:lnTo>
                    <a:lnTo>
                      <a:pt x="1284" y="1044"/>
                    </a:lnTo>
                    <a:lnTo>
                      <a:pt x="1231" y="1008"/>
                    </a:lnTo>
                    <a:lnTo>
                      <a:pt x="1176" y="943"/>
                    </a:lnTo>
                    <a:lnTo>
                      <a:pt x="1123" y="919"/>
                    </a:lnTo>
                    <a:lnTo>
                      <a:pt x="1075" y="898"/>
                    </a:lnTo>
                    <a:lnTo>
                      <a:pt x="1022" y="852"/>
                    </a:lnTo>
                    <a:lnTo>
                      <a:pt x="972" y="811"/>
                    </a:lnTo>
                    <a:lnTo>
                      <a:pt x="924" y="768"/>
                    </a:lnTo>
                    <a:lnTo>
                      <a:pt x="871" y="727"/>
                    </a:lnTo>
                    <a:lnTo>
                      <a:pt x="821" y="689"/>
                    </a:lnTo>
                    <a:lnTo>
                      <a:pt x="770" y="648"/>
                    </a:lnTo>
                    <a:lnTo>
                      <a:pt x="720" y="605"/>
                    </a:lnTo>
                    <a:lnTo>
                      <a:pt x="672" y="564"/>
                    </a:lnTo>
                    <a:lnTo>
                      <a:pt x="624" y="521"/>
                    </a:lnTo>
                    <a:lnTo>
                      <a:pt x="573" y="480"/>
                    </a:lnTo>
                    <a:lnTo>
                      <a:pt x="525" y="439"/>
                    </a:lnTo>
                    <a:lnTo>
                      <a:pt x="475" y="396"/>
                    </a:lnTo>
                    <a:lnTo>
                      <a:pt x="427" y="358"/>
                    </a:lnTo>
                    <a:lnTo>
                      <a:pt x="377" y="317"/>
                    </a:lnTo>
                    <a:lnTo>
                      <a:pt x="329" y="276"/>
                    </a:lnTo>
                    <a:lnTo>
                      <a:pt x="283" y="235"/>
                    </a:lnTo>
                    <a:lnTo>
                      <a:pt x="233" y="199"/>
                    </a:lnTo>
                    <a:lnTo>
                      <a:pt x="187" y="158"/>
                    </a:lnTo>
                    <a:lnTo>
                      <a:pt x="141" y="118"/>
                    </a:lnTo>
                    <a:lnTo>
                      <a:pt x="93" y="77"/>
                    </a:lnTo>
                    <a:lnTo>
                      <a:pt x="48" y="4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0" name="Freeform 570"/>
              <p:cNvSpPr>
                <a:spLocks noChangeAspect="1"/>
              </p:cNvSpPr>
              <p:nvPr/>
            </p:nvSpPr>
            <p:spPr bwMode="auto">
              <a:xfrm>
                <a:off x="7435" y="6846"/>
                <a:ext cx="933" cy="1091"/>
              </a:xfrm>
              <a:custGeom>
                <a:avLst/>
                <a:gdLst/>
                <a:ahLst/>
                <a:cxnLst>
                  <a:cxn ang="0">
                    <a:pos x="932" y="1092"/>
                  </a:cxn>
                  <a:cxn ang="0">
                    <a:pos x="862" y="1034"/>
                  </a:cxn>
                  <a:cxn ang="0">
                    <a:pos x="792" y="977"/>
                  </a:cxn>
                  <a:cxn ang="0">
                    <a:pos x="728" y="921"/>
                  </a:cxn>
                  <a:cxn ang="0">
                    <a:pos x="660" y="864"/>
                  </a:cxn>
                  <a:cxn ang="0">
                    <a:pos x="596" y="809"/>
                  </a:cxn>
                  <a:cxn ang="0">
                    <a:pos x="526" y="753"/>
                  </a:cxn>
                  <a:cxn ang="0">
                    <a:pos x="461" y="698"/>
                  </a:cxn>
                  <a:cxn ang="0">
                    <a:pos x="396" y="643"/>
                  </a:cxn>
                  <a:cxn ang="0">
                    <a:pos x="329" y="588"/>
                  </a:cxn>
                  <a:cxn ang="0">
                    <a:pos x="267" y="533"/>
                  </a:cxn>
                  <a:cxn ang="0">
                    <a:pos x="200" y="422"/>
                  </a:cxn>
                  <a:cxn ang="0">
                    <a:pos x="135" y="278"/>
                  </a:cxn>
                  <a:cxn ang="0">
                    <a:pos x="68" y="117"/>
                  </a:cxn>
                  <a:cxn ang="0">
                    <a:pos x="0" y="0"/>
                  </a:cxn>
                </a:cxnLst>
                <a:rect l="0" t="0" r="r" b="b"/>
                <a:pathLst>
                  <a:path w="932" h="1092">
                    <a:moveTo>
                      <a:pt x="932" y="1092"/>
                    </a:moveTo>
                    <a:lnTo>
                      <a:pt x="862" y="1034"/>
                    </a:lnTo>
                    <a:lnTo>
                      <a:pt x="792" y="977"/>
                    </a:lnTo>
                    <a:lnTo>
                      <a:pt x="728" y="921"/>
                    </a:lnTo>
                    <a:lnTo>
                      <a:pt x="660" y="864"/>
                    </a:lnTo>
                    <a:lnTo>
                      <a:pt x="596" y="809"/>
                    </a:lnTo>
                    <a:lnTo>
                      <a:pt x="526" y="753"/>
                    </a:lnTo>
                    <a:lnTo>
                      <a:pt x="461" y="698"/>
                    </a:lnTo>
                    <a:lnTo>
                      <a:pt x="396" y="643"/>
                    </a:lnTo>
                    <a:lnTo>
                      <a:pt x="329" y="588"/>
                    </a:lnTo>
                    <a:lnTo>
                      <a:pt x="267" y="533"/>
                    </a:lnTo>
                    <a:lnTo>
                      <a:pt x="200" y="422"/>
                    </a:lnTo>
                    <a:lnTo>
                      <a:pt x="135" y="278"/>
                    </a:lnTo>
                    <a:lnTo>
                      <a:pt x="68" y="11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1" name="Freeform 571"/>
              <p:cNvSpPr>
                <a:spLocks noChangeAspect="1"/>
              </p:cNvSpPr>
              <p:nvPr/>
            </p:nvSpPr>
            <p:spPr bwMode="auto">
              <a:xfrm>
                <a:off x="4081" y="4353"/>
                <a:ext cx="3232" cy="2502"/>
              </a:xfrm>
              <a:custGeom>
                <a:avLst/>
                <a:gdLst/>
                <a:ahLst/>
                <a:cxnLst>
                  <a:cxn ang="0">
                    <a:pos x="3232" y="2501"/>
                  </a:cxn>
                  <a:cxn ang="0">
                    <a:pos x="3172" y="2461"/>
                  </a:cxn>
                  <a:cxn ang="0">
                    <a:pos x="3107" y="2413"/>
                  </a:cxn>
                  <a:cxn ang="0">
                    <a:pos x="3045" y="2365"/>
                  </a:cxn>
                  <a:cxn ang="0">
                    <a:pos x="2985" y="2326"/>
                  </a:cxn>
                  <a:cxn ang="0">
                    <a:pos x="2923" y="2293"/>
                  </a:cxn>
                  <a:cxn ang="0">
                    <a:pos x="2863" y="2254"/>
                  </a:cxn>
                  <a:cxn ang="0">
                    <a:pos x="2803" y="2211"/>
                  </a:cxn>
                  <a:cxn ang="0">
                    <a:pos x="2743" y="2168"/>
                  </a:cxn>
                  <a:cxn ang="0">
                    <a:pos x="2683" y="2132"/>
                  </a:cxn>
                  <a:cxn ang="0">
                    <a:pos x="2625" y="2093"/>
                  </a:cxn>
                  <a:cxn ang="0">
                    <a:pos x="2563" y="2045"/>
                  </a:cxn>
                  <a:cxn ang="0">
                    <a:pos x="2507" y="1988"/>
                  </a:cxn>
                  <a:cxn ang="0">
                    <a:pos x="2445" y="1930"/>
                  </a:cxn>
                  <a:cxn ang="0">
                    <a:pos x="2387" y="1880"/>
                  </a:cxn>
                  <a:cxn ang="0">
                    <a:pos x="2330" y="1841"/>
                  </a:cxn>
                  <a:cxn ang="0">
                    <a:pos x="2272" y="1808"/>
                  </a:cxn>
                  <a:cxn ang="0">
                    <a:pos x="2215" y="1765"/>
                  </a:cxn>
                  <a:cxn ang="0">
                    <a:pos x="2157" y="1717"/>
                  </a:cxn>
                  <a:cxn ang="0">
                    <a:pos x="2099" y="1671"/>
                  </a:cxn>
                  <a:cxn ang="0">
                    <a:pos x="2047" y="1628"/>
                  </a:cxn>
                  <a:cxn ang="0">
                    <a:pos x="1987" y="1597"/>
                  </a:cxn>
                  <a:cxn ang="0">
                    <a:pos x="1931" y="1570"/>
                  </a:cxn>
                  <a:cxn ang="0">
                    <a:pos x="1879" y="1541"/>
                  </a:cxn>
                  <a:cxn ang="0">
                    <a:pos x="1823" y="1517"/>
                  </a:cxn>
                  <a:cxn ang="0">
                    <a:pos x="1768" y="1479"/>
                  </a:cxn>
                  <a:cxn ang="0">
                    <a:pos x="1713" y="1436"/>
                  </a:cxn>
                  <a:cxn ang="0">
                    <a:pos x="1660" y="1390"/>
                  </a:cxn>
                  <a:cxn ang="0">
                    <a:pos x="1607" y="1342"/>
                  </a:cxn>
                  <a:cxn ang="0">
                    <a:pos x="1552" y="1297"/>
                  </a:cxn>
                  <a:cxn ang="0">
                    <a:pos x="1497" y="1224"/>
                  </a:cxn>
                  <a:cxn ang="0">
                    <a:pos x="1439" y="1157"/>
                  </a:cxn>
                  <a:cxn ang="0">
                    <a:pos x="1389" y="1116"/>
                  </a:cxn>
                  <a:cxn ang="0">
                    <a:pos x="1336" y="1066"/>
                  </a:cxn>
                  <a:cxn ang="0">
                    <a:pos x="1281" y="1018"/>
                  </a:cxn>
                  <a:cxn ang="0">
                    <a:pos x="1231" y="977"/>
                  </a:cxn>
                  <a:cxn ang="0">
                    <a:pos x="1178" y="944"/>
                  </a:cxn>
                  <a:cxn ang="0">
                    <a:pos x="1130" y="920"/>
                  </a:cxn>
                  <a:cxn ang="0">
                    <a:pos x="1077" y="891"/>
                  </a:cxn>
                  <a:cxn ang="0">
                    <a:pos x="1027" y="843"/>
                  </a:cxn>
                  <a:cxn ang="0">
                    <a:pos x="974" y="802"/>
                  </a:cxn>
                  <a:cxn ang="0">
                    <a:pos x="921" y="759"/>
                  </a:cxn>
                  <a:cxn ang="0">
                    <a:pos x="873" y="720"/>
                  </a:cxn>
                  <a:cxn ang="0">
                    <a:pos x="823" y="689"/>
                  </a:cxn>
                  <a:cxn ang="0">
                    <a:pos x="772" y="646"/>
                  </a:cxn>
                  <a:cxn ang="0">
                    <a:pos x="724" y="605"/>
                  </a:cxn>
                  <a:cxn ang="0">
                    <a:pos x="674" y="562"/>
                  </a:cxn>
                  <a:cxn ang="0">
                    <a:pos x="624" y="521"/>
                  </a:cxn>
                  <a:cxn ang="0">
                    <a:pos x="573" y="478"/>
                  </a:cxn>
                  <a:cxn ang="0">
                    <a:pos x="525" y="440"/>
                  </a:cxn>
                  <a:cxn ang="0">
                    <a:pos x="475" y="399"/>
                  </a:cxn>
                  <a:cxn ang="0">
                    <a:pos x="429" y="358"/>
                  </a:cxn>
                  <a:cxn ang="0">
                    <a:pos x="381" y="317"/>
                  </a:cxn>
                  <a:cxn ang="0">
                    <a:pos x="331" y="279"/>
                  </a:cxn>
                  <a:cxn ang="0">
                    <a:pos x="285" y="238"/>
                  </a:cxn>
                  <a:cxn ang="0">
                    <a:pos x="237" y="197"/>
                  </a:cxn>
                  <a:cxn ang="0">
                    <a:pos x="192" y="159"/>
                  </a:cxn>
                  <a:cxn ang="0">
                    <a:pos x="141" y="118"/>
                  </a:cxn>
                  <a:cxn ang="0">
                    <a:pos x="96" y="80"/>
                  </a:cxn>
                  <a:cxn ang="0">
                    <a:pos x="50" y="41"/>
                  </a:cxn>
                  <a:cxn ang="0">
                    <a:pos x="0" y="0"/>
                  </a:cxn>
                </a:cxnLst>
                <a:rect l="0" t="0" r="r" b="b"/>
                <a:pathLst>
                  <a:path w="3232" h="2501">
                    <a:moveTo>
                      <a:pt x="3232" y="2501"/>
                    </a:moveTo>
                    <a:lnTo>
                      <a:pt x="3172" y="2461"/>
                    </a:lnTo>
                    <a:lnTo>
                      <a:pt x="3107" y="2413"/>
                    </a:lnTo>
                    <a:lnTo>
                      <a:pt x="3045" y="2365"/>
                    </a:lnTo>
                    <a:lnTo>
                      <a:pt x="2985" y="2326"/>
                    </a:lnTo>
                    <a:lnTo>
                      <a:pt x="2923" y="2293"/>
                    </a:lnTo>
                    <a:lnTo>
                      <a:pt x="2863" y="2254"/>
                    </a:lnTo>
                    <a:lnTo>
                      <a:pt x="2803" y="2211"/>
                    </a:lnTo>
                    <a:lnTo>
                      <a:pt x="2743" y="2168"/>
                    </a:lnTo>
                    <a:lnTo>
                      <a:pt x="2683" y="2132"/>
                    </a:lnTo>
                    <a:lnTo>
                      <a:pt x="2625" y="2093"/>
                    </a:lnTo>
                    <a:lnTo>
                      <a:pt x="2563" y="2045"/>
                    </a:lnTo>
                    <a:lnTo>
                      <a:pt x="2507" y="1988"/>
                    </a:lnTo>
                    <a:lnTo>
                      <a:pt x="2445" y="1930"/>
                    </a:lnTo>
                    <a:lnTo>
                      <a:pt x="2387" y="1880"/>
                    </a:lnTo>
                    <a:lnTo>
                      <a:pt x="2330" y="1841"/>
                    </a:lnTo>
                    <a:lnTo>
                      <a:pt x="2272" y="1808"/>
                    </a:lnTo>
                    <a:lnTo>
                      <a:pt x="2215" y="1765"/>
                    </a:lnTo>
                    <a:lnTo>
                      <a:pt x="2157" y="1717"/>
                    </a:lnTo>
                    <a:lnTo>
                      <a:pt x="2099" y="1671"/>
                    </a:lnTo>
                    <a:lnTo>
                      <a:pt x="2047" y="1628"/>
                    </a:lnTo>
                    <a:lnTo>
                      <a:pt x="1987" y="1597"/>
                    </a:lnTo>
                    <a:lnTo>
                      <a:pt x="1931" y="1570"/>
                    </a:lnTo>
                    <a:lnTo>
                      <a:pt x="1879" y="1541"/>
                    </a:lnTo>
                    <a:lnTo>
                      <a:pt x="1823" y="1517"/>
                    </a:lnTo>
                    <a:lnTo>
                      <a:pt x="1768" y="1479"/>
                    </a:lnTo>
                    <a:lnTo>
                      <a:pt x="1713" y="1436"/>
                    </a:lnTo>
                    <a:lnTo>
                      <a:pt x="1660" y="1390"/>
                    </a:lnTo>
                    <a:lnTo>
                      <a:pt x="1607" y="1342"/>
                    </a:lnTo>
                    <a:lnTo>
                      <a:pt x="1552" y="1297"/>
                    </a:lnTo>
                    <a:lnTo>
                      <a:pt x="1497" y="1224"/>
                    </a:lnTo>
                    <a:lnTo>
                      <a:pt x="1439" y="1157"/>
                    </a:lnTo>
                    <a:lnTo>
                      <a:pt x="1389" y="1116"/>
                    </a:lnTo>
                    <a:lnTo>
                      <a:pt x="1336" y="1066"/>
                    </a:lnTo>
                    <a:lnTo>
                      <a:pt x="1281" y="1018"/>
                    </a:lnTo>
                    <a:lnTo>
                      <a:pt x="1231" y="977"/>
                    </a:lnTo>
                    <a:lnTo>
                      <a:pt x="1178" y="944"/>
                    </a:lnTo>
                    <a:lnTo>
                      <a:pt x="1130" y="920"/>
                    </a:lnTo>
                    <a:lnTo>
                      <a:pt x="1077" y="891"/>
                    </a:lnTo>
                    <a:lnTo>
                      <a:pt x="1027" y="843"/>
                    </a:lnTo>
                    <a:lnTo>
                      <a:pt x="974" y="802"/>
                    </a:lnTo>
                    <a:lnTo>
                      <a:pt x="921" y="759"/>
                    </a:lnTo>
                    <a:lnTo>
                      <a:pt x="873" y="720"/>
                    </a:lnTo>
                    <a:lnTo>
                      <a:pt x="823" y="689"/>
                    </a:lnTo>
                    <a:lnTo>
                      <a:pt x="772" y="646"/>
                    </a:lnTo>
                    <a:lnTo>
                      <a:pt x="724" y="605"/>
                    </a:lnTo>
                    <a:lnTo>
                      <a:pt x="674" y="562"/>
                    </a:lnTo>
                    <a:lnTo>
                      <a:pt x="624" y="521"/>
                    </a:lnTo>
                    <a:lnTo>
                      <a:pt x="573" y="478"/>
                    </a:lnTo>
                    <a:lnTo>
                      <a:pt x="525" y="440"/>
                    </a:lnTo>
                    <a:lnTo>
                      <a:pt x="475" y="399"/>
                    </a:lnTo>
                    <a:lnTo>
                      <a:pt x="429" y="358"/>
                    </a:lnTo>
                    <a:lnTo>
                      <a:pt x="381" y="317"/>
                    </a:lnTo>
                    <a:lnTo>
                      <a:pt x="331" y="279"/>
                    </a:lnTo>
                    <a:lnTo>
                      <a:pt x="285" y="238"/>
                    </a:lnTo>
                    <a:lnTo>
                      <a:pt x="237" y="197"/>
                    </a:lnTo>
                    <a:lnTo>
                      <a:pt x="192" y="159"/>
                    </a:lnTo>
                    <a:lnTo>
                      <a:pt x="141" y="118"/>
                    </a:lnTo>
                    <a:lnTo>
                      <a:pt x="96" y="80"/>
                    </a:lnTo>
                    <a:lnTo>
                      <a:pt x="50" y="4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2" name="Freeform 572"/>
              <p:cNvSpPr>
                <a:spLocks noChangeAspect="1"/>
              </p:cNvSpPr>
              <p:nvPr/>
            </p:nvSpPr>
            <p:spPr bwMode="auto">
              <a:xfrm>
                <a:off x="7407" y="6829"/>
                <a:ext cx="994" cy="1094"/>
              </a:xfrm>
              <a:custGeom>
                <a:avLst/>
                <a:gdLst/>
                <a:ahLst/>
                <a:cxnLst>
                  <a:cxn ang="0">
                    <a:pos x="993" y="1092"/>
                  </a:cxn>
                  <a:cxn ang="0">
                    <a:pos x="926" y="1035"/>
                  </a:cxn>
                  <a:cxn ang="0">
                    <a:pos x="856" y="977"/>
                  </a:cxn>
                  <a:cxn ang="0">
                    <a:pos x="789" y="922"/>
                  </a:cxn>
                  <a:cxn ang="0">
                    <a:pos x="720" y="864"/>
                  </a:cxn>
                  <a:cxn ang="0">
                    <a:pos x="655" y="809"/>
                  </a:cxn>
                  <a:cxn ang="0">
                    <a:pos x="588" y="756"/>
                  </a:cxn>
                  <a:cxn ang="0">
                    <a:pos x="523" y="701"/>
                  </a:cxn>
                  <a:cxn ang="0">
                    <a:pos x="456" y="646"/>
                  </a:cxn>
                  <a:cxn ang="0">
                    <a:pos x="393" y="591"/>
                  </a:cxn>
                  <a:cxn ang="0">
                    <a:pos x="326" y="536"/>
                  </a:cxn>
                  <a:cxn ang="0">
                    <a:pos x="261" y="430"/>
                  </a:cxn>
                  <a:cxn ang="0">
                    <a:pos x="196" y="281"/>
                  </a:cxn>
                  <a:cxn ang="0">
                    <a:pos x="129" y="123"/>
                  </a:cxn>
                  <a:cxn ang="0">
                    <a:pos x="64" y="10"/>
                  </a:cxn>
                  <a:cxn ang="0">
                    <a:pos x="0" y="0"/>
                  </a:cxn>
                </a:cxnLst>
                <a:rect l="0" t="0" r="r" b="b"/>
                <a:pathLst>
                  <a:path w="993" h="1092">
                    <a:moveTo>
                      <a:pt x="993" y="1092"/>
                    </a:moveTo>
                    <a:lnTo>
                      <a:pt x="926" y="1035"/>
                    </a:lnTo>
                    <a:lnTo>
                      <a:pt x="856" y="977"/>
                    </a:lnTo>
                    <a:lnTo>
                      <a:pt x="789" y="922"/>
                    </a:lnTo>
                    <a:lnTo>
                      <a:pt x="720" y="864"/>
                    </a:lnTo>
                    <a:lnTo>
                      <a:pt x="655" y="809"/>
                    </a:lnTo>
                    <a:lnTo>
                      <a:pt x="588" y="756"/>
                    </a:lnTo>
                    <a:lnTo>
                      <a:pt x="523" y="701"/>
                    </a:lnTo>
                    <a:lnTo>
                      <a:pt x="456" y="646"/>
                    </a:lnTo>
                    <a:lnTo>
                      <a:pt x="393" y="591"/>
                    </a:lnTo>
                    <a:lnTo>
                      <a:pt x="326" y="536"/>
                    </a:lnTo>
                    <a:lnTo>
                      <a:pt x="261" y="430"/>
                    </a:lnTo>
                    <a:lnTo>
                      <a:pt x="196" y="281"/>
                    </a:lnTo>
                    <a:lnTo>
                      <a:pt x="129" y="123"/>
                    </a:lnTo>
                    <a:lnTo>
                      <a:pt x="64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3" name="Freeform 573"/>
              <p:cNvSpPr>
                <a:spLocks noChangeAspect="1"/>
              </p:cNvSpPr>
              <p:nvPr/>
            </p:nvSpPr>
            <p:spPr bwMode="auto">
              <a:xfrm>
                <a:off x="4114" y="4346"/>
                <a:ext cx="3171" cy="2460"/>
              </a:xfrm>
              <a:custGeom>
                <a:avLst/>
                <a:gdLst/>
                <a:ahLst/>
                <a:cxnLst>
                  <a:cxn ang="0">
                    <a:pos x="3172" y="2460"/>
                  </a:cxn>
                  <a:cxn ang="0">
                    <a:pos x="3112" y="2408"/>
                  </a:cxn>
                  <a:cxn ang="0">
                    <a:pos x="3048" y="2355"/>
                  </a:cxn>
                  <a:cxn ang="0">
                    <a:pos x="2988" y="2319"/>
                  </a:cxn>
                  <a:cxn ang="0">
                    <a:pos x="2928" y="2290"/>
                  </a:cxn>
                  <a:cxn ang="0">
                    <a:pos x="2863" y="2249"/>
                  </a:cxn>
                  <a:cxn ang="0">
                    <a:pos x="2803" y="2201"/>
                  </a:cxn>
                  <a:cxn ang="0">
                    <a:pos x="2743" y="2160"/>
                  </a:cxn>
                  <a:cxn ang="0">
                    <a:pos x="2685" y="2124"/>
                  </a:cxn>
                  <a:cxn ang="0">
                    <a:pos x="2625" y="2091"/>
                  </a:cxn>
                  <a:cxn ang="0">
                    <a:pos x="2568" y="2048"/>
                  </a:cxn>
                  <a:cxn ang="0">
                    <a:pos x="2508" y="1995"/>
                  </a:cxn>
                  <a:cxn ang="0">
                    <a:pos x="2450" y="1935"/>
                  </a:cxn>
                  <a:cxn ang="0">
                    <a:pos x="2388" y="1875"/>
                  </a:cxn>
                  <a:cxn ang="0">
                    <a:pos x="2332" y="1829"/>
                  </a:cxn>
                  <a:cxn ang="0">
                    <a:pos x="2272" y="1791"/>
                  </a:cxn>
                  <a:cxn ang="0">
                    <a:pos x="2215" y="1748"/>
                  </a:cxn>
                  <a:cxn ang="0">
                    <a:pos x="2160" y="1704"/>
                  </a:cxn>
                  <a:cxn ang="0">
                    <a:pos x="2100" y="1654"/>
                  </a:cxn>
                  <a:cxn ang="0">
                    <a:pos x="2044" y="1606"/>
                  </a:cxn>
                  <a:cxn ang="0">
                    <a:pos x="1989" y="1575"/>
                  </a:cxn>
                  <a:cxn ang="0">
                    <a:pos x="1934" y="1548"/>
                  </a:cxn>
                  <a:cxn ang="0">
                    <a:pos x="1879" y="1520"/>
                  </a:cxn>
                  <a:cxn ang="0">
                    <a:pos x="1824" y="1503"/>
                  </a:cxn>
                  <a:cxn ang="0">
                    <a:pos x="1768" y="1476"/>
                  </a:cxn>
                  <a:cxn ang="0">
                    <a:pos x="1716" y="1431"/>
                  </a:cxn>
                  <a:cxn ang="0">
                    <a:pos x="1660" y="1385"/>
                  </a:cxn>
                  <a:cxn ang="0">
                    <a:pos x="1608" y="1340"/>
                  </a:cxn>
                  <a:cxn ang="0">
                    <a:pos x="1552" y="1294"/>
                  </a:cxn>
                  <a:cxn ang="0">
                    <a:pos x="1495" y="1215"/>
                  </a:cxn>
                  <a:cxn ang="0">
                    <a:pos x="1444" y="1157"/>
                  </a:cxn>
                  <a:cxn ang="0">
                    <a:pos x="1392" y="1138"/>
                  </a:cxn>
                  <a:cxn ang="0">
                    <a:pos x="1336" y="1068"/>
                  </a:cxn>
                  <a:cxn ang="0">
                    <a:pos x="1284" y="984"/>
                  </a:cxn>
                  <a:cxn ang="0">
                    <a:pos x="1228" y="948"/>
                  </a:cxn>
                  <a:cxn ang="0">
                    <a:pos x="1178" y="936"/>
                  </a:cxn>
                  <a:cxn ang="0">
                    <a:pos x="1128" y="922"/>
                  </a:cxn>
                  <a:cxn ang="0">
                    <a:pos x="1080" y="879"/>
                  </a:cxn>
                  <a:cxn ang="0">
                    <a:pos x="1024" y="826"/>
                  </a:cxn>
                  <a:cxn ang="0">
                    <a:pos x="974" y="785"/>
                  </a:cxn>
                  <a:cxn ang="0">
                    <a:pos x="924" y="744"/>
                  </a:cxn>
                  <a:cxn ang="0">
                    <a:pos x="873" y="713"/>
                  </a:cxn>
                  <a:cxn ang="0">
                    <a:pos x="821" y="684"/>
                  </a:cxn>
                  <a:cxn ang="0">
                    <a:pos x="773" y="641"/>
                  </a:cxn>
                  <a:cxn ang="0">
                    <a:pos x="725" y="600"/>
                  </a:cxn>
                  <a:cxn ang="0">
                    <a:pos x="672" y="562"/>
                  </a:cxn>
                  <a:cxn ang="0">
                    <a:pos x="624" y="519"/>
                  </a:cxn>
                  <a:cxn ang="0">
                    <a:pos x="576" y="478"/>
                  </a:cxn>
                  <a:cxn ang="0">
                    <a:pos x="525" y="437"/>
                  </a:cxn>
                  <a:cxn ang="0">
                    <a:pos x="477" y="396"/>
                  </a:cxn>
                  <a:cxn ang="0">
                    <a:pos x="427" y="358"/>
                  </a:cxn>
                  <a:cxn ang="0">
                    <a:pos x="381" y="317"/>
                  </a:cxn>
                  <a:cxn ang="0">
                    <a:pos x="333" y="276"/>
                  </a:cxn>
                  <a:cxn ang="0">
                    <a:pos x="283" y="235"/>
                  </a:cxn>
                  <a:cxn ang="0">
                    <a:pos x="237" y="195"/>
                  </a:cxn>
                  <a:cxn ang="0">
                    <a:pos x="189" y="156"/>
                  </a:cxn>
                  <a:cxn ang="0">
                    <a:pos x="144" y="118"/>
                  </a:cxn>
                  <a:cxn ang="0">
                    <a:pos x="93" y="77"/>
                  </a:cxn>
                  <a:cxn ang="0">
                    <a:pos x="48" y="36"/>
                  </a:cxn>
                  <a:cxn ang="0">
                    <a:pos x="0" y="0"/>
                  </a:cxn>
                </a:cxnLst>
                <a:rect l="0" t="0" r="r" b="b"/>
                <a:pathLst>
                  <a:path w="3172" h="2460">
                    <a:moveTo>
                      <a:pt x="3172" y="2460"/>
                    </a:moveTo>
                    <a:lnTo>
                      <a:pt x="3112" y="2408"/>
                    </a:lnTo>
                    <a:lnTo>
                      <a:pt x="3048" y="2355"/>
                    </a:lnTo>
                    <a:lnTo>
                      <a:pt x="2988" y="2319"/>
                    </a:lnTo>
                    <a:lnTo>
                      <a:pt x="2928" y="2290"/>
                    </a:lnTo>
                    <a:lnTo>
                      <a:pt x="2863" y="2249"/>
                    </a:lnTo>
                    <a:lnTo>
                      <a:pt x="2803" y="2201"/>
                    </a:lnTo>
                    <a:lnTo>
                      <a:pt x="2743" y="2160"/>
                    </a:lnTo>
                    <a:lnTo>
                      <a:pt x="2685" y="2124"/>
                    </a:lnTo>
                    <a:lnTo>
                      <a:pt x="2625" y="2091"/>
                    </a:lnTo>
                    <a:lnTo>
                      <a:pt x="2568" y="2048"/>
                    </a:lnTo>
                    <a:lnTo>
                      <a:pt x="2508" y="1995"/>
                    </a:lnTo>
                    <a:lnTo>
                      <a:pt x="2450" y="1935"/>
                    </a:lnTo>
                    <a:lnTo>
                      <a:pt x="2388" y="1875"/>
                    </a:lnTo>
                    <a:lnTo>
                      <a:pt x="2332" y="1829"/>
                    </a:lnTo>
                    <a:lnTo>
                      <a:pt x="2272" y="1791"/>
                    </a:lnTo>
                    <a:lnTo>
                      <a:pt x="2215" y="1748"/>
                    </a:lnTo>
                    <a:lnTo>
                      <a:pt x="2160" y="1704"/>
                    </a:lnTo>
                    <a:lnTo>
                      <a:pt x="2100" y="1654"/>
                    </a:lnTo>
                    <a:lnTo>
                      <a:pt x="2044" y="1606"/>
                    </a:lnTo>
                    <a:lnTo>
                      <a:pt x="1989" y="1575"/>
                    </a:lnTo>
                    <a:lnTo>
                      <a:pt x="1934" y="1548"/>
                    </a:lnTo>
                    <a:lnTo>
                      <a:pt x="1879" y="1520"/>
                    </a:lnTo>
                    <a:lnTo>
                      <a:pt x="1824" y="1503"/>
                    </a:lnTo>
                    <a:lnTo>
                      <a:pt x="1768" y="1476"/>
                    </a:lnTo>
                    <a:lnTo>
                      <a:pt x="1716" y="1431"/>
                    </a:lnTo>
                    <a:lnTo>
                      <a:pt x="1660" y="1385"/>
                    </a:lnTo>
                    <a:lnTo>
                      <a:pt x="1608" y="1340"/>
                    </a:lnTo>
                    <a:lnTo>
                      <a:pt x="1552" y="1294"/>
                    </a:lnTo>
                    <a:lnTo>
                      <a:pt x="1495" y="1215"/>
                    </a:lnTo>
                    <a:lnTo>
                      <a:pt x="1444" y="1157"/>
                    </a:lnTo>
                    <a:lnTo>
                      <a:pt x="1392" y="1138"/>
                    </a:lnTo>
                    <a:lnTo>
                      <a:pt x="1336" y="1068"/>
                    </a:lnTo>
                    <a:lnTo>
                      <a:pt x="1284" y="984"/>
                    </a:lnTo>
                    <a:lnTo>
                      <a:pt x="1228" y="948"/>
                    </a:lnTo>
                    <a:lnTo>
                      <a:pt x="1178" y="936"/>
                    </a:lnTo>
                    <a:lnTo>
                      <a:pt x="1128" y="922"/>
                    </a:lnTo>
                    <a:lnTo>
                      <a:pt x="1080" y="879"/>
                    </a:lnTo>
                    <a:lnTo>
                      <a:pt x="1024" y="826"/>
                    </a:lnTo>
                    <a:lnTo>
                      <a:pt x="974" y="785"/>
                    </a:lnTo>
                    <a:lnTo>
                      <a:pt x="924" y="744"/>
                    </a:lnTo>
                    <a:lnTo>
                      <a:pt x="873" y="713"/>
                    </a:lnTo>
                    <a:lnTo>
                      <a:pt x="821" y="684"/>
                    </a:lnTo>
                    <a:lnTo>
                      <a:pt x="773" y="641"/>
                    </a:lnTo>
                    <a:lnTo>
                      <a:pt x="725" y="600"/>
                    </a:lnTo>
                    <a:lnTo>
                      <a:pt x="672" y="562"/>
                    </a:lnTo>
                    <a:lnTo>
                      <a:pt x="624" y="519"/>
                    </a:lnTo>
                    <a:lnTo>
                      <a:pt x="576" y="478"/>
                    </a:lnTo>
                    <a:lnTo>
                      <a:pt x="525" y="437"/>
                    </a:lnTo>
                    <a:lnTo>
                      <a:pt x="477" y="396"/>
                    </a:lnTo>
                    <a:lnTo>
                      <a:pt x="427" y="358"/>
                    </a:lnTo>
                    <a:lnTo>
                      <a:pt x="381" y="317"/>
                    </a:lnTo>
                    <a:lnTo>
                      <a:pt x="333" y="276"/>
                    </a:lnTo>
                    <a:lnTo>
                      <a:pt x="283" y="235"/>
                    </a:lnTo>
                    <a:lnTo>
                      <a:pt x="237" y="195"/>
                    </a:lnTo>
                    <a:lnTo>
                      <a:pt x="189" y="156"/>
                    </a:lnTo>
                    <a:lnTo>
                      <a:pt x="144" y="118"/>
                    </a:lnTo>
                    <a:lnTo>
                      <a:pt x="93" y="77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4" name="Freeform 574"/>
              <p:cNvSpPr>
                <a:spLocks noChangeAspect="1"/>
              </p:cNvSpPr>
              <p:nvPr/>
            </p:nvSpPr>
            <p:spPr bwMode="auto">
              <a:xfrm>
                <a:off x="7443" y="6829"/>
                <a:ext cx="992" cy="1080"/>
              </a:xfrm>
              <a:custGeom>
                <a:avLst/>
                <a:gdLst/>
                <a:ahLst/>
                <a:cxnLst>
                  <a:cxn ang="0">
                    <a:pos x="991" y="1078"/>
                  </a:cxn>
                  <a:cxn ang="0">
                    <a:pos x="924" y="1020"/>
                  </a:cxn>
                  <a:cxn ang="0">
                    <a:pos x="854" y="965"/>
                  </a:cxn>
                  <a:cxn ang="0">
                    <a:pos x="784" y="908"/>
                  </a:cxn>
                  <a:cxn ang="0">
                    <a:pos x="720" y="852"/>
                  </a:cxn>
                  <a:cxn ang="0">
                    <a:pos x="652" y="797"/>
                  </a:cxn>
                  <a:cxn ang="0">
                    <a:pos x="588" y="742"/>
                  </a:cxn>
                  <a:cxn ang="0">
                    <a:pos x="520" y="687"/>
                  </a:cxn>
                  <a:cxn ang="0">
                    <a:pos x="453" y="632"/>
                  </a:cxn>
                  <a:cxn ang="0">
                    <a:pos x="388" y="576"/>
                  </a:cxn>
                  <a:cxn ang="0">
                    <a:pos x="324" y="521"/>
                  </a:cxn>
                  <a:cxn ang="0">
                    <a:pos x="259" y="428"/>
                  </a:cxn>
                  <a:cxn ang="0">
                    <a:pos x="192" y="281"/>
                  </a:cxn>
                  <a:cxn ang="0">
                    <a:pos x="127" y="123"/>
                  </a:cxn>
                  <a:cxn ang="0">
                    <a:pos x="62" y="17"/>
                  </a:cxn>
                  <a:cxn ang="0">
                    <a:pos x="0" y="0"/>
                  </a:cxn>
                </a:cxnLst>
                <a:rect l="0" t="0" r="r" b="b"/>
                <a:pathLst>
                  <a:path w="991" h="1078">
                    <a:moveTo>
                      <a:pt x="991" y="1078"/>
                    </a:moveTo>
                    <a:lnTo>
                      <a:pt x="924" y="1020"/>
                    </a:lnTo>
                    <a:lnTo>
                      <a:pt x="854" y="965"/>
                    </a:lnTo>
                    <a:lnTo>
                      <a:pt x="784" y="908"/>
                    </a:lnTo>
                    <a:lnTo>
                      <a:pt x="720" y="852"/>
                    </a:lnTo>
                    <a:lnTo>
                      <a:pt x="652" y="797"/>
                    </a:lnTo>
                    <a:lnTo>
                      <a:pt x="588" y="742"/>
                    </a:lnTo>
                    <a:lnTo>
                      <a:pt x="520" y="687"/>
                    </a:lnTo>
                    <a:lnTo>
                      <a:pt x="453" y="632"/>
                    </a:lnTo>
                    <a:lnTo>
                      <a:pt x="388" y="576"/>
                    </a:lnTo>
                    <a:lnTo>
                      <a:pt x="324" y="521"/>
                    </a:lnTo>
                    <a:lnTo>
                      <a:pt x="259" y="428"/>
                    </a:lnTo>
                    <a:lnTo>
                      <a:pt x="192" y="281"/>
                    </a:lnTo>
                    <a:lnTo>
                      <a:pt x="127" y="123"/>
                    </a:lnTo>
                    <a:lnTo>
                      <a:pt x="62" y="1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5" name="Freeform 575"/>
              <p:cNvSpPr>
                <a:spLocks noChangeAspect="1"/>
              </p:cNvSpPr>
              <p:nvPr/>
            </p:nvSpPr>
            <p:spPr bwMode="auto">
              <a:xfrm>
                <a:off x="4147" y="4337"/>
                <a:ext cx="3171" cy="2457"/>
              </a:xfrm>
              <a:custGeom>
                <a:avLst/>
                <a:gdLst/>
                <a:ahLst/>
                <a:cxnLst>
                  <a:cxn ang="0">
                    <a:pos x="3173" y="2457"/>
                  </a:cxn>
                  <a:cxn ang="0">
                    <a:pos x="3111" y="2402"/>
                  </a:cxn>
                  <a:cxn ang="0">
                    <a:pos x="3046" y="2349"/>
                  </a:cxn>
                  <a:cxn ang="0">
                    <a:pos x="2986" y="2313"/>
                  </a:cxn>
                  <a:cxn ang="0">
                    <a:pos x="2926" y="2287"/>
                  </a:cxn>
                  <a:cxn ang="0">
                    <a:pos x="2866" y="2246"/>
                  </a:cxn>
                  <a:cxn ang="0">
                    <a:pos x="2803" y="2198"/>
                  </a:cxn>
                  <a:cxn ang="0">
                    <a:pos x="2743" y="2155"/>
                  </a:cxn>
                  <a:cxn ang="0">
                    <a:pos x="2683" y="2117"/>
                  </a:cxn>
                  <a:cxn ang="0">
                    <a:pos x="2626" y="2083"/>
                  </a:cxn>
                  <a:cxn ang="0">
                    <a:pos x="2566" y="2045"/>
                  </a:cxn>
                  <a:cxn ang="0">
                    <a:pos x="2506" y="1997"/>
                  </a:cxn>
                  <a:cxn ang="0">
                    <a:pos x="2448" y="1939"/>
                  </a:cxn>
                  <a:cxn ang="0">
                    <a:pos x="2388" y="1874"/>
                  </a:cxn>
                  <a:cxn ang="0">
                    <a:pos x="2331" y="1824"/>
                  </a:cxn>
                  <a:cxn ang="0">
                    <a:pos x="2273" y="1781"/>
                  </a:cxn>
                  <a:cxn ang="0">
                    <a:pos x="2215" y="1737"/>
                  </a:cxn>
                  <a:cxn ang="0">
                    <a:pos x="2155" y="1689"/>
                  </a:cxn>
                  <a:cxn ang="0">
                    <a:pos x="2100" y="1641"/>
                  </a:cxn>
                  <a:cxn ang="0">
                    <a:pos x="2045" y="1596"/>
                  </a:cxn>
                  <a:cxn ang="0">
                    <a:pos x="1987" y="1565"/>
                  </a:cxn>
                  <a:cxn ang="0">
                    <a:pos x="1932" y="1536"/>
                  </a:cxn>
                  <a:cxn ang="0">
                    <a:pos x="1877" y="1500"/>
                  </a:cxn>
                  <a:cxn ang="0">
                    <a:pos x="1822" y="1483"/>
                  </a:cxn>
                  <a:cxn ang="0">
                    <a:pos x="1769" y="1457"/>
                  </a:cxn>
                  <a:cxn ang="0">
                    <a:pos x="1714" y="1418"/>
                  </a:cxn>
                  <a:cxn ang="0">
                    <a:pos x="1659" y="1380"/>
                  </a:cxn>
                  <a:cxn ang="0">
                    <a:pos x="1606" y="1337"/>
                  </a:cxn>
                  <a:cxn ang="0">
                    <a:pos x="1553" y="1291"/>
                  </a:cxn>
                  <a:cxn ang="0">
                    <a:pos x="1498" y="1212"/>
                  </a:cxn>
                  <a:cxn ang="0">
                    <a:pos x="1443" y="1161"/>
                  </a:cxn>
                  <a:cxn ang="0">
                    <a:pos x="1390" y="1137"/>
                  </a:cxn>
                  <a:cxn ang="0">
                    <a:pos x="1337" y="1065"/>
                  </a:cxn>
                  <a:cxn ang="0">
                    <a:pos x="1279" y="979"/>
                  </a:cxn>
                  <a:cxn ang="0">
                    <a:pos x="1227" y="936"/>
                  </a:cxn>
                  <a:cxn ang="0">
                    <a:pos x="1179" y="924"/>
                  </a:cxn>
                  <a:cxn ang="0">
                    <a:pos x="1126" y="909"/>
                  </a:cxn>
                  <a:cxn ang="0">
                    <a:pos x="1073" y="866"/>
                  </a:cxn>
                  <a:cxn ang="0">
                    <a:pos x="1023" y="818"/>
                  </a:cxn>
                  <a:cxn ang="0">
                    <a:pos x="975" y="782"/>
                  </a:cxn>
                  <a:cxn ang="0">
                    <a:pos x="922" y="746"/>
                  </a:cxn>
                  <a:cxn ang="0">
                    <a:pos x="871" y="715"/>
                  </a:cxn>
                  <a:cxn ang="0">
                    <a:pos x="821" y="681"/>
                  </a:cxn>
                  <a:cxn ang="0">
                    <a:pos x="771" y="638"/>
                  </a:cxn>
                  <a:cxn ang="0">
                    <a:pos x="720" y="600"/>
                  </a:cxn>
                  <a:cxn ang="0">
                    <a:pos x="670" y="559"/>
                  </a:cxn>
                  <a:cxn ang="0">
                    <a:pos x="622" y="518"/>
                  </a:cxn>
                  <a:cxn ang="0">
                    <a:pos x="572" y="477"/>
                  </a:cxn>
                  <a:cxn ang="0">
                    <a:pos x="524" y="434"/>
                  </a:cxn>
                  <a:cxn ang="0">
                    <a:pos x="476" y="393"/>
                  </a:cxn>
                  <a:cxn ang="0">
                    <a:pos x="425" y="355"/>
                  </a:cxn>
                  <a:cxn ang="0">
                    <a:pos x="377" y="314"/>
                  </a:cxn>
                  <a:cxn ang="0">
                    <a:pos x="327" y="273"/>
                  </a:cxn>
                  <a:cxn ang="0">
                    <a:pos x="281" y="232"/>
                  </a:cxn>
                  <a:cxn ang="0">
                    <a:pos x="233" y="196"/>
                  </a:cxn>
                  <a:cxn ang="0">
                    <a:pos x="188" y="156"/>
                  </a:cxn>
                  <a:cxn ang="0">
                    <a:pos x="137" y="115"/>
                  </a:cxn>
                  <a:cxn ang="0">
                    <a:pos x="92" y="79"/>
                  </a:cxn>
                  <a:cxn ang="0">
                    <a:pos x="46" y="38"/>
                  </a:cxn>
                  <a:cxn ang="0">
                    <a:pos x="0" y="0"/>
                  </a:cxn>
                </a:cxnLst>
                <a:rect l="0" t="0" r="r" b="b"/>
                <a:pathLst>
                  <a:path w="3173" h="2457">
                    <a:moveTo>
                      <a:pt x="3173" y="2457"/>
                    </a:moveTo>
                    <a:lnTo>
                      <a:pt x="3111" y="2402"/>
                    </a:lnTo>
                    <a:lnTo>
                      <a:pt x="3046" y="2349"/>
                    </a:lnTo>
                    <a:lnTo>
                      <a:pt x="2986" y="2313"/>
                    </a:lnTo>
                    <a:lnTo>
                      <a:pt x="2926" y="2287"/>
                    </a:lnTo>
                    <a:lnTo>
                      <a:pt x="2866" y="2246"/>
                    </a:lnTo>
                    <a:lnTo>
                      <a:pt x="2803" y="2198"/>
                    </a:lnTo>
                    <a:lnTo>
                      <a:pt x="2743" y="2155"/>
                    </a:lnTo>
                    <a:lnTo>
                      <a:pt x="2683" y="2117"/>
                    </a:lnTo>
                    <a:lnTo>
                      <a:pt x="2626" y="2083"/>
                    </a:lnTo>
                    <a:lnTo>
                      <a:pt x="2566" y="2045"/>
                    </a:lnTo>
                    <a:lnTo>
                      <a:pt x="2506" y="1997"/>
                    </a:lnTo>
                    <a:lnTo>
                      <a:pt x="2448" y="1939"/>
                    </a:lnTo>
                    <a:lnTo>
                      <a:pt x="2388" y="1874"/>
                    </a:lnTo>
                    <a:lnTo>
                      <a:pt x="2331" y="1824"/>
                    </a:lnTo>
                    <a:lnTo>
                      <a:pt x="2273" y="1781"/>
                    </a:lnTo>
                    <a:lnTo>
                      <a:pt x="2215" y="1737"/>
                    </a:lnTo>
                    <a:lnTo>
                      <a:pt x="2155" y="1689"/>
                    </a:lnTo>
                    <a:lnTo>
                      <a:pt x="2100" y="1641"/>
                    </a:lnTo>
                    <a:lnTo>
                      <a:pt x="2045" y="1596"/>
                    </a:lnTo>
                    <a:lnTo>
                      <a:pt x="1987" y="1565"/>
                    </a:lnTo>
                    <a:lnTo>
                      <a:pt x="1932" y="1536"/>
                    </a:lnTo>
                    <a:lnTo>
                      <a:pt x="1877" y="1500"/>
                    </a:lnTo>
                    <a:lnTo>
                      <a:pt x="1822" y="1483"/>
                    </a:lnTo>
                    <a:lnTo>
                      <a:pt x="1769" y="1457"/>
                    </a:lnTo>
                    <a:lnTo>
                      <a:pt x="1714" y="1418"/>
                    </a:lnTo>
                    <a:lnTo>
                      <a:pt x="1659" y="1380"/>
                    </a:lnTo>
                    <a:lnTo>
                      <a:pt x="1606" y="1337"/>
                    </a:lnTo>
                    <a:lnTo>
                      <a:pt x="1553" y="1291"/>
                    </a:lnTo>
                    <a:lnTo>
                      <a:pt x="1498" y="1212"/>
                    </a:lnTo>
                    <a:lnTo>
                      <a:pt x="1443" y="1161"/>
                    </a:lnTo>
                    <a:lnTo>
                      <a:pt x="1390" y="1137"/>
                    </a:lnTo>
                    <a:lnTo>
                      <a:pt x="1337" y="1065"/>
                    </a:lnTo>
                    <a:lnTo>
                      <a:pt x="1279" y="979"/>
                    </a:lnTo>
                    <a:lnTo>
                      <a:pt x="1227" y="936"/>
                    </a:lnTo>
                    <a:lnTo>
                      <a:pt x="1179" y="924"/>
                    </a:lnTo>
                    <a:lnTo>
                      <a:pt x="1126" y="909"/>
                    </a:lnTo>
                    <a:lnTo>
                      <a:pt x="1073" y="866"/>
                    </a:lnTo>
                    <a:lnTo>
                      <a:pt x="1023" y="818"/>
                    </a:lnTo>
                    <a:lnTo>
                      <a:pt x="975" y="782"/>
                    </a:lnTo>
                    <a:lnTo>
                      <a:pt x="922" y="746"/>
                    </a:lnTo>
                    <a:lnTo>
                      <a:pt x="871" y="715"/>
                    </a:lnTo>
                    <a:lnTo>
                      <a:pt x="821" y="681"/>
                    </a:lnTo>
                    <a:lnTo>
                      <a:pt x="771" y="638"/>
                    </a:lnTo>
                    <a:lnTo>
                      <a:pt x="720" y="600"/>
                    </a:lnTo>
                    <a:lnTo>
                      <a:pt x="670" y="559"/>
                    </a:lnTo>
                    <a:lnTo>
                      <a:pt x="622" y="518"/>
                    </a:lnTo>
                    <a:lnTo>
                      <a:pt x="572" y="477"/>
                    </a:lnTo>
                    <a:lnTo>
                      <a:pt x="524" y="434"/>
                    </a:lnTo>
                    <a:lnTo>
                      <a:pt x="476" y="393"/>
                    </a:lnTo>
                    <a:lnTo>
                      <a:pt x="425" y="355"/>
                    </a:lnTo>
                    <a:lnTo>
                      <a:pt x="377" y="314"/>
                    </a:lnTo>
                    <a:lnTo>
                      <a:pt x="327" y="273"/>
                    </a:lnTo>
                    <a:lnTo>
                      <a:pt x="281" y="232"/>
                    </a:lnTo>
                    <a:lnTo>
                      <a:pt x="233" y="196"/>
                    </a:lnTo>
                    <a:lnTo>
                      <a:pt x="188" y="156"/>
                    </a:lnTo>
                    <a:lnTo>
                      <a:pt x="137" y="115"/>
                    </a:lnTo>
                    <a:lnTo>
                      <a:pt x="92" y="79"/>
                    </a:lnTo>
                    <a:lnTo>
                      <a:pt x="46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6" name="Freeform 576"/>
              <p:cNvSpPr>
                <a:spLocks noChangeAspect="1"/>
              </p:cNvSpPr>
              <p:nvPr/>
            </p:nvSpPr>
            <p:spPr bwMode="auto">
              <a:xfrm>
                <a:off x="4175" y="4325"/>
                <a:ext cx="4293" cy="3570"/>
              </a:xfrm>
              <a:custGeom>
                <a:avLst/>
                <a:gdLst/>
                <a:ahLst/>
                <a:cxnLst>
                  <a:cxn ang="0">
                    <a:pos x="4224" y="3513"/>
                  </a:cxn>
                  <a:cxn ang="0">
                    <a:pos x="4089" y="3398"/>
                  </a:cxn>
                  <a:cxn ang="0">
                    <a:pos x="3957" y="3290"/>
                  </a:cxn>
                  <a:cxn ang="0">
                    <a:pos x="3825" y="3177"/>
                  </a:cxn>
                  <a:cxn ang="0">
                    <a:pos x="3691" y="3069"/>
                  </a:cxn>
                  <a:cxn ang="0">
                    <a:pos x="3561" y="2937"/>
                  </a:cxn>
                  <a:cxn ang="0">
                    <a:pos x="3429" y="2637"/>
                  </a:cxn>
                  <a:cxn ang="0">
                    <a:pos x="3302" y="2515"/>
                  </a:cxn>
                  <a:cxn ang="0">
                    <a:pos x="3177" y="2455"/>
                  </a:cxn>
                  <a:cxn ang="0">
                    <a:pos x="3053" y="2349"/>
                  </a:cxn>
                  <a:cxn ang="0">
                    <a:pos x="2928" y="2287"/>
                  </a:cxn>
                  <a:cxn ang="0">
                    <a:pos x="2808" y="2198"/>
                  </a:cxn>
                  <a:cxn ang="0">
                    <a:pos x="2686" y="2112"/>
                  </a:cxn>
                  <a:cxn ang="0">
                    <a:pos x="2568" y="2037"/>
                  </a:cxn>
                  <a:cxn ang="0">
                    <a:pos x="2450" y="1941"/>
                  </a:cxn>
                  <a:cxn ang="0">
                    <a:pos x="2333" y="1826"/>
                  </a:cxn>
                  <a:cxn ang="0">
                    <a:pos x="2218" y="1728"/>
                  </a:cxn>
                  <a:cxn ang="0">
                    <a:pos x="2105" y="1637"/>
                  </a:cxn>
                  <a:cxn ang="0">
                    <a:pos x="1990" y="1562"/>
                  </a:cxn>
                  <a:cxn ang="0">
                    <a:pos x="1882" y="1478"/>
                  </a:cxn>
                  <a:cxn ang="0">
                    <a:pos x="1771" y="1430"/>
                  </a:cxn>
                  <a:cxn ang="0">
                    <a:pos x="1661" y="1377"/>
                  </a:cxn>
                  <a:cxn ang="0">
                    <a:pos x="1555" y="1286"/>
                  </a:cxn>
                  <a:cxn ang="0">
                    <a:pos x="1445" y="1164"/>
                  </a:cxn>
                  <a:cxn ang="0">
                    <a:pos x="1339" y="1063"/>
                  </a:cxn>
                  <a:cxn ang="0">
                    <a:pos x="1229" y="943"/>
                  </a:cxn>
                  <a:cxn ang="0">
                    <a:pos x="1128" y="890"/>
                  </a:cxn>
                  <a:cxn ang="0">
                    <a:pos x="1025" y="816"/>
                  </a:cxn>
                  <a:cxn ang="0">
                    <a:pos x="924" y="758"/>
                  </a:cxn>
                  <a:cxn ang="0">
                    <a:pos x="823" y="681"/>
                  </a:cxn>
                  <a:cxn ang="0">
                    <a:pos x="723" y="597"/>
                  </a:cxn>
                  <a:cxn ang="0">
                    <a:pos x="624" y="518"/>
                  </a:cxn>
                  <a:cxn ang="0">
                    <a:pos x="526" y="439"/>
                  </a:cxn>
                  <a:cxn ang="0">
                    <a:pos x="430" y="357"/>
                  </a:cxn>
                  <a:cxn ang="0">
                    <a:pos x="331" y="278"/>
                  </a:cxn>
                  <a:cxn ang="0">
                    <a:pos x="235" y="196"/>
                  </a:cxn>
                  <a:cxn ang="0">
                    <a:pos x="142" y="117"/>
                  </a:cxn>
                  <a:cxn ang="0">
                    <a:pos x="46" y="40"/>
                  </a:cxn>
                </a:cxnLst>
                <a:rect l="0" t="0" r="r" b="b"/>
                <a:pathLst>
                  <a:path w="4293" h="3569">
                    <a:moveTo>
                      <a:pt x="4293" y="3569"/>
                    </a:moveTo>
                    <a:lnTo>
                      <a:pt x="4224" y="3513"/>
                    </a:lnTo>
                    <a:lnTo>
                      <a:pt x="4159" y="3456"/>
                    </a:lnTo>
                    <a:lnTo>
                      <a:pt x="4089" y="3398"/>
                    </a:lnTo>
                    <a:lnTo>
                      <a:pt x="4022" y="3345"/>
                    </a:lnTo>
                    <a:lnTo>
                      <a:pt x="3957" y="3290"/>
                    </a:lnTo>
                    <a:lnTo>
                      <a:pt x="3890" y="3235"/>
                    </a:lnTo>
                    <a:lnTo>
                      <a:pt x="3825" y="3177"/>
                    </a:lnTo>
                    <a:lnTo>
                      <a:pt x="3758" y="3122"/>
                    </a:lnTo>
                    <a:lnTo>
                      <a:pt x="3691" y="3069"/>
                    </a:lnTo>
                    <a:lnTo>
                      <a:pt x="3626" y="3017"/>
                    </a:lnTo>
                    <a:lnTo>
                      <a:pt x="3561" y="2937"/>
                    </a:lnTo>
                    <a:lnTo>
                      <a:pt x="3497" y="2798"/>
                    </a:lnTo>
                    <a:lnTo>
                      <a:pt x="3429" y="2637"/>
                    </a:lnTo>
                    <a:lnTo>
                      <a:pt x="3367" y="2544"/>
                    </a:lnTo>
                    <a:lnTo>
                      <a:pt x="3302" y="2515"/>
                    </a:lnTo>
                    <a:lnTo>
                      <a:pt x="3240" y="2498"/>
                    </a:lnTo>
                    <a:lnTo>
                      <a:pt x="3177" y="2455"/>
                    </a:lnTo>
                    <a:lnTo>
                      <a:pt x="3115" y="2400"/>
                    </a:lnTo>
                    <a:lnTo>
                      <a:pt x="3053" y="2349"/>
                    </a:lnTo>
                    <a:lnTo>
                      <a:pt x="2990" y="2313"/>
                    </a:lnTo>
                    <a:lnTo>
                      <a:pt x="2928" y="2287"/>
                    </a:lnTo>
                    <a:lnTo>
                      <a:pt x="2868" y="2249"/>
                    </a:lnTo>
                    <a:lnTo>
                      <a:pt x="2808" y="2198"/>
                    </a:lnTo>
                    <a:lnTo>
                      <a:pt x="2748" y="2150"/>
                    </a:lnTo>
                    <a:lnTo>
                      <a:pt x="2686" y="2112"/>
                    </a:lnTo>
                    <a:lnTo>
                      <a:pt x="2630" y="2073"/>
                    </a:lnTo>
                    <a:lnTo>
                      <a:pt x="2568" y="2037"/>
                    </a:lnTo>
                    <a:lnTo>
                      <a:pt x="2510" y="1994"/>
                    </a:lnTo>
                    <a:lnTo>
                      <a:pt x="2450" y="1941"/>
                    </a:lnTo>
                    <a:lnTo>
                      <a:pt x="2393" y="1884"/>
                    </a:lnTo>
                    <a:lnTo>
                      <a:pt x="2333" y="1826"/>
                    </a:lnTo>
                    <a:lnTo>
                      <a:pt x="2275" y="1778"/>
                    </a:lnTo>
                    <a:lnTo>
                      <a:pt x="2218" y="1728"/>
                    </a:lnTo>
                    <a:lnTo>
                      <a:pt x="2160" y="1685"/>
                    </a:lnTo>
                    <a:lnTo>
                      <a:pt x="2105" y="1637"/>
                    </a:lnTo>
                    <a:lnTo>
                      <a:pt x="2047" y="1593"/>
                    </a:lnTo>
                    <a:lnTo>
                      <a:pt x="1990" y="1562"/>
                    </a:lnTo>
                    <a:lnTo>
                      <a:pt x="1934" y="1524"/>
                    </a:lnTo>
                    <a:lnTo>
                      <a:pt x="1882" y="1478"/>
                    </a:lnTo>
                    <a:lnTo>
                      <a:pt x="1826" y="1454"/>
                    </a:lnTo>
                    <a:lnTo>
                      <a:pt x="1771" y="1430"/>
                    </a:lnTo>
                    <a:lnTo>
                      <a:pt x="1716" y="1401"/>
                    </a:lnTo>
                    <a:lnTo>
                      <a:pt x="1661" y="1377"/>
                    </a:lnTo>
                    <a:lnTo>
                      <a:pt x="1610" y="1337"/>
                    </a:lnTo>
                    <a:lnTo>
                      <a:pt x="1555" y="1286"/>
                    </a:lnTo>
                    <a:lnTo>
                      <a:pt x="1500" y="1219"/>
                    </a:lnTo>
                    <a:lnTo>
                      <a:pt x="1445" y="1164"/>
                    </a:lnTo>
                    <a:lnTo>
                      <a:pt x="1390" y="1123"/>
                    </a:lnTo>
                    <a:lnTo>
                      <a:pt x="1339" y="1063"/>
                    </a:lnTo>
                    <a:lnTo>
                      <a:pt x="1284" y="991"/>
                    </a:lnTo>
                    <a:lnTo>
                      <a:pt x="1229" y="943"/>
                    </a:lnTo>
                    <a:lnTo>
                      <a:pt x="1178" y="914"/>
                    </a:lnTo>
                    <a:lnTo>
                      <a:pt x="1128" y="890"/>
                    </a:lnTo>
                    <a:lnTo>
                      <a:pt x="1078" y="854"/>
                    </a:lnTo>
                    <a:lnTo>
                      <a:pt x="1025" y="816"/>
                    </a:lnTo>
                    <a:lnTo>
                      <a:pt x="974" y="792"/>
                    </a:lnTo>
                    <a:lnTo>
                      <a:pt x="924" y="758"/>
                    </a:lnTo>
                    <a:lnTo>
                      <a:pt x="874" y="720"/>
                    </a:lnTo>
                    <a:lnTo>
                      <a:pt x="823" y="681"/>
                    </a:lnTo>
                    <a:lnTo>
                      <a:pt x="770" y="631"/>
                    </a:lnTo>
                    <a:lnTo>
                      <a:pt x="723" y="597"/>
                    </a:lnTo>
                    <a:lnTo>
                      <a:pt x="675" y="561"/>
                    </a:lnTo>
                    <a:lnTo>
                      <a:pt x="624" y="518"/>
                    </a:lnTo>
                    <a:lnTo>
                      <a:pt x="576" y="477"/>
                    </a:lnTo>
                    <a:lnTo>
                      <a:pt x="526" y="439"/>
                    </a:lnTo>
                    <a:lnTo>
                      <a:pt x="478" y="398"/>
                    </a:lnTo>
                    <a:lnTo>
                      <a:pt x="430" y="357"/>
                    </a:lnTo>
                    <a:lnTo>
                      <a:pt x="379" y="316"/>
                    </a:lnTo>
                    <a:lnTo>
                      <a:pt x="331" y="278"/>
                    </a:lnTo>
                    <a:lnTo>
                      <a:pt x="281" y="237"/>
                    </a:lnTo>
                    <a:lnTo>
                      <a:pt x="235" y="196"/>
                    </a:lnTo>
                    <a:lnTo>
                      <a:pt x="187" y="158"/>
                    </a:lnTo>
                    <a:lnTo>
                      <a:pt x="142" y="117"/>
                    </a:lnTo>
                    <a:lnTo>
                      <a:pt x="94" y="79"/>
                    </a:lnTo>
                    <a:lnTo>
                      <a:pt x="46" y="4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7" name="Freeform 577"/>
              <p:cNvSpPr>
                <a:spLocks noChangeAspect="1"/>
              </p:cNvSpPr>
              <p:nvPr/>
            </p:nvSpPr>
            <p:spPr bwMode="auto">
              <a:xfrm>
                <a:off x="4206" y="4318"/>
                <a:ext cx="4298" cy="3561"/>
              </a:xfrm>
              <a:custGeom>
                <a:avLst/>
                <a:gdLst/>
                <a:ahLst/>
                <a:cxnLst>
                  <a:cxn ang="0">
                    <a:pos x="4229" y="3507"/>
                  </a:cxn>
                  <a:cxn ang="0">
                    <a:pos x="4092" y="3394"/>
                  </a:cxn>
                  <a:cxn ang="0">
                    <a:pos x="3958" y="3284"/>
                  </a:cxn>
                  <a:cxn ang="0">
                    <a:pos x="3826" y="3173"/>
                  </a:cxn>
                  <a:cxn ang="0">
                    <a:pos x="3696" y="3065"/>
                  </a:cxn>
                  <a:cxn ang="0">
                    <a:pos x="3562" y="2950"/>
                  </a:cxn>
                  <a:cxn ang="0">
                    <a:pos x="3434" y="2657"/>
                  </a:cxn>
                  <a:cxn ang="0">
                    <a:pos x="3302" y="2528"/>
                  </a:cxn>
                  <a:cxn ang="0">
                    <a:pos x="3180" y="2449"/>
                  </a:cxn>
                  <a:cxn ang="0">
                    <a:pos x="3053" y="2348"/>
                  </a:cxn>
                  <a:cxn ang="0">
                    <a:pos x="2933" y="2283"/>
                  </a:cxn>
                  <a:cxn ang="0">
                    <a:pos x="2811" y="2197"/>
                  </a:cxn>
                  <a:cxn ang="0">
                    <a:pos x="2691" y="2098"/>
                  </a:cxn>
                  <a:cxn ang="0">
                    <a:pos x="2573" y="2026"/>
                  </a:cxn>
                  <a:cxn ang="0">
                    <a:pos x="2455" y="1945"/>
                  </a:cxn>
                  <a:cxn ang="0">
                    <a:pos x="2335" y="1825"/>
                  </a:cxn>
                  <a:cxn ang="0">
                    <a:pos x="2218" y="1719"/>
                  </a:cxn>
                  <a:cxn ang="0">
                    <a:pos x="2105" y="1628"/>
                  </a:cxn>
                  <a:cxn ang="0">
                    <a:pos x="1995" y="1556"/>
                  </a:cxn>
                  <a:cxn ang="0">
                    <a:pos x="1879" y="1450"/>
                  </a:cxn>
                  <a:cxn ang="0">
                    <a:pos x="1769" y="1397"/>
                  </a:cxn>
                  <a:cxn ang="0">
                    <a:pos x="1661" y="1371"/>
                  </a:cxn>
                  <a:cxn ang="0">
                    <a:pos x="1555" y="1275"/>
                  </a:cxn>
                  <a:cxn ang="0">
                    <a:pos x="1445" y="1162"/>
                  </a:cxn>
                  <a:cxn ang="0">
                    <a:pos x="1337" y="1056"/>
                  </a:cxn>
                  <a:cxn ang="0">
                    <a:pos x="1229" y="944"/>
                  </a:cxn>
                  <a:cxn ang="0">
                    <a:pos x="1126" y="867"/>
                  </a:cxn>
                  <a:cxn ang="0">
                    <a:pos x="1025" y="809"/>
                  </a:cxn>
                  <a:cxn ang="0">
                    <a:pos x="924" y="764"/>
                  </a:cxn>
                  <a:cxn ang="0">
                    <a:pos x="823" y="675"/>
                  </a:cxn>
                  <a:cxn ang="0">
                    <a:pos x="723" y="591"/>
                  </a:cxn>
                  <a:cxn ang="0">
                    <a:pos x="622" y="519"/>
                  </a:cxn>
                  <a:cxn ang="0">
                    <a:pos x="524" y="435"/>
                  </a:cxn>
                  <a:cxn ang="0">
                    <a:pos x="428" y="353"/>
                  </a:cxn>
                  <a:cxn ang="0">
                    <a:pos x="332" y="276"/>
                  </a:cxn>
                  <a:cxn ang="0">
                    <a:pos x="233" y="195"/>
                  </a:cxn>
                  <a:cxn ang="0">
                    <a:pos x="140" y="118"/>
                  </a:cxn>
                  <a:cxn ang="0">
                    <a:pos x="46" y="41"/>
                  </a:cxn>
                </a:cxnLst>
                <a:rect l="0" t="0" r="r" b="b"/>
                <a:pathLst>
                  <a:path w="4298" h="3562">
                    <a:moveTo>
                      <a:pt x="4298" y="3562"/>
                    </a:moveTo>
                    <a:lnTo>
                      <a:pt x="4229" y="3507"/>
                    </a:lnTo>
                    <a:lnTo>
                      <a:pt x="4159" y="3449"/>
                    </a:lnTo>
                    <a:lnTo>
                      <a:pt x="4092" y="3394"/>
                    </a:lnTo>
                    <a:lnTo>
                      <a:pt x="4027" y="3337"/>
                    </a:lnTo>
                    <a:lnTo>
                      <a:pt x="3958" y="3284"/>
                    </a:lnTo>
                    <a:lnTo>
                      <a:pt x="3890" y="3229"/>
                    </a:lnTo>
                    <a:lnTo>
                      <a:pt x="3826" y="3173"/>
                    </a:lnTo>
                    <a:lnTo>
                      <a:pt x="3758" y="3118"/>
                    </a:lnTo>
                    <a:lnTo>
                      <a:pt x="3696" y="3065"/>
                    </a:lnTo>
                    <a:lnTo>
                      <a:pt x="3629" y="3010"/>
                    </a:lnTo>
                    <a:lnTo>
                      <a:pt x="3562" y="2950"/>
                    </a:lnTo>
                    <a:lnTo>
                      <a:pt x="3499" y="2816"/>
                    </a:lnTo>
                    <a:lnTo>
                      <a:pt x="3434" y="2657"/>
                    </a:lnTo>
                    <a:lnTo>
                      <a:pt x="3367" y="2571"/>
                    </a:lnTo>
                    <a:lnTo>
                      <a:pt x="3302" y="2528"/>
                    </a:lnTo>
                    <a:lnTo>
                      <a:pt x="3242" y="2499"/>
                    </a:lnTo>
                    <a:lnTo>
                      <a:pt x="3180" y="2449"/>
                    </a:lnTo>
                    <a:lnTo>
                      <a:pt x="3115" y="2393"/>
                    </a:lnTo>
                    <a:lnTo>
                      <a:pt x="3053" y="2348"/>
                    </a:lnTo>
                    <a:lnTo>
                      <a:pt x="2993" y="2312"/>
                    </a:lnTo>
                    <a:lnTo>
                      <a:pt x="2933" y="2283"/>
                    </a:lnTo>
                    <a:lnTo>
                      <a:pt x="2871" y="2249"/>
                    </a:lnTo>
                    <a:lnTo>
                      <a:pt x="2811" y="2197"/>
                    </a:lnTo>
                    <a:lnTo>
                      <a:pt x="2751" y="2141"/>
                    </a:lnTo>
                    <a:lnTo>
                      <a:pt x="2691" y="2098"/>
                    </a:lnTo>
                    <a:lnTo>
                      <a:pt x="2631" y="2062"/>
                    </a:lnTo>
                    <a:lnTo>
                      <a:pt x="2573" y="2026"/>
                    </a:lnTo>
                    <a:lnTo>
                      <a:pt x="2511" y="1988"/>
                    </a:lnTo>
                    <a:lnTo>
                      <a:pt x="2455" y="1945"/>
                    </a:lnTo>
                    <a:lnTo>
                      <a:pt x="2393" y="1887"/>
                    </a:lnTo>
                    <a:lnTo>
                      <a:pt x="2335" y="1825"/>
                    </a:lnTo>
                    <a:lnTo>
                      <a:pt x="2275" y="1769"/>
                    </a:lnTo>
                    <a:lnTo>
                      <a:pt x="2218" y="1719"/>
                    </a:lnTo>
                    <a:lnTo>
                      <a:pt x="2160" y="1673"/>
                    </a:lnTo>
                    <a:lnTo>
                      <a:pt x="2105" y="1628"/>
                    </a:lnTo>
                    <a:lnTo>
                      <a:pt x="2047" y="1589"/>
                    </a:lnTo>
                    <a:lnTo>
                      <a:pt x="1995" y="1556"/>
                    </a:lnTo>
                    <a:lnTo>
                      <a:pt x="1935" y="1510"/>
                    </a:lnTo>
                    <a:lnTo>
                      <a:pt x="1879" y="1450"/>
                    </a:lnTo>
                    <a:lnTo>
                      <a:pt x="1824" y="1421"/>
                    </a:lnTo>
                    <a:lnTo>
                      <a:pt x="1769" y="1397"/>
                    </a:lnTo>
                    <a:lnTo>
                      <a:pt x="1716" y="1378"/>
                    </a:lnTo>
                    <a:lnTo>
                      <a:pt x="1661" y="1371"/>
                    </a:lnTo>
                    <a:lnTo>
                      <a:pt x="1611" y="1337"/>
                    </a:lnTo>
                    <a:lnTo>
                      <a:pt x="1555" y="1275"/>
                    </a:lnTo>
                    <a:lnTo>
                      <a:pt x="1500" y="1222"/>
                    </a:lnTo>
                    <a:lnTo>
                      <a:pt x="1445" y="1162"/>
                    </a:lnTo>
                    <a:lnTo>
                      <a:pt x="1392" y="1107"/>
                    </a:lnTo>
                    <a:lnTo>
                      <a:pt x="1337" y="1056"/>
                    </a:lnTo>
                    <a:lnTo>
                      <a:pt x="1284" y="1001"/>
                    </a:lnTo>
                    <a:lnTo>
                      <a:pt x="1229" y="944"/>
                    </a:lnTo>
                    <a:lnTo>
                      <a:pt x="1179" y="896"/>
                    </a:lnTo>
                    <a:lnTo>
                      <a:pt x="1126" y="867"/>
                    </a:lnTo>
                    <a:lnTo>
                      <a:pt x="1075" y="833"/>
                    </a:lnTo>
                    <a:lnTo>
                      <a:pt x="1025" y="809"/>
                    </a:lnTo>
                    <a:lnTo>
                      <a:pt x="977" y="797"/>
                    </a:lnTo>
                    <a:lnTo>
                      <a:pt x="924" y="764"/>
                    </a:lnTo>
                    <a:lnTo>
                      <a:pt x="871" y="723"/>
                    </a:lnTo>
                    <a:lnTo>
                      <a:pt x="823" y="675"/>
                    </a:lnTo>
                    <a:lnTo>
                      <a:pt x="771" y="622"/>
                    </a:lnTo>
                    <a:lnTo>
                      <a:pt x="723" y="591"/>
                    </a:lnTo>
                    <a:lnTo>
                      <a:pt x="675" y="557"/>
                    </a:lnTo>
                    <a:lnTo>
                      <a:pt x="622" y="519"/>
                    </a:lnTo>
                    <a:lnTo>
                      <a:pt x="574" y="478"/>
                    </a:lnTo>
                    <a:lnTo>
                      <a:pt x="524" y="435"/>
                    </a:lnTo>
                    <a:lnTo>
                      <a:pt x="476" y="394"/>
                    </a:lnTo>
                    <a:lnTo>
                      <a:pt x="428" y="353"/>
                    </a:lnTo>
                    <a:lnTo>
                      <a:pt x="377" y="315"/>
                    </a:lnTo>
                    <a:lnTo>
                      <a:pt x="332" y="276"/>
                    </a:lnTo>
                    <a:lnTo>
                      <a:pt x="284" y="236"/>
                    </a:lnTo>
                    <a:lnTo>
                      <a:pt x="233" y="195"/>
                    </a:lnTo>
                    <a:lnTo>
                      <a:pt x="188" y="154"/>
                    </a:lnTo>
                    <a:lnTo>
                      <a:pt x="140" y="118"/>
                    </a:lnTo>
                    <a:lnTo>
                      <a:pt x="92" y="77"/>
                    </a:lnTo>
                    <a:lnTo>
                      <a:pt x="46" y="4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8" name="Freeform 578"/>
              <p:cNvSpPr>
                <a:spLocks noChangeAspect="1"/>
              </p:cNvSpPr>
              <p:nvPr/>
            </p:nvSpPr>
            <p:spPr bwMode="auto">
              <a:xfrm>
                <a:off x="4236" y="4308"/>
                <a:ext cx="4300" cy="3558"/>
              </a:xfrm>
              <a:custGeom>
                <a:avLst/>
                <a:gdLst/>
                <a:ahLst/>
                <a:cxnLst>
                  <a:cxn ang="0">
                    <a:pos x="4233" y="3502"/>
                  </a:cxn>
                  <a:cxn ang="0">
                    <a:pos x="4099" y="3391"/>
                  </a:cxn>
                  <a:cxn ang="0">
                    <a:pos x="3962" y="3278"/>
                  </a:cxn>
                  <a:cxn ang="0">
                    <a:pos x="3830" y="3168"/>
                  </a:cxn>
                  <a:cxn ang="0">
                    <a:pos x="3698" y="3058"/>
                  </a:cxn>
                  <a:cxn ang="0">
                    <a:pos x="3569" y="2952"/>
                  </a:cxn>
                  <a:cxn ang="0">
                    <a:pos x="3437" y="2674"/>
                  </a:cxn>
                  <a:cxn ang="0">
                    <a:pos x="3309" y="2534"/>
                  </a:cxn>
                  <a:cxn ang="0">
                    <a:pos x="3182" y="2446"/>
                  </a:cxn>
                  <a:cxn ang="0">
                    <a:pos x="3057" y="2347"/>
                  </a:cxn>
                  <a:cxn ang="0">
                    <a:pos x="2935" y="2285"/>
                  </a:cxn>
                  <a:cxn ang="0">
                    <a:pos x="2813" y="2198"/>
                  </a:cxn>
                  <a:cxn ang="0">
                    <a:pos x="2693" y="2098"/>
                  </a:cxn>
                  <a:cxn ang="0">
                    <a:pos x="2575" y="2018"/>
                  </a:cxn>
                  <a:cxn ang="0">
                    <a:pos x="2458" y="1939"/>
                  </a:cxn>
                  <a:cxn ang="0">
                    <a:pos x="2338" y="1829"/>
                  </a:cxn>
                  <a:cxn ang="0">
                    <a:pos x="2222" y="1716"/>
                  </a:cxn>
                  <a:cxn ang="0">
                    <a:pos x="2110" y="1622"/>
                  </a:cxn>
                  <a:cxn ang="0">
                    <a:pos x="1994" y="1550"/>
                  </a:cxn>
                  <a:cxn ang="0">
                    <a:pos x="1882" y="1442"/>
                  </a:cxn>
                  <a:cxn ang="0">
                    <a:pos x="1771" y="1385"/>
                  </a:cxn>
                  <a:cxn ang="0">
                    <a:pos x="1666" y="1354"/>
                  </a:cxn>
                  <a:cxn ang="0">
                    <a:pos x="1555" y="1262"/>
                  </a:cxn>
                  <a:cxn ang="0">
                    <a:pos x="1450" y="1169"/>
                  </a:cxn>
                  <a:cxn ang="0">
                    <a:pos x="1339" y="1058"/>
                  </a:cxn>
                  <a:cxn ang="0">
                    <a:pos x="1234" y="950"/>
                  </a:cxn>
                  <a:cxn ang="0">
                    <a:pos x="1128" y="859"/>
                  </a:cxn>
                  <a:cxn ang="0">
                    <a:pos x="1025" y="801"/>
                  </a:cxn>
                  <a:cxn ang="0">
                    <a:pos x="926" y="751"/>
                  </a:cxn>
                  <a:cxn ang="0">
                    <a:pos x="823" y="674"/>
                  </a:cxn>
                  <a:cxn ang="0">
                    <a:pos x="725" y="590"/>
                  </a:cxn>
                  <a:cxn ang="0">
                    <a:pos x="624" y="516"/>
                  </a:cxn>
                  <a:cxn ang="0">
                    <a:pos x="526" y="429"/>
                  </a:cxn>
                  <a:cxn ang="0">
                    <a:pos x="430" y="355"/>
                  </a:cxn>
                  <a:cxn ang="0">
                    <a:pos x="331" y="273"/>
                  </a:cxn>
                  <a:cxn ang="0">
                    <a:pos x="238" y="197"/>
                  </a:cxn>
                  <a:cxn ang="0">
                    <a:pos x="142" y="115"/>
                  </a:cxn>
                  <a:cxn ang="0">
                    <a:pos x="46" y="38"/>
                  </a:cxn>
                </a:cxnLst>
                <a:rect l="0" t="0" r="r" b="b"/>
                <a:pathLst>
                  <a:path w="4303" h="3559">
                    <a:moveTo>
                      <a:pt x="4303" y="3559"/>
                    </a:moveTo>
                    <a:lnTo>
                      <a:pt x="4233" y="3502"/>
                    </a:lnTo>
                    <a:lnTo>
                      <a:pt x="4164" y="3444"/>
                    </a:lnTo>
                    <a:lnTo>
                      <a:pt x="4099" y="3391"/>
                    </a:lnTo>
                    <a:lnTo>
                      <a:pt x="4029" y="3336"/>
                    </a:lnTo>
                    <a:lnTo>
                      <a:pt x="3962" y="3278"/>
                    </a:lnTo>
                    <a:lnTo>
                      <a:pt x="3897" y="3223"/>
                    </a:lnTo>
                    <a:lnTo>
                      <a:pt x="3830" y="3168"/>
                    </a:lnTo>
                    <a:lnTo>
                      <a:pt x="3765" y="3113"/>
                    </a:lnTo>
                    <a:lnTo>
                      <a:pt x="3698" y="3058"/>
                    </a:lnTo>
                    <a:lnTo>
                      <a:pt x="3633" y="3007"/>
                    </a:lnTo>
                    <a:lnTo>
                      <a:pt x="3569" y="2952"/>
                    </a:lnTo>
                    <a:lnTo>
                      <a:pt x="3501" y="2825"/>
                    </a:lnTo>
                    <a:lnTo>
                      <a:pt x="3437" y="2674"/>
                    </a:lnTo>
                    <a:lnTo>
                      <a:pt x="3372" y="2582"/>
                    </a:lnTo>
                    <a:lnTo>
                      <a:pt x="3309" y="2534"/>
                    </a:lnTo>
                    <a:lnTo>
                      <a:pt x="3245" y="2498"/>
                    </a:lnTo>
                    <a:lnTo>
                      <a:pt x="3182" y="2446"/>
                    </a:lnTo>
                    <a:lnTo>
                      <a:pt x="3120" y="2390"/>
                    </a:lnTo>
                    <a:lnTo>
                      <a:pt x="3057" y="2347"/>
                    </a:lnTo>
                    <a:lnTo>
                      <a:pt x="2998" y="2314"/>
                    </a:lnTo>
                    <a:lnTo>
                      <a:pt x="2935" y="2285"/>
                    </a:lnTo>
                    <a:lnTo>
                      <a:pt x="2875" y="2246"/>
                    </a:lnTo>
                    <a:lnTo>
                      <a:pt x="2813" y="2198"/>
                    </a:lnTo>
                    <a:lnTo>
                      <a:pt x="2753" y="2146"/>
                    </a:lnTo>
                    <a:lnTo>
                      <a:pt x="2693" y="2098"/>
                    </a:lnTo>
                    <a:lnTo>
                      <a:pt x="2633" y="2057"/>
                    </a:lnTo>
                    <a:lnTo>
                      <a:pt x="2575" y="2018"/>
                    </a:lnTo>
                    <a:lnTo>
                      <a:pt x="2515" y="1982"/>
                    </a:lnTo>
                    <a:lnTo>
                      <a:pt x="2458" y="1939"/>
                    </a:lnTo>
                    <a:lnTo>
                      <a:pt x="2398" y="1886"/>
                    </a:lnTo>
                    <a:lnTo>
                      <a:pt x="2338" y="1829"/>
                    </a:lnTo>
                    <a:lnTo>
                      <a:pt x="2282" y="1771"/>
                    </a:lnTo>
                    <a:lnTo>
                      <a:pt x="2222" y="1716"/>
                    </a:lnTo>
                    <a:lnTo>
                      <a:pt x="2165" y="1668"/>
                    </a:lnTo>
                    <a:lnTo>
                      <a:pt x="2110" y="1622"/>
                    </a:lnTo>
                    <a:lnTo>
                      <a:pt x="2050" y="1584"/>
                    </a:lnTo>
                    <a:lnTo>
                      <a:pt x="1994" y="1550"/>
                    </a:lnTo>
                    <a:lnTo>
                      <a:pt x="1939" y="1500"/>
                    </a:lnTo>
                    <a:lnTo>
                      <a:pt x="1882" y="1442"/>
                    </a:lnTo>
                    <a:lnTo>
                      <a:pt x="1826" y="1411"/>
                    </a:lnTo>
                    <a:lnTo>
                      <a:pt x="1771" y="1385"/>
                    </a:lnTo>
                    <a:lnTo>
                      <a:pt x="1718" y="1368"/>
                    </a:lnTo>
                    <a:lnTo>
                      <a:pt x="1666" y="1354"/>
                    </a:lnTo>
                    <a:lnTo>
                      <a:pt x="1610" y="1320"/>
                    </a:lnTo>
                    <a:lnTo>
                      <a:pt x="1555" y="1262"/>
                    </a:lnTo>
                    <a:lnTo>
                      <a:pt x="1502" y="1221"/>
                    </a:lnTo>
                    <a:lnTo>
                      <a:pt x="1450" y="1169"/>
                    </a:lnTo>
                    <a:lnTo>
                      <a:pt x="1394" y="1104"/>
                    </a:lnTo>
                    <a:lnTo>
                      <a:pt x="1339" y="1058"/>
                    </a:lnTo>
                    <a:lnTo>
                      <a:pt x="1286" y="1005"/>
                    </a:lnTo>
                    <a:lnTo>
                      <a:pt x="1234" y="950"/>
                    </a:lnTo>
                    <a:lnTo>
                      <a:pt x="1181" y="895"/>
                    </a:lnTo>
                    <a:lnTo>
                      <a:pt x="1128" y="859"/>
                    </a:lnTo>
                    <a:lnTo>
                      <a:pt x="1078" y="828"/>
                    </a:lnTo>
                    <a:lnTo>
                      <a:pt x="1025" y="801"/>
                    </a:lnTo>
                    <a:lnTo>
                      <a:pt x="977" y="780"/>
                    </a:lnTo>
                    <a:lnTo>
                      <a:pt x="926" y="751"/>
                    </a:lnTo>
                    <a:lnTo>
                      <a:pt x="876" y="722"/>
                    </a:lnTo>
                    <a:lnTo>
                      <a:pt x="823" y="674"/>
                    </a:lnTo>
                    <a:lnTo>
                      <a:pt x="775" y="626"/>
                    </a:lnTo>
                    <a:lnTo>
                      <a:pt x="725" y="590"/>
                    </a:lnTo>
                    <a:lnTo>
                      <a:pt x="675" y="559"/>
                    </a:lnTo>
                    <a:lnTo>
                      <a:pt x="624" y="516"/>
                    </a:lnTo>
                    <a:lnTo>
                      <a:pt x="576" y="473"/>
                    </a:lnTo>
                    <a:lnTo>
                      <a:pt x="526" y="429"/>
                    </a:lnTo>
                    <a:lnTo>
                      <a:pt x="478" y="391"/>
                    </a:lnTo>
                    <a:lnTo>
                      <a:pt x="430" y="355"/>
                    </a:lnTo>
                    <a:lnTo>
                      <a:pt x="382" y="314"/>
                    </a:lnTo>
                    <a:lnTo>
                      <a:pt x="331" y="273"/>
                    </a:lnTo>
                    <a:lnTo>
                      <a:pt x="286" y="233"/>
                    </a:lnTo>
                    <a:lnTo>
                      <a:pt x="238" y="197"/>
                    </a:lnTo>
                    <a:lnTo>
                      <a:pt x="187" y="156"/>
                    </a:lnTo>
                    <a:lnTo>
                      <a:pt x="142" y="115"/>
                    </a:lnTo>
                    <a:lnTo>
                      <a:pt x="94" y="79"/>
                    </a:lnTo>
                    <a:lnTo>
                      <a:pt x="46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299" name="Freeform 579"/>
              <p:cNvSpPr>
                <a:spLocks noChangeAspect="1"/>
              </p:cNvSpPr>
              <p:nvPr/>
            </p:nvSpPr>
            <p:spPr bwMode="auto">
              <a:xfrm>
                <a:off x="4267" y="4299"/>
                <a:ext cx="4303" cy="3554"/>
              </a:xfrm>
              <a:custGeom>
                <a:avLst/>
                <a:gdLst/>
                <a:ahLst/>
                <a:cxnLst>
                  <a:cxn ang="0">
                    <a:pos x="4234" y="3497"/>
                  </a:cxn>
                  <a:cxn ang="0">
                    <a:pos x="4099" y="3384"/>
                  </a:cxn>
                  <a:cxn ang="0">
                    <a:pos x="3967" y="3276"/>
                  </a:cxn>
                  <a:cxn ang="0">
                    <a:pos x="3830" y="3166"/>
                  </a:cxn>
                  <a:cxn ang="0">
                    <a:pos x="3701" y="3058"/>
                  </a:cxn>
                  <a:cxn ang="0">
                    <a:pos x="3571" y="2950"/>
                  </a:cxn>
                  <a:cxn ang="0">
                    <a:pos x="3439" y="2686"/>
                  </a:cxn>
                  <a:cxn ang="0">
                    <a:pos x="3312" y="2532"/>
                  </a:cxn>
                  <a:cxn ang="0">
                    <a:pos x="3187" y="2444"/>
                  </a:cxn>
                  <a:cxn ang="0">
                    <a:pos x="3060" y="2352"/>
                  </a:cxn>
                  <a:cxn ang="0">
                    <a:pos x="2938" y="2283"/>
                  </a:cxn>
                  <a:cxn ang="0">
                    <a:pos x="2815" y="2199"/>
                  </a:cxn>
                  <a:cxn ang="0">
                    <a:pos x="2693" y="2100"/>
                  </a:cxn>
                  <a:cxn ang="0">
                    <a:pos x="2575" y="2009"/>
                  </a:cxn>
                  <a:cxn ang="0">
                    <a:pos x="2458" y="1932"/>
                  </a:cxn>
                  <a:cxn ang="0">
                    <a:pos x="2340" y="1836"/>
                  </a:cxn>
                  <a:cxn ang="0">
                    <a:pos x="2225" y="1721"/>
                  </a:cxn>
                  <a:cxn ang="0">
                    <a:pos x="2107" y="1620"/>
                  </a:cxn>
                  <a:cxn ang="0">
                    <a:pos x="1997" y="1546"/>
                  </a:cxn>
                  <a:cxn ang="0">
                    <a:pos x="1884" y="1445"/>
                  </a:cxn>
                  <a:cxn ang="0">
                    <a:pos x="1771" y="1388"/>
                  </a:cxn>
                  <a:cxn ang="0">
                    <a:pos x="1666" y="1332"/>
                  </a:cxn>
                  <a:cxn ang="0">
                    <a:pos x="1555" y="1246"/>
                  </a:cxn>
                  <a:cxn ang="0">
                    <a:pos x="1450" y="1176"/>
                  </a:cxn>
                  <a:cxn ang="0">
                    <a:pos x="1339" y="1059"/>
                  </a:cxn>
                  <a:cxn ang="0">
                    <a:pos x="1234" y="955"/>
                  </a:cxn>
                  <a:cxn ang="0">
                    <a:pos x="1131" y="862"/>
                  </a:cxn>
                  <a:cxn ang="0">
                    <a:pos x="1025" y="790"/>
                  </a:cxn>
                  <a:cxn ang="0">
                    <a:pos x="927" y="732"/>
                  </a:cxn>
                  <a:cxn ang="0">
                    <a:pos x="823" y="677"/>
                  </a:cxn>
                  <a:cxn ang="0">
                    <a:pos x="723" y="595"/>
                  </a:cxn>
                  <a:cxn ang="0">
                    <a:pos x="627" y="514"/>
                  </a:cxn>
                  <a:cxn ang="0">
                    <a:pos x="524" y="425"/>
                  </a:cxn>
                  <a:cxn ang="0">
                    <a:pos x="430" y="355"/>
                  </a:cxn>
                  <a:cxn ang="0">
                    <a:pos x="332" y="276"/>
                  </a:cxn>
                  <a:cxn ang="0">
                    <a:pos x="236" y="195"/>
                  </a:cxn>
                  <a:cxn ang="0">
                    <a:pos x="142" y="118"/>
                  </a:cxn>
                  <a:cxn ang="0">
                    <a:pos x="46" y="39"/>
                  </a:cxn>
                </a:cxnLst>
                <a:rect l="0" t="0" r="r" b="b"/>
                <a:pathLst>
                  <a:path w="4303" h="3555">
                    <a:moveTo>
                      <a:pt x="4303" y="3555"/>
                    </a:moveTo>
                    <a:lnTo>
                      <a:pt x="4234" y="3497"/>
                    </a:lnTo>
                    <a:lnTo>
                      <a:pt x="4169" y="3444"/>
                    </a:lnTo>
                    <a:lnTo>
                      <a:pt x="4099" y="3384"/>
                    </a:lnTo>
                    <a:lnTo>
                      <a:pt x="4032" y="3332"/>
                    </a:lnTo>
                    <a:lnTo>
                      <a:pt x="3967" y="3276"/>
                    </a:lnTo>
                    <a:lnTo>
                      <a:pt x="3898" y="3221"/>
                    </a:lnTo>
                    <a:lnTo>
                      <a:pt x="3830" y="3166"/>
                    </a:lnTo>
                    <a:lnTo>
                      <a:pt x="3768" y="3113"/>
                    </a:lnTo>
                    <a:lnTo>
                      <a:pt x="3701" y="3058"/>
                    </a:lnTo>
                    <a:lnTo>
                      <a:pt x="3636" y="3003"/>
                    </a:lnTo>
                    <a:lnTo>
                      <a:pt x="3571" y="2950"/>
                    </a:lnTo>
                    <a:lnTo>
                      <a:pt x="3506" y="2830"/>
                    </a:lnTo>
                    <a:lnTo>
                      <a:pt x="3439" y="2686"/>
                    </a:lnTo>
                    <a:lnTo>
                      <a:pt x="3377" y="2590"/>
                    </a:lnTo>
                    <a:lnTo>
                      <a:pt x="3312" y="2532"/>
                    </a:lnTo>
                    <a:lnTo>
                      <a:pt x="3250" y="2499"/>
                    </a:lnTo>
                    <a:lnTo>
                      <a:pt x="3187" y="2444"/>
                    </a:lnTo>
                    <a:lnTo>
                      <a:pt x="3122" y="2388"/>
                    </a:lnTo>
                    <a:lnTo>
                      <a:pt x="3060" y="2352"/>
                    </a:lnTo>
                    <a:lnTo>
                      <a:pt x="2998" y="2321"/>
                    </a:lnTo>
                    <a:lnTo>
                      <a:pt x="2938" y="2283"/>
                    </a:lnTo>
                    <a:lnTo>
                      <a:pt x="2878" y="2244"/>
                    </a:lnTo>
                    <a:lnTo>
                      <a:pt x="2815" y="2199"/>
                    </a:lnTo>
                    <a:lnTo>
                      <a:pt x="2755" y="2153"/>
                    </a:lnTo>
                    <a:lnTo>
                      <a:pt x="2693" y="2100"/>
                    </a:lnTo>
                    <a:lnTo>
                      <a:pt x="2635" y="2052"/>
                    </a:lnTo>
                    <a:lnTo>
                      <a:pt x="2575" y="2009"/>
                    </a:lnTo>
                    <a:lnTo>
                      <a:pt x="2515" y="1971"/>
                    </a:lnTo>
                    <a:lnTo>
                      <a:pt x="2458" y="1932"/>
                    </a:lnTo>
                    <a:lnTo>
                      <a:pt x="2400" y="1884"/>
                    </a:lnTo>
                    <a:lnTo>
                      <a:pt x="2340" y="1836"/>
                    </a:lnTo>
                    <a:lnTo>
                      <a:pt x="2283" y="1779"/>
                    </a:lnTo>
                    <a:lnTo>
                      <a:pt x="2225" y="1721"/>
                    </a:lnTo>
                    <a:lnTo>
                      <a:pt x="2167" y="1668"/>
                    </a:lnTo>
                    <a:lnTo>
                      <a:pt x="2107" y="1620"/>
                    </a:lnTo>
                    <a:lnTo>
                      <a:pt x="2052" y="1580"/>
                    </a:lnTo>
                    <a:lnTo>
                      <a:pt x="1997" y="1546"/>
                    </a:lnTo>
                    <a:lnTo>
                      <a:pt x="1939" y="1500"/>
                    </a:lnTo>
                    <a:lnTo>
                      <a:pt x="1884" y="1445"/>
                    </a:lnTo>
                    <a:lnTo>
                      <a:pt x="1827" y="1414"/>
                    </a:lnTo>
                    <a:lnTo>
                      <a:pt x="1771" y="1388"/>
                    </a:lnTo>
                    <a:lnTo>
                      <a:pt x="1721" y="1359"/>
                    </a:lnTo>
                    <a:lnTo>
                      <a:pt x="1666" y="1332"/>
                    </a:lnTo>
                    <a:lnTo>
                      <a:pt x="1611" y="1291"/>
                    </a:lnTo>
                    <a:lnTo>
                      <a:pt x="1555" y="1246"/>
                    </a:lnTo>
                    <a:lnTo>
                      <a:pt x="1505" y="1217"/>
                    </a:lnTo>
                    <a:lnTo>
                      <a:pt x="1450" y="1176"/>
                    </a:lnTo>
                    <a:lnTo>
                      <a:pt x="1395" y="1114"/>
                    </a:lnTo>
                    <a:lnTo>
                      <a:pt x="1339" y="1059"/>
                    </a:lnTo>
                    <a:lnTo>
                      <a:pt x="1289" y="1003"/>
                    </a:lnTo>
                    <a:lnTo>
                      <a:pt x="1234" y="955"/>
                    </a:lnTo>
                    <a:lnTo>
                      <a:pt x="1181" y="905"/>
                    </a:lnTo>
                    <a:lnTo>
                      <a:pt x="1131" y="862"/>
                    </a:lnTo>
                    <a:lnTo>
                      <a:pt x="1078" y="826"/>
                    </a:lnTo>
                    <a:lnTo>
                      <a:pt x="1025" y="790"/>
                    </a:lnTo>
                    <a:lnTo>
                      <a:pt x="975" y="754"/>
                    </a:lnTo>
                    <a:lnTo>
                      <a:pt x="927" y="732"/>
                    </a:lnTo>
                    <a:lnTo>
                      <a:pt x="876" y="715"/>
                    </a:lnTo>
                    <a:lnTo>
                      <a:pt x="823" y="677"/>
                    </a:lnTo>
                    <a:lnTo>
                      <a:pt x="775" y="631"/>
                    </a:lnTo>
                    <a:lnTo>
                      <a:pt x="723" y="595"/>
                    </a:lnTo>
                    <a:lnTo>
                      <a:pt x="675" y="557"/>
                    </a:lnTo>
                    <a:lnTo>
                      <a:pt x="627" y="514"/>
                    </a:lnTo>
                    <a:lnTo>
                      <a:pt x="574" y="468"/>
                    </a:lnTo>
                    <a:lnTo>
                      <a:pt x="524" y="425"/>
                    </a:lnTo>
                    <a:lnTo>
                      <a:pt x="476" y="387"/>
                    </a:lnTo>
                    <a:lnTo>
                      <a:pt x="430" y="355"/>
                    </a:lnTo>
                    <a:lnTo>
                      <a:pt x="380" y="315"/>
                    </a:lnTo>
                    <a:lnTo>
                      <a:pt x="332" y="276"/>
                    </a:lnTo>
                    <a:lnTo>
                      <a:pt x="284" y="235"/>
                    </a:lnTo>
                    <a:lnTo>
                      <a:pt x="236" y="195"/>
                    </a:lnTo>
                    <a:lnTo>
                      <a:pt x="188" y="156"/>
                    </a:lnTo>
                    <a:lnTo>
                      <a:pt x="142" y="118"/>
                    </a:lnTo>
                    <a:lnTo>
                      <a:pt x="92" y="77"/>
                    </a:lnTo>
                    <a:lnTo>
                      <a:pt x="46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0" name="Freeform 580"/>
              <p:cNvSpPr>
                <a:spLocks noChangeAspect="1"/>
              </p:cNvSpPr>
              <p:nvPr/>
            </p:nvSpPr>
            <p:spPr bwMode="auto">
              <a:xfrm>
                <a:off x="4295" y="4290"/>
                <a:ext cx="4310" cy="3549"/>
              </a:xfrm>
              <a:custGeom>
                <a:avLst/>
                <a:gdLst/>
                <a:ahLst/>
                <a:cxnLst>
                  <a:cxn ang="0">
                    <a:pos x="4241" y="3494"/>
                  </a:cxn>
                  <a:cxn ang="0">
                    <a:pos x="4104" y="3384"/>
                  </a:cxn>
                  <a:cxn ang="0">
                    <a:pos x="3969" y="3271"/>
                  </a:cxn>
                  <a:cxn ang="0">
                    <a:pos x="3837" y="3161"/>
                  </a:cxn>
                  <a:cxn ang="0">
                    <a:pos x="3705" y="3053"/>
                  </a:cxn>
                  <a:cxn ang="0">
                    <a:pos x="3573" y="2945"/>
                  </a:cxn>
                  <a:cxn ang="0">
                    <a:pos x="3446" y="2697"/>
                  </a:cxn>
                  <a:cxn ang="0">
                    <a:pos x="3314" y="2534"/>
                  </a:cxn>
                  <a:cxn ang="0">
                    <a:pos x="3189" y="2441"/>
                  </a:cxn>
                  <a:cxn ang="0">
                    <a:pos x="3065" y="2354"/>
                  </a:cxn>
                  <a:cxn ang="0">
                    <a:pos x="2942" y="2282"/>
                  </a:cxn>
                  <a:cxn ang="0">
                    <a:pos x="2820" y="2203"/>
                  </a:cxn>
                  <a:cxn ang="0">
                    <a:pos x="2700" y="2105"/>
                  </a:cxn>
                  <a:cxn ang="0">
                    <a:pos x="2578" y="2001"/>
                  </a:cxn>
                  <a:cxn ang="0">
                    <a:pos x="2460" y="1922"/>
                  </a:cxn>
                  <a:cxn ang="0">
                    <a:pos x="2345" y="1843"/>
                  </a:cxn>
                  <a:cxn ang="0">
                    <a:pos x="2227" y="1721"/>
                  </a:cxn>
                  <a:cxn ang="0">
                    <a:pos x="2112" y="1617"/>
                  </a:cxn>
                  <a:cxn ang="0">
                    <a:pos x="1999" y="1541"/>
                  </a:cxn>
                  <a:cxn ang="0">
                    <a:pos x="1886" y="1447"/>
                  </a:cxn>
                  <a:cxn ang="0">
                    <a:pos x="1778" y="1385"/>
                  </a:cxn>
                  <a:cxn ang="0">
                    <a:pos x="1668" y="1310"/>
                  </a:cxn>
                  <a:cxn ang="0">
                    <a:pos x="1558" y="1228"/>
                  </a:cxn>
                  <a:cxn ang="0">
                    <a:pos x="1452" y="1185"/>
                  </a:cxn>
                  <a:cxn ang="0">
                    <a:pos x="1342" y="1058"/>
                  </a:cxn>
                  <a:cxn ang="0">
                    <a:pos x="1236" y="962"/>
                  </a:cxn>
                  <a:cxn ang="0">
                    <a:pos x="1133" y="866"/>
                  </a:cxn>
                  <a:cxn ang="0">
                    <a:pos x="1030" y="780"/>
                  </a:cxn>
                  <a:cxn ang="0">
                    <a:pos x="924" y="710"/>
                  </a:cxn>
                  <a:cxn ang="0">
                    <a:pos x="828" y="681"/>
                  </a:cxn>
                  <a:cxn ang="0">
                    <a:pos x="727" y="597"/>
                  </a:cxn>
                  <a:cxn ang="0">
                    <a:pos x="627" y="508"/>
                  </a:cxn>
                  <a:cxn ang="0">
                    <a:pos x="528" y="417"/>
                  </a:cxn>
                  <a:cxn ang="0">
                    <a:pos x="430" y="352"/>
                  </a:cxn>
                  <a:cxn ang="0">
                    <a:pos x="331" y="273"/>
                  </a:cxn>
                  <a:cxn ang="0">
                    <a:pos x="238" y="194"/>
                  </a:cxn>
                  <a:cxn ang="0">
                    <a:pos x="142" y="117"/>
                  </a:cxn>
                  <a:cxn ang="0">
                    <a:pos x="46" y="38"/>
                  </a:cxn>
                </a:cxnLst>
                <a:rect l="0" t="0" r="r" b="b"/>
                <a:pathLst>
                  <a:path w="4310" h="3549">
                    <a:moveTo>
                      <a:pt x="4310" y="3549"/>
                    </a:moveTo>
                    <a:lnTo>
                      <a:pt x="4241" y="3494"/>
                    </a:lnTo>
                    <a:lnTo>
                      <a:pt x="4171" y="3437"/>
                    </a:lnTo>
                    <a:lnTo>
                      <a:pt x="4104" y="3384"/>
                    </a:lnTo>
                    <a:lnTo>
                      <a:pt x="4034" y="3326"/>
                    </a:lnTo>
                    <a:lnTo>
                      <a:pt x="3969" y="3271"/>
                    </a:lnTo>
                    <a:lnTo>
                      <a:pt x="3902" y="3216"/>
                    </a:lnTo>
                    <a:lnTo>
                      <a:pt x="3837" y="3161"/>
                    </a:lnTo>
                    <a:lnTo>
                      <a:pt x="3770" y="3105"/>
                    </a:lnTo>
                    <a:lnTo>
                      <a:pt x="3705" y="3053"/>
                    </a:lnTo>
                    <a:lnTo>
                      <a:pt x="3641" y="3000"/>
                    </a:lnTo>
                    <a:lnTo>
                      <a:pt x="3573" y="2945"/>
                    </a:lnTo>
                    <a:lnTo>
                      <a:pt x="3509" y="2837"/>
                    </a:lnTo>
                    <a:lnTo>
                      <a:pt x="3446" y="2697"/>
                    </a:lnTo>
                    <a:lnTo>
                      <a:pt x="3379" y="2594"/>
                    </a:lnTo>
                    <a:lnTo>
                      <a:pt x="3314" y="2534"/>
                    </a:lnTo>
                    <a:lnTo>
                      <a:pt x="3252" y="2498"/>
                    </a:lnTo>
                    <a:lnTo>
                      <a:pt x="3189" y="2441"/>
                    </a:lnTo>
                    <a:lnTo>
                      <a:pt x="3125" y="2385"/>
                    </a:lnTo>
                    <a:lnTo>
                      <a:pt x="3065" y="2354"/>
                    </a:lnTo>
                    <a:lnTo>
                      <a:pt x="3002" y="2325"/>
                    </a:lnTo>
                    <a:lnTo>
                      <a:pt x="2942" y="2282"/>
                    </a:lnTo>
                    <a:lnTo>
                      <a:pt x="2880" y="2239"/>
                    </a:lnTo>
                    <a:lnTo>
                      <a:pt x="2820" y="2203"/>
                    </a:lnTo>
                    <a:lnTo>
                      <a:pt x="2760" y="2160"/>
                    </a:lnTo>
                    <a:lnTo>
                      <a:pt x="2700" y="2105"/>
                    </a:lnTo>
                    <a:lnTo>
                      <a:pt x="2638" y="2047"/>
                    </a:lnTo>
                    <a:lnTo>
                      <a:pt x="2578" y="2001"/>
                    </a:lnTo>
                    <a:lnTo>
                      <a:pt x="2520" y="1963"/>
                    </a:lnTo>
                    <a:lnTo>
                      <a:pt x="2460" y="1922"/>
                    </a:lnTo>
                    <a:lnTo>
                      <a:pt x="2402" y="1881"/>
                    </a:lnTo>
                    <a:lnTo>
                      <a:pt x="2345" y="1843"/>
                    </a:lnTo>
                    <a:lnTo>
                      <a:pt x="2285" y="1785"/>
                    </a:lnTo>
                    <a:lnTo>
                      <a:pt x="2227" y="1721"/>
                    </a:lnTo>
                    <a:lnTo>
                      <a:pt x="2170" y="1665"/>
                    </a:lnTo>
                    <a:lnTo>
                      <a:pt x="2112" y="1617"/>
                    </a:lnTo>
                    <a:lnTo>
                      <a:pt x="2054" y="1574"/>
                    </a:lnTo>
                    <a:lnTo>
                      <a:pt x="1999" y="1541"/>
                    </a:lnTo>
                    <a:lnTo>
                      <a:pt x="1942" y="1495"/>
                    </a:lnTo>
                    <a:lnTo>
                      <a:pt x="1886" y="1447"/>
                    </a:lnTo>
                    <a:lnTo>
                      <a:pt x="1834" y="1416"/>
                    </a:lnTo>
                    <a:lnTo>
                      <a:pt x="1778" y="1385"/>
                    </a:lnTo>
                    <a:lnTo>
                      <a:pt x="1723" y="1351"/>
                    </a:lnTo>
                    <a:lnTo>
                      <a:pt x="1668" y="1310"/>
                    </a:lnTo>
                    <a:lnTo>
                      <a:pt x="1613" y="1267"/>
                    </a:lnTo>
                    <a:lnTo>
                      <a:pt x="1558" y="1228"/>
                    </a:lnTo>
                    <a:lnTo>
                      <a:pt x="1507" y="1214"/>
                    </a:lnTo>
                    <a:lnTo>
                      <a:pt x="1452" y="1185"/>
                    </a:lnTo>
                    <a:lnTo>
                      <a:pt x="1397" y="1123"/>
                    </a:lnTo>
                    <a:lnTo>
                      <a:pt x="1342" y="1058"/>
                    </a:lnTo>
                    <a:lnTo>
                      <a:pt x="1291" y="1005"/>
                    </a:lnTo>
                    <a:lnTo>
                      <a:pt x="1236" y="962"/>
                    </a:lnTo>
                    <a:lnTo>
                      <a:pt x="1186" y="914"/>
                    </a:lnTo>
                    <a:lnTo>
                      <a:pt x="1133" y="866"/>
                    </a:lnTo>
                    <a:lnTo>
                      <a:pt x="1080" y="825"/>
                    </a:lnTo>
                    <a:lnTo>
                      <a:pt x="1030" y="780"/>
                    </a:lnTo>
                    <a:lnTo>
                      <a:pt x="977" y="724"/>
                    </a:lnTo>
                    <a:lnTo>
                      <a:pt x="924" y="710"/>
                    </a:lnTo>
                    <a:lnTo>
                      <a:pt x="876" y="710"/>
                    </a:lnTo>
                    <a:lnTo>
                      <a:pt x="828" y="681"/>
                    </a:lnTo>
                    <a:lnTo>
                      <a:pt x="778" y="638"/>
                    </a:lnTo>
                    <a:lnTo>
                      <a:pt x="727" y="597"/>
                    </a:lnTo>
                    <a:lnTo>
                      <a:pt x="677" y="559"/>
                    </a:lnTo>
                    <a:lnTo>
                      <a:pt x="627" y="508"/>
                    </a:lnTo>
                    <a:lnTo>
                      <a:pt x="576" y="460"/>
                    </a:lnTo>
                    <a:lnTo>
                      <a:pt x="528" y="417"/>
                    </a:lnTo>
                    <a:lnTo>
                      <a:pt x="478" y="386"/>
                    </a:lnTo>
                    <a:lnTo>
                      <a:pt x="430" y="352"/>
                    </a:lnTo>
                    <a:lnTo>
                      <a:pt x="382" y="314"/>
                    </a:lnTo>
                    <a:lnTo>
                      <a:pt x="331" y="273"/>
                    </a:lnTo>
                    <a:lnTo>
                      <a:pt x="286" y="235"/>
                    </a:lnTo>
                    <a:lnTo>
                      <a:pt x="238" y="194"/>
                    </a:lnTo>
                    <a:lnTo>
                      <a:pt x="190" y="153"/>
                    </a:lnTo>
                    <a:lnTo>
                      <a:pt x="142" y="117"/>
                    </a:lnTo>
                    <a:lnTo>
                      <a:pt x="96" y="76"/>
                    </a:lnTo>
                    <a:lnTo>
                      <a:pt x="46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1" name="Freeform 581"/>
              <p:cNvSpPr>
                <a:spLocks noChangeAspect="1"/>
              </p:cNvSpPr>
              <p:nvPr/>
            </p:nvSpPr>
            <p:spPr bwMode="auto">
              <a:xfrm>
                <a:off x="4330" y="4278"/>
                <a:ext cx="4308" cy="3546"/>
              </a:xfrm>
              <a:custGeom>
                <a:avLst/>
                <a:gdLst/>
                <a:ahLst/>
                <a:cxnLst>
                  <a:cxn ang="0">
                    <a:pos x="4240" y="3492"/>
                  </a:cxn>
                  <a:cxn ang="0">
                    <a:pos x="4106" y="3379"/>
                  </a:cxn>
                  <a:cxn ang="0">
                    <a:pos x="3969" y="3267"/>
                  </a:cxn>
                  <a:cxn ang="0">
                    <a:pos x="3837" y="3156"/>
                  </a:cxn>
                  <a:cxn ang="0">
                    <a:pos x="3705" y="3051"/>
                  </a:cxn>
                  <a:cxn ang="0">
                    <a:pos x="3575" y="2943"/>
                  </a:cxn>
                  <a:cxn ang="0">
                    <a:pos x="3443" y="2712"/>
                  </a:cxn>
                  <a:cxn ang="0">
                    <a:pos x="3316" y="2539"/>
                  </a:cxn>
                  <a:cxn ang="0">
                    <a:pos x="3189" y="2436"/>
                  </a:cxn>
                  <a:cxn ang="0">
                    <a:pos x="3062" y="2357"/>
                  </a:cxn>
                  <a:cxn ang="0">
                    <a:pos x="2942" y="2285"/>
                  </a:cxn>
                  <a:cxn ang="0">
                    <a:pos x="2817" y="2199"/>
                  </a:cxn>
                  <a:cxn ang="0">
                    <a:pos x="2697" y="2105"/>
                  </a:cxn>
                  <a:cxn ang="0">
                    <a:pos x="2575" y="1992"/>
                  </a:cxn>
                  <a:cxn ang="0">
                    <a:pos x="2457" y="1918"/>
                  </a:cxn>
                  <a:cxn ang="0">
                    <a:pos x="2342" y="1841"/>
                  </a:cxn>
                  <a:cxn ang="0">
                    <a:pos x="2224" y="1726"/>
                  </a:cxn>
                  <a:cxn ang="0">
                    <a:pos x="2109" y="1615"/>
                  </a:cxn>
                  <a:cxn ang="0">
                    <a:pos x="1996" y="1531"/>
                  </a:cxn>
                  <a:cxn ang="0">
                    <a:pos x="1884" y="1443"/>
                  </a:cxn>
                  <a:cxn ang="0">
                    <a:pos x="1776" y="1380"/>
                  </a:cxn>
                  <a:cxn ang="0">
                    <a:pos x="1663" y="1296"/>
                  </a:cxn>
                  <a:cxn ang="0">
                    <a:pos x="1557" y="1217"/>
                  </a:cxn>
                  <a:cxn ang="0">
                    <a:pos x="1449" y="1188"/>
                  </a:cxn>
                  <a:cxn ang="0">
                    <a:pos x="1341" y="1068"/>
                  </a:cxn>
                  <a:cxn ang="0">
                    <a:pos x="1233" y="972"/>
                  </a:cxn>
                  <a:cxn ang="0">
                    <a:pos x="1130" y="871"/>
                  </a:cxn>
                  <a:cxn ang="0">
                    <a:pos x="1027" y="780"/>
                  </a:cxn>
                  <a:cxn ang="0">
                    <a:pos x="924" y="706"/>
                  </a:cxn>
                  <a:cxn ang="0">
                    <a:pos x="825" y="674"/>
                  </a:cxn>
                  <a:cxn ang="0">
                    <a:pos x="724" y="600"/>
                  </a:cxn>
                  <a:cxn ang="0">
                    <a:pos x="624" y="511"/>
                  </a:cxn>
                  <a:cxn ang="0">
                    <a:pos x="523" y="418"/>
                  </a:cxn>
                  <a:cxn ang="0">
                    <a:pos x="427" y="355"/>
                  </a:cxn>
                  <a:cxn ang="0">
                    <a:pos x="329" y="274"/>
                  </a:cxn>
                  <a:cxn ang="0">
                    <a:pos x="235" y="192"/>
                  </a:cxn>
                  <a:cxn ang="0">
                    <a:pos x="139" y="115"/>
                  </a:cxn>
                  <a:cxn ang="0">
                    <a:pos x="45" y="38"/>
                  </a:cxn>
                </a:cxnLst>
                <a:rect l="0" t="0" r="r" b="b"/>
                <a:pathLst>
                  <a:path w="4310" h="3545">
                    <a:moveTo>
                      <a:pt x="4310" y="3545"/>
                    </a:moveTo>
                    <a:lnTo>
                      <a:pt x="4240" y="3492"/>
                    </a:lnTo>
                    <a:lnTo>
                      <a:pt x="4171" y="3432"/>
                    </a:lnTo>
                    <a:lnTo>
                      <a:pt x="4106" y="3379"/>
                    </a:lnTo>
                    <a:lnTo>
                      <a:pt x="4036" y="3324"/>
                    </a:lnTo>
                    <a:lnTo>
                      <a:pt x="3969" y="3267"/>
                    </a:lnTo>
                    <a:lnTo>
                      <a:pt x="3904" y="3211"/>
                    </a:lnTo>
                    <a:lnTo>
                      <a:pt x="3837" y="3156"/>
                    </a:lnTo>
                    <a:lnTo>
                      <a:pt x="3772" y="3106"/>
                    </a:lnTo>
                    <a:lnTo>
                      <a:pt x="3705" y="3051"/>
                    </a:lnTo>
                    <a:lnTo>
                      <a:pt x="3638" y="2995"/>
                    </a:lnTo>
                    <a:lnTo>
                      <a:pt x="3575" y="2943"/>
                    </a:lnTo>
                    <a:lnTo>
                      <a:pt x="3508" y="2849"/>
                    </a:lnTo>
                    <a:lnTo>
                      <a:pt x="3443" y="2712"/>
                    </a:lnTo>
                    <a:lnTo>
                      <a:pt x="3379" y="2602"/>
                    </a:lnTo>
                    <a:lnTo>
                      <a:pt x="3316" y="2539"/>
                    </a:lnTo>
                    <a:lnTo>
                      <a:pt x="3251" y="2494"/>
                    </a:lnTo>
                    <a:lnTo>
                      <a:pt x="3189" y="2436"/>
                    </a:lnTo>
                    <a:lnTo>
                      <a:pt x="3127" y="2386"/>
                    </a:lnTo>
                    <a:lnTo>
                      <a:pt x="3062" y="2357"/>
                    </a:lnTo>
                    <a:lnTo>
                      <a:pt x="3002" y="2328"/>
                    </a:lnTo>
                    <a:lnTo>
                      <a:pt x="2942" y="2285"/>
                    </a:lnTo>
                    <a:lnTo>
                      <a:pt x="2880" y="2242"/>
                    </a:lnTo>
                    <a:lnTo>
                      <a:pt x="2817" y="2199"/>
                    </a:lnTo>
                    <a:lnTo>
                      <a:pt x="2757" y="2155"/>
                    </a:lnTo>
                    <a:lnTo>
                      <a:pt x="2697" y="2105"/>
                    </a:lnTo>
                    <a:lnTo>
                      <a:pt x="2637" y="2047"/>
                    </a:lnTo>
                    <a:lnTo>
                      <a:pt x="2575" y="1992"/>
                    </a:lnTo>
                    <a:lnTo>
                      <a:pt x="2520" y="1956"/>
                    </a:lnTo>
                    <a:lnTo>
                      <a:pt x="2457" y="1918"/>
                    </a:lnTo>
                    <a:lnTo>
                      <a:pt x="2400" y="1879"/>
                    </a:lnTo>
                    <a:lnTo>
                      <a:pt x="2342" y="1841"/>
                    </a:lnTo>
                    <a:lnTo>
                      <a:pt x="2284" y="1786"/>
                    </a:lnTo>
                    <a:lnTo>
                      <a:pt x="2224" y="1726"/>
                    </a:lnTo>
                    <a:lnTo>
                      <a:pt x="2167" y="1668"/>
                    </a:lnTo>
                    <a:lnTo>
                      <a:pt x="2109" y="1615"/>
                    </a:lnTo>
                    <a:lnTo>
                      <a:pt x="2052" y="1570"/>
                    </a:lnTo>
                    <a:lnTo>
                      <a:pt x="1996" y="1531"/>
                    </a:lnTo>
                    <a:lnTo>
                      <a:pt x="1939" y="1488"/>
                    </a:lnTo>
                    <a:lnTo>
                      <a:pt x="1884" y="1443"/>
                    </a:lnTo>
                    <a:lnTo>
                      <a:pt x="1828" y="1409"/>
                    </a:lnTo>
                    <a:lnTo>
                      <a:pt x="1776" y="1380"/>
                    </a:lnTo>
                    <a:lnTo>
                      <a:pt x="1718" y="1342"/>
                    </a:lnTo>
                    <a:lnTo>
                      <a:pt x="1663" y="1296"/>
                    </a:lnTo>
                    <a:lnTo>
                      <a:pt x="1608" y="1250"/>
                    </a:lnTo>
                    <a:lnTo>
                      <a:pt x="1557" y="1217"/>
                    </a:lnTo>
                    <a:lnTo>
                      <a:pt x="1502" y="1210"/>
                    </a:lnTo>
                    <a:lnTo>
                      <a:pt x="1449" y="1188"/>
                    </a:lnTo>
                    <a:lnTo>
                      <a:pt x="1394" y="1128"/>
                    </a:lnTo>
                    <a:lnTo>
                      <a:pt x="1341" y="1068"/>
                    </a:lnTo>
                    <a:lnTo>
                      <a:pt x="1288" y="1015"/>
                    </a:lnTo>
                    <a:lnTo>
                      <a:pt x="1233" y="972"/>
                    </a:lnTo>
                    <a:lnTo>
                      <a:pt x="1180" y="922"/>
                    </a:lnTo>
                    <a:lnTo>
                      <a:pt x="1130" y="871"/>
                    </a:lnTo>
                    <a:lnTo>
                      <a:pt x="1080" y="828"/>
                    </a:lnTo>
                    <a:lnTo>
                      <a:pt x="1027" y="780"/>
                    </a:lnTo>
                    <a:lnTo>
                      <a:pt x="972" y="727"/>
                    </a:lnTo>
                    <a:lnTo>
                      <a:pt x="924" y="706"/>
                    </a:lnTo>
                    <a:lnTo>
                      <a:pt x="873" y="703"/>
                    </a:lnTo>
                    <a:lnTo>
                      <a:pt x="825" y="674"/>
                    </a:lnTo>
                    <a:lnTo>
                      <a:pt x="772" y="636"/>
                    </a:lnTo>
                    <a:lnTo>
                      <a:pt x="724" y="600"/>
                    </a:lnTo>
                    <a:lnTo>
                      <a:pt x="672" y="557"/>
                    </a:lnTo>
                    <a:lnTo>
                      <a:pt x="624" y="511"/>
                    </a:lnTo>
                    <a:lnTo>
                      <a:pt x="576" y="463"/>
                    </a:lnTo>
                    <a:lnTo>
                      <a:pt x="523" y="418"/>
                    </a:lnTo>
                    <a:lnTo>
                      <a:pt x="477" y="386"/>
                    </a:lnTo>
                    <a:lnTo>
                      <a:pt x="427" y="355"/>
                    </a:lnTo>
                    <a:lnTo>
                      <a:pt x="379" y="314"/>
                    </a:lnTo>
                    <a:lnTo>
                      <a:pt x="329" y="274"/>
                    </a:lnTo>
                    <a:lnTo>
                      <a:pt x="281" y="233"/>
                    </a:lnTo>
                    <a:lnTo>
                      <a:pt x="235" y="192"/>
                    </a:lnTo>
                    <a:lnTo>
                      <a:pt x="185" y="156"/>
                    </a:lnTo>
                    <a:lnTo>
                      <a:pt x="139" y="115"/>
                    </a:lnTo>
                    <a:lnTo>
                      <a:pt x="91" y="79"/>
                    </a:lnTo>
                    <a:lnTo>
                      <a:pt x="45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2" name="Freeform 582"/>
              <p:cNvSpPr>
                <a:spLocks noChangeAspect="1"/>
              </p:cNvSpPr>
              <p:nvPr/>
            </p:nvSpPr>
            <p:spPr bwMode="auto">
              <a:xfrm>
                <a:off x="4356" y="4271"/>
                <a:ext cx="4313" cy="3544"/>
              </a:xfrm>
              <a:custGeom>
                <a:avLst/>
                <a:gdLst/>
                <a:ahLst/>
                <a:cxnLst>
                  <a:cxn ang="0">
                    <a:pos x="4245" y="3482"/>
                  </a:cxn>
                  <a:cxn ang="0">
                    <a:pos x="4111" y="3372"/>
                  </a:cxn>
                  <a:cxn ang="0">
                    <a:pos x="3974" y="3262"/>
                  </a:cxn>
                  <a:cxn ang="0">
                    <a:pos x="3842" y="3151"/>
                  </a:cxn>
                  <a:cxn ang="0">
                    <a:pos x="3710" y="3043"/>
                  </a:cxn>
                  <a:cxn ang="0">
                    <a:pos x="3581" y="2935"/>
                  </a:cxn>
                  <a:cxn ang="0">
                    <a:pos x="3451" y="2731"/>
                  </a:cxn>
                  <a:cxn ang="0">
                    <a:pos x="3321" y="2544"/>
                  </a:cxn>
                  <a:cxn ang="0">
                    <a:pos x="3194" y="2426"/>
                  </a:cxn>
                  <a:cxn ang="0">
                    <a:pos x="3072" y="2354"/>
                  </a:cxn>
                  <a:cxn ang="0">
                    <a:pos x="2947" y="2285"/>
                  </a:cxn>
                  <a:cxn ang="0">
                    <a:pos x="2822" y="2191"/>
                  </a:cxn>
                  <a:cxn ang="0">
                    <a:pos x="2702" y="2098"/>
                  </a:cxn>
                  <a:cxn ang="0">
                    <a:pos x="2585" y="1987"/>
                  </a:cxn>
                  <a:cxn ang="0">
                    <a:pos x="2467" y="1910"/>
                  </a:cxn>
                  <a:cxn ang="0">
                    <a:pos x="2350" y="1834"/>
                  </a:cxn>
                  <a:cxn ang="0">
                    <a:pos x="2234" y="1728"/>
                  </a:cxn>
                  <a:cxn ang="0">
                    <a:pos x="2114" y="1610"/>
                  </a:cxn>
                  <a:cxn ang="0">
                    <a:pos x="2002" y="1526"/>
                  </a:cxn>
                  <a:cxn ang="0">
                    <a:pos x="1891" y="1433"/>
                  </a:cxn>
                  <a:cxn ang="0">
                    <a:pos x="1778" y="1373"/>
                  </a:cxn>
                  <a:cxn ang="0">
                    <a:pos x="1668" y="1279"/>
                  </a:cxn>
                  <a:cxn ang="0">
                    <a:pos x="1560" y="1200"/>
                  </a:cxn>
                  <a:cxn ang="0">
                    <a:pos x="1454" y="1185"/>
                  </a:cxn>
                  <a:cxn ang="0">
                    <a:pos x="1346" y="1075"/>
                  </a:cxn>
                  <a:cxn ang="0">
                    <a:pos x="1238" y="979"/>
                  </a:cxn>
                  <a:cxn ang="0">
                    <a:pos x="1135" y="869"/>
                  </a:cxn>
                  <a:cxn ang="0">
                    <a:pos x="1030" y="785"/>
                  </a:cxn>
                  <a:cxn ang="0">
                    <a:pos x="929" y="708"/>
                  </a:cxn>
                  <a:cxn ang="0">
                    <a:pos x="828" y="665"/>
                  </a:cxn>
                  <a:cxn ang="0">
                    <a:pos x="730" y="595"/>
                  </a:cxn>
                  <a:cxn ang="0">
                    <a:pos x="629" y="511"/>
                  </a:cxn>
                  <a:cxn ang="0">
                    <a:pos x="528" y="425"/>
                  </a:cxn>
                  <a:cxn ang="0">
                    <a:pos x="430" y="350"/>
                  </a:cxn>
                  <a:cxn ang="0">
                    <a:pos x="334" y="269"/>
                  </a:cxn>
                  <a:cxn ang="0">
                    <a:pos x="238" y="192"/>
                  </a:cxn>
                  <a:cxn ang="0">
                    <a:pos x="142" y="115"/>
                  </a:cxn>
                  <a:cxn ang="0">
                    <a:pos x="46" y="36"/>
                  </a:cxn>
                </a:cxnLst>
                <a:rect l="0" t="0" r="r" b="b"/>
                <a:pathLst>
                  <a:path w="4315" h="3542">
                    <a:moveTo>
                      <a:pt x="4315" y="3542"/>
                    </a:moveTo>
                    <a:lnTo>
                      <a:pt x="4245" y="3482"/>
                    </a:lnTo>
                    <a:lnTo>
                      <a:pt x="4181" y="3430"/>
                    </a:lnTo>
                    <a:lnTo>
                      <a:pt x="4111" y="3372"/>
                    </a:lnTo>
                    <a:lnTo>
                      <a:pt x="4044" y="3317"/>
                    </a:lnTo>
                    <a:lnTo>
                      <a:pt x="3974" y="3262"/>
                    </a:lnTo>
                    <a:lnTo>
                      <a:pt x="3909" y="3206"/>
                    </a:lnTo>
                    <a:lnTo>
                      <a:pt x="3842" y="3151"/>
                    </a:lnTo>
                    <a:lnTo>
                      <a:pt x="3777" y="3098"/>
                    </a:lnTo>
                    <a:lnTo>
                      <a:pt x="3710" y="3043"/>
                    </a:lnTo>
                    <a:lnTo>
                      <a:pt x="3648" y="2990"/>
                    </a:lnTo>
                    <a:lnTo>
                      <a:pt x="3581" y="2935"/>
                    </a:lnTo>
                    <a:lnTo>
                      <a:pt x="3518" y="2861"/>
                    </a:lnTo>
                    <a:lnTo>
                      <a:pt x="3451" y="2731"/>
                    </a:lnTo>
                    <a:lnTo>
                      <a:pt x="3386" y="2609"/>
                    </a:lnTo>
                    <a:lnTo>
                      <a:pt x="3321" y="2544"/>
                    </a:lnTo>
                    <a:lnTo>
                      <a:pt x="3259" y="2491"/>
                    </a:lnTo>
                    <a:lnTo>
                      <a:pt x="3194" y="2426"/>
                    </a:lnTo>
                    <a:lnTo>
                      <a:pt x="3132" y="2381"/>
                    </a:lnTo>
                    <a:lnTo>
                      <a:pt x="3072" y="2354"/>
                    </a:lnTo>
                    <a:lnTo>
                      <a:pt x="3007" y="2326"/>
                    </a:lnTo>
                    <a:lnTo>
                      <a:pt x="2947" y="2285"/>
                    </a:lnTo>
                    <a:lnTo>
                      <a:pt x="2887" y="2237"/>
                    </a:lnTo>
                    <a:lnTo>
                      <a:pt x="2822" y="2191"/>
                    </a:lnTo>
                    <a:lnTo>
                      <a:pt x="2762" y="2143"/>
                    </a:lnTo>
                    <a:lnTo>
                      <a:pt x="2702" y="2098"/>
                    </a:lnTo>
                    <a:lnTo>
                      <a:pt x="2645" y="2047"/>
                    </a:lnTo>
                    <a:lnTo>
                      <a:pt x="2585" y="1987"/>
                    </a:lnTo>
                    <a:lnTo>
                      <a:pt x="2522" y="1946"/>
                    </a:lnTo>
                    <a:lnTo>
                      <a:pt x="2467" y="1910"/>
                    </a:lnTo>
                    <a:lnTo>
                      <a:pt x="2405" y="1867"/>
                    </a:lnTo>
                    <a:lnTo>
                      <a:pt x="2350" y="1834"/>
                    </a:lnTo>
                    <a:lnTo>
                      <a:pt x="2290" y="1783"/>
                    </a:lnTo>
                    <a:lnTo>
                      <a:pt x="2234" y="1728"/>
                    </a:lnTo>
                    <a:lnTo>
                      <a:pt x="2172" y="1666"/>
                    </a:lnTo>
                    <a:lnTo>
                      <a:pt x="2114" y="1610"/>
                    </a:lnTo>
                    <a:lnTo>
                      <a:pt x="2062" y="1565"/>
                    </a:lnTo>
                    <a:lnTo>
                      <a:pt x="2002" y="1526"/>
                    </a:lnTo>
                    <a:lnTo>
                      <a:pt x="1946" y="1478"/>
                    </a:lnTo>
                    <a:lnTo>
                      <a:pt x="1891" y="1433"/>
                    </a:lnTo>
                    <a:lnTo>
                      <a:pt x="1834" y="1399"/>
                    </a:lnTo>
                    <a:lnTo>
                      <a:pt x="1778" y="1373"/>
                    </a:lnTo>
                    <a:lnTo>
                      <a:pt x="1723" y="1334"/>
                    </a:lnTo>
                    <a:lnTo>
                      <a:pt x="1668" y="1279"/>
                    </a:lnTo>
                    <a:lnTo>
                      <a:pt x="1613" y="1231"/>
                    </a:lnTo>
                    <a:lnTo>
                      <a:pt x="1560" y="1200"/>
                    </a:lnTo>
                    <a:lnTo>
                      <a:pt x="1507" y="1200"/>
                    </a:lnTo>
                    <a:lnTo>
                      <a:pt x="1454" y="1185"/>
                    </a:lnTo>
                    <a:lnTo>
                      <a:pt x="1402" y="1133"/>
                    </a:lnTo>
                    <a:lnTo>
                      <a:pt x="1346" y="1075"/>
                    </a:lnTo>
                    <a:lnTo>
                      <a:pt x="1294" y="1025"/>
                    </a:lnTo>
                    <a:lnTo>
                      <a:pt x="1238" y="979"/>
                    </a:lnTo>
                    <a:lnTo>
                      <a:pt x="1188" y="924"/>
                    </a:lnTo>
                    <a:lnTo>
                      <a:pt x="1135" y="869"/>
                    </a:lnTo>
                    <a:lnTo>
                      <a:pt x="1080" y="828"/>
                    </a:lnTo>
                    <a:lnTo>
                      <a:pt x="1030" y="785"/>
                    </a:lnTo>
                    <a:lnTo>
                      <a:pt x="977" y="734"/>
                    </a:lnTo>
                    <a:lnTo>
                      <a:pt x="929" y="708"/>
                    </a:lnTo>
                    <a:lnTo>
                      <a:pt x="878" y="693"/>
                    </a:lnTo>
                    <a:lnTo>
                      <a:pt x="828" y="665"/>
                    </a:lnTo>
                    <a:lnTo>
                      <a:pt x="778" y="631"/>
                    </a:lnTo>
                    <a:lnTo>
                      <a:pt x="730" y="595"/>
                    </a:lnTo>
                    <a:lnTo>
                      <a:pt x="677" y="554"/>
                    </a:lnTo>
                    <a:lnTo>
                      <a:pt x="629" y="511"/>
                    </a:lnTo>
                    <a:lnTo>
                      <a:pt x="576" y="465"/>
                    </a:lnTo>
                    <a:lnTo>
                      <a:pt x="528" y="425"/>
                    </a:lnTo>
                    <a:lnTo>
                      <a:pt x="478" y="386"/>
                    </a:lnTo>
                    <a:lnTo>
                      <a:pt x="430" y="350"/>
                    </a:lnTo>
                    <a:lnTo>
                      <a:pt x="382" y="309"/>
                    </a:lnTo>
                    <a:lnTo>
                      <a:pt x="334" y="269"/>
                    </a:lnTo>
                    <a:lnTo>
                      <a:pt x="286" y="233"/>
                    </a:lnTo>
                    <a:lnTo>
                      <a:pt x="238" y="192"/>
                    </a:lnTo>
                    <a:lnTo>
                      <a:pt x="190" y="151"/>
                    </a:lnTo>
                    <a:lnTo>
                      <a:pt x="142" y="115"/>
                    </a:lnTo>
                    <a:lnTo>
                      <a:pt x="96" y="77"/>
                    </a:lnTo>
                    <a:lnTo>
                      <a:pt x="46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3" name="Freeform 583"/>
              <p:cNvSpPr>
                <a:spLocks noChangeAspect="1"/>
              </p:cNvSpPr>
              <p:nvPr/>
            </p:nvSpPr>
            <p:spPr bwMode="auto">
              <a:xfrm>
                <a:off x="4384" y="4261"/>
                <a:ext cx="4323" cy="3537"/>
              </a:xfrm>
              <a:custGeom>
                <a:avLst/>
                <a:gdLst/>
                <a:ahLst/>
                <a:cxnLst>
                  <a:cxn ang="0">
                    <a:pos x="4252" y="3480"/>
                  </a:cxn>
                  <a:cxn ang="0">
                    <a:pos x="4116" y="3370"/>
                  </a:cxn>
                  <a:cxn ang="0">
                    <a:pos x="3981" y="3257"/>
                  </a:cxn>
                  <a:cxn ang="0">
                    <a:pos x="3849" y="3149"/>
                  </a:cxn>
                  <a:cxn ang="0">
                    <a:pos x="3717" y="3041"/>
                  </a:cxn>
                  <a:cxn ang="0">
                    <a:pos x="3585" y="2936"/>
                  </a:cxn>
                  <a:cxn ang="0">
                    <a:pos x="3453" y="2751"/>
                  </a:cxn>
                  <a:cxn ang="0">
                    <a:pos x="3328" y="2552"/>
                  </a:cxn>
                  <a:cxn ang="0">
                    <a:pos x="3196" y="2422"/>
                  </a:cxn>
                  <a:cxn ang="0">
                    <a:pos x="3074" y="2352"/>
                  </a:cxn>
                  <a:cxn ang="0">
                    <a:pos x="2949" y="2288"/>
                  </a:cxn>
                  <a:cxn ang="0">
                    <a:pos x="2829" y="2184"/>
                  </a:cxn>
                  <a:cxn ang="0">
                    <a:pos x="2709" y="2096"/>
                  </a:cxn>
                  <a:cxn ang="0">
                    <a:pos x="2587" y="1980"/>
                  </a:cxn>
                  <a:cxn ang="0">
                    <a:pos x="2469" y="1904"/>
                  </a:cxn>
                  <a:cxn ang="0">
                    <a:pos x="2349" y="1832"/>
                  </a:cxn>
                  <a:cxn ang="0">
                    <a:pos x="2237" y="1731"/>
                  </a:cxn>
                  <a:cxn ang="0">
                    <a:pos x="2117" y="1611"/>
                  </a:cxn>
                  <a:cxn ang="0">
                    <a:pos x="2006" y="1517"/>
                  </a:cxn>
                  <a:cxn ang="0">
                    <a:pos x="1893" y="1428"/>
                  </a:cxn>
                  <a:cxn ang="0">
                    <a:pos x="1781" y="1366"/>
                  </a:cxn>
                  <a:cxn ang="0">
                    <a:pos x="1673" y="1267"/>
                  </a:cxn>
                  <a:cxn ang="0">
                    <a:pos x="1562" y="1188"/>
                  </a:cxn>
                  <a:cxn ang="0">
                    <a:pos x="1459" y="1183"/>
                  </a:cxn>
                  <a:cxn ang="0">
                    <a:pos x="1351" y="1090"/>
                  </a:cxn>
                  <a:cxn ang="0">
                    <a:pos x="1245" y="991"/>
                  </a:cxn>
                  <a:cxn ang="0">
                    <a:pos x="1135" y="869"/>
                  </a:cxn>
                  <a:cxn ang="0">
                    <a:pos x="1032" y="790"/>
                  </a:cxn>
                  <a:cxn ang="0">
                    <a:pos x="931" y="711"/>
                  </a:cxn>
                  <a:cxn ang="0">
                    <a:pos x="830" y="658"/>
                  </a:cxn>
                  <a:cxn ang="0">
                    <a:pos x="729" y="595"/>
                  </a:cxn>
                  <a:cxn ang="0">
                    <a:pos x="629" y="514"/>
                  </a:cxn>
                  <a:cxn ang="0">
                    <a:pos x="530" y="432"/>
                  </a:cxn>
                  <a:cxn ang="0">
                    <a:pos x="432" y="351"/>
                  </a:cxn>
                  <a:cxn ang="0">
                    <a:pos x="334" y="269"/>
                  </a:cxn>
                  <a:cxn ang="0">
                    <a:pos x="240" y="190"/>
                  </a:cxn>
                  <a:cxn ang="0">
                    <a:pos x="144" y="115"/>
                  </a:cxn>
                  <a:cxn ang="0">
                    <a:pos x="50" y="36"/>
                  </a:cxn>
                </a:cxnLst>
                <a:rect l="0" t="0" r="r" b="b"/>
                <a:pathLst>
                  <a:path w="4322" h="3536">
                    <a:moveTo>
                      <a:pt x="4322" y="3536"/>
                    </a:moveTo>
                    <a:lnTo>
                      <a:pt x="4252" y="3480"/>
                    </a:lnTo>
                    <a:lnTo>
                      <a:pt x="4183" y="3425"/>
                    </a:lnTo>
                    <a:lnTo>
                      <a:pt x="4116" y="3370"/>
                    </a:lnTo>
                    <a:lnTo>
                      <a:pt x="4048" y="3312"/>
                    </a:lnTo>
                    <a:lnTo>
                      <a:pt x="3981" y="3257"/>
                    </a:lnTo>
                    <a:lnTo>
                      <a:pt x="3914" y="3202"/>
                    </a:lnTo>
                    <a:lnTo>
                      <a:pt x="3849" y="3149"/>
                    </a:lnTo>
                    <a:lnTo>
                      <a:pt x="3782" y="3094"/>
                    </a:lnTo>
                    <a:lnTo>
                      <a:pt x="3717" y="3041"/>
                    </a:lnTo>
                    <a:lnTo>
                      <a:pt x="3650" y="2986"/>
                    </a:lnTo>
                    <a:lnTo>
                      <a:pt x="3585" y="2936"/>
                    </a:lnTo>
                    <a:lnTo>
                      <a:pt x="3520" y="2878"/>
                    </a:lnTo>
                    <a:lnTo>
                      <a:pt x="3453" y="2751"/>
                    </a:lnTo>
                    <a:lnTo>
                      <a:pt x="3391" y="2616"/>
                    </a:lnTo>
                    <a:lnTo>
                      <a:pt x="3328" y="2552"/>
                    </a:lnTo>
                    <a:lnTo>
                      <a:pt x="3261" y="2484"/>
                    </a:lnTo>
                    <a:lnTo>
                      <a:pt x="3196" y="2422"/>
                    </a:lnTo>
                    <a:lnTo>
                      <a:pt x="3136" y="2376"/>
                    </a:lnTo>
                    <a:lnTo>
                      <a:pt x="3074" y="2352"/>
                    </a:lnTo>
                    <a:lnTo>
                      <a:pt x="3014" y="2328"/>
                    </a:lnTo>
                    <a:lnTo>
                      <a:pt x="2949" y="2288"/>
                    </a:lnTo>
                    <a:lnTo>
                      <a:pt x="2889" y="2235"/>
                    </a:lnTo>
                    <a:lnTo>
                      <a:pt x="2829" y="2184"/>
                    </a:lnTo>
                    <a:lnTo>
                      <a:pt x="2769" y="2136"/>
                    </a:lnTo>
                    <a:lnTo>
                      <a:pt x="2709" y="2096"/>
                    </a:lnTo>
                    <a:lnTo>
                      <a:pt x="2647" y="2050"/>
                    </a:lnTo>
                    <a:lnTo>
                      <a:pt x="2587" y="1980"/>
                    </a:lnTo>
                    <a:lnTo>
                      <a:pt x="2527" y="1942"/>
                    </a:lnTo>
                    <a:lnTo>
                      <a:pt x="2469" y="1904"/>
                    </a:lnTo>
                    <a:lnTo>
                      <a:pt x="2409" y="1860"/>
                    </a:lnTo>
                    <a:lnTo>
                      <a:pt x="2349" y="1832"/>
                    </a:lnTo>
                    <a:lnTo>
                      <a:pt x="2294" y="1788"/>
                    </a:lnTo>
                    <a:lnTo>
                      <a:pt x="2237" y="1731"/>
                    </a:lnTo>
                    <a:lnTo>
                      <a:pt x="2179" y="1668"/>
                    </a:lnTo>
                    <a:lnTo>
                      <a:pt x="2117" y="1611"/>
                    </a:lnTo>
                    <a:lnTo>
                      <a:pt x="2061" y="1565"/>
                    </a:lnTo>
                    <a:lnTo>
                      <a:pt x="2006" y="1517"/>
                    </a:lnTo>
                    <a:lnTo>
                      <a:pt x="1949" y="1472"/>
                    </a:lnTo>
                    <a:lnTo>
                      <a:pt x="1893" y="1428"/>
                    </a:lnTo>
                    <a:lnTo>
                      <a:pt x="1836" y="1392"/>
                    </a:lnTo>
                    <a:lnTo>
                      <a:pt x="1781" y="1366"/>
                    </a:lnTo>
                    <a:lnTo>
                      <a:pt x="1725" y="1330"/>
                    </a:lnTo>
                    <a:lnTo>
                      <a:pt x="1673" y="1267"/>
                    </a:lnTo>
                    <a:lnTo>
                      <a:pt x="1617" y="1215"/>
                    </a:lnTo>
                    <a:lnTo>
                      <a:pt x="1562" y="1188"/>
                    </a:lnTo>
                    <a:lnTo>
                      <a:pt x="1509" y="1188"/>
                    </a:lnTo>
                    <a:lnTo>
                      <a:pt x="1459" y="1183"/>
                    </a:lnTo>
                    <a:lnTo>
                      <a:pt x="1404" y="1140"/>
                    </a:lnTo>
                    <a:lnTo>
                      <a:pt x="1351" y="1090"/>
                    </a:lnTo>
                    <a:lnTo>
                      <a:pt x="1296" y="1037"/>
                    </a:lnTo>
                    <a:lnTo>
                      <a:pt x="1245" y="991"/>
                    </a:lnTo>
                    <a:lnTo>
                      <a:pt x="1190" y="927"/>
                    </a:lnTo>
                    <a:lnTo>
                      <a:pt x="1135" y="869"/>
                    </a:lnTo>
                    <a:lnTo>
                      <a:pt x="1085" y="833"/>
                    </a:lnTo>
                    <a:lnTo>
                      <a:pt x="1032" y="790"/>
                    </a:lnTo>
                    <a:lnTo>
                      <a:pt x="979" y="747"/>
                    </a:lnTo>
                    <a:lnTo>
                      <a:pt x="931" y="711"/>
                    </a:lnTo>
                    <a:lnTo>
                      <a:pt x="881" y="682"/>
                    </a:lnTo>
                    <a:lnTo>
                      <a:pt x="830" y="658"/>
                    </a:lnTo>
                    <a:lnTo>
                      <a:pt x="782" y="631"/>
                    </a:lnTo>
                    <a:lnTo>
                      <a:pt x="729" y="595"/>
                    </a:lnTo>
                    <a:lnTo>
                      <a:pt x="681" y="552"/>
                    </a:lnTo>
                    <a:lnTo>
                      <a:pt x="629" y="514"/>
                    </a:lnTo>
                    <a:lnTo>
                      <a:pt x="581" y="473"/>
                    </a:lnTo>
                    <a:lnTo>
                      <a:pt x="530" y="432"/>
                    </a:lnTo>
                    <a:lnTo>
                      <a:pt x="482" y="391"/>
                    </a:lnTo>
                    <a:lnTo>
                      <a:pt x="432" y="351"/>
                    </a:lnTo>
                    <a:lnTo>
                      <a:pt x="384" y="307"/>
                    </a:lnTo>
                    <a:lnTo>
                      <a:pt x="334" y="269"/>
                    </a:lnTo>
                    <a:lnTo>
                      <a:pt x="286" y="233"/>
                    </a:lnTo>
                    <a:lnTo>
                      <a:pt x="240" y="190"/>
                    </a:lnTo>
                    <a:lnTo>
                      <a:pt x="190" y="149"/>
                    </a:lnTo>
                    <a:lnTo>
                      <a:pt x="144" y="115"/>
                    </a:lnTo>
                    <a:lnTo>
                      <a:pt x="96" y="75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4" name="Freeform 584"/>
              <p:cNvSpPr>
                <a:spLocks noChangeAspect="1"/>
              </p:cNvSpPr>
              <p:nvPr/>
            </p:nvSpPr>
            <p:spPr bwMode="auto">
              <a:xfrm>
                <a:off x="4419" y="4250"/>
                <a:ext cx="4321" cy="3532"/>
              </a:xfrm>
              <a:custGeom>
                <a:avLst/>
                <a:gdLst/>
                <a:ahLst/>
                <a:cxnLst>
                  <a:cxn ang="0">
                    <a:pos x="4252" y="3480"/>
                  </a:cxn>
                  <a:cxn ang="0">
                    <a:pos x="4115" y="3368"/>
                  </a:cxn>
                  <a:cxn ang="0">
                    <a:pos x="3978" y="3257"/>
                  </a:cxn>
                  <a:cxn ang="0">
                    <a:pos x="3846" y="3149"/>
                  </a:cxn>
                  <a:cxn ang="0">
                    <a:pos x="3714" y="3039"/>
                  </a:cxn>
                  <a:cxn ang="0">
                    <a:pos x="3585" y="2933"/>
                  </a:cxn>
                  <a:cxn ang="0">
                    <a:pos x="3455" y="2756"/>
                  </a:cxn>
                  <a:cxn ang="0">
                    <a:pos x="3326" y="2549"/>
                  </a:cxn>
                  <a:cxn ang="0">
                    <a:pos x="3198" y="2422"/>
                  </a:cxn>
                  <a:cxn ang="0">
                    <a:pos x="3071" y="2350"/>
                  </a:cxn>
                  <a:cxn ang="0">
                    <a:pos x="2951" y="2288"/>
                  </a:cxn>
                  <a:cxn ang="0">
                    <a:pos x="2827" y="2184"/>
                  </a:cxn>
                  <a:cxn ang="0">
                    <a:pos x="2707" y="2091"/>
                  </a:cxn>
                  <a:cxn ang="0">
                    <a:pos x="2584" y="1988"/>
                  </a:cxn>
                  <a:cxn ang="0">
                    <a:pos x="2467" y="1908"/>
                  </a:cxn>
                  <a:cxn ang="0">
                    <a:pos x="2349" y="1829"/>
                  </a:cxn>
                  <a:cxn ang="0">
                    <a:pos x="2234" y="1731"/>
                  </a:cxn>
                  <a:cxn ang="0">
                    <a:pos x="2119" y="1613"/>
                  </a:cxn>
                  <a:cxn ang="0">
                    <a:pos x="2003" y="1517"/>
                  </a:cxn>
                  <a:cxn ang="0">
                    <a:pos x="1891" y="1433"/>
                  </a:cxn>
                  <a:cxn ang="0">
                    <a:pos x="1778" y="1373"/>
                  </a:cxn>
                  <a:cxn ang="0">
                    <a:pos x="1667" y="1270"/>
                  </a:cxn>
                  <a:cxn ang="0">
                    <a:pos x="1559" y="1181"/>
                  </a:cxn>
                  <a:cxn ang="0">
                    <a:pos x="1456" y="1169"/>
                  </a:cxn>
                  <a:cxn ang="0">
                    <a:pos x="1346" y="1090"/>
                  </a:cxn>
                  <a:cxn ang="0">
                    <a:pos x="1240" y="1001"/>
                  </a:cxn>
                  <a:cxn ang="0">
                    <a:pos x="1135" y="876"/>
                  </a:cxn>
                  <a:cxn ang="0">
                    <a:pos x="1029" y="802"/>
                  </a:cxn>
                  <a:cxn ang="0">
                    <a:pos x="928" y="723"/>
                  </a:cxn>
                  <a:cxn ang="0">
                    <a:pos x="825" y="658"/>
                  </a:cxn>
                  <a:cxn ang="0">
                    <a:pos x="727" y="593"/>
                  </a:cxn>
                  <a:cxn ang="0">
                    <a:pos x="626" y="516"/>
                  </a:cxn>
                  <a:cxn ang="0">
                    <a:pos x="527" y="435"/>
                  </a:cxn>
                  <a:cxn ang="0">
                    <a:pos x="432" y="355"/>
                  </a:cxn>
                  <a:cxn ang="0">
                    <a:pos x="333" y="271"/>
                  </a:cxn>
                  <a:cxn ang="0">
                    <a:pos x="235" y="192"/>
                  </a:cxn>
                  <a:cxn ang="0">
                    <a:pos x="139" y="118"/>
                  </a:cxn>
                  <a:cxn ang="0">
                    <a:pos x="45" y="41"/>
                  </a:cxn>
                </a:cxnLst>
                <a:rect l="0" t="0" r="r" b="b"/>
                <a:pathLst>
                  <a:path w="4322" h="3533">
                    <a:moveTo>
                      <a:pt x="4322" y="3533"/>
                    </a:moveTo>
                    <a:lnTo>
                      <a:pt x="4252" y="3480"/>
                    </a:lnTo>
                    <a:lnTo>
                      <a:pt x="4182" y="3423"/>
                    </a:lnTo>
                    <a:lnTo>
                      <a:pt x="4115" y="3368"/>
                    </a:lnTo>
                    <a:lnTo>
                      <a:pt x="4048" y="3312"/>
                    </a:lnTo>
                    <a:lnTo>
                      <a:pt x="3978" y="3257"/>
                    </a:lnTo>
                    <a:lnTo>
                      <a:pt x="3911" y="3204"/>
                    </a:lnTo>
                    <a:lnTo>
                      <a:pt x="3846" y="3149"/>
                    </a:lnTo>
                    <a:lnTo>
                      <a:pt x="3779" y="3094"/>
                    </a:lnTo>
                    <a:lnTo>
                      <a:pt x="3714" y="3039"/>
                    </a:lnTo>
                    <a:lnTo>
                      <a:pt x="3650" y="2988"/>
                    </a:lnTo>
                    <a:lnTo>
                      <a:pt x="3585" y="2933"/>
                    </a:lnTo>
                    <a:lnTo>
                      <a:pt x="3520" y="2880"/>
                    </a:lnTo>
                    <a:lnTo>
                      <a:pt x="3455" y="2756"/>
                    </a:lnTo>
                    <a:lnTo>
                      <a:pt x="3388" y="2619"/>
                    </a:lnTo>
                    <a:lnTo>
                      <a:pt x="3326" y="2549"/>
                    </a:lnTo>
                    <a:lnTo>
                      <a:pt x="3261" y="2489"/>
                    </a:lnTo>
                    <a:lnTo>
                      <a:pt x="3198" y="2422"/>
                    </a:lnTo>
                    <a:lnTo>
                      <a:pt x="3134" y="2374"/>
                    </a:lnTo>
                    <a:lnTo>
                      <a:pt x="3071" y="2350"/>
                    </a:lnTo>
                    <a:lnTo>
                      <a:pt x="3011" y="2328"/>
                    </a:lnTo>
                    <a:lnTo>
                      <a:pt x="2951" y="2288"/>
                    </a:lnTo>
                    <a:lnTo>
                      <a:pt x="2886" y="2235"/>
                    </a:lnTo>
                    <a:lnTo>
                      <a:pt x="2827" y="2184"/>
                    </a:lnTo>
                    <a:lnTo>
                      <a:pt x="2767" y="2134"/>
                    </a:lnTo>
                    <a:lnTo>
                      <a:pt x="2707" y="2091"/>
                    </a:lnTo>
                    <a:lnTo>
                      <a:pt x="2647" y="2048"/>
                    </a:lnTo>
                    <a:lnTo>
                      <a:pt x="2584" y="1988"/>
                    </a:lnTo>
                    <a:lnTo>
                      <a:pt x="2524" y="1944"/>
                    </a:lnTo>
                    <a:lnTo>
                      <a:pt x="2467" y="1908"/>
                    </a:lnTo>
                    <a:lnTo>
                      <a:pt x="2409" y="1860"/>
                    </a:lnTo>
                    <a:lnTo>
                      <a:pt x="2349" y="1829"/>
                    </a:lnTo>
                    <a:lnTo>
                      <a:pt x="2291" y="1786"/>
                    </a:lnTo>
                    <a:lnTo>
                      <a:pt x="2234" y="1731"/>
                    </a:lnTo>
                    <a:lnTo>
                      <a:pt x="2176" y="1671"/>
                    </a:lnTo>
                    <a:lnTo>
                      <a:pt x="2119" y="1613"/>
                    </a:lnTo>
                    <a:lnTo>
                      <a:pt x="2061" y="1565"/>
                    </a:lnTo>
                    <a:lnTo>
                      <a:pt x="2003" y="1517"/>
                    </a:lnTo>
                    <a:lnTo>
                      <a:pt x="1946" y="1472"/>
                    </a:lnTo>
                    <a:lnTo>
                      <a:pt x="1891" y="1433"/>
                    </a:lnTo>
                    <a:lnTo>
                      <a:pt x="1835" y="1397"/>
                    </a:lnTo>
                    <a:lnTo>
                      <a:pt x="1778" y="1373"/>
                    </a:lnTo>
                    <a:lnTo>
                      <a:pt x="1723" y="1335"/>
                    </a:lnTo>
                    <a:lnTo>
                      <a:pt x="1667" y="1270"/>
                    </a:lnTo>
                    <a:lnTo>
                      <a:pt x="1615" y="1217"/>
                    </a:lnTo>
                    <a:lnTo>
                      <a:pt x="1559" y="1181"/>
                    </a:lnTo>
                    <a:lnTo>
                      <a:pt x="1507" y="1174"/>
                    </a:lnTo>
                    <a:lnTo>
                      <a:pt x="1456" y="1169"/>
                    </a:lnTo>
                    <a:lnTo>
                      <a:pt x="1401" y="1138"/>
                    </a:lnTo>
                    <a:lnTo>
                      <a:pt x="1346" y="1090"/>
                    </a:lnTo>
                    <a:lnTo>
                      <a:pt x="1295" y="1044"/>
                    </a:lnTo>
                    <a:lnTo>
                      <a:pt x="1240" y="1001"/>
                    </a:lnTo>
                    <a:lnTo>
                      <a:pt x="1187" y="939"/>
                    </a:lnTo>
                    <a:lnTo>
                      <a:pt x="1135" y="876"/>
                    </a:lnTo>
                    <a:lnTo>
                      <a:pt x="1082" y="835"/>
                    </a:lnTo>
                    <a:lnTo>
                      <a:pt x="1029" y="802"/>
                    </a:lnTo>
                    <a:lnTo>
                      <a:pt x="979" y="761"/>
                    </a:lnTo>
                    <a:lnTo>
                      <a:pt x="928" y="723"/>
                    </a:lnTo>
                    <a:lnTo>
                      <a:pt x="875" y="689"/>
                    </a:lnTo>
                    <a:lnTo>
                      <a:pt x="825" y="658"/>
                    </a:lnTo>
                    <a:lnTo>
                      <a:pt x="777" y="624"/>
                    </a:lnTo>
                    <a:lnTo>
                      <a:pt x="727" y="593"/>
                    </a:lnTo>
                    <a:lnTo>
                      <a:pt x="676" y="557"/>
                    </a:lnTo>
                    <a:lnTo>
                      <a:pt x="626" y="516"/>
                    </a:lnTo>
                    <a:lnTo>
                      <a:pt x="578" y="475"/>
                    </a:lnTo>
                    <a:lnTo>
                      <a:pt x="527" y="435"/>
                    </a:lnTo>
                    <a:lnTo>
                      <a:pt x="480" y="396"/>
                    </a:lnTo>
                    <a:lnTo>
                      <a:pt x="432" y="355"/>
                    </a:lnTo>
                    <a:lnTo>
                      <a:pt x="381" y="312"/>
                    </a:lnTo>
                    <a:lnTo>
                      <a:pt x="333" y="271"/>
                    </a:lnTo>
                    <a:lnTo>
                      <a:pt x="283" y="233"/>
                    </a:lnTo>
                    <a:lnTo>
                      <a:pt x="235" y="192"/>
                    </a:lnTo>
                    <a:lnTo>
                      <a:pt x="189" y="154"/>
                    </a:lnTo>
                    <a:lnTo>
                      <a:pt x="139" y="118"/>
                    </a:lnTo>
                    <a:lnTo>
                      <a:pt x="93" y="77"/>
                    </a:lnTo>
                    <a:lnTo>
                      <a:pt x="45" y="4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5" name="Freeform 585"/>
              <p:cNvSpPr>
                <a:spLocks noChangeAspect="1"/>
              </p:cNvSpPr>
              <p:nvPr/>
            </p:nvSpPr>
            <p:spPr bwMode="auto">
              <a:xfrm>
                <a:off x="4447" y="4243"/>
                <a:ext cx="4323" cy="3528"/>
              </a:xfrm>
              <a:custGeom>
                <a:avLst/>
                <a:gdLst/>
                <a:ahLst/>
                <a:cxnLst>
                  <a:cxn ang="0">
                    <a:pos x="4255" y="3473"/>
                  </a:cxn>
                  <a:cxn ang="0">
                    <a:pos x="4121" y="3360"/>
                  </a:cxn>
                  <a:cxn ang="0">
                    <a:pos x="3986" y="3250"/>
                  </a:cxn>
                  <a:cxn ang="0">
                    <a:pos x="3852" y="3142"/>
                  </a:cxn>
                  <a:cxn ang="0">
                    <a:pos x="3720" y="3034"/>
                  </a:cxn>
                  <a:cxn ang="0">
                    <a:pos x="3588" y="2928"/>
                  </a:cxn>
                  <a:cxn ang="0">
                    <a:pos x="3458" y="2758"/>
                  </a:cxn>
                  <a:cxn ang="0">
                    <a:pos x="3329" y="2539"/>
                  </a:cxn>
                  <a:cxn ang="0">
                    <a:pos x="3202" y="2419"/>
                  </a:cxn>
                  <a:cxn ang="0">
                    <a:pos x="3079" y="2347"/>
                  </a:cxn>
                  <a:cxn ang="0">
                    <a:pos x="2954" y="2283"/>
                  </a:cxn>
                  <a:cxn ang="0">
                    <a:pos x="2830" y="2182"/>
                  </a:cxn>
                  <a:cxn ang="0">
                    <a:pos x="2710" y="2081"/>
                  </a:cxn>
                  <a:cxn ang="0">
                    <a:pos x="2587" y="1992"/>
                  </a:cxn>
                  <a:cxn ang="0">
                    <a:pos x="2470" y="1903"/>
                  </a:cxn>
                  <a:cxn ang="0">
                    <a:pos x="2352" y="1822"/>
                  </a:cxn>
                  <a:cxn ang="0">
                    <a:pos x="2237" y="1723"/>
                  </a:cxn>
                  <a:cxn ang="0">
                    <a:pos x="2122" y="1608"/>
                  </a:cxn>
                  <a:cxn ang="0">
                    <a:pos x="2007" y="1517"/>
                  </a:cxn>
                  <a:cxn ang="0">
                    <a:pos x="1894" y="1431"/>
                  </a:cxn>
                  <a:cxn ang="0">
                    <a:pos x="1783" y="1378"/>
                  </a:cxn>
                  <a:cxn ang="0">
                    <a:pos x="1673" y="1270"/>
                  </a:cxn>
                  <a:cxn ang="0">
                    <a:pos x="1563" y="1169"/>
                  </a:cxn>
                  <a:cxn ang="0">
                    <a:pos x="1457" y="1145"/>
                  </a:cxn>
                  <a:cxn ang="0">
                    <a:pos x="1349" y="1085"/>
                  </a:cxn>
                  <a:cxn ang="0">
                    <a:pos x="1243" y="1003"/>
                  </a:cxn>
                  <a:cxn ang="0">
                    <a:pos x="1135" y="876"/>
                  </a:cxn>
                  <a:cxn ang="0">
                    <a:pos x="1035" y="809"/>
                  </a:cxn>
                  <a:cxn ang="0">
                    <a:pos x="929" y="727"/>
                  </a:cxn>
                  <a:cxn ang="0">
                    <a:pos x="828" y="653"/>
                  </a:cxn>
                  <a:cxn ang="0">
                    <a:pos x="727" y="588"/>
                  </a:cxn>
                  <a:cxn ang="0">
                    <a:pos x="629" y="511"/>
                  </a:cxn>
                  <a:cxn ang="0">
                    <a:pos x="531" y="432"/>
                  </a:cxn>
                  <a:cxn ang="0">
                    <a:pos x="432" y="350"/>
                  </a:cxn>
                  <a:cxn ang="0">
                    <a:pos x="334" y="269"/>
                  </a:cxn>
                  <a:cxn ang="0">
                    <a:pos x="238" y="192"/>
                  </a:cxn>
                  <a:cxn ang="0">
                    <a:pos x="144" y="115"/>
                  </a:cxn>
                  <a:cxn ang="0">
                    <a:pos x="48" y="38"/>
                  </a:cxn>
                </a:cxnLst>
                <a:rect l="0" t="0" r="r" b="b"/>
                <a:pathLst>
                  <a:path w="4325" h="3528">
                    <a:moveTo>
                      <a:pt x="4325" y="3528"/>
                    </a:moveTo>
                    <a:lnTo>
                      <a:pt x="4255" y="3473"/>
                    </a:lnTo>
                    <a:lnTo>
                      <a:pt x="4190" y="3415"/>
                    </a:lnTo>
                    <a:lnTo>
                      <a:pt x="4121" y="3360"/>
                    </a:lnTo>
                    <a:lnTo>
                      <a:pt x="4051" y="3305"/>
                    </a:lnTo>
                    <a:lnTo>
                      <a:pt x="3986" y="3250"/>
                    </a:lnTo>
                    <a:lnTo>
                      <a:pt x="3919" y="3195"/>
                    </a:lnTo>
                    <a:lnTo>
                      <a:pt x="3852" y="3142"/>
                    </a:lnTo>
                    <a:lnTo>
                      <a:pt x="3787" y="3087"/>
                    </a:lnTo>
                    <a:lnTo>
                      <a:pt x="3720" y="3034"/>
                    </a:lnTo>
                    <a:lnTo>
                      <a:pt x="3655" y="2979"/>
                    </a:lnTo>
                    <a:lnTo>
                      <a:pt x="3588" y="2928"/>
                    </a:lnTo>
                    <a:lnTo>
                      <a:pt x="3523" y="2873"/>
                    </a:lnTo>
                    <a:lnTo>
                      <a:pt x="3458" y="2758"/>
                    </a:lnTo>
                    <a:lnTo>
                      <a:pt x="3394" y="2614"/>
                    </a:lnTo>
                    <a:lnTo>
                      <a:pt x="3329" y="2539"/>
                    </a:lnTo>
                    <a:lnTo>
                      <a:pt x="3266" y="2491"/>
                    </a:lnTo>
                    <a:lnTo>
                      <a:pt x="3202" y="2419"/>
                    </a:lnTo>
                    <a:lnTo>
                      <a:pt x="3139" y="2364"/>
                    </a:lnTo>
                    <a:lnTo>
                      <a:pt x="3079" y="2347"/>
                    </a:lnTo>
                    <a:lnTo>
                      <a:pt x="3014" y="2323"/>
                    </a:lnTo>
                    <a:lnTo>
                      <a:pt x="2954" y="2283"/>
                    </a:lnTo>
                    <a:lnTo>
                      <a:pt x="2894" y="2232"/>
                    </a:lnTo>
                    <a:lnTo>
                      <a:pt x="2830" y="2182"/>
                    </a:lnTo>
                    <a:lnTo>
                      <a:pt x="2770" y="2131"/>
                    </a:lnTo>
                    <a:lnTo>
                      <a:pt x="2710" y="2081"/>
                    </a:lnTo>
                    <a:lnTo>
                      <a:pt x="2647" y="2040"/>
                    </a:lnTo>
                    <a:lnTo>
                      <a:pt x="2587" y="1992"/>
                    </a:lnTo>
                    <a:lnTo>
                      <a:pt x="2530" y="1947"/>
                    </a:lnTo>
                    <a:lnTo>
                      <a:pt x="2470" y="1903"/>
                    </a:lnTo>
                    <a:lnTo>
                      <a:pt x="2412" y="1855"/>
                    </a:lnTo>
                    <a:lnTo>
                      <a:pt x="2352" y="1822"/>
                    </a:lnTo>
                    <a:lnTo>
                      <a:pt x="2295" y="1779"/>
                    </a:lnTo>
                    <a:lnTo>
                      <a:pt x="2237" y="1723"/>
                    </a:lnTo>
                    <a:lnTo>
                      <a:pt x="2179" y="1666"/>
                    </a:lnTo>
                    <a:lnTo>
                      <a:pt x="2122" y="1608"/>
                    </a:lnTo>
                    <a:lnTo>
                      <a:pt x="2064" y="1563"/>
                    </a:lnTo>
                    <a:lnTo>
                      <a:pt x="2007" y="1517"/>
                    </a:lnTo>
                    <a:lnTo>
                      <a:pt x="1949" y="1471"/>
                    </a:lnTo>
                    <a:lnTo>
                      <a:pt x="1894" y="1431"/>
                    </a:lnTo>
                    <a:lnTo>
                      <a:pt x="1839" y="1404"/>
                    </a:lnTo>
                    <a:lnTo>
                      <a:pt x="1783" y="1378"/>
                    </a:lnTo>
                    <a:lnTo>
                      <a:pt x="1728" y="1332"/>
                    </a:lnTo>
                    <a:lnTo>
                      <a:pt x="1673" y="1270"/>
                    </a:lnTo>
                    <a:lnTo>
                      <a:pt x="1618" y="1214"/>
                    </a:lnTo>
                    <a:lnTo>
                      <a:pt x="1563" y="1169"/>
                    </a:lnTo>
                    <a:lnTo>
                      <a:pt x="1507" y="1147"/>
                    </a:lnTo>
                    <a:lnTo>
                      <a:pt x="1457" y="1145"/>
                    </a:lnTo>
                    <a:lnTo>
                      <a:pt x="1404" y="1126"/>
                    </a:lnTo>
                    <a:lnTo>
                      <a:pt x="1349" y="1085"/>
                    </a:lnTo>
                    <a:lnTo>
                      <a:pt x="1299" y="1044"/>
                    </a:lnTo>
                    <a:lnTo>
                      <a:pt x="1243" y="1003"/>
                    </a:lnTo>
                    <a:lnTo>
                      <a:pt x="1191" y="946"/>
                    </a:lnTo>
                    <a:lnTo>
                      <a:pt x="1135" y="876"/>
                    </a:lnTo>
                    <a:lnTo>
                      <a:pt x="1085" y="830"/>
                    </a:lnTo>
                    <a:lnTo>
                      <a:pt x="1035" y="809"/>
                    </a:lnTo>
                    <a:lnTo>
                      <a:pt x="982" y="773"/>
                    </a:lnTo>
                    <a:lnTo>
                      <a:pt x="929" y="727"/>
                    </a:lnTo>
                    <a:lnTo>
                      <a:pt x="881" y="691"/>
                    </a:lnTo>
                    <a:lnTo>
                      <a:pt x="828" y="653"/>
                    </a:lnTo>
                    <a:lnTo>
                      <a:pt x="780" y="619"/>
                    </a:lnTo>
                    <a:lnTo>
                      <a:pt x="727" y="588"/>
                    </a:lnTo>
                    <a:lnTo>
                      <a:pt x="679" y="554"/>
                    </a:lnTo>
                    <a:lnTo>
                      <a:pt x="629" y="511"/>
                    </a:lnTo>
                    <a:lnTo>
                      <a:pt x="579" y="470"/>
                    </a:lnTo>
                    <a:lnTo>
                      <a:pt x="531" y="432"/>
                    </a:lnTo>
                    <a:lnTo>
                      <a:pt x="480" y="391"/>
                    </a:lnTo>
                    <a:lnTo>
                      <a:pt x="432" y="350"/>
                    </a:lnTo>
                    <a:lnTo>
                      <a:pt x="382" y="310"/>
                    </a:lnTo>
                    <a:lnTo>
                      <a:pt x="334" y="269"/>
                    </a:lnTo>
                    <a:lnTo>
                      <a:pt x="284" y="233"/>
                    </a:lnTo>
                    <a:lnTo>
                      <a:pt x="238" y="192"/>
                    </a:lnTo>
                    <a:lnTo>
                      <a:pt x="190" y="151"/>
                    </a:lnTo>
                    <a:lnTo>
                      <a:pt x="144" y="115"/>
                    </a:lnTo>
                    <a:lnTo>
                      <a:pt x="94" y="77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6" name="Freeform 586"/>
              <p:cNvSpPr>
                <a:spLocks noChangeAspect="1"/>
              </p:cNvSpPr>
              <p:nvPr/>
            </p:nvSpPr>
            <p:spPr bwMode="auto">
              <a:xfrm>
                <a:off x="4478" y="4233"/>
                <a:ext cx="4326" cy="3525"/>
              </a:xfrm>
              <a:custGeom>
                <a:avLst/>
                <a:gdLst/>
                <a:ahLst/>
                <a:cxnLst>
                  <a:cxn ang="0">
                    <a:pos x="4259" y="3469"/>
                  </a:cxn>
                  <a:cxn ang="0">
                    <a:pos x="4120" y="3358"/>
                  </a:cxn>
                  <a:cxn ang="0">
                    <a:pos x="3988" y="3245"/>
                  </a:cxn>
                  <a:cxn ang="0">
                    <a:pos x="3851" y="3140"/>
                  </a:cxn>
                  <a:cxn ang="0">
                    <a:pos x="3719" y="3029"/>
                  </a:cxn>
                  <a:cxn ang="0">
                    <a:pos x="3590" y="2924"/>
                  </a:cxn>
                  <a:cxn ang="0">
                    <a:pos x="3460" y="2758"/>
                  </a:cxn>
                  <a:cxn ang="0">
                    <a:pos x="3330" y="2533"/>
                  </a:cxn>
                  <a:cxn ang="0">
                    <a:pos x="3203" y="2417"/>
                  </a:cxn>
                  <a:cxn ang="0">
                    <a:pos x="3078" y="2341"/>
                  </a:cxn>
                  <a:cxn ang="0">
                    <a:pos x="2954" y="2281"/>
                  </a:cxn>
                  <a:cxn ang="0">
                    <a:pos x="2834" y="2180"/>
                  </a:cxn>
                  <a:cxn ang="0">
                    <a:pos x="2709" y="2074"/>
                  </a:cxn>
                  <a:cxn ang="0">
                    <a:pos x="2591" y="2000"/>
                  </a:cxn>
                  <a:cxn ang="0">
                    <a:pos x="2471" y="1901"/>
                  </a:cxn>
                  <a:cxn ang="0">
                    <a:pos x="2354" y="1820"/>
                  </a:cxn>
                  <a:cxn ang="0">
                    <a:pos x="2236" y="1721"/>
                  </a:cxn>
                  <a:cxn ang="0">
                    <a:pos x="2121" y="1611"/>
                  </a:cxn>
                  <a:cxn ang="0">
                    <a:pos x="2006" y="1515"/>
                  </a:cxn>
                  <a:cxn ang="0">
                    <a:pos x="1895" y="1431"/>
                  </a:cxn>
                  <a:cxn ang="0">
                    <a:pos x="1785" y="1385"/>
                  </a:cxn>
                  <a:cxn ang="0">
                    <a:pos x="1672" y="1272"/>
                  </a:cxn>
                  <a:cxn ang="0">
                    <a:pos x="1559" y="1162"/>
                  </a:cxn>
                  <a:cxn ang="0">
                    <a:pos x="1456" y="1126"/>
                  </a:cxn>
                  <a:cxn ang="0">
                    <a:pos x="1351" y="1083"/>
                  </a:cxn>
                  <a:cxn ang="0">
                    <a:pos x="1243" y="1011"/>
                  </a:cxn>
                  <a:cxn ang="0">
                    <a:pos x="1137" y="884"/>
                  </a:cxn>
                  <a:cxn ang="0">
                    <a:pos x="1031" y="819"/>
                  </a:cxn>
                  <a:cxn ang="0">
                    <a:pos x="931" y="737"/>
                  </a:cxn>
                  <a:cxn ang="0">
                    <a:pos x="827" y="651"/>
                  </a:cxn>
                  <a:cxn ang="0">
                    <a:pos x="727" y="586"/>
                  </a:cxn>
                  <a:cxn ang="0">
                    <a:pos x="626" y="514"/>
                  </a:cxn>
                  <a:cxn ang="0">
                    <a:pos x="527" y="432"/>
                  </a:cxn>
                  <a:cxn ang="0">
                    <a:pos x="432" y="351"/>
                  </a:cxn>
                  <a:cxn ang="0">
                    <a:pos x="333" y="272"/>
                  </a:cxn>
                  <a:cxn ang="0">
                    <a:pos x="235" y="192"/>
                  </a:cxn>
                  <a:cxn ang="0">
                    <a:pos x="139" y="116"/>
                  </a:cxn>
                  <a:cxn ang="0">
                    <a:pos x="45" y="39"/>
                  </a:cxn>
                </a:cxnLst>
                <a:rect l="0" t="0" r="r" b="b"/>
                <a:pathLst>
                  <a:path w="4326" h="3526">
                    <a:moveTo>
                      <a:pt x="4326" y="3526"/>
                    </a:moveTo>
                    <a:lnTo>
                      <a:pt x="4259" y="3469"/>
                    </a:lnTo>
                    <a:lnTo>
                      <a:pt x="4190" y="3413"/>
                    </a:lnTo>
                    <a:lnTo>
                      <a:pt x="4120" y="3358"/>
                    </a:lnTo>
                    <a:lnTo>
                      <a:pt x="4055" y="3301"/>
                    </a:lnTo>
                    <a:lnTo>
                      <a:pt x="3988" y="3245"/>
                    </a:lnTo>
                    <a:lnTo>
                      <a:pt x="3918" y="3190"/>
                    </a:lnTo>
                    <a:lnTo>
                      <a:pt x="3851" y="3140"/>
                    </a:lnTo>
                    <a:lnTo>
                      <a:pt x="3786" y="3085"/>
                    </a:lnTo>
                    <a:lnTo>
                      <a:pt x="3719" y="3029"/>
                    </a:lnTo>
                    <a:lnTo>
                      <a:pt x="3657" y="2979"/>
                    </a:lnTo>
                    <a:lnTo>
                      <a:pt x="3590" y="2924"/>
                    </a:lnTo>
                    <a:lnTo>
                      <a:pt x="3525" y="2871"/>
                    </a:lnTo>
                    <a:lnTo>
                      <a:pt x="3460" y="2758"/>
                    </a:lnTo>
                    <a:lnTo>
                      <a:pt x="3395" y="2612"/>
                    </a:lnTo>
                    <a:lnTo>
                      <a:pt x="3330" y="2533"/>
                    </a:lnTo>
                    <a:lnTo>
                      <a:pt x="3268" y="2492"/>
                    </a:lnTo>
                    <a:lnTo>
                      <a:pt x="3203" y="2417"/>
                    </a:lnTo>
                    <a:lnTo>
                      <a:pt x="3141" y="2357"/>
                    </a:lnTo>
                    <a:lnTo>
                      <a:pt x="3078" y="2341"/>
                    </a:lnTo>
                    <a:lnTo>
                      <a:pt x="3018" y="2321"/>
                    </a:lnTo>
                    <a:lnTo>
                      <a:pt x="2954" y="2281"/>
                    </a:lnTo>
                    <a:lnTo>
                      <a:pt x="2894" y="2230"/>
                    </a:lnTo>
                    <a:lnTo>
                      <a:pt x="2834" y="2180"/>
                    </a:lnTo>
                    <a:lnTo>
                      <a:pt x="2769" y="2125"/>
                    </a:lnTo>
                    <a:lnTo>
                      <a:pt x="2709" y="2074"/>
                    </a:lnTo>
                    <a:lnTo>
                      <a:pt x="2649" y="2036"/>
                    </a:lnTo>
                    <a:lnTo>
                      <a:pt x="2591" y="2000"/>
                    </a:lnTo>
                    <a:lnTo>
                      <a:pt x="2531" y="1949"/>
                    </a:lnTo>
                    <a:lnTo>
                      <a:pt x="2471" y="1901"/>
                    </a:lnTo>
                    <a:lnTo>
                      <a:pt x="2411" y="1856"/>
                    </a:lnTo>
                    <a:lnTo>
                      <a:pt x="2354" y="1820"/>
                    </a:lnTo>
                    <a:lnTo>
                      <a:pt x="2294" y="1774"/>
                    </a:lnTo>
                    <a:lnTo>
                      <a:pt x="2236" y="1721"/>
                    </a:lnTo>
                    <a:lnTo>
                      <a:pt x="2179" y="1661"/>
                    </a:lnTo>
                    <a:lnTo>
                      <a:pt x="2121" y="1611"/>
                    </a:lnTo>
                    <a:lnTo>
                      <a:pt x="2063" y="1565"/>
                    </a:lnTo>
                    <a:lnTo>
                      <a:pt x="2006" y="1515"/>
                    </a:lnTo>
                    <a:lnTo>
                      <a:pt x="1948" y="1469"/>
                    </a:lnTo>
                    <a:lnTo>
                      <a:pt x="1895" y="1431"/>
                    </a:lnTo>
                    <a:lnTo>
                      <a:pt x="1840" y="1412"/>
                    </a:lnTo>
                    <a:lnTo>
                      <a:pt x="1785" y="1385"/>
                    </a:lnTo>
                    <a:lnTo>
                      <a:pt x="1727" y="1335"/>
                    </a:lnTo>
                    <a:lnTo>
                      <a:pt x="1672" y="1272"/>
                    </a:lnTo>
                    <a:lnTo>
                      <a:pt x="1617" y="1215"/>
                    </a:lnTo>
                    <a:lnTo>
                      <a:pt x="1559" y="1162"/>
                    </a:lnTo>
                    <a:lnTo>
                      <a:pt x="1509" y="1128"/>
                    </a:lnTo>
                    <a:lnTo>
                      <a:pt x="1456" y="1126"/>
                    </a:lnTo>
                    <a:lnTo>
                      <a:pt x="1401" y="1119"/>
                    </a:lnTo>
                    <a:lnTo>
                      <a:pt x="1351" y="1083"/>
                    </a:lnTo>
                    <a:lnTo>
                      <a:pt x="1298" y="1047"/>
                    </a:lnTo>
                    <a:lnTo>
                      <a:pt x="1243" y="1011"/>
                    </a:lnTo>
                    <a:lnTo>
                      <a:pt x="1192" y="956"/>
                    </a:lnTo>
                    <a:lnTo>
                      <a:pt x="1137" y="884"/>
                    </a:lnTo>
                    <a:lnTo>
                      <a:pt x="1084" y="833"/>
                    </a:lnTo>
                    <a:lnTo>
                      <a:pt x="1031" y="819"/>
                    </a:lnTo>
                    <a:lnTo>
                      <a:pt x="981" y="790"/>
                    </a:lnTo>
                    <a:lnTo>
                      <a:pt x="931" y="737"/>
                    </a:lnTo>
                    <a:lnTo>
                      <a:pt x="880" y="694"/>
                    </a:lnTo>
                    <a:lnTo>
                      <a:pt x="827" y="651"/>
                    </a:lnTo>
                    <a:lnTo>
                      <a:pt x="777" y="615"/>
                    </a:lnTo>
                    <a:lnTo>
                      <a:pt x="727" y="586"/>
                    </a:lnTo>
                    <a:lnTo>
                      <a:pt x="679" y="552"/>
                    </a:lnTo>
                    <a:lnTo>
                      <a:pt x="626" y="514"/>
                    </a:lnTo>
                    <a:lnTo>
                      <a:pt x="578" y="473"/>
                    </a:lnTo>
                    <a:lnTo>
                      <a:pt x="527" y="432"/>
                    </a:lnTo>
                    <a:lnTo>
                      <a:pt x="479" y="392"/>
                    </a:lnTo>
                    <a:lnTo>
                      <a:pt x="432" y="351"/>
                    </a:lnTo>
                    <a:lnTo>
                      <a:pt x="381" y="310"/>
                    </a:lnTo>
                    <a:lnTo>
                      <a:pt x="333" y="272"/>
                    </a:lnTo>
                    <a:lnTo>
                      <a:pt x="283" y="233"/>
                    </a:lnTo>
                    <a:lnTo>
                      <a:pt x="235" y="192"/>
                    </a:lnTo>
                    <a:lnTo>
                      <a:pt x="189" y="156"/>
                    </a:lnTo>
                    <a:lnTo>
                      <a:pt x="139" y="116"/>
                    </a:lnTo>
                    <a:lnTo>
                      <a:pt x="91" y="77"/>
                    </a:lnTo>
                    <a:lnTo>
                      <a:pt x="45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7" name="Freeform 587"/>
              <p:cNvSpPr>
                <a:spLocks noChangeAspect="1"/>
              </p:cNvSpPr>
              <p:nvPr/>
            </p:nvSpPr>
            <p:spPr bwMode="auto">
              <a:xfrm>
                <a:off x="4506" y="4224"/>
                <a:ext cx="4331" cy="3521"/>
              </a:xfrm>
              <a:custGeom>
                <a:avLst/>
                <a:gdLst/>
                <a:ahLst/>
                <a:cxnLst>
                  <a:cxn ang="0">
                    <a:pos x="4262" y="3463"/>
                  </a:cxn>
                  <a:cxn ang="0">
                    <a:pos x="4128" y="3353"/>
                  </a:cxn>
                  <a:cxn ang="0">
                    <a:pos x="3991" y="3242"/>
                  </a:cxn>
                  <a:cxn ang="0">
                    <a:pos x="3859" y="3134"/>
                  </a:cxn>
                  <a:cxn ang="0">
                    <a:pos x="3727" y="3026"/>
                  </a:cxn>
                  <a:cxn ang="0">
                    <a:pos x="3595" y="2921"/>
                  </a:cxn>
                  <a:cxn ang="0">
                    <a:pos x="3463" y="2777"/>
                  </a:cxn>
                  <a:cxn ang="0">
                    <a:pos x="3334" y="2542"/>
                  </a:cxn>
                  <a:cxn ang="0">
                    <a:pos x="3209" y="2414"/>
                  </a:cxn>
                  <a:cxn ang="0">
                    <a:pos x="3082" y="2340"/>
                  </a:cxn>
                  <a:cxn ang="0">
                    <a:pos x="2957" y="2268"/>
                  </a:cxn>
                  <a:cxn ang="0">
                    <a:pos x="2837" y="2170"/>
                  </a:cxn>
                  <a:cxn ang="0">
                    <a:pos x="2712" y="2071"/>
                  </a:cxn>
                  <a:cxn ang="0">
                    <a:pos x="2595" y="1999"/>
                  </a:cxn>
                  <a:cxn ang="0">
                    <a:pos x="2477" y="1898"/>
                  </a:cxn>
                  <a:cxn ang="0">
                    <a:pos x="2359" y="1819"/>
                  </a:cxn>
                  <a:cxn ang="0">
                    <a:pos x="2239" y="1718"/>
                  </a:cxn>
                  <a:cxn ang="0">
                    <a:pos x="2127" y="1610"/>
                  </a:cxn>
                  <a:cxn ang="0">
                    <a:pos x="2011" y="1510"/>
                  </a:cxn>
                  <a:cxn ang="0">
                    <a:pos x="1899" y="1430"/>
                  </a:cxn>
                  <a:cxn ang="0">
                    <a:pos x="1788" y="1377"/>
                  </a:cxn>
                  <a:cxn ang="0">
                    <a:pos x="1675" y="1272"/>
                  </a:cxn>
                  <a:cxn ang="0">
                    <a:pos x="1563" y="1159"/>
                  </a:cxn>
                  <a:cxn ang="0">
                    <a:pos x="1457" y="1101"/>
                  </a:cxn>
                  <a:cxn ang="0">
                    <a:pos x="1354" y="1070"/>
                  </a:cxn>
                  <a:cxn ang="0">
                    <a:pos x="1246" y="1008"/>
                  </a:cxn>
                  <a:cxn ang="0">
                    <a:pos x="1140" y="895"/>
                  </a:cxn>
                  <a:cxn ang="0">
                    <a:pos x="1037" y="823"/>
                  </a:cxn>
                  <a:cxn ang="0">
                    <a:pos x="931" y="744"/>
                  </a:cxn>
                  <a:cxn ang="0">
                    <a:pos x="833" y="660"/>
                  </a:cxn>
                  <a:cxn ang="0">
                    <a:pos x="732" y="585"/>
                  </a:cxn>
                  <a:cxn ang="0">
                    <a:pos x="631" y="513"/>
                  </a:cxn>
                  <a:cxn ang="0">
                    <a:pos x="531" y="429"/>
                  </a:cxn>
                  <a:cxn ang="0">
                    <a:pos x="432" y="353"/>
                  </a:cxn>
                  <a:cxn ang="0">
                    <a:pos x="334" y="271"/>
                  </a:cxn>
                  <a:cxn ang="0">
                    <a:pos x="238" y="194"/>
                  </a:cxn>
                  <a:cxn ang="0">
                    <a:pos x="140" y="115"/>
                  </a:cxn>
                  <a:cxn ang="0">
                    <a:pos x="46" y="38"/>
                  </a:cxn>
                </a:cxnLst>
                <a:rect l="0" t="0" r="r" b="b"/>
                <a:pathLst>
                  <a:path w="4332" h="3521">
                    <a:moveTo>
                      <a:pt x="4332" y="3521"/>
                    </a:moveTo>
                    <a:lnTo>
                      <a:pt x="4262" y="3463"/>
                    </a:lnTo>
                    <a:lnTo>
                      <a:pt x="4195" y="3408"/>
                    </a:lnTo>
                    <a:lnTo>
                      <a:pt x="4128" y="3353"/>
                    </a:lnTo>
                    <a:lnTo>
                      <a:pt x="4058" y="3298"/>
                    </a:lnTo>
                    <a:lnTo>
                      <a:pt x="3991" y="3242"/>
                    </a:lnTo>
                    <a:lnTo>
                      <a:pt x="3926" y="3190"/>
                    </a:lnTo>
                    <a:lnTo>
                      <a:pt x="3859" y="3134"/>
                    </a:lnTo>
                    <a:lnTo>
                      <a:pt x="3792" y="3079"/>
                    </a:lnTo>
                    <a:lnTo>
                      <a:pt x="3727" y="3026"/>
                    </a:lnTo>
                    <a:lnTo>
                      <a:pt x="3660" y="2974"/>
                    </a:lnTo>
                    <a:lnTo>
                      <a:pt x="3595" y="2921"/>
                    </a:lnTo>
                    <a:lnTo>
                      <a:pt x="3530" y="2870"/>
                    </a:lnTo>
                    <a:lnTo>
                      <a:pt x="3463" y="2777"/>
                    </a:lnTo>
                    <a:lnTo>
                      <a:pt x="3401" y="2635"/>
                    </a:lnTo>
                    <a:lnTo>
                      <a:pt x="3334" y="2542"/>
                    </a:lnTo>
                    <a:lnTo>
                      <a:pt x="3271" y="2501"/>
                    </a:lnTo>
                    <a:lnTo>
                      <a:pt x="3209" y="2414"/>
                    </a:lnTo>
                    <a:lnTo>
                      <a:pt x="3144" y="2345"/>
                    </a:lnTo>
                    <a:lnTo>
                      <a:pt x="3082" y="2340"/>
                    </a:lnTo>
                    <a:lnTo>
                      <a:pt x="3022" y="2318"/>
                    </a:lnTo>
                    <a:lnTo>
                      <a:pt x="2957" y="2268"/>
                    </a:lnTo>
                    <a:lnTo>
                      <a:pt x="2897" y="2213"/>
                    </a:lnTo>
                    <a:lnTo>
                      <a:pt x="2837" y="2170"/>
                    </a:lnTo>
                    <a:lnTo>
                      <a:pt x="2777" y="2124"/>
                    </a:lnTo>
                    <a:lnTo>
                      <a:pt x="2712" y="2071"/>
                    </a:lnTo>
                    <a:lnTo>
                      <a:pt x="2655" y="2035"/>
                    </a:lnTo>
                    <a:lnTo>
                      <a:pt x="2595" y="1999"/>
                    </a:lnTo>
                    <a:lnTo>
                      <a:pt x="2535" y="1946"/>
                    </a:lnTo>
                    <a:lnTo>
                      <a:pt x="2477" y="1898"/>
                    </a:lnTo>
                    <a:lnTo>
                      <a:pt x="2417" y="1855"/>
                    </a:lnTo>
                    <a:lnTo>
                      <a:pt x="2359" y="1819"/>
                    </a:lnTo>
                    <a:lnTo>
                      <a:pt x="2299" y="1769"/>
                    </a:lnTo>
                    <a:lnTo>
                      <a:pt x="2239" y="1718"/>
                    </a:lnTo>
                    <a:lnTo>
                      <a:pt x="2182" y="1663"/>
                    </a:lnTo>
                    <a:lnTo>
                      <a:pt x="2127" y="1610"/>
                    </a:lnTo>
                    <a:lnTo>
                      <a:pt x="2067" y="1562"/>
                    </a:lnTo>
                    <a:lnTo>
                      <a:pt x="2011" y="1510"/>
                    </a:lnTo>
                    <a:lnTo>
                      <a:pt x="1951" y="1466"/>
                    </a:lnTo>
                    <a:lnTo>
                      <a:pt x="1899" y="1430"/>
                    </a:lnTo>
                    <a:lnTo>
                      <a:pt x="1843" y="1406"/>
                    </a:lnTo>
                    <a:lnTo>
                      <a:pt x="1788" y="1377"/>
                    </a:lnTo>
                    <a:lnTo>
                      <a:pt x="1731" y="1327"/>
                    </a:lnTo>
                    <a:lnTo>
                      <a:pt x="1675" y="1272"/>
                    </a:lnTo>
                    <a:lnTo>
                      <a:pt x="1618" y="1214"/>
                    </a:lnTo>
                    <a:lnTo>
                      <a:pt x="1563" y="1159"/>
                    </a:lnTo>
                    <a:lnTo>
                      <a:pt x="1507" y="1121"/>
                    </a:lnTo>
                    <a:lnTo>
                      <a:pt x="1457" y="1101"/>
                    </a:lnTo>
                    <a:lnTo>
                      <a:pt x="1407" y="1087"/>
                    </a:lnTo>
                    <a:lnTo>
                      <a:pt x="1354" y="1070"/>
                    </a:lnTo>
                    <a:lnTo>
                      <a:pt x="1299" y="1044"/>
                    </a:lnTo>
                    <a:lnTo>
                      <a:pt x="1246" y="1008"/>
                    </a:lnTo>
                    <a:lnTo>
                      <a:pt x="1195" y="960"/>
                    </a:lnTo>
                    <a:lnTo>
                      <a:pt x="1140" y="895"/>
                    </a:lnTo>
                    <a:lnTo>
                      <a:pt x="1087" y="845"/>
                    </a:lnTo>
                    <a:lnTo>
                      <a:pt x="1037" y="823"/>
                    </a:lnTo>
                    <a:lnTo>
                      <a:pt x="984" y="792"/>
                    </a:lnTo>
                    <a:lnTo>
                      <a:pt x="931" y="744"/>
                    </a:lnTo>
                    <a:lnTo>
                      <a:pt x="881" y="701"/>
                    </a:lnTo>
                    <a:lnTo>
                      <a:pt x="833" y="660"/>
                    </a:lnTo>
                    <a:lnTo>
                      <a:pt x="780" y="617"/>
                    </a:lnTo>
                    <a:lnTo>
                      <a:pt x="732" y="585"/>
                    </a:lnTo>
                    <a:lnTo>
                      <a:pt x="679" y="554"/>
                    </a:lnTo>
                    <a:lnTo>
                      <a:pt x="631" y="513"/>
                    </a:lnTo>
                    <a:lnTo>
                      <a:pt x="581" y="470"/>
                    </a:lnTo>
                    <a:lnTo>
                      <a:pt x="531" y="429"/>
                    </a:lnTo>
                    <a:lnTo>
                      <a:pt x="480" y="391"/>
                    </a:lnTo>
                    <a:lnTo>
                      <a:pt x="432" y="353"/>
                    </a:lnTo>
                    <a:lnTo>
                      <a:pt x="382" y="312"/>
                    </a:lnTo>
                    <a:lnTo>
                      <a:pt x="334" y="271"/>
                    </a:lnTo>
                    <a:lnTo>
                      <a:pt x="284" y="230"/>
                    </a:lnTo>
                    <a:lnTo>
                      <a:pt x="238" y="194"/>
                    </a:lnTo>
                    <a:lnTo>
                      <a:pt x="190" y="153"/>
                    </a:lnTo>
                    <a:lnTo>
                      <a:pt x="140" y="115"/>
                    </a:lnTo>
                    <a:lnTo>
                      <a:pt x="94" y="74"/>
                    </a:lnTo>
                    <a:lnTo>
                      <a:pt x="46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8" name="Freeform 588"/>
              <p:cNvSpPr>
                <a:spLocks noChangeAspect="1"/>
              </p:cNvSpPr>
              <p:nvPr/>
            </p:nvSpPr>
            <p:spPr bwMode="auto">
              <a:xfrm>
                <a:off x="4536" y="4217"/>
                <a:ext cx="4336" cy="3514"/>
              </a:xfrm>
              <a:custGeom>
                <a:avLst/>
                <a:gdLst/>
                <a:ahLst/>
                <a:cxnLst>
                  <a:cxn ang="0">
                    <a:pos x="4267" y="3458"/>
                  </a:cxn>
                  <a:cxn ang="0">
                    <a:pos x="4133" y="3345"/>
                  </a:cxn>
                  <a:cxn ang="0">
                    <a:pos x="3998" y="3237"/>
                  </a:cxn>
                  <a:cxn ang="0">
                    <a:pos x="3861" y="3129"/>
                  </a:cxn>
                  <a:cxn ang="0">
                    <a:pos x="3729" y="3021"/>
                  </a:cxn>
                  <a:cxn ang="0">
                    <a:pos x="3600" y="2913"/>
                  </a:cxn>
                  <a:cxn ang="0">
                    <a:pos x="3470" y="2789"/>
                  </a:cxn>
                  <a:cxn ang="0">
                    <a:pos x="3341" y="2549"/>
                  </a:cxn>
                  <a:cxn ang="0">
                    <a:pos x="3211" y="2407"/>
                  </a:cxn>
                  <a:cxn ang="0">
                    <a:pos x="3086" y="2335"/>
                  </a:cxn>
                  <a:cxn ang="0">
                    <a:pos x="2964" y="2251"/>
                  </a:cxn>
                  <a:cxn ang="0">
                    <a:pos x="2839" y="2157"/>
                  </a:cxn>
                  <a:cxn ang="0">
                    <a:pos x="2719" y="2066"/>
                  </a:cxn>
                  <a:cxn ang="0">
                    <a:pos x="2597" y="1997"/>
                  </a:cxn>
                  <a:cxn ang="0">
                    <a:pos x="2479" y="1898"/>
                  </a:cxn>
                  <a:cxn ang="0">
                    <a:pos x="2362" y="1814"/>
                  </a:cxn>
                  <a:cxn ang="0">
                    <a:pos x="2244" y="1713"/>
                  </a:cxn>
                  <a:cxn ang="0">
                    <a:pos x="2126" y="1610"/>
                  </a:cxn>
                  <a:cxn ang="0">
                    <a:pos x="2014" y="1505"/>
                  </a:cxn>
                  <a:cxn ang="0">
                    <a:pos x="1901" y="1423"/>
                  </a:cxn>
                  <a:cxn ang="0">
                    <a:pos x="1788" y="1368"/>
                  </a:cxn>
                  <a:cxn ang="0">
                    <a:pos x="1678" y="1269"/>
                  </a:cxn>
                  <a:cxn ang="0">
                    <a:pos x="1567" y="1152"/>
                  </a:cxn>
                  <a:cxn ang="0">
                    <a:pos x="1459" y="1072"/>
                  </a:cxn>
                  <a:cxn ang="0">
                    <a:pos x="1354" y="1051"/>
                  </a:cxn>
                  <a:cxn ang="0">
                    <a:pos x="1250" y="1000"/>
                  </a:cxn>
                  <a:cxn ang="0">
                    <a:pos x="1142" y="902"/>
                  </a:cxn>
                  <a:cxn ang="0">
                    <a:pos x="1039" y="825"/>
                  </a:cxn>
                  <a:cxn ang="0">
                    <a:pos x="936" y="748"/>
                  </a:cxn>
                  <a:cxn ang="0">
                    <a:pos x="830" y="664"/>
                  </a:cxn>
                  <a:cxn ang="0">
                    <a:pos x="732" y="580"/>
                  </a:cxn>
                  <a:cxn ang="0">
                    <a:pos x="631" y="508"/>
                  </a:cxn>
                  <a:cxn ang="0">
                    <a:pos x="533" y="429"/>
                  </a:cxn>
                  <a:cxn ang="0">
                    <a:pos x="434" y="348"/>
                  </a:cxn>
                  <a:cxn ang="0">
                    <a:pos x="336" y="271"/>
                  </a:cxn>
                  <a:cxn ang="0">
                    <a:pos x="238" y="192"/>
                  </a:cxn>
                  <a:cxn ang="0">
                    <a:pos x="144" y="115"/>
                  </a:cxn>
                  <a:cxn ang="0">
                    <a:pos x="48" y="36"/>
                  </a:cxn>
                </a:cxnLst>
                <a:rect l="0" t="0" r="r" b="b"/>
                <a:pathLst>
                  <a:path w="4337" h="3513">
                    <a:moveTo>
                      <a:pt x="4337" y="3513"/>
                    </a:moveTo>
                    <a:lnTo>
                      <a:pt x="4267" y="3458"/>
                    </a:lnTo>
                    <a:lnTo>
                      <a:pt x="4197" y="3401"/>
                    </a:lnTo>
                    <a:lnTo>
                      <a:pt x="4133" y="3345"/>
                    </a:lnTo>
                    <a:lnTo>
                      <a:pt x="4063" y="3290"/>
                    </a:lnTo>
                    <a:lnTo>
                      <a:pt x="3998" y="3237"/>
                    </a:lnTo>
                    <a:lnTo>
                      <a:pt x="3929" y="3182"/>
                    </a:lnTo>
                    <a:lnTo>
                      <a:pt x="3861" y="3129"/>
                    </a:lnTo>
                    <a:lnTo>
                      <a:pt x="3794" y="3074"/>
                    </a:lnTo>
                    <a:lnTo>
                      <a:pt x="3729" y="3021"/>
                    </a:lnTo>
                    <a:lnTo>
                      <a:pt x="3662" y="2969"/>
                    </a:lnTo>
                    <a:lnTo>
                      <a:pt x="3600" y="2913"/>
                    </a:lnTo>
                    <a:lnTo>
                      <a:pt x="3533" y="2861"/>
                    </a:lnTo>
                    <a:lnTo>
                      <a:pt x="3470" y="2789"/>
                    </a:lnTo>
                    <a:lnTo>
                      <a:pt x="3403" y="2657"/>
                    </a:lnTo>
                    <a:lnTo>
                      <a:pt x="3341" y="2549"/>
                    </a:lnTo>
                    <a:lnTo>
                      <a:pt x="3278" y="2505"/>
                    </a:lnTo>
                    <a:lnTo>
                      <a:pt x="3211" y="2407"/>
                    </a:lnTo>
                    <a:lnTo>
                      <a:pt x="3146" y="2333"/>
                    </a:lnTo>
                    <a:lnTo>
                      <a:pt x="3086" y="2335"/>
                    </a:lnTo>
                    <a:lnTo>
                      <a:pt x="3024" y="2313"/>
                    </a:lnTo>
                    <a:lnTo>
                      <a:pt x="2964" y="2251"/>
                    </a:lnTo>
                    <a:lnTo>
                      <a:pt x="2899" y="2193"/>
                    </a:lnTo>
                    <a:lnTo>
                      <a:pt x="2839" y="2157"/>
                    </a:lnTo>
                    <a:lnTo>
                      <a:pt x="2779" y="2119"/>
                    </a:lnTo>
                    <a:lnTo>
                      <a:pt x="2719" y="2066"/>
                    </a:lnTo>
                    <a:lnTo>
                      <a:pt x="2657" y="2025"/>
                    </a:lnTo>
                    <a:lnTo>
                      <a:pt x="2597" y="1997"/>
                    </a:lnTo>
                    <a:lnTo>
                      <a:pt x="2537" y="1944"/>
                    </a:lnTo>
                    <a:lnTo>
                      <a:pt x="2479" y="1898"/>
                    </a:lnTo>
                    <a:lnTo>
                      <a:pt x="2419" y="1857"/>
                    </a:lnTo>
                    <a:lnTo>
                      <a:pt x="2362" y="1814"/>
                    </a:lnTo>
                    <a:lnTo>
                      <a:pt x="2302" y="1761"/>
                    </a:lnTo>
                    <a:lnTo>
                      <a:pt x="2244" y="1713"/>
                    </a:lnTo>
                    <a:lnTo>
                      <a:pt x="2186" y="1661"/>
                    </a:lnTo>
                    <a:lnTo>
                      <a:pt x="2126" y="1610"/>
                    </a:lnTo>
                    <a:lnTo>
                      <a:pt x="2071" y="1557"/>
                    </a:lnTo>
                    <a:lnTo>
                      <a:pt x="2014" y="1505"/>
                    </a:lnTo>
                    <a:lnTo>
                      <a:pt x="1956" y="1459"/>
                    </a:lnTo>
                    <a:lnTo>
                      <a:pt x="1901" y="1423"/>
                    </a:lnTo>
                    <a:lnTo>
                      <a:pt x="1846" y="1399"/>
                    </a:lnTo>
                    <a:lnTo>
                      <a:pt x="1788" y="1368"/>
                    </a:lnTo>
                    <a:lnTo>
                      <a:pt x="1733" y="1317"/>
                    </a:lnTo>
                    <a:lnTo>
                      <a:pt x="1678" y="1269"/>
                    </a:lnTo>
                    <a:lnTo>
                      <a:pt x="1622" y="1207"/>
                    </a:lnTo>
                    <a:lnTo>
                      <a:pt x="1567" y="1152"/>
                    </a:lnTo>
                    <a:lnTo>
                      <a:pt x="1512" y="1111"/>
                    </a:lnTo>
                    <a:lnTo>
                      <a:pt x="1459" y="1072"/>
                    </a:lnTo>
                    <a:lnTo>
                      <a:pt x="1404" y="1056"/>
                    </a:lnTo>
                    <a:lnTo>
                      <a:pt x="1354" y="1051"/>
                    </a:lnTo>
                    <a:lnTo>
                      <a:pt x="1301" y="1036"/>
                    </a:lnTo>
                    <a:lnTo>
                      <a:pt x="1250" y="1000"/>
                    </a:lnTo>
                    <a:lnTo>
                      <a:pt x="1195" y="957"/>
                    </a:lnTo>
                    <a:lnTo>
                      <a:pt x="1142" y="902"/>
                    </a:lnTo>
                    <a:lnTo>
                      <a:pt x="1092" y="856"/>
                    </a:lnTo>
                    <a:lnTo>
                      <a:pt x="1039" y="825"/>
                    </a:lnTo>
                    <a:lnTo>
                      <a:pt x="986" y="794"/>
                    </a:lnTo>
                    <a:lnTo>
                      <a:pt x="936" y="748"/>
                    </a:lnTo>
                    <a:lnTo>
                      <a:pt x="883" y="708"/>
                    </a:lnTo>
                    <a:lnTo>
                      <a:pt x="830" y="664"/>
                    </a:lnTo>
                    <a:lnTo>
                      <a:pt x="782" y="619"/>
                    </a:lnTo>
                    <a:lnTo>
                      <a:pt x="732" y="580"/>
                    </a:lnTo>
                    <a:lnTo>
                      <a:pt x="682" y="549"/>
                    </a:lnTo>
                    <a:lnTo>
                      <a:pt x="631" y="508"/>
                    </a:lnTo>
                    <a:lnTo>
                      <a:pt x="581" y="468"/>
                    </a:lnTo>
                    <a:lnTo>
                      <a:pt x="533" y="429"/>
                    </a:lnTo>
                    <a:lnTo>
                      <a:pt x="482" y="388"/>
                    </a:lnTo>
                    <a:lnTo>
                      <a:pt x="434" y="348"/>
                    </a:lnTo>
                    <a:lnTo>
                      <a:pt x="387" y="309"/>
                    </a:lnTo>
                    <a:lnTo>
                      <a:pt x="336" y="271"/>
                    </a:lnTo>
                    <a:lnTo>
                      <a:pt x="288" y="230"/>
                    </a:lnTo>
                    <a:lnTo>
                      <a:pt x="238" y="192"/>
                    </a:lnTo>
                    <a:lnTo>
                      <a:pt x="190" y="151"/>
                    </a:lnTo>
                    <a:lnTo>
                      <a:pt x="144" y="115"/>
                    </a:lnTo>
                    <a:lnTo>
                      <a:pt x="94" y="74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09" name="Freeform 589"/>
              <p:cNvSpPr>
                <a:spLocks noChangeAspect="1"/>
              </p:cNvSpPr>
              <p:nvPr/>
            </p:nvSpPr>
            <p:spPr bwMode="auto">
              <a:xfrm>
                <a:off x="4567" y="4205"/>
                <a:ext cx="4338" cy="3511"/>
              </a:xfrm>
              <a:custGeom>
                <a:avLst/>
                <a:gdLst/>
                <a:ahLst/>
                <a:cxnLst>
                  <a:cxn ang="0">
                    <a:pos x="4272" y="3456"/>
                  </a:cxn>
                  <a:cxn ang="0">
                    <a:pos x="4133" y="3345"/>
                  </a:cxn>
                  <a:cxn ang="0">
                    <a:pos x="3998" y="3237"/>
                  </a:cxn>
                  <a:cxn ang="0">
                    <a:pos x="3866" y="3127"/>
                  </a:cxn>
                  <a:cxn ang="0">
                    <a:pos x="3732" y="3021"/>
                  </a:cxn>
                  <a:cxn ang="0">
                    <a:pos x="3600" y="2913"/>
                  </a:cxn>
                  <a:cxn ang="0">
                    <a:pos x="3470" y="2810"/>
                  </a:cxn>
                  <a:cxn ang="0">
                    <a:pos x="3341" y="2561"/>
                  </a:cxn>
                  <a:cxn ang="0">
                    <a:pos x="3214" y="2407"/>
                  </a:cxn>
                  <a:cxn ang="0">
                    <a:pos x="3086" y="2335"/>
                  </a:cxn>
                  <a:cxn ang="0">
                    <a:pos x="2964" y="2241"/>
                  </a:cxn>
                  <a:cxn ang="0">
                    <a:pos x="2839" y="2148"/>
                  </a:cxn>
                  <a:cxn ang="0">
                    <a:pos x="2719" y="2064"/>
                  </a:cxn>
                  <a:cxn ang="0">
                    <a:pos x="2599" y="1999"/>
                  </a:cxn>
                  <a:cxn ang="0">
                    <a:pos x="2479" y="1898"/>
                  </a:cxn>
                  <a:cxn ang="0">
                    <a:pos x="2362" y="1814"/>
                  </a:cxn>
                  <a:cxn ang="0">
                    <a:pos x="2244" y="1711"/>
                  </a:cxn>
                  <a:cxn ang="0">
                    <a:pos x="2129" y="1613"/>
                  </a:cxn>
                  <a:cxn ang="0">
                    <a:pos x="2014" y="1502"/>
                  </a:cxn>
                  <a:cxn ang="0">
                    <a:pos x="1901" y="1423"/>
                  </a:cxn>
                  <a:cxn ang="0">
                    <a:pos x="1788" y="1363"/>
                  </a:cxn>
                  <a:cxn ang="0">
                    <a:pos x="1680" y="1269"/>
                  </a:cxn>
                  <a:cxn ang="0">
                    <a:pos x="1567" y="1152"/>
                  </a:cxn>
                  <a:cxn ang="0">
                    <a:pos x="1457" y="1053"/>
                  </a:cxn>
                  <a:cxn ang="0">
                    <a:pos x="1354" y="1039"/>
                  </a:cxn>
                  <a:cxn ang="0">
                    <a:pos x="1251" y="998"/>
                  </a:cxn>
                  <a:cxn ang="0">
                    <a:pos x="1143" y="919"/>
                  </a:cxn>
                  <a:cxn ang="0">
                    <a:pos x="1039" y="835"/>
                  </a:cxn>
                  <a:cxn ang="0">
                    <a:pos x="936" y="758"/>
                  </a:cxn>
                  <a:cxn ang="0">
                    <a:pos x="833" y="674"/>
                  </a:cxn>
                  <a:cxn ang="0">
                    <a:pos x="732" y="585"/>
                  </a:cxn>
                  <a:cxn ang="0">
                    <a:pos x="631" y="513"/>
                  </a:cxn>
                  <a:cxn ang="0">
                    <a:pos x="531" y="432"/>
                  </a:cxn>
                  <a:cxn ang="0">
                    <a:pos x="432" y="350"/>
                  </a:cxn>
                  <a:cxn ang="0">
                    <a:pos x="334" y="273"/>
                  </a:cxn>
                  <a:cxn ang="0">
                    <a:pos x="240" y="192"/>
                  </a:cxn>
                  <a:cxn ang="0">
                    <a:pos x="142" y="115"/>
                  </a:cxn>
                  <a:cxn ang="0">
                    <a:pos x="46" y="40"/>
                  </a:cxn>
                </a:cxnLst>
                <a:rect l="0" t="0" r="r" b="b"/>
                <a:pathLst>
                  <a:path w="4339" h="3511">
                    <a:moveTo>
                      <a:pt x="4339" y="3511"/>
                    </a:moveTo>
                    <a:lnTo>
                      <a:pt x="4272" y="3456"/>
                    </a:lnTo>
                    <a:lnTo>
                      <a:pt x="4202" y="3401"/>
                    </a:lnTo>
                    <a:lnTo>
                      <a:pt x="4133" y="3345"/>
                    </a:lnTo>
                    <a:lnTo>
                      <a:pt x="4063" y="3290"/>
                    </a:lnTo>
                    <a:lnTo>
                      <a:pt x="3998" y="3237"/>
                    </a:lnTo>
                    <a:lnTo>
                      <a:pt x="3931" y="3182"/>
                    </a:lnTo>
                    <a:lnTo>
                      <a:pt x="3866" y="3127"/>
                    </a:lnTo>
                    <a:lnTo>
                      <a:pt x="3797" y="3072"/>
                    </a:lnTo>
                    <a:lnTo>
                      <a:pt x="3732" y="3021"/>
                    </a:lnTo>
                    <a:lnTo>
                      <a:pt x="3667" y="2966"/>
                    </a:lnTo>
                    <a:lnTo>
                      <a:pt x="3600" y="2913"/>
                    </a:lnTo>
                    <a:lnTo>
                      <a:pt x="3538" y="2863"/>
                    </a:lnTo>
                    <a:lnTo>
                      <a:pt x="3470" y="2810"/>
                    </a:lnTo>
                    <a:lnTo>
                      <a:pt x="3408" y="2683"/>
                    </a:lnTo>
                    <a:lnTo>
                      <a:pt x="3341" y="2561"/>
                    </a:lnTo>
                    <a:lnTo>
                      <a:pt x="3278" y="2513"/>
                    </a:lnTo>
                    <a:lnTo>
                      <a:pt x="3214" y="2407"/>
                    </a:lnTo>
                    <a:lnTo>
                      <a:pt x="3151" y="2323"/>
                    </a:lnTo>
                    <a:lnTo>
                      <a:pt x="3086" y="2335"/>
                    </a:lnTo>
                    <a:lnTo>
                      <a:pt x="3026" y="2316"/>
                    </a:lnTo>
                    <a:lnTo>
                      <a:pt x="2964" y="2241"/>
                    </a:lnTo>
                    <a:lnTo>
                      <a:pt x="2899" y="2179"/>
                    </a:lnTo>
                    <a:lnTo>
                      <a:pt x="2839" y="2148"/>
                    </a:lnTo>
                    <a:lnTo>
                      <a:pt x="2779" y="2117"/>
                    </a:lnTo>
                    <a:lnTo>
                      <a:pt x="2719" y="2064"/>
                    </a:lnTo>
                    <a:lnTo>
                      <a:pt x="2659" y="2028"/>
                    </a:lnTo>
                    <a:lnTo>
                      <a:pt x="2599" y="1999"/>
                    </a:lnTo>
                    <a:lnTo>
                      <a:pt x="2537" y="1944"/>
                    </a:lnTo>
                    <a:lnTo>
                      <a:pt x="2479" y="1898"/>
                    </a:lnTo>
                    <a:lnTo>
                      <a:pt x="2419" y="1862"/>
                    </a:lnTo>
                    <a:lnTo>
                      <a:pt x="2362" y="1814"/>
                    </a:lnTo>
                    <a:lnTo>
                      <a:pt x="2304" y="1761"/>
                    </a:lnTo>
                    <a:lnTo>
                      <a:pt x="2244" y="1711"/>
                    </a:lnTo>
                    <a:lnTo>
                      <a:pt x="2187" y="1661"/>
                    </a:lnTo>
                    <a:lnTo>
                      <a:pt x="2129" y="1613"/>
                    </a:lnTo>
                    <a:lnTo>
                      <a:pt x="2071" y="1557"/>
                    </a:lnTo>
                    <a:lnTo>
                      <a:pt x="2014" y="1502"/>
                    </a:lnTo>
                    <a:lnTo>
                      <a:pt x="1956" y="1459"/>
                    </a:lnTo>
                    <a:lnTo>
                      <a:pt x="1901" y="1423"/>
                    </a:lnTo>
                    <a:lnTo>
                      <a:pt x="1843" y="1396"/>
                    </a:lnTo>
                    <a:lnTo>
                      <a:pt x="1788" y="1363"/>
                    </a:lnTo>
                    <a:lnTo>
                      <a:pt x="1735" y="1312"/>
                    </a:lnTo>
                    <a:lnTo>
                      <a:pt x="1680" y="1269"/>
                    </a:lnTo>
                    <a:lnTo>
                      <a:pt x="1623" y="1207"/>
                    </a:lnTo>
                    <a:lnTo>
                      <a:pt x="1567" y="1152"/>
                    </a:lnTo>
                    <a:lnTo>
                      <a:pt x="1512" y="1108"/>
                    </a:lnTo>
                    <a:lnTo>
                      <a:pt x="1457" y="1053"/>
                    </a:lnTo>
                    <a:lnTo>
                      <a:pt x="1407" y="1029"/>
                    </a:lnTo>
                    <a:lnTo>
                      <a:pt x="1354" y="1039"/>
                    </a:lnTo>
                    <a:lnTo>
                      <a:pt x="1301" y="1034"/>
                    </a:lnTo>
                    <a:lnTo>
                      <a:pt x="1251" y="998"/>
                    </a:lnTo>
                    <a:lnTo>
                      <a:pt x="1195" y="962"/>
                    </a:lnTo>
                    <a:lnTo>
                      <a:pt x="1143" y="919"/>
                    </a:lnTo>
                    <a:lnTo>
                      <a:pt x="1092" y="873"/>
                    </a:lnTo>
                    <a:lnTo>
                      <a:pt x="1039" y="835"/>
                    </a:lnTo>
                    <a:lnTo>
                      <a:pt x="989" y="796"/>
                    </a:lnTo>
                    <a:lnTo>
                      <a:pt x="936" y="758"/>
                    </a:lnTo>
                    <a:lnTo>
                      <a:pt x="883" y="717"/>
                    </a:lnTo>
                    <a:lnTo>
                      <a:pt x="833" y="674"/>
                    </a:lnTo>
                    <a:lnTo>
                      <a:pt x="780" y="624"/>
                    </a:lnTo>
                    <a:lnTo>
                      <a:pt x="732" y="585"/>
                    </a:lnTo>
                    <a:lnTo>
                      <a:pt x="679" y="552"/>
                    </a:lnTo>
                    <a:lnTo>
                      <a:pt x="631" y="513"/>
                    </a:lnTo>
                    <a:lnTo>
                      <a:pt x="581" y="472"/>
                    </a:lnTo>
                    <a:lnTo>
                      <a:pt x="531" y="432"/>
                    </a:lnTo>
                    <a:lnTo>
                      <a:pt x="483" y="391"/>
                    </a:lnTo>
                    <a:lnTo>
                      <a:pt x="432" y="350"/>
                    </a:lnTo>
                    <a:lnTo>
                      <a:pt x="384" y="309"/>
                    </a:lnTo>
                    <a:lnTo>
                      <a:pt x="334" y="273"/>
                    </a:lnTo>
                    <a:lnTo>
                      <a:pt x="286" y="232"/>
                    </a:lnTo>
                    <a:lnTo>
                      <a:pt x="240" y="192"/>
                    </a:lnTo>
                    <a:lnTo>
                      <a:pt x="190" y="156"/>
                    </a:lnTo>
                    <a:lnTo>
                      <a:pt x="142" y="115"/>
                    </a:lnTo>
                    <a:lnTo>
                      <a:pt x="96" y="76"/>
                    </a:lnTo>
                    <a:lnTo>
                      <a:pt x="46" y="4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0" name="Freeform 590"/>
              <p:cNvSpPr>
                <a:spLocks noChangeAspect="1"/>
              </p:cNvSpPr>
              <p:nvPr/>
            </p:nvSpPr>
            <p:spPr bwMode="auto">
              <a:xfrm>
                <a:off x="4595" y="4196"/>
                <a:ext cx="4343" cy="3509"/>
              </a:xfrm>
              <a:custGeom>
                <a:avLst/>
                <a:gdLst/>
                <a:ahLst/>
                <a:cxnLst>
                  <a:cxn ang="0">
                    <a:pos x="4274" y="3451"/>
                  </a:cxn>
                  <a:cxn ang="0">
                    <a:pos x="4137" y="3341"/>
                  </a:cxn>
                  <a:cxn ang="0">
                    <a:pos x="4001" y="3233"/>
                  </a:cxn>
                  <a:cxn ang="0">
                    <a:pos x="3869" y="3123"/>
                  </a:cxn>
                  <a:cxn ang="0">
                    <a:pos x="3734" y="3017"/>
                  </a:cxn>
                  <a:cxn ang="0">
                    <a:pos x="3602" y="2911"/>
                  </a:cxn>
                  <a:cxn ang="0">
                    <a:pos x="3473" y="2806"/>
                  </a:cxn>
                  <a:cxn ang="0">
                    <a:pos x="3343" y="2563"/>
                  </a:cxn>
                  <a:cxn ang="0">
                    <a:pos x="3218" y="2417"/>
                  </a:cxn>
                  <a:cxn ang="0">
                    <a:pos x="3091" y="2319"/>
                  </a:cxn>
                  <a:cxn ang="0">
                    <a:pos x="2966" y="2242"/>
                  </a:cxn>
                  <a:cxn ang="0">
                    <a:pos x="2841" y="2143"/>
                  </a:cxn>
                  <a:cxn ang="0">
                    <a:pos x="2721" y="2064"/>
                  </a:cxn>
                  <a:cxn ang="0">
                    <a:pos x="2602" y="1997"/>
                  </a:cxn>
                  <a:cxn ang="0">
                    <a:pos x="2482" y="1891"/>
                  </a:cxn>
                  <a:cxn ang="0">
                    <a:pos x="2364" y="1812"/>
                  </a:cxn>
                  <a:cxn ang="0">
                    <a:pos x="2246" y="1714"/>
                  </a:cxn>
                  <a:cxn ang="0">
                    <a:pos x="2131" y="1613"/>
                  </a:cxn>
                  <a:cxn ang="0">
                    <a:pos x="2016" y="1505"/>
                  </a:cxn>
                  <a:cxn ang="0">
                    <a:pos x="1903" y="1418"/>
                  </a:cxn>
                  <a:cxn ang="0">
                    <a:pos x="1790" y="1354"/>
                  </a:cxn>
                  <a:cxn ang="0">
                    <a:pos x="1680" y="1265"/>
                  </a:cxn>
                  <a:cxn ang="0">
                    <a:pos x="1570" y="1159"/>
                  </a:cxn>
                  <a:cxn ang="0">
                    <a:pos x="1462" y="1051"/>
                  </a:cxn>
                  <a:cxn ang="0">
                    <a:pos x="1354" y="1015"/>
                  </a:cxn>
                  <a:cxn ang="0">
                    <a:pos x="1250" y="986"/>
                  </a:cxn>
                  <a:cxn ang="0">
                    <a:pos x="1147" y="917"/>
                  </a:cxn>
                  <a:cxn ang="0">
                    <a:pos x="1039" y="835"/>
                  </a:cxn>
                  <a:cxn ang="0">
                    <a:pos x="936" y="758"/>
                  </a:cxn>
                  <a:cxn ang="0">
                    <a:pos x="835" y="674"/>
                  </a:cxn>
                  <a:cxn ang="0">
                    <a:pos x="732" y="586"/>
                  </a:cxn>
                  <a:cxn ang="0">
                    <a:pos x="634" y="511"/>
                  </a:cxn>
                  <a:cxn ang="0">
                    <a:pos x="533" y="430"/>
                  </a:cxn>
                  <a:cxn ang="0">
                    <a:pos x="434" y="353"/>
                  </a:cxn>
                  <a:cxn ang="0">
                    <a:pos x="336" y="271"/>
                  </a:cxn>
                  <a:cxn ang="0">
                    <a:pos x="238" y="194"/>
                  </a:cxn>
                  <a:cxn ang="0">
                    <a:pos x="144" y="115"/>
                  </a:cxn>
                  <a:cxn ang="0">
                    <a:pos x="48" y="38"/>
                  </a:cxn>
                </a:cxnLst>
                <a:rect l="0" t="0" r="r" b="b"/>
                <a:pathLst>
                  <a:path w="4344" h="3509">
                    <a:moveTo>
                      <a:pt x="4344" y="3509"/>
                    </a:moveTo>
                    <a:lnTo>
                      <a:pt x="4274" y="3451"/>
                    </a:lnTo>
                    <a:lnTo>
                      <a:pt x="4205" y="3396"/>
                    </a:lnTo>
                    <a:lnTo>
                      <a:pt x="4137" y="3341"/>
                    </a:lnTo>
                    <a:lnTo>
                      <a:pt x="4070" y="3288"/>
                    </a:lnTo>
                    <a:lnTo>
                      <a:pt x="4001" y="3233"/>
                    </a:lnTo>
                    <a:lnTo>
                      <a:pt x="3933" y="3178"/>
                    </a:lnTo>
                    <a:lnTo>
                      <a:pt x="3869" y="3123"/>
                    </a:lnTo>
                    <a:lnTo>
                      <a:pt x="3801" y="3072"/>
                    </a:lnTo>
                    <a:lnTo>
                      <a:pt x="3734" y="3017"/>
                    </a:lnTo>
                    <a:lnTo>
                      <a:pt x="3669" y="2964"/>
                    </a:lnTo>
                    <a:lnTo>
                      <a:pt x="3602" y="2911"/>
                    </a:lnTo>
                    <a:lnTo>
                      <a:pt x="3540" y="2859"/>
                    </a:lnTo>
                    <a:lnTo>
                      <a:pt x="3473" y="2806"/>
                    </a:lnTo>
                    <a:lnTo>
                      <a:pt x="3410" y="2686"/>
                    </a:lnTo>
                    <a:lnTo>
                      <a:pt x="3343" y="2563"/>
                    </a:lnTo>
                    <a:lnTo>
                      <a:pt x="3281" y="2515"/>
                    </a:lnTo>
                    <a:lnTo>
                      <a:pt x="3218" y="2417"/>
                    </a:lnTo>
                    <a:lnTo>
                      <a:pt x="3153" y="2328"/>
                    </a:lnTo>
                    <a:lnTo>
                      <a:pt x="3091" y="2319"/>
                    </a:lnTo>
                    <a:lnTo>
                      <a:pt x="3029" y="2304"/>
                    </a:lnTo>
                    <a:lnTo>
                      <a:pt x="2966" y="2242"/>
                    </a:lnTo>
                    <a:lnTo>
                      <a:pt x="2906" y="2184"/>
                    </a:lnTo>
                    <a:lnTo>
                      <a:pt x="2841" y="2143"/>
                    </a:lnTo>
                    <a:lnTo>
                      <a:pt x="2781" y="2107"/>
                    </a:lnTo>
                    <a:lnTo>
                      <a:pt x="2721" y="2064"/>
                    </a:lnTo>
                    <a:lnTo>
                      <a:pt x="2662" y="2028"/>
                    </a:lnTo>
                    <a:lnTo>
                      <a:pt x="2602" y="1997"/>
                    </a:lnTo>
                    <a:lnTo>
                      <a:pt x="2544" y="1942"/>
                    </a:lnTo>
                    <a:lnTo>
                      <a:pt x="2482" y="1891"/>
                    </a:lnTo>
                    <a:lnTo>
                      <a:pt x="2422" y="1855"/>
                    </a:lnTo>
                    <a:lnTo>
                      <a:pt x="2364" y="1812"/>
                    </a:lnTo>
                    <a:lnTo>
                      <a:pt x="2306" y="1759"/>
                    </a:lnTo>
                    <a:lnTo>
                      <a:pt x="2246" y="1714"/>
                    </a:lnTo>
                    <a:lnTo>
                      <a:pt x="2189" y="1663"/>
                    </a:lnTo>
                    <a:lnTo>
                      <a:pt x="2131" y="1613"/>
                    </a:lnTo>
                    <a:lnTo>
                      <a:pt x="2074" y="1560"/>
                    </a:lnTo>
                    <a:lnTo>
                      <a:pt x="2016" y="1505"/>
                    </a:lnTo>
                    <a:lnTo>
                      <a:pt x="1958" y="1459"/>
                    </a:lnTo>
                    <a:lnTo>
                      <a:pt x="1903" y="1418"/>
                    </a:lnTo>
                    <a:lnTo>
                      <a:pt x="1846" y="1390"/>
                    </a:lnTo>
                    <a:lnTo>
                      <a:pt x="1790" y="1354"/>
                    </a:lnTo>
                    <a:lnTo>
                      <a:pt x="1738" y="1308"/>
                    </a:lnTo>
                    <a:lnTo>
                      <a:pt x="1680" y="1265"/>
                    </a:lnTo>
                    <a:lnTo>
                      <a:pt x="1625" y="1212"/>
                    </a:lnTo>
                    <a:lnTo>
                      <a:pt x="1570" y="1159"/>
                    </a:lnTo>
                    <a:lnTo>
                      <a:pt x="1514" y="1106"/>
                    </a:lnTo>
                    <a:lnTo>
                      <a:pt x="1462" y="1051"/>
                    </a:lnTo>
                    <a:lnTo>
                      <a:pt x="1406" y="1020"/>
                    </a:lnTo>
                    <a:lnTo>
                      <a:pt x="1354" y="1015"/>
                    </a:lnTo>
                    <a:lnTo>
                      <a:pt x="1301" y="1008"/>
                    </a:lnTo>
                    <a:lnTo>
                      <a:pt x="1250" y="986"/>
                    </a:lnTo>
                    <a:lnTo>
                      <a:pt x="1198" y="955"/>
                    </a:lnTo>
                    <a:lnTo>
                      <a:pt x="1147" y="917"/>
                    </a:lnTo>
                    <a:lnTo>
                      <a:pt x="1092" y="876"/>
                    </a:lnTo>
                    <a:lnTo>
                      <a:pt x="1039" y="835"/>
                    </a:lnTo>
                    <a:lnTo>
                      <a:pt x="986" y="799"/>
                    </a:lnTo>
                    <a:lnTo>
                      <a:pt x="936" y="758"/>
                    </a:lnTo>
                    <a:lnTo>
                      <a:pt x="888" y="715"/>
                    </a:lnTo>
                    <a:lnTo>
                      <a:pt x="835" y="674"/>
                    </a:lnTo>
                    <a:lnTo>
                      <a:pt x="782" y="629"/>
                    </a:lnTo>
                    <a:lnTo>
                      <a:pt x="732" y="586"/>
                    </a:lnTo>
                    <a:lnTo>
                      <a:pt x="682" y="552"/>
                    </a:lnTo>
                    <a:lnTo>
                      <a:pt x="634" y="511"/>
                    </a:lnTo>
                    <a:lnTo>
                      <a:pt x="581" y="470"/>
                    </a:lnTo>
                    <a:lnTo>
                      <a:pt x="533" y="430"/>
                    </a:lnTo>
                    <a:lnTo>
                      <a:pt x="482" y="389"/>
                    </a:lnTo>
                    <a:lnTo>
                      <a:pt x="434" y="353"/>
                    </a:lnTo>
                    <a:lnTo>
                      <a:pt x="386" y="312"/>
                    </a:lnTo>
                    <a:lnTo>
                      <a:pt x="336" y="271"/>
                    </a:lnTo>
                    <a:lnTo>
                      <a:pt x="288" y="235"/>
                    </a:lnTo>
                    <a:lnTo>
                      <a:pt x="238" y="194"/>
                    </a:lnTo>
                    <a:lnTo>
                      <a:pt x="190" y="156"/>
                    </a:lnTo>
                    <a:lnTo>
                      <a:pt x="144" y="115"/>
                    </a:lnTo>
                    <a:lnTo>
                      <a:pt x="94" y="79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1" name="Freeform 591"/>
              <p:cNvSpPr>
                <a:spLocks noChangeAspect="1"/>
              </p:cNvSpPr>
              <p:nvPr/>
            </p:nvSpPr>
            <p:spPr bwMode="auto">
              <a:xfrm>
                <a:off x="4625" y="4189"/>
                <a:ext cx="4346" cy="3502"/>
              </a:xfrm>
              <a:custGeom>
                <a:avLst/>
                <a:gdLst/>
                <a:ahLst/>
                <a:cxnLst>
                  <a:cxn ang="0">
                    <a:pos x="4277" y="3446"/>
                  </a:cxn>
                  <a:cxn ang="0">
                    <a:pos x="4140" y="3334"/>
                  </a:cxn>
                  <a:cxn ang="0">
                    <a:pos x="4003" y="3226"/>
                  </a:cxn>
                  <a:cxn ang="0">
                    <a:pos x="3869" y="3118"/>
                  </a:cxn>
                  <a:cxn ang="0">
                    <a:pos x="3737" y="3012"/>
                  </a:cxn>
                  <a:cxn ang="0">
                    <a:pos x="3607" y="2906"/>
                  </a:cxn>
                  <a:cxn ang="0">
                    <a:pos x="3478" y="2801"/>
                  </a:cxn>
                  <a:cxn ang="0">
                    <a:pos x="3348" y="2566"/>
                  </a:cxn>
                  <a:cxn ang="0">
                    <a:pos x="3218" y="2426"/>
                  </a:cxn>
                  <a:cxn ang="0">
                    <a:pos x="3091" y="2299"/>
                  </a:cxn>
                  <a:cxn ang="0">
                    <a:pos x="2966" y="2242"/>
                  </a:cxn>
                  <a:cxn ang="0">
                    <a:pos x="2844" y="2134"/>
                  </a:cxn>
                  <a:cxn ang="0">
                    <a:pos x="2722" y="2054"/>
                  </a:cxn>
                  <a:cxn ang="0">
                    <a:pos x="2604" y="1992"/>
                  </a:cxn>
                  <a:cxn ang="0">
                    <a:pos x="2484" y="1882"/>
                  </a:cxn>
                  <a:cxn ang="0">
                    <a:pos x="2367" y="1807"/>
                  </a:cxn>
                  <a:cxn ang="0">
                    <a:pos x="2247" y="1714"/>
                  </a:cxn>
                  <a:cxn ang="0">
                    <a:pos x="2131" y="1610"/>
                  </a:cxn>
                  <a:cxn ang="0">
                    <a:pos x="2016" y="1505"/>
                  </a:cxn>
                  <a:cxn ang="0">
                    <a:pos x="1903" y="1413"/>
                  </a:cxn>
                  <a:cxn ang="0">
                    <a:pos x="1793" y="1344"/>
                  </a:cxn>
                  <a:cxn ang="0">
                    <a:pos x="1680" y="1255"/>
                  </a:cxn>
                  <a:cxn ang="0">
                    <a:pos x="1570" y="1159"/>
                  </a:cxn>
                  <a:cxn ang="0">
                    <a:pos x="1459" y="1044"/>
                  </a:cxn>
                  <a:cxn ang="0">
                    <a:pos x="1354" y="986"/>
                  </a:cxn>
                  <a:cxn ang="0">
                    <a:pos x="1251" y="969"/>
                  </a:cxn>
                  <a:cxn ang="0">
                    <a:pos x="1145" y="914"/>
                  </a:cxn>
                  <a:cxn ang="0">
                    <a:pos x="1039" y="837"/>
                  </a:cxn>
                  <a:cxn ang="0">
                    <a:pos x="936" y="753"/>
                  </a:cxn>
                  <a:cxn ang="0">
                    <a:pos x="833" y="674"/>
                  </a:cxn>
                  <a:cxn ang="0">
                    <a:pos x="732" y="583"/>
                  </a:cxn>
                  <a:cxn ang="0">
                    <a:pos x="631" y="509"/>
                  </a:cxn>
                  <a:cxn ang="0">
                    <a:pos x="531" y="427"/>
                  </a:cxn>
                  <a:cxn ang="0">
                    <a:pos x="432" y="348"/>
                  </a:cxn>
                  <a:cxn ang="0">
                    <a:pos x="334" y="271"/>
                  </a:cxn>
                  <a:cxn ang="0">
                    <a:pos x="236" y="192"/>
                  </a:cxn>
                  <a:cxn ang="0">
                    <a:pos x="142" y="115"/>
                  </a:cxn>
                  <a:cxn ang="0">
                    <a:pos x="46" y="36"/>
                  </a:cxn>
                </a:cxnLst>
                <a:rect l="0" t="0" r="r" b="b"/>
                <a:pathLst>
                  <a:path w="4346" h="3502">
                    <a:moveTo>
                      <a:pt x="4346" y="3502"/>
                    </a:moveTo>
                    <a:lnTo>
                      <a:pt x="4277" y="3446"/>
                    </a:lnTo>
                    <a:lnTo>
                      <a:pt x="4207" y="3391"/>
                    </a:lnTo>
                    <a:lnTo>
                      <a:pt x="4140" y="3334"/>
                    </a:lnTo>
                    <a:lnTo>
                      <a:pt x="4070" y="3278"/>
                    </a:lnTo>
                    <a:lnTo>
                      <a:pt x="4003" y="3226"/>
                    </a:lnTo>
                    <a:lnTo>
                      <a:pt x="3938" y="3173"/>
                    </a:lnTo>
                    <a:lnTo>
                      <a:pt x="3869" y="3118"/>
                    </a:lnTo>
                    <a:lnTo>
                      <a:pt x="3802" y="3062"/>
                    </a:lnTo>
                    <a:lnTo>
                      <a:pt x="3737" y="3012"/>
                    </a:lnTo>
                    <a:lnTo>
                      <a:pt x="3672" y="2957"/>
                    </a:lnTo>
                    <a:lnTo>
                      <a:pt x="3607" y="2906"/>
                    </a:lnTo>
                    <a:lnTo>
                      <a:pt x="3540" y="2854"/>
                    </a:lnTo>
                    <a:lnTo>
                      <a:pt x="3478" y="2801"/>
                    </a:lnTo>
                    <a:lnTo>
                      <a:pt x="3410" y="2683"/>
                    </a:lnTo>
                    <a:lnTo>
                      <a:pt x="3348" y="2566"/>
                    </a:lnTo>
                    <a:lnTo>
                      <a:pt x="3283" y="2513"/>
                    </a:lnTo>
                    <a:lnTo>
                      <a:pt x="3218" y="2426"/>
                    </a:lnTo>
                    <a:lnTo>
                      <a:pt x="3154" y="2330"/>
                    </a:lnTo>
                    <a:lnTo>
                      <a:pt x="3091" y="2299"/>
                    </a:lnTo>
                    <a:lnTo>
                      <a:pt x="3031" y="2290"/>
                    </a:lnTo>
                    <a:lnTo>
                      <a:pt x="2966" y="2242"/>
                    </a:lnTo>
                    <a:lnTo>
                      <a:pt x="2906" y="2189"/>
                    </a:lnTo>
                    <a:lnTo>
                      <a:pt x="2844" y="2134"/>
                    </a:lnTo>
                    <a:lnTo>
                      <a:pt x="2782" y="2090"/>
                    </a:lnTo>
                    <a:lnTo>
                      <a:pt x="2722" y="2054"/>
                    </a:lnTo>
                    <a:lnTo>
                      <a:pt x="2662" y="2026"/>
                    </a:lnTo>
                    <a:lnTo>
                      <a:pt x="2604" y="1992"/>
                    </a:lnTo>
                    <a:lnTo>
                      <a:pt x="2544" y="1934"/>
                    </a:lnTo>
                    <a:lnTo>
                      <a:pt x="2484" y="1882"/>
                    </a:lnTo>
                    <a:lnTo>
                      <a:pt x="2422" y="1848"/>
                    </a:lnTo>
                    <a:lnTo>
                      <a:pt x="2367" y="1807"/>
                    </a:lnTo>
                    <a:lnTo>
                      <a:pt x="2307" y="1759"/>
                    </a:lnTo>
                    <a:lnTo>
                      <a:pt x="2247" y="1714"/>
                    </a:lnTo>
                    <a:lnTo>
                      <a:pt x="2189" y="1658"/>
                    </a:lnTo>
                    <a:lnTo>
                      <a:pt x="2131" y="1610"/>
                    </a:lnTo>
                    <a:lnTo>
                      <a:pt x="2074" y="1560"/>
                    </a:lnTo>
                    <a:lnTo>
                      <a:pt x="2016" y="1505"/>
                    </a:lnTo>
                    <a:lnTo>
                      <a:pt x="1959" y="1457"/>
                    </a:lnTo>
                    <a:lnTo>
                      <a:pt x="1903" y="1413"/>
                    </a:lnTo>
                    <a:lnTo>
                      <a:pt x="1846" y="1380"/>
                    </a:lnTo>
                    <a:lnTo>
                      <a:pt x="1793" y="1344"/>
                    </a:lnTo>
                    <a:lnTo>
                      <a:pt x="1735" y="1298"/>
                    </a:lnTo>
                    <a:lnTo>
                      <a:pt x="1680" y="1255"/>
                    </a:lnTo>
                    <a:lnTo>
                      <a:pt x="1625" y="1214"/>
                    </a:lnTo>
                    <a:lnTo>
                      <a:pt x="1570" y="1159"/>
                    </a:lnTo>
                    <a:lnTo>
                      <a:pt x="1515" y="1106"/>
                    </a:lnTo>
                    <a:lnTo>
                      <a:pt x="1459" y="1044"/>
                    </a:lnTo>
                    <a:lnTo>
                      <a:pt x="1407" y="1010"/>
                    </a:lnTo>
                    <a:lnTo>
                      <a:pt x="1354" y="986"/>
                    </a:lnTo>
                    <a:lnTo>
                      <a:pt x="1303" y="981"/>
                    </a:lnTo>
                    <a:lnTo>
                      <a:pt x="1251" y="969"/>
                    </a:lnTo>
                    <a:lnTo>
                      <a:pt x="1195" y="941"/>
                    </a:lnTo>
                    <a:lnTo>
                      <a:pt x="1145" y="914"/>
                    </a:lnTo>
                    <a:lnTo>
                      <a:pt x="1092" y="878"/>
                    </a:lnTo>
                    <a:lnTo>
                      <a:pt x="1039" y="837"/>
                    </a:lnTo>
                    <a:lnTo>
                      <a:pt x="989" y="797"/>
                    </a:lnTo>
                    <a:lnTo>
                      <a:pt x="936" y="753"/>
                    </a:lnTo>
                    <a:lnTo>
                      <a:pt x="883" y="713"/>
                    </a:lnTo>
                    <a:lnTo>
                      <a:pt x="833" y="674"/>
                    </a:lnTo>
                    <a:lnTo>
                      <a:pt x="785" y="626"/>
                    </a:lnTo>
                    <a:lnTo>
                      <a:pt x="732" y="583"/>
                    </a:lnTo>
                    <a:lnTo>
                      <a:pt x="684" y="547"/>
                    </a:lnTo>
                    <a:lnTo>
                      <a:pt x="631" y="509"/>
                    </a:lnTo>
                    <a:lnTo>
                      <a:pt x="583" y="468"/>
                    </a:lnTo>
                    <a:lnTo>
                      <a:pt x="531" y="427"/>
                    </a:lnTo>
                    <a:lnTo>
                      <a:pt x="483" y="389"/>
                    </a:lnTo>
                    <a:lnTo>
                      <a:pt x="432" y="348"/>
                    </a:lnTo>
                    <a:lnTo>
                      <a:pt x="384" y="309"/>
                    </a:lnTo>
                    <a:lnTo>
                      <a:pt x="334" y="271"/>
                    </a:lnTo>
                    <a:lnTo>
                      <a:pt x="286" y="230"/>
                    </a:lnTo>
                    <a:lnTo>
                      <a:pt x="236" y="192"/>
                    </a:lnTo>
                    <a:lnTo>
                      <a:pt x="190" y="151"/>
                    </a:lnTo>
                    <a:lnTo>
                      <a:pt x="142" y="115"/>
                    </a:lnTo>
                    <a:lnTo>
                      <a:pt x="96" y="74"/>
                    </a:lnTo>
                    <a:lnTo>
                      <a:pt x="46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2" name="Freeform 592"/>
              <p:cNvSpPr>
                <a:spLocks noChangeAspect="1"/>
              </p:cNvSpPr>
              <p:nvPr/>
            </p:nvSpPr>
            <p:spPr bwMode="auto">
              <a:xfrm>
                <a:off x="4656" y="4177"/>
                <a:ext cx="4348" cy="3497"/>
              </a:xfrm>
              <a:custGeom>
                <a:avLst/>
                <a:gdLst/>
                <a:ahLst/>
                <a:cxnLst>
                  <a:cxn ang="0">
                    <a:pos x="4281" y="3442"/>
                  </a:cxn>
                  <a:cxn ang="0">
                    <a:pos x="4142" y="3332"/>
                  </a:cxn>
                  <a:cxn ang="0">
                    <a:pos x="4005" y="3224"/>
                  </a:cxn>
                  <a:cxn ang="0">
                    <a:pos x="3873" y="3113"/>
                  </a:cxn>
                  <a:cxn ang="0">
                    <a:pos x="3741" y="3008"/>
                  </a:cxn>
                  <a:cxn ang="0">
                    <a:pos x="3609" y="2904"/>
                  </a:cxn>
                  <a:cxn ang="0">
                    <a:pos x="3480" y="2796"/>
                  </a:cxn>
                  <a:cxn ang="0">
                    <a:pos x="3350" y="2568"/>
                  </a:cxn>
                  <a:cxn ang="0">
                    <a:pos x="3223" y="2436"/>
                  </a:cxn>
                  <a:cxn ang="0">
                    <a:pos x="3096" y="2288"/>
                  </a:cxn>
                  <a:cxn ang="0">
                    <a:pos x="2973" y="2244"/>
                  </a:cxn>
                  <a:cxn ang="0">
                    <a:pos x="2849" y="2132"/>
                  </a:cxn>
                  <a:cxn ang="0">
                    <a:pos x="2726" y="2055"/>
                  </a:cxn>
                  <a:cxn ang="0">
                    <a:pos x="2606" y="1988"/>
                  </a:cxn>
                  <a:cxn ang="0">
                    <a:pos x="2486" y="1875"/>
                  </a:cxn>
                  <a:cxn ang="0">
                    <a:pos x="2366" y="1805"/>
                  </a:cxn>
                  <a:cxn ang="0">
                    <a:pos x="2249" y="1714"/>
                  </a:cxn>
                  <a:cxn ang="0">
                    <a:pos x="2134" y="1608"/>
                  </a:cxn>
                  <a:cxn ang="0">
                    <a:pos x="2018" y="1508"/>
                  </a:cxn>
                  <a:cxn ang="0">
                    <a:pos x="1908" y="1411"/>
                  </a:cxn>
                  <a:cxn ang="0">
                    <a:pos x="1795" y="1339"/>
                  </a:cxn>
                  <a:cxn ang="0">
                    <a:pos x="1682" y="1251"/>
                  </a:cxn>
                  <a:cxn ang="0">
                    <a:pos x="1574" y="1167"/>
                  </a:cxn>
                  <a:cxn ang="0">
                    <a:pos x="1462" y="1044"/>
                  </a:cxn>
                  <a:cxn ang="0">
                    <a:pos x="1354" y="965"/>
                  </a:cxn>
                  <a:cxn ang="0">
                    <a:pos x="1250" y="953"/>
                  </a:cxn>
                  <a:cxn ang="0">
                    <a:pos x="1147" y="912"/>
                  </a:cxn>
                  <a:cxn ang="0">
                    <a:pos x="1044" y="838"/>
                  </a:cxn>
                  <a:cxn ang="0">
                    <a:pos x="938" y="756"/>
                  </a:cxn>
                  <a:cxn ang="0">
                    <a:pos x="835" y="672"/>
                  </a:cxn>
                  <a:cxn ang="0">
                    <a:pos x="734" y="586"/>
                  </a:cxn>
                  <a:cxn ang="0">
                    <a:pos x="634" y="507"/>
                  </a:cxn>
                  <a:cxn ang="0">
                    <a:pos x="533" y="430"/>
                  </a:cxn>
                  <a:cxn ang="0">
                    <a:pos x="434" y="348"/>
                  </a:cxn>
                  <a:cxn ang="0">
                    <a:pos x="338" y="271"/>
                  </a:cxn>
                  <a:cxn ang="0">
                    <a:pos x="240" y="190"/>
                  </a:cxn>
                  <a:cxn ang="0">
                    <a:pos x="142" y="115"/>
                  </a:cxn>
                  <a:cxn ang="0">
                    <a:pos x="46" y="39"/>
                  </a:cxn>
                </a:cxnLst>
                <a:rect l="0" t="0" r="r" b="b"/>
                <a:pathLst>
                  <a:path w="4349" h="3497">
                    <a:moveTo>
                      <a:pt x="4349" y="3497"/>
                    </a:moveTo>
                    <a:lnTo>
                      <a:pt x="4281" y="3442"/>
                    </a:lnTo>
                    <a:lnTo>
                      <a:pt x="4212" y="3387"/>
                    </a:lnTo>
                    <a:lnTo>
                      <a:pt x="4142" y="3332"/>
                    </a:lnTo>
                    <a:lnTo>
                      <a:pt x="4075" y="3279"/>
                    </a:lnTo>
                    <a:lnTo>
                      <a:pt x="4005" y="3224"/>
                    </a:lnTo>
                    <a:lnTo>
                      <a:pt x="3941" y="3168"/>
                    </a:lnTo>
                    <a:lnTo>
                      <a:pt x="3873" y="3113"/>
                    </a:lnTo>
                    <a:lnTo>
                      <a:pt x="3809" y="3063"/>
                    </a:lnTo>
                    <a:lnTo>
                      <a:pt x="3741" y="3008"/>
                    </a:lnTo>
                    <a:lnTo>
                      <a:pt x="3674" y="2955"/>
                    </a:lnTo>
                    <a:lnTo>
                      <a:pt x="3609" y="2904"/>
                    </a:lnTo>
                    <a:lnTo>
                      <a:pt x="3547" y="2852"/>
                    </a:lnTo>
                    <a:lnTo>
                      <a:pt x="3480" y="2796"/>
                    </a:lnTo>
                    <a:lnTo>
                      <a:pt x="3417" y="2688"/>
                    </a:lnTo>
                    <a:lnTo>
                      <a:pt x="3350" y="2568"/>
                    </a:lnTo>
                    <a:lnTo>
                      <a:pt x="3285" y="2513"/>
                    </a:lnTo>
                    <a:lnTo>
                      <a:pt x="3223" y="2436"/>
                    </a:lnTo>
                    <a:lnTo>
                      <a:pt x="3161" y="2336"/>
                    </a:lnTo>
                    <a:lnTo>
                      <a:pt x="3096" y="2288"/>
                    </a:lnTo>
                    <a:lnTo>
                      <a:pt x="3033" y="2278"/>
                    </a:lnTo>
                    <a:lnTo>
                      <a:pt x="2973" y="2244"/>
                    </a:lnTo>
                    <a:lnTo>
                      <a:pt x="2909" y="2192"/>
                    </a:lnTo>
                    <a:lnTo>
                      <a:pt x="2849" y="2132"/>
                    </a:lnTo>
                    <a:lnTo>
                      <a:pt x="2786" y="2084"/>
                    </a:lnTo>
                    <a:lnTo>
                      <a:pt x="2726" y="2055"/>
                    </a:lnTo>
                    <a:lnTo>
                      <a:pt x="2664" y="2028"/>
                    </a:lnTo>
                    <a:lnTo>
                      <a:pt x="2606" y="1988"/>
                    </a:lnTo>
                    <a:lnTo>
                      <a:pt x="2546" y="1930"/>
                    </a:lnTo>
                    <a:lnTo>
                      <a:pt x="2486" y="1875"/>
                    </a:lnTo>
                    <a:lnTo>
                      <a:pt x="2426" y="1844"/>
                    </a:lnTo>
                    <a:lnTo>
                      <a:pt x="2366" y="1805"/>
                    </a:lnTo>
                    <a:lnTo>
                      <a:pt x="2311" y="1760"/>
                    </a:lnTo>
                    <a:lnTo>
                      <a:pt x="2249" y="1714"/>
                    </a:lnTo>
                    <a:lnTo>
                      <a:pt x="2194" y="1659"/>
                    </a:lnTo>
                    <a:lnTo>
                      <a:pt x="2134" y="1608"/>
                    </a:lnTo>
                    <a:lnTo>
                      <a:pt x="2078" y="1558"/>
                    </a:lnTo>
                    <a:lnTo>
                      <a:pt x="2018" y="1508"/>
                    </a:lnTo>
                    <a:lnTo>
                      <a:pt x="1961" y="1457"/>
                    </a:lnTo>
                    <a:lnTo>
                      <a:pt x="1908" y="1411"/>
                    </a:lnTo>
                    <a:lnTo>
                      <a:pt x="1850" y="1373"/>
                    </a:lnTo>
                    <a:lnTo>
                      <a:pt x="1795" y="1339"/>
                    </a:lnTo>
                    <a:lnTo>
                      <a:pt x="1738" y="1294"/>
                    </a:lnTo>
                    <a:lnTo>
                      <a:pt x="1682" y="1251"/>
                    </a:lnTo>
                    <a:lnTo>
                      <a:pt x="1627" y="1219"/>
                    </a:lnTo>
                    <a:lnTo>
                      <a:pt x="1574" y="1167"/>
                    </a:lnTo>
                    <a:lnTo>
                      <a:pt x="1519" y="1104"/>
                    </a:lnTo>
                    <a:lnTo>
                      <a:pt x="1462" y="1044"/>
                    </a:lnTo>
                    <a:lnTo>
                      <a:pt x="1409" y="1001"/>
                    </a:lnTo>
                    <a:lnTo>
                      <a:pt x="1354" y="965"/>
                    </a:lnTo>
                    <a:lnTo>
                      <a:pt x="1303" y="958"/>
                    </a:lnTo>
                    <a:lnTo>
                      <a:pt x="1250" y="953"/>
                    </a:lnTo>
                    <a:lnTo>
                      <a:pt x="1198" y="931"/>
                    </a:lnTo>
                    <a:lnTo>
                      <a:pt x="1147" y="912"/>
                    </a:lnTo>
                    <a:lnTo>
                      <a:pt x="1094" y="879"/>
                    </a:lnTo>
                    <a:lnTo>
                      <a:pt x="1044" y="838"/>
                    </a:lnTo>
                    <a:lnTo>
                      <a:pt x="991" y="795"/>
                    </a:lnTo>
                    <a:lnTo>
                      <a:pt x="938" y="756"/>
                    </a:lnTo>
                    <a:lnTo>
                      <a:pt x="888" y="713"/>
                    </a:lnTo>
                    <a:lnTo>
                      <a:pt x="835" y="672"/>
                    </a:lnTo>
                    <a:lnTo>
                      <a:pt x="782" y="631"/>
                    </a:lnTo>
                    <a:lnTo>
                      <a:pt x="734" y="586"/>
                    </a:lnTo>
                    <a:lnTo>
                      <a:pt x="684" y="545"/>
                    </a:lnTo>
                    <a:lnTo>
                      <a:pt x="634" y="507"/>
                    </a:lnTo>
                    <a:lnTo>
                      <a:pt x="583" y="471"/>
                    </a:lnTo>
                    <a:lnTo>
                      <a:pt x="533" y="430"/>
                    </a:lnTo>
                    <a:lnTo>
                      <a:pt x="485" y="389"/>
                    </a:lnTo>
                    <a:lnTo>
                      <a:pt x="434" y="348"/>
                    </a:lnTo>
                    <a:lnTo>
                      <a:pt x="386" y="310"/>
                    </a:lnTo>
                    <a:lnTo>
                      <a:pt x="338" y="271"/>
                    </a:lnTo>
                    <a:lnTo>
                      <a:pt x="288" y="231"/>
                    </a:lnTo>
                    <a:lnTo>
                      <a:pt x="240" y="190"/>
                    </a:lnTo>
                    <a:lnTo>
                      <a:pt x="190" y="154"/>
                    </a:lnTo>
                    <a:lnTo>
                      <a:pt x="142" y="115"/>
                    </a:lnTo>
                    <a:lnTo>
                      <a:pt x="96" y="75"/>
                    </a:lnTo>
                    <a:lnTo>
                      <a:pt x="46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3" name="Freeform 593"/>
              <p:cNvSpPr>
                <a:spLocks noChangeAspect="1"/>
              </p:cNvSpPr>
              <p:nvPr/>
            </p:nvSpPr>
            <p:spPr bwMode="auto">
              <a:xfrm>
                <a:off x="4684" y="4170"/>
                <a:ext cx="4356" cy="3492"/>
              </a:xfrm>
              <a:custGeom>
                <a:avLst/>
                <a:gdLst/>
                <a:ahLst/>
                <a:cxnLst>
                  <a:cxn ang="0">
                    <a:pos x="4286" y="3435"/>
                  </a:cxn>
                  <a:cxn ang="0">
                    <a:pos x="4147" y="3324"/>
                  </a:cxn>
                  <a:cxn ang="0">
                    <a:pos x="4012" y="3216"/>
                  </a:cxn>
                  <a:cxn ang="0">
                    <a:pos x="3878" y="3108"/>
                  </a:cxn>
                  <a:cxn ang="0">
                    <a:pos x="3744" y="3003"/>
                  </a:cxn>
                  <a:cxn ang="0">
                    <a:pos x="3612" y="2897"/>
                  </a:cxn>
                  <a:cxn ang="0">
                    <a:pos x="3482" y="2791"/>
                  </a:cxn>
                  <a:cxn ang="0">
                    <a:pos x="3352" y="2573"/>
                  </a:cxn>
                  <a:cxn ang="0">
                    <a:pos x="3225" y="2441"/>
                  </a:cxn>
                  <a:cxn ang="0">
                    <a:pos x="3100" y="2283"/>
                  </a:cxn>
                  <a:cxn ang="0">
                    <a:pos x="2976" y="2239"/>
                  </a:cxn>
                  <a:cxn ang="0">
                    <a:pos x="2851" y="2136"/>
                  </a:cxn>
                  <a:cxn ang="0">
                    <a:pos x="2731" y="2052"/>
                  </a:cxn>
                  <a:cxn ang="0">
                    <a:pos x="2608" y="1983"/>
                  </a:cxn>
                  <a:cxn ang="0">
                    <a:pos x="2489" y="1872"/>
                  </a:cxn>
                  <a:cxn ang="0">
                    <a:pos x="2371" y="1805"/>
                  </a:cxn>
                  <a:cxn ang="0">
                    <a:pos x="2253" y="1711"/>
                  </a:cxn>
                  <a:cxn ang="0">
                    <a:pos x="2138" y="1606"/>
                  </a:cxn>
                  <a:cxn ang="0">
                    <a:pos x="2023" y="1503"/>
                  </a:cxn>
                  <a:cxn ang="0">
                    <a:pos x="1905" y="1406"/>
                  </a:cxn>
                  <a:cxn ang="0">
                    <a:pos x="1797" y="1339"/>
                  </a:cxn>
                  <a:cxn ang="0">
                    <a:pos x="1685" y="1243"/>
                  </a:cxn>
                  <a:cxn ang="0">
                    <a:pos x="1577" y="1169"/>
                  </a:cxn>
                  <a:cxn ang="0">
                    <a:pos x="1464" y="1042"/>
                  </a:cxn>
                  <a:cxn ang="0">
                    <a:pos x="1353" y="948"/>
                  </a:cxn>
                  <a:cxn ang="0">
                    <a:pos x="1250" y="919"/>
                  </a:cxn>
                  <a:cxn ang="0">
                    <a:pos x="1147" y="895"/>
                  </a:cxn>
                  <a:cxn ang="0">
                    <a:pos x="1041" y="835"/>
                  </a:cxn>
                  <a:cxn ang="0">
                    <a:pos x="941" y="751"/>
                  </a:cxn>
                  <a:cxn ang="0">
                    <a:pos x="837" y="670"/>
                  </a:cxn>
                  <a:cxn ang="0">
                    <a:pos x="734" y="583"/>
                  </a:cxn>
                  <a:cxn ang="0">
                    <a:pos x="633" y="506"/>
                  </a:cxn>
                  <a:cxn ang="0">
                    <a:pos x="533" y="425"/>
                  </a:cxn>
                  <a:cxn ang="0">
                    <a:pos x="437" y="348"/>
                  </a:cxn>
                  <a:cxn ang="0">
                    <a:pos x="338" y="266"/>
                  </a:cxn>
                  <a:cxn ang="0">
                    <a:pos x="240" y="190"/>
                  </a:cxn>
                  <a:cxn ang="0">
                    <a:pos x="144" y="110"/>
                  </a:cxn>
                  <a:cxn ang="0">
                    <a:pos x="50" y="36"/>
                  </a:cxn>
                </a:cxnLst>
                <a:rect l="0" t="0" r="r" b="b"/>
                <a:pathLst>
                  <a:path w="4356" h="3492">
                    <a:moveTo>
                      <a:pt x="4356" y="3492"/>
                    </a:moveTo>
                    <a:lnTo>
                      <a:pt x="4286" y="3435"/>
                    </a:lnTo>
                    <a:lnTo>
                      <a:pt x="4216" y="3379"/>
                    </a:lnTo>
                    <a:lnTo>
                      <a:pt x="4147" y="3324"/>
                    </a:lnTo>
                    <a:lnTo>
                      <a:pt x="4077" y="3271"/>
                    </a:lnTo>
                    <a:lnTo>
                      <a:pt x="4012" y="3216"/>
                    </a:lnTo>
                    <a:lnTo>
                      <a:pt x="3943" y="3163"/>
                    </a:lnTo>
                    <a:lnTo>
                      <a:pt x="3878" y="3108"/>
                    </a:lnTo>
                    <a:lnTo>
                      <a:pt x="3811" y="3055"/>
                    </a:lnTo>
                    <a:lnTo>
                      <a:pt x="3744" y="3003"/>
                    </a:lnTo>
                    <a:lnTo>
                      <a:pt x="3679" y="2952"/>
                    </a:lnTo>
                    <a:lnTo>
                      <a:pt x="3612" y="2897"/>
                    </a:lnTo>
                    <a:lnTo>
                      <a:pt x="3549" y="2844"/>
                    </a:lnTo>
                    <a:lnTo>
                      <a:pt x="3482" y="2791"/>
                    </a:lnTo>
                    <a:lnTo>
                      <a:pt x="3420" y="2691"/>
                    </a:lnTo>
                    <a:lnTo>
                      <a:pt x="3352" y="2573"/>
                    </a:lnTo>
                    <a:lnTo>
                      <a:pt x="3290" y="2508"/>
                    </a:lnTo>
                    <a:lnTo>
                      <a:pt x="3225" y="2441"/>
                    </a:lnTo>
                    <a:lnTo>
                      <a:pt x="3163" y="2350"/>
                    </a:lnTo>
                    <a:lnTo>
                      <a:pt x="3100" y="2283"/>
                    </a:lnTo>
                    <a:lnTo>
                      <a:pt x="3036" y="2266"/>
                    </a:lnTo>
                    <a:lnTo>
                      <a:pt x="2976" y="2239"/>
                    </a:lnTo>
                    <a:lnTo>
                      <a:pt x="2913" y="2194"/>
                    </a:lnTo>
                    <a:lnTo>
                      <a:pt x="2851" y="2136"/>
                    </a:lnTo>
                    <a:lnTo>
                      <a:pt x="2791" y="2081"/>
                    </a:lnTo>
                    <a:lnTo>
                      <a:pt x="2731" y="2052"/>
                    </a:lnTo>
                    <a:lnTo>
                      <a:pt x="2671" y="2028"/>
                    </a:lnTo>
                    <a:lnTo>
                      <a:pt x="2608" y="1983"/>
                    </a:lnTo>
                    <a:lnTo>
                      <a:pt x="2549" y="1923"/>
                    </a:lnTo>
                    <a:lnTo>
                      <a:pt x="2489" y="1872"/>
                    </a:lnTo>
                    <a:lnTo>
                      <a:pt x="2429" y="1836"/>
                    </a:lnTo>
                    <a:lnTo>
                      <a:pt x="2371" y="1805"/>
                    </a:lnTo>
                    <a:lnTo>
                      <a:pt x="2313" y="1759"/>
                    </a:lnTo>
                    <a:lnTo>
                      <a:pt x="2253" y="1711"/>
                    </a:lnTo>
                    <a:lnTo>
                      <a:pt x="2193" y="1656"/>
                    </a:lnTo>
                    <a:lnTo>
                      <a:pt x="2138" y="1606"/>
                    </a:lnTo>
                    <a:lnTo>
                      <a:pt x="2081" y="1555"/>
                    </a:lnTo>
                    <a:lnTo>
                      <a:pt x="2023" y="1503"/>
                    </a:lnTo>
                    <a:lnTo>
                      <a:pt x="1965" y="1457"/>
                    </a:lnTo>
                    <a:lnTo>
                      <a:pt x="1905" y="1406"/>
                    </a:lnTo>
                    <a:lnTo>
                      <a:pt x="1853" y="1370"/>
                    </a:lnTo>
                    <a:lnTo>
                      <a:pt x="1797" y="1339"/>
                    </a:lnTo>
                    <a:lnTo>
                      <a:pt x="1740" y="1291"/>
                    </a:lnTo>
                    <a:lnTo>
                      <a:pt x="1685" y="1243"/>
                    </a:lnTo>
                    <a:lnTo>
                      <a:pt x="1629" y="1214"/>
                    </a:lnTo>
                    <a:lnTo>
                      <a:pt x="1577" y="1169"/>
                    </a:lnTo>
                    <a:lnTo>
                      <a:pt x="1519" y="1104"/>
                    </a:lnTo>
                    <a:lnTo>
                      <a:pt x="1464" y="1042"/>
                    </a:lnTo>
                    <a:lnTo>
                      <a:pt x="1409" y="991"/>
                    </a:lnTo>
                    <a:lnTo>
                      <a:pt x="1353" y="948"/>
                    </a:lnTo>
                    <a:lnTo>
                      <a:pt x="1303" y="929"/>
                    </a:lnTo>
                    <a:lnTo>
                      <a:pt x="1250" y="919"/>
                    </a:lnTo>
                    <a:lnTo>
                      <a:pt x="1197" y="902"/>
                    </a:lnTo>
                    <a:lnTo>
                      <a:pt x="1147" y="895"/>
                    </a:lnTo>
                    <a:lnTo>
                      <a:pt x="1097" y="871"/>
                    </a:lnTo>
                    <a:lnTo>
                      <a:pt x="1041" y="835"/>
                    </a:lnTo>
                    <a:lnTo>
                      <a:pt x="991" y="794"/>
                    </a:lnTo>
                    <a:lnTo>
                      <a:pt x="941" y="751"/>
                    </a:lnTo>
                    <a:lnTo>
                      <a:pt x="888" y="710"/>
                    </a:lnTo>
                    <a:lnTo>
                      <a:pt x="837" y="670"/>
                    </a:lnTo>
                    <a:lnTo>
                      <a:pt x="787" y="626"/>
                    </a:lnTo>
                    <a:lnTo>
                      <a:pt x="734" y="583"/>
                    </a:lnTo>
                    <a:lnTo>
                      <a:pt x="686" y="542"/>
                    </a:lnTo>
                    <a:lnTo>
                      <a:pt x="633" y="506"/>
                    </a:lnTo>
                    <a:lnTo>
                      <a:pt x="585" y="466"/>
                    </a:lnTo>
                    <a:lnTo>
                      <a:pt x="533" y="425"/>
                    </a:lnTo>
                    <a:lnTo>
                      <a:pt x="485" y="384"/>
                    </a:lnTo>
                    <a:lnTo>
                      <a:pt x="437" y="348"/>
                    </a:lnTo>
                    <a:lnTo>
                      <a:pt x="386" y="307"/>
                    </a:lnTo>
                    <a:lnTo>
                      <a:pt x="338" y="266"/>
                    </a:lnTo>
                    <a:lnTo>
                      <a:pt x="288" y="228"/>
                    </a:lnTo>
                    <a:lnTo>
                      <a:pt x="240" y="190"/>
                    </a:lnTo>
                    <a:lnTo>
                      <a:pt x="194" y="151"/>
                    </a:lnTo>
                    <a:lnTo>
                      <a:pt x="144" y="110"/>
                    </a:lnTo>
                    <a:lnTo>
                      <a:pt x="96" y="74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4" name="Freeform 594"/>
              <p:cNvSpPr>
                <a:spLocks noChangeAspect="1"/>
              </p:cNvSpPr>
              <p:nvPr/>
            </p:nvSpPr>
            <p:spPr bwMode="auto">
              <a:xfrm>
                <a:off x="4714" y="4158"/>
                <a:ext cx="4356" cy="3490"/>
              </a:xfrm>
              <a:custGeom>
                <a:avLst/>
                <a:gdLst/>
                <a:ahLst/>
                <a:cxnLst>
                  <a:cxn ang="0">
                    <a:pos x="4286" y="3435"/>
                  </a:cxn>
                  <a:cxn ang="0">
                    <a:pos x="4149" y="3327"/>
                  </a:cxn>
                  <a:cxn ang="0">
                    <a:pos x="4013" y="3216"/>
                  </a:cxn>
                  <a:cxn ang="0">
                    <a:pos x="3881" y="3108"/>
                  </a:cxn>
                  <a:cxn ang="0">
                    <a:pos x="3746" y="3000"/>
                  </a:cxn>
                  <a:cxn ang="0">
                    <a:pos x="3614" y="2897"/>
                  </a:cxn>
                  <a:cxn ang="0">
                    <a:pos x="3487" y="2794"/>
                  </a:cxn>
                  <a:cxn ang="0">
                    <a:pos x="3357" y="2583"/>
                  </a:cxn>
                  <a:cxn ang="0">
                    <a:pos x="3225" y="2451"/>
                  </a:cxn>
                  <a:cxn ang="0">
                    <a:pos x="3101" y="2283"/>
                  </a:cxn>
                  <a:cxn ang="0">
                    <a:pos x="2976" y="2239"/>
                  </a:cxn>
                  <a:cxn ang="0">
                    <a:pos x="2853" y="2146"/>
                  </a:cxn>
                  <a:cxn ang="0">
                    <a:pos x="2731" y="2055"/>
                  </a:cxn>
                  <a:cxn ang="0">
                    <a:pos x="2611" y="1983"/>
                  </a:cxn>
                  <a:cxn ang="0">
                    <a:pos x="2489" y="1872"/>
                  </a:cxn>
                  <a:cxn ang="0">
                    <a:pos x="2371" y="1805"/>
                  </a:cxn>
                  <a:cxn ang="0">
                    <a:pos x="2254" y="1714"/>
                  </a:cxn>
                  <a:cxn ang="0">
                    <a:pos x="2138" y="1606"/>
                  </a:cxn>
                  <a:cxn ang="0">
                    <a:pos x="2023" y="1500"/>
                  </a:cxn>
                  <a:cxn ang="0">
                    <a:pos x="1908" y="1411"/>
                  </a:cxn>
                  <a:cxn ang="0">
                    <a:pos x="1795" y="1342"/>
                  </a:cxn>
                  <a:cxn ang="0">
                    <a:pos x="1685" y="1241"/>
                  </a:cxn>
                  <a:cxn ang="0">
                    <a:pos x="1577" y="1176"/>
                  </a:cxn>
                  <a:cxn ang="0">
                    <a:pos x="1464" y="1044"/>
                  </a:cxn>
                  <a:cxn ang="0">
                    <a:pos x="1354" y="938"/>
                  </a:cxn>
                  <a:cxn ang="0">
                    <a:pos x="1248" y="888"/>
                  </a:cxn>
                  <a:cxn ang="0">
                    <a:pos x="1147" y="881"/>
                  </a:cxn>
                  <a:cxn ang="0">
                    <a:pos x="1044" y="838"/>
                  </a:cxn>
                  <a:cxn ang="0">
                    <a:pos x="938" y="754"/>
                  </a:cxn>
                  <a:cxn ang="0">
                    <a:pos x="838" y="670"/>
                  </a:cxn>
                  <a:cxn ang="0">
                    <a:pos x="734" y="588"/>
                  </a:cxn>
                  <a:cxn ang="0">
                    <a:pos x="634" y="509"/>
                  </a:cxn>
                  <a:cxn ang="0">
                    <a:pos x="533" y="427"/>
                  </a:cxn>
                  <a:cxn ang="0">
                    <a:pos x="434" y="348"/>
                  </a:cxn>
                  <a:cxn ang="0">
                    <a:pos x="334" y="271"/>
                  </a:cxn>
                  <a:cxn ang="0">
                    <a:pos x="240" y="192"/>
                  </a:cxn>
                  <a:cxn ang="0">
                    <a:pos x="142" y="115"/>
                  </a:cxn>
                  <a:cxn ang="0">
                    <a:pos x="46" y="41"/>
                  </a:cxn>
                </a:cxnLst>
                <a:rect l="0" t="0" r="r" b="b"/>
                <a:pathLst>
                  <a:path w="4356" h="3490">
                    <a:moveTo>
                      <a:pt x="4356" y="3490"/>
                    </a:moveTo>
                    <a:lnTo>
                      <a:pt x="4286" y="3435"/>
                    </a:lnTo>
                    <a:lnTo>
                      <a:pt x="4217" y="3379"/>
                    </a:lnTo>
                    <a:lnTo>
                      <a:pt x="4149" y="3327"/>
                    </a:lnTo>
                    <a:lnTo>
                      <a:pt x="4082" y="3271"/>
                    </a:lnTo>
                    <a:lnTo>
                      <a:pt x="4013" y="3216"/>
                    </a:lnTo>
                    <a:lnTo>
                      <a:pt x="3945" y="3161"/>
                    </a:lnTo>
                    <a:lnTo>
                      <a:pt x="3881" y="3108"/>
                    </a:lnTo>
                    <a:lnTo>
                      <a:pt x="3811" y="3055"/>
                    </a:lnTo>
                    <a:lnTo>
                      <a:pt x="3746" y="3000"/>
                    </a:lnTo>
                    <a:lnTo>
                      <a:pt x="3681" y="2947"/>
                    </a:lnTo>
                    <a:lnTo>
                      <a:pt x="3614" y="2897"/>
                    </a:lnTo>
                    <a:lnTo>
                      <a:pt x="3549" y="2844"/>
                    </a:lnTo>
                    <a:lnTo>
                      <a:pt x="3487" y="2794"/>
                    </a:lnTo>
                    <a:lnTo>
                      <a:pt x="3420" y="2700"/>
                    </a:lnTo>
                    <a:lnTo>
                      <a:pt x="3357" y="2583"/>
                    </a:lnTo>
                    <a:lnTo>
                      <a:pt x="3290" y="2506"/>
                    </a:lnTo>
                    <a:lnTo>
                      <a:pt x="3225" y="2451"/>
                    </a:lnTo>
                    <a:lnTo>
                      <a:pt x="3163" y="2364"/>
                    </a:lnTo>
                    <a:lnTo>
                      <a:pt x="3101" y="2283"/>
                    </a:lnTo>
                    <a:lnTo>
                      <a:pt x="3036" y="2254"/>
                    </a:lnTo>
                    <a:lnTo>
                      <a:pt x="2976" y="2239"/>
                    </a:lnTo>
                    <a:lnTo>
                      <a:pt x="2913" y="2196"/>
                    </a:lnTo>
                    <a:lnTo>
                      <a:pt x="2853" y="2146"/>
                    </a:lnTo>
                    <a:lnTo>
                      <a:pt x="2791" y="2088"/>
                    </a:lnTo>
                    <a:lnTo>
                      <a:pt x="2731" y="2055"/>
                    </a:lnTo>
                    <a:lnTo>
                      <a:pt x="2671" y="2035"/>
                    </a:lnTo>
                    <a:lnTo>
                      <a:pt x="2611" y="1983"/>
                    </a:lnTo>
                    <a:lnTo>
                      <a:pt x="2549" y="1923"/>
                    </a:lnTo>
                    <a:lnTo>
                      <a:pt x="2489" y="1872"/>
                    </a:lnTo>
                    <a:lnTo>
                      <a:pt x="2431" y="1834"/>
                    </a:lnTo>
                    <a:lnTo>
                      <a:pt x="2371" y="1805"/>
                    </a:lnTo>
                    <a:lnTo>
                      <a:pt x="2314" y="1764"/>
                    </a:lnTo>
                    <a:lnTo>
                      <a:pt x="2254" y="1714"/>
                    </a:lnTo>
                    <a:lnTo>
                      <a:pt x="2196" y="1659"/>
                    </a:lnTo>
                    <a:lnTo>
                      <a:pt x="2138" y="1606"/>
                    </a:lnTo>
                    <a:lnTo>
                      <a:pt x="2081" y="1553"/>
                    </a:lnTo>
                    <a:lnTo>
                      <a:pt x="2023" y="1500"/>
                    </a:lnTo>
                    <a:lnTo>
                      <a:pt x="1966" y="1457"/>
                    </a:lnTo>
                    <a:lnTo>
                      <a:pt x="1908" y="1411"/>
                    </a:lnTo>
                    <a:lnTo>
                      <a:pt x="1853" y="1373"/>
                    </a:lnTo>
                    <a:lnTo>
                      <a:pt x="1795" y="1342"/>
                    </a:lnTo>
                    <a:lnTo>
                      <a:pt x="1740" y="1291"/>
                    </a:lnTo>
                    <a:lnTo>
                      <a:pt x="1685" y="1241"/>
                    </a:lnTo>
                    <a:lnTo>
                      <a:pt x="1632" y="1214"/>
                    </a:lnTo>
                    <a:lnTo>
                      <a:pt x="1577" y="1176"/>
                    </a:lnTo>
                    <a:lnTo>
                      <a:pt x="1519" y="1109"/>
                    </a:lnTo>
                    <a:lnTo>
                      <a:pt x="1464" y="1044"/>
                    </a:lnTo>
                    <a:lnTo>
                      <a:pt x="1409" y="986"/>
                    </a:lnTo>
                    <a:lnTo>
                      <a:pt x="1354" y="938"/>
                    </a:lnTo>
                    <a:lnTo>
                      <a:pt x="1303" y="905"/>
                    </a:lnTo>
                    <a:lnTo>
                      <a:pt x="1248" y="888"/>
                    </a:lnTo>
                    <a:lnTo>
                      <a:pt x="1198" y="883"/>
                    </a:lnTo>
                    <a:lnTo>
                      <a:pt x="1147" y="881"/>
                    </a:lnTo>
                    <a:lnTo>
                      <a:pt x="1094" y="869"/>
                    </a:lnTo>
                    <a:lnTo>
                      <a:pt x="1044" y="838"/>
                    </a:lnTo>
                    <a:lnTo>
                      <a:pt x="991" y="794"/>
                    </a:lnTo>
                    <a:lnTo>
                      <a:pt x="938" y="754"/>
                    </a:lnTo>
                    <a:lnTo>
                      <a:pt x="888" y="710"/>
                    </a:lnTo>
                    <a:lnTo>
                      <a:pt x="838" y="670"/>
                    </a:lnTo>
                    <a:lnTo>
                      <a:pt x="785" y="631"/>
                    </a:lnTo>
                    <a:lnTo>
                      <a:pt x="734" y="588"/>
                    </a:lnTo>
                    <a:lnTo>
                      <a:pt x="684" y="547"/>
                    </a:lnTo>
                    <a:lnTo>
                      <a:pt x="634" y="509"/>
                    </a:lnTo>
                    <a:lnTo>
                      <a:pt x="583" y="468"/>
                    </a:lnTo>
                    <a:lnTo>
                      <a:pt x="533" y="427"/>
                    </a:lnTo>
                    <a:lnTo>
                      <a:pt x="485" y="389"/>
                    </a:lnTo>
                    <a:lnTo>
                      <a:pt x="434" y="348"/>
                    </a:lnTo>
                    <a:lnTo>
                      <a:pt x="384" y="310"/>
                    </a:lnTo>
                    <a:lnTo>
                      <a:pt x="334" y="271"/>
                    </a:lnTo>
                    <a:lnTo>
                      <a:pt x="288" y="230"/>
                    </a:lnTo>
                    <a:lnTo>
                      <a:pt x="240" y="192"/>
                    </a:lnTo>
                    <a:lnTo>
                      <a:pt x="190" y="151"/>
                    </a:lnTo>
                    <a:lnTo>
                      <a:pt x="142" y="115"/>
                    </a:lnTo>
                    <a:lnTo>
                      <a:pt x="96" y="77"/>
                    </a:lnTo>
                    <a:lnTo>
                      <a:pt x="46" y="4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5" name="Freeform 595"/>
              <p:cNvSpPr>
                <a:spLocks noChangeAspect="1"/>
              </p:cNvSpPr>
              <p:nvPr/>
            </p:nvSpPr>
            <p:spPr bwMode="auto">
              <a:xfrm>
                <a:off x="4745" y="4149"/>
                <a:ext cx="4359" cy="3485"/>
              </a:xfrm>
              <a:custGeom>
                <a:avLst/>
                <a:gdLst/>
                <a:ahLst/>
                <a:cxnLst>
                  <a:cxn ang="0">
                    <a:pos x="4288" y="3430"/>
                  </a:cxn>
                  <a:cxn ang="0">
                    <a:pos x="4154" y="3322"/>
                  </a:cxn>
                  <a:cxn ang="0">
                    <a:pos x="4017" y="3212"/>
                  </a:cxn>
                  <a:cxn ang="0">
                    <a:pos x="3883" y="3106"/>
                  </a:cxn>
                  <a:cxn ang="0">
                    <a:pos x="3751" y="2998"/>
                  </a:cxn>
                  <a:cxn ang="0">
                    <a:pos x="3619" y="2893"/>
                  </a:cxn>
                  <a:cxn ang="0">
                    <a:pos x="3489" y="2789"/>
                  </a:cxn>
                  <a:cxn ang="0">
                    <a:pos x="3360" y="2590"/>
                  </a:cxn>
                  <a:cxn ang="0">
                    <a:pos x="3232" y="2453"/>
                  </a:cxn>
                  <a:cxn ang="0">
                    <a:pos x="3103" y="2281"/>
                  </a:cxn>
                  <a:cxn ang="0">
                    <a:pos x="2978" y="2235"/>
                  </a:cxn>
                  <a:cxn ang="0">
                    <a:pos x="2856" y="2149"/>
                  </a:cxn>
                  <a:cxn ang="0">
                    <a:pos x="2733" y="2060"/>
                  </a:cxn>
                  <a:cxn ang="0">
                    <a:pos x="2613" y="1983"/>
                  </a:cxn>
                  <a:cxn ang="0">
                    <a:pos x="2493" y="1868"/>
                  </a:cxn>
                  <a:cxn ang="0">
                    <a:pos x="2373" y="1803"/>
                  </a:cxn>
                  <a:cxn ang="0">
                    <a:pos x="2256" y="1712"/>
                  </a:cxn>
                  <a:cxn ang="0">
                    <a:pos x="2141" y="1606"/>
                  </a:cxn>
                  <a:cxn ang="0">
                    <a:pos x="2025" y="1498"/>
                  </a:cxn>
                  <a:cxn ang="0">
                    <a:pos x="1910" y="1412"/>
                  </a:cxn>
                  <a:cxn ang="0">
                    <a:pos x="1797" y="1342"/>
                  </a:cxn>
                  <a:cxn ang="0">
                    <a:pos x="1685" y="1241"/>
                  </a:cxn>
                  <a:cxn ang="0">
                    <a:pos x="1577" y="1181"/>
                  </a:cxn>
                  <a:cxn ang="0">
                    <a:pos x="1466" y="1049"/>
                  </a:cxn>
                  <a:cxn ang="0">
                    <a:pos x="1358" y="929"/>
                  </a:cxn>
                  <a:cxn ang="0">
                    <a:pos x="1250" y="867"/>
                  </a:cxn>
                  <a:cxn ang="0">
                    <a:pos x="1147" y="867"/>
                  </a:cxn>
                  <a:cxn ang="0">
                    <a:pos x="1046" y="836"/>
                  </a:cxn>
                  <a:cxn ang="0">
                    <a:pos x="943" y="752"/>
                  </a:cxn>
                  <a:cxn ang="0">
                    <a:pos x="837" y="672"/>
                  </a:cxn>
                  <a:cxn ang="0">
                    <a:pos x="737" y="588"/>
                  </a:cxn>
                  <a:cxn ang="0">
                    <a:pos x="633" y="507"/>
                  </a:cxn>
                  <a:cxn ang="0">
                    <a:pos x="533" y="430"/>
                  </a:cxn>
                  <a:cxn ang="0">
                    <a:pos x="437" y="348"/>
                  </a:cxn>
                  <a:cxn ang="0">
                    <a:pos x="338" y="272"/>
                  </a:cxn>
                  <a:cxn ang="0">
                    <a:pos x="240" y="195"/>
                  </a:cxn>
                  <a:cxn ang="0">
                    <a:pos x="144" y="116"/>
                  </a:cxn>
                  <a:cxn ang="0">
                    <a:pos x="46" y="39"/>
                  </a:cxn>
                </a:cxnLst>
                <a:rect l="0" t="0" r="r" b="b"/>
                <a:pathLst>
                  <a:path w="4360" h="3485">
                    <a:moveTo>
                      <a:pt x="4360" y="3485"/>
                    </a:moveTo>
                    <a:lnTo>
                      <a:pt x="4288" y="3430"/>
                    </a:lnTo>
                    <a:lnTo>
                      <a:pt x="4224" y="3377"/>
                    </a:lnTo>
                    <a:lnTo>
                      <a:pt x="4154" y="3322"/>
                    </a:lnTo>
                    <a:lnTo>
                      <a:pt x="4084" y="3267"/>
                    </a:lnTo>
                    <a:lnTo>
                      <a:pt x="4017" y="3212"/>
                    </a:lnTo>
                    <a:lnTo>
                      <a:pt x="3950" y="3161"/>
                    </a:lnTo>
                    <a:lnTo>
                      <a:pt x="3883" y="3106"/>
                    </a:lnTo>
                    <a:lnTo>
                      <a:pt x="3818" y="3051"/>
                    </a:lnTo>
                    <a:lnTo>
                      <a:pt x="3751" y="2998"/>
                    </a:lnTo>
                    <a:lnTo>
                      <a:pt x="3684" y="2948"/>
                    </a:lnTo>
                    <a:lnTo>
                      <a:pt x="3619" y="2893"/>
                    </a:lnTo>
                    <a:lnTo>
                      <a:pt x="3552" y="2840"/>
                    </a:lnTo>
                    <a:lnTo>
                      <a:pt x="3489" y="2789"/>
                    </a:lnTo>
                    <a:lnTo>
                      <a:pt x="3422" y="2708"/>
                    </a:lnTo>
                    <a:lnTo>
                      <a:pt x="3360" y="2590"/>
                    </a:lnTo>
                    <a:lnTo>
                      <a:pt x="3295" y="2504"/>
                    </a:lnTo>
                    <a:lnTo>
                      <a:pt x="3232" y="2453"/>
                    </a:lnTo>
                    <a:lnTo>
                      <a:pt x="3165" y="2377"/>
                    </a:lnTo>
                    <a:lnTo>
                      <a:pt x="3103" y="2281"/>
                    </a:lnTo>
                    <a:lnTo>
                      <a:pt x="3043" y="2247"/>
                    </a:lnTo>
                    <a:lnTo>
                      <a:pt x="2978" y="2235"/>
                    </a:lnTo>
                    <a:lnTo>
                      <a:pt x="2918" y="2199"/>
                    </a:lnTo>
                    <a:lnTo>
                      <a:pt x="2856" y="2149"/>
                    </a:lnTo>
                    <a:lnTo>
                      <a:pt x="2793" y="2091"/>
                    </a:lnTo>
                    <a:lnTo>
                      <a:pt x="2733" y="2060"/>
                    </a:lnTo>
                    <a:lnTo>
                      <a:pt x="2673" y="2041"/>
                    </a:lnTo>
                    <a:lnTo>
                      <a:pt x="2613" y="1983"/>
                    </a:lnTo>
                    <a:lnTo>
                      <a:pt x="2553" y="1918"/>
                    </a:lnTo>
                    <a:lnTo>
                      <a:pt x="2493" y="1868"/>
                    </a:lnTo>
                    <a:lnTo>
                      <a:pt x="2433" y="1832"/>
                    </a:lnTo>
                    <a:lnTo>
                      <a:pt x="2373" y="1803"/>
                    </a:lnTo>
                    <a:lnTo>
                      <a:pt x="2316" y="1767"/>
                    </a:lnTo>
                    <a:lnTo>
                      <a:pt x="2256" y="1712"/>
                    </a:lnTo>
                    <a:lnTo>
                      <a:pt x="2198" y="1657"/>
                    </a:lnTo>
                    <a:lnTo>
                      <a:pt x="2141" y="1606"/>
                    </a:lnTo>
                    <a:lnTo>
                      <a:pt x="2083" y="1551"/>
                    </a:lnTo>
                    <a:lnTo>
                      <a:pt x="2025" y="1498"/>
                    </a:lnTo>
                    <a:lnTo>
                      <a:pt x="1968" y="1457"/>
                    </a:lnTo>
                    <a:lnTo>
                      <a:pt x="1910" y="1412"/>
                    </a:lnTo>
                    <a:lnTo>
                      <a:pt x="1855" y="1373"/>
                    </a:lnTo>
                    <a:lnTo>
                      <a:pt x="1797" y="1342"/>
                    </a:lnTo>
                    <a:lnTo>
                      <a:pt x="1745" y="1294"/>
                    </a:lnTo>
                    <a:lnTo>
                      <a:pt x="1685" y="1241"/>
                    </a:lnTo>
                    <a:lnTo>
                      <a:pt x="1629" y="1217"/>
                    </a:lnTo>
                    <a:lnTo>
                      <a:pt x="1577" y="1181"/>
                    </a:lnTo>
                    <a:lnTo>
                      <a:pt x="1521" y="1114"/>
                    </a:lnTo>
                    <a:lnTo>
                      <a:pt x="1466" y="1049"/>
                    </a:lnTo>
                    <a:lnTo>
                      <a:pt x="1413" y="987"/>
                    </a:lnTo>
                    <a:lnTo>
                      <a:pt x="1358" y="929"/>
                    </a:lnTo>
                    <a:lnTo>
                      <a:pt x="1303" y="888"/>
                    </a:lnTo>
                    <a:lnTo>
                      <a:pt x="1250" y="867"/>
                    </a:lnTo>
                    <a:lnTo>
                      <a:pt x="1197" y="862"/>
                    </a:lnTo>
                    <a:lnTo>
                      <a:pt x="1147" y="867"/>
                    </a:lnTo>
                    <a:lnTo>
                      <a:pt x="1099" y="864"/>
                    </a:lnTo>
                    <a:lnTo>
                      <a:pt x="1046" y="836"/>
                    </a:lnTo>
                    <a:lnTo>
                      <a:pt x="993" y="795"/>
                    </a:lnTo>
                    <a:lnTo>
                      <a:pt x="943" y="752"/>
                    </a:lnTo>
                    <a:lnTo>
                      <a:pt x="890" y="713"/>
                    </a:lnTo>
                    <a:lnTo>
                      <a:pt x="837" y="672"/>
                    </a:lnTo>
                    <a:lnTo>
                      <a:pt x="787" y="632"/>
                    </a:lnTo>
                    <a:lnTo>
                      <a:pt x="737" y="588"/>
                    </a:lnTo>
                    <a:lnTo>
                      <a:pt x="686" y="548"/>
                    </a:lnTo>
                    <a:lnTo>
                      <a:pt x="633" y="507"/>
                    </a:lnTo>
                    <a:lnTo>
                      <a:pt x="585" y="466"/>
                    </a:lnTo>
                    <a:lnTo>
                      <a:pt x="533" y="430"/>
                    </a:lnTo>
                    <a:lnTo>
                      <a:pt x="485" y="389"/>
                    </a:lnTo>
                    <a:lnTo>
                      <a:pt x="437" y="348"/>
                    </a:lnTo>
                    <a:lnTo>
                      <a:pt x="386" y="310"/>
                    </a:lnTo>
                    <a:lnTo>
                      <a:pt x="338" y="272"/>
                    </a:lnTo>
                    <a:lnTo>
                      <a:pt x="288" y="231"/>
                    </a:lnTo>
                    <a:lnTo>
                      <a:pt x="240" y="195"/>
                    </a:lnTo>
                    <a:lnTo>
                      <a:pt x="190" y="154"/>
                    </a:lnTo>
                    <a:lnTo>
                      <a:pt x="144" y="116"/>
                    </a:lnTo>
                    <a:lnTo>
                      <a:pt x="96" y="77"/>
                    </a:lnTo>
                    <a:lnTo>
                      <a:pt x="46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6" name="Freeform 596"/>
              <p:cNvSpPr>
                <a:spLocks noChangeAspect="1"/>
              </p:cNvSpPr>
              <p:nvPr/>
            </p:nvSpPr>
            <p:spPr bwMode="auto">
              <a:xfrm>
                <a:off x="4773" y="4142"/>
                <a:ext cx="4364" cy="3481"/>
              </a:xfrm>
              <a:custGeom>
                <a:avLst/>
                <a:gdLst/>
                <a:ahLst/>
                <a:cxnLst>
                  <a:cxn ang="0">
                    <a:pos x="4295" y="3423"/>
                  </a:cxn>
                  <a:cxn ang="0">
                    <a:pos x="4156" y="3315"/>
                  </a:cxn>
                  <a:cxn ang="0">
                    <a:pos x="4022" y="3207"/>
                  </a:cxn>
                  <a:cxn ang="0">
                    <a:pos x="3885" y="3099"/>
                  </a:cxn>
                  <a:cxn ang="0">
                    <a:pos x="3753" y="2993"/>
                  </a:cxn>
                  <a:cxn ang="0">
                    <a:pos x="3621" y="2888"/>
                  </a:cxn>
                  <a:cxn ang="0">
                    <a:pos x="3491" y="2784"/>
                  </a:cxn>
                  <a:cxn ang="0">
                    <a:pos x="3362" y="2597"/>
                  </a:cxn>
                  <a:cxn ang="0">
                    <a:pos x="3235" y="2451"/>
                  </a:cxn>
                  <a:cxn ang="0">
                    <a:pos x="3107" y="2285"/>
                  </a:cxn>
                  <a:cxn ang="0">
                    <a:pos x="2980" y="2225"/>
                  </a:cxn>
                  <a:cxn ang="0">
                    <a:pos x="2858" y="2148"/>
                  </a:cxn>
                  <a:cxn ang="0">
                    <a:pos x="2735" y="2064"/>
                  </a:cxn>
                  <a:cxn ang="0">
                    <a:pos x="2615" y="1978"/>
                  </a:cxn>
                  <a:cxn ang="0">
                    <a:pos x="2496" y="1863"/>
                  </a:cxn>
                  <a:cxn ang="0">
                    <a:pos x="2376" y="1800"/>
                  </a:cxn>
                  <a:cxn ang="0">
                    <a:pos x="2258" y="1707"/>
                  </a:cxn>
                  <a:cxn ang="0">
                    <a:pos x="2143" y="1601"/>
                  </a:cxn>
                  <a:cxn ang="0">
                    <a:pos x="2028" y="1493"/>
                  </a:cxn>
                  <a:cxn ang="0">
                    <a:pos x="1912" y="1409"/>
                  </a:cxn>
                  <a:cxn ang="0">
                    <a:pos x="1800" y="1337"/>
                  </a:cxn>
                  <a:cxn ang="0">
                    <a:pos x="1689" y="1243"/>
                  </a:cxn>
                  <a:cxn ang="0">
                    <a:pos x="1579" y="1186"/>
                  </a:cxn>
                  <a:cxn ang="0">
                    <a:pos x="1468" y="1056"/>
                  </a:cxn>
                  <a:cxn ang="0">
                    <a:pos x="1358" y="924"/>
                  </a:cxn>
                  <a:cxn ang="0">
                    <a:pos x="1250" y="857"/>
                  </a:cxn>
                  <a:cxn ang="0">
                    <a:pos x="1149" y="855"/>
                  </a:cxn>
                  <a:cxn ang="0">
                    <a:pos x="1046" y="826"/>
                  </a:cxn>
                  <a:cxn ang="0">
                    <a:pos x="943" y="751"/>
                  </a:cxn>
                  <a:cxn ang="0">
                    <a:pos x="840" y="667"/>
                  </a:cxn>
                  <a:cxn ang="0">
                    <a:pos x="736" y="586"/>
                  </a:cxn>
                  <a:cxn ang="0">
                    <a:pos x="638" y="507"/>
                  </a:cxn>
                  <a:cxn ang="0">
                    <a:pos x="537" y="425"/>
                  </a:cxn>
                  <a:cxn ang="0">
                    <a:pos x="436" y="348"/>
                  </a:cxn>
                  <a:cxn ang="0">
                    <a:pos x="338" y="267"/>
                  </a:cxn>
                  <a:cxn ang="0">
                    <a:pos x="240" y="190"/>
                  </a:cxn>
                  <a:cxn ang="0">
                    <a:pos x="144" y="113"/>
                  </a:cxn>
                  <a:cxn ang="0">
                    <a:pos x="50" y="36"/>
                  </a:cxn>
                </a:cxnLst>
                <a:rect l="0" t="0" r="r" b="b"/>
                <a:pathLst>
                  <a:path w="4365" h="3480">
                    <a:moveTo>
                      <a:pt x="4365" y="3480"/>
                    </a:moveTo>
                    <a:lnTo>
                      <a:pt x="4295" y="3423"/>
                    </a:lnTo>
                    <a:lnTo>
                      <a:pt x="4226" y="3368"/>
                    </a:lnTo>
                    <a:lnTo>
                      <a:pt x="4156" y="3315"/>
                    </a:lnTo>
                    <a:lnTo>
                      <a:pt x="4087" y="3260"/>
                    </a:lnTo>
                    <a:lnTo>
                      <a:pt x="4022" y="3207"/>
                    </a:lnTo>
                    <a:lnTo>
                      <a:pt x="3955" y="3152"/>
                    </a:lnTo>
                    <a:lnTo>
                      <a:pt x="3885" y="3099"/>
                    </a:lnTo>
                    <a:lnTo>
                      <a:pt x="3820" y="3046"/>
                    </a:lnTo>
                    <a:lnTo>
                      <a:pt x="3753" y="2993"/>
                    </a:lnTo>
                    <a:lnTo>
                      <a:pt x="3688" y="2940"/>
                    </a:lnTo>
                    <a:lnTo>
                      <a:pt x="3621" y="2888"/>
                    </a:lnTo>
                    <a:lnTo>
                      <a:pt x="3556" y="2837"/>
                    </a:lnTo>
                    <a:lnTo>
                      <a:pt x="3491" y="2784"/>
                    </a:lnTo>
                    <a:lnTo>
                      <a:pt x="3429" y="2715"/>
                    </a:lnTo>
                    <a:lnTo>
                      <a:pt x="3362" y="2597"/>
                    </a:lnTo>
                    <a:lnTo>
                      <a:pt x="3299" y="2499"/>
                    </a:lnTo>
                    <a:lnTo>
                      <a:pt x="3235" y="2451"/>
                    </a:lnTo>
                    <a:lnTo>
                      <a:pt x="3172" y="2384"/>
                    </a:lnTo>
                    <a:lnTo>
                      <a:pt x="3107" y="2285"/>
                    </a:lnTo>
                    <a:lnTo>
                      <a:pt x="3045" y="2237"/>
                    </a:lnTo>
                    <a:lnTo>
                      <a:pt x="2980" y="2225"/>
                    </a:lnTo>
                    <a:lnTo>
                      <a:pt x="2920" y="2196"/>
                    </a:lnTo>
                    <a:lnTo>
                      <a:pt x="2858" y="2148"/>
                    </a:lnTo>
                    <a:lnTo>
                      <a:pt x="2798" y="2096"/>
                    </a:lnTo>
                    <a:lnTo>
                      <a:pt x="2735" y="2064"/>
                    </a:lnTo>
                    <a:lnTo>
                      <a:pt x="2675" y="2036"/>
                    </a:lnTo>
                    <a:lnTo>
                      <a:pt x="2615" y="1978"/>
                    </a:lnTo>
                    <a:lnTo>
                      <a:pt x="2555" y="1913"/>
                    </a:lnTo>
                    <a:lnTo>
                      <a:pt x="2496" y="1863"/>
                    </a:lnTo>
                    <a:lnTo>
                      <a:pt x="2438" y="1829"/>
                    </a:lnTo>
                    <a:lnTo>
                      <a:pt x="2376" y="1800"/>
                    </a:lnTo>
                    <a:lnTo>
                      <a:pt x="2320" y="1760"/>
                    </a:lnTo>
                    <a:lnTo>
                      <a:pt x="2258" y="1707"/>
                    </a:lnTo>
                    <a:lnTo>
                      <a:pt x="2200" y="1649"/>
                    </a:lnTo>
                    <a:lnTo>
                      <a:pt x="2143" y="1601"/>
                    </a:lnTo>
                    <a:lnTo>
                      <a:pt x="2085" y="1546"/>
                    </a:lnTo>
                    <a:lnTo>
                      <a:pt x="2028" y="1493"/>
                    </a:lnTo>
                    <a:lnTo>
                      <a:pt x="1970" y="1450"/>
                    </a:lnTo>
                    <a:lnTo>
                      <a:pt x="1912" y="1409"/>
                    </a:lnTo>
                    <a:lnTo>
                      <a:pt x="1860" y="1375"/>
                    </a:lnTo>
                    <a:lnTo>
                      <a:pt x="1800" y="1337"/>
                    </a:lnTo>
                    <a:lnTo>
                      <a:pt x="1744" y="1291"/>
                    </a:lnTo>
                    <a:lnTo>
                      <a:pt x="1689" y="1243"/>
                    </a:lnTo>
                    <a:lnTo>
                      <a:pt x="1634" y="1217"/>
                    </a:lnTo>
                    <a:lnTo>
                      <a:pt x="1579" y="1186"/>
                    </a:lnTo>
                    <a:lnTo>
                      <a:pt x="1524" y="1126"/>
                    </a:lnTo>
                    <a:lnTo>
                      <a:pt x="1468" y="1056"/>
                    </a:lnTo>
                    <a:lnTo>
                      <a:pt x="1411" y="984"/>
                    </a:lnTo>
                    <a:lnTo>
                      <a:pt x="1358" y="924"/>
                    </a:lnTo>
                    <a:lnTo>
                      <a:pt x="1305" y="883"/>
                    </a:lnTo>
                    <a:lnTo>
                      <a:pt x="1250" y="857"/>
                    </a:lnTo>
                    <a:lnTo>
                      <a:pt x="1200" y="843"/>
                    </a:lnTo>
                    <a:lnTo>
                      <a:pt x="1149" y="855"/>
                    </a:lnTo>
                    <a:lnTo>
                      <a:pt x="1096" y="852"/>
                    </a:lnTo>
                    <a:lnTo>
                      <a:pt x="1046" y="826"/>
                    </a:lnTo>
                    <a:lnTo>
                      <a:pt x="996" y="792"/>
                    </a:lnTo>
                    <a:lnTo>
                      <a:pt x="943" y="751"/>
                    </a:lnTo>
                    <a:lnTo>
                      <a:pt x="890" y="711"/>
                    </a:lnTo>
                    <a:lnTo>
                      <a:pt x="840" y="667"/>
                    </a:lnTo>
                    <a:lnTo>
                      <a:pt x="789" y="627"/>
                    </a:lnTo>
                    <a:lnTo>
                      <a:pt x="736" y="586"/>
                    </a:lnTo>
                    <a:lnTo>
                      <a:pt x="686" y="545"/>
                    </a:lnTo>
                    <a:lnTo>
                      <a:pt x="638" y="507"/>
                    </a:lnTo>
                    <a:lnTo>
                      <a:pt x="585" y="466"/>
                    </a:lnTo>
                    <a:lnTo>
                      <a:pt x="537" y="425"/>
                    </a:lnTo>
                    <a:lnTo>
                      <a:pt x="487" y="384"/>
                    </a:lnTo>
                    <a:lnTo>
                      <a:pt x="436" y="348"/>
                    </a:lnTo>
                    <a:lnTo>
                      <a:pt x="386" y="307"/>
                    </a:lnTo>
                    <a:lnTo>
                      <a:pt x="338" y="267"/>
                    </a:lnTo>
                    <a:lnTo>
                      <a:pt x="288" y="228"/>
                    </a:lnTo>
                    <a:lnTo>
                      <a:pt x="240" y="190"/>
                    </a:lnTo>
                    <a:lnTo>
                      <a:pt x="194" y="151"/>
                    </a:lnTo>
                    <a:lnTo>
                      <a:pt x="144" y="113"/>
                    </a:lnTo>
                    <a:lnTo>
                      <a:pt x="96" y="75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7" name="Freeform 597"/>
              <p:cNvSpPr>
                <a:spLocks noChangeAspect="1"/>
              </p:cNvSpPr>
              <p:nvPr/>
            </p:nvSpPr>
            <p:spPr bwMode="auto">
              <a:xfrm>
                <a:off x="5950" y="4963"/>
                <a:ext cx="3219" cy="2645"/>
              </a:xfrm>
              <a:custGeom>
                <a:avLst/>
                <a:gdLst/>
                <a:ahLst/>
                <a:cxnLst>
                  <a:cxn ang="0">
                    <a:pos x="3218" y="2645"/>
                  </a:cxn>
                  <a:cxn ang="0">
                    <a:pos x="3149" y="2592"/>
                  </a:cxn>
                  <a:cxn ang="0">
                    <a:pos x="3079" y="2537"/>
                  </a:cxn>
                  <a:cxn ang="0">
                    <a:pos x="3014" y="2482"/>
                  </a:cxn>
                  <a:cxn ang="0">
                    <a:pos x="2945" y="2427"/>
                  </a:cxn>
                  <a:cxn ang="0">
                    <a:pos x="2875" y="2371"/>
                  </a:cxn>
                  <a:cxn ang="0">
                    <a:pos x="2808" y="2316"/>
                  </a:cxn>
                  <a:cxn ang="0">
                    <a:pos x="2743" y="2266"/>
                  </a:cxn>
                  <a:cxn ang="0">
                    <a:pos x="2673" y="2211"/>
                  </a:cxn>
                  <a:cxn ang="0">
                    <a:pos x="2606" y="2160"/>
                  </a:cxn>
                  <a:cxn ang="0">
                    <a:pos x="2541" y="2107"/>
                  </a:cxn>
                  <a:cxn ang="0">
                    <a:pos x="2477" y="2055"/>
                  </a:cxn>
                  <a:cxn ang="0">
                    <a:pos x="2412" y="2004"/>
                  </a:cxn>
                  <a:cxn ang="0">
                    <a:pos x="2345" y="1951"/>
                  </a:cxn>
                  <a:cxn ang="0">
                    <a:pos x="2282" y="1891"/>
                  </a:cxn>
                  <a:cxn ang="0">
                    <a:pos x="2215" y="1776"/>
                  </a:cxn>
                  <a:cxn ang="0">
                    <a:pos x="2153" y="1666"/>
                  </a:cxn>
                  <a:cxn ang="0">
                    <a:pos x="2088" y="1618"/>
                  </a:cxn>
                  <a:cxn ang="0">
                    <a:pos x="2025" y="1560"/>
                  </a:cxn>
                  <a:cxn ang="0">
                    <a:pos x="1961" y="1462"/>
                  </a:cxn>
                  <a:cxn ang="0">
                    <a:pos x="1898" y="1399"/>
                  </a:cxn>
                  <a:cxn ang="0">
                    <a:pos x="1836" y="1387"/>
                  </a:cxn>
                  <a:cxn ang="0">
                    <a:pos x="1773" y="1363"/>
                  </a:cxn>
                  <a:cxn ang="0">
                    <a:pos x="1713" y="1318"/>
                  </a:cxn>
                  <a:cxn ang="0">
                    <a:pos x="1651" y="1272"/>
                  </a:cxn>
                  <a:cxn ang="0">
                    <a:pos x="1591" y="1241"/>
                  </a:cxn>
                  <a:cxn ang="0">
                    <a:pos x="1529" y="1205"/>
                  </a:cxn>
                  <a:cxn ang="0">
                    <a:pos x="1469" y="1145"/>
                  </a:cxn>
                  <a:cxn ang="0">
                    <a:pos x="1409" y="1083"/>
                  </a:cxn>
                  <a:cxn ang="0">
                    <a:pos x="1349" y="1030"/>
                  </a:cxn>
                  <a:cxn ang="0">
                    <a:pos x="1291" y="996"/>
                  </a:cxn>
                  <a:cxn ang="0">
                    <a:pos x="1231" y="965"/>
                  </a:cxn>
                  <a:cxn ang="0">
                    <a:pos x="1174" y="927"/>
                  </a:cxn>
                  <a:cxn ang="0">
                    <a:pos x="1114" y="871"/>
                  </a:cxn>
                  <a:cxn ang="0">
                    <a:pos x="1054" y="814"/>
                  </a:cxn>
                  <a:cxn ang="0">
                    <a:pos x="998" y="766"/>
                  </a:cxn>
                  <a:cxn ang="0">
                    <a:pos x="938" y="713"/>
                  </a:cxn>
                  <a:cxn ang="0">
                    <a:pos x="881" y="660"/>
                  </a:cxn>
                  <a:cxn ang="0">
                    <a:pos x="826" y="619"/>
                  </a:cxn>
                  <a:cxn ang="0">
                    <a:pos x="766" y="581"/>
                  </a:cxn>
                  <a:cxn ang="0">
                    <a:pos x="710" y="550"/>
                  </a:cxn>
                  <a:cxn ang="0">
                    <a:pos x="655" y="509"/>
                  </a:cxn>
                  <a:cxn ang="0">
                    <a:pos x="600" y="463"/>
                  </a:cxn>
                  <a:cxn ang="0">
                    <a:pos x="542" y="415"/>
                  </a:cxn>
                  <a:cxn ang="0">
                    <a:pos x="487" y="391"/>
                  </a:cxn>
                  <a:cxn ang="0">
                    <a:pos x="432" y="360"/>
                  </a:cxn>
                  <a:cxn ang="0">
                    <a:pos x="377" y="305"/>
                  </a:cxn>
                  <a:cxn ang="0">
                    <a:pos x="324" y="235"/>
                  </a:cxn>
                  <a:cxn ang="0">
                    <a:pos x="266" y="156"/>
                  </a:cxn>
                  <a:cxn ang="0">
                    <a:pos x="211" y="94"/>
                  </a:cxn>
                  <a:cxn ang="0">
                    <a:pos x="156" y="53"/>
                  </a:cxn>
                  <a:cxn ang="0">
                    <a:pos x="106" y="22"/>
                  </a:cxn>
                  <a:cxn ang="0">
                    <a:pos x="53" y="0"/>
                  </a:cxn>
                  <a:cxn ang="0">
                    <a:pos x="0" y="12"/>
                  </a:cxn>
                </a:cxnLst>
                <a:rect l="0" t="0" r="r" b="b"/>
                <a:pathLst>
                  <a:path w="3218" h="2645">
                    <a:moveTo>
                      <a:pt x="3218" y="2645"/>
                    </a:moveTo>
                    <a:lnTo>
                      <a:pt x="3149" y="2592"/>
                    </a:lnTo>
                    <a:lnTo>
                      <a:pt x="3079" y="2537"/>
                    </a:lnTo>
                    <a:lnTo>
                      <a:pt x="3014" y="2482"/>
                    </a:lnTo>
                    <a:lnTo>
                      <a:pt x="2945" y="2427"/>
                    </a:lnTo>
                    <a:lnTo>
                      <a:pt x="2875" y="2371"/>
                    </a:lnTo>
                    <a:lnTo>
                      <a:pt x="2808" y="2316"/>
                    </a:lnTo>
                    <a:lnTo>
                      <a:pt x="2743" y="2266"/>
                    </a:lnTo>
                    <a:lnTo>
                      <a:pt x="2673" y="2211"/>
                    </a:lnTo>
                    <a:lnTo>
                      <a:pt x="2606" y="2160"/>
                    </a:lnTo>
                    <a:lnTo>
                      <a:pt x="2541" y="2107"/>
                    </a:lnTo>
                    <a:lnTo>
                      <a:pt x="2477" y="2055"/>
                    </a:lnTo>
                    <a:lnTo>
                      <a:pt x="2412" y="2004"/>
                    </a:lnTo>
                    <a:lnTo>
                      <a:pt x="2345" y="1951"/>
                    </a:lnTo>
                    <a:lnTo>
                      <a:pt x="2282" y="1891"/>
                    </a:lnTo>
                    <a:lnTo>
                      <a:pt x="2215" y="1776"/>
                    </a:lnTo>
                    <a:lnTo>
                      <a:pt x="2153" y="1666"/>
                    </a:lnTo>
                    <a:lnTo>
                      <a:pt x="2088" y="1618"/>
                    </a:lnTo>
                    <a:lnTo>
                      <a:pt x="2025" y="1560"/>
                    </a:lnTo>
                    <a:lnTo>
                      <a:pt x="1961" y="1462"/>
                    </a:lnTo>
                    <a:lnTo>
                      <a:pt x="1898" y="1399"/>
                    </a:lnTo>
                    <a:lnTo>
                      <a:pt x="1836" y="1387"/>
                    </a:lnTo>
                    <a:lnTo>
                      <a:pt x="1773" y="1363"/>
                    </a:lnTo>
                    <a:lnTo>
                      <a:pt x="1713" y="1318"/>
                    </a:lnTo>
                    <a:lnTo>
                      <a:pt x="1651" y="1272"/>
                    </a:lnTo>
                    <a:lnTo>
                      <a:pt x="1591" y="1241"/>
                    </a:lnTo>
                    <a:lnTo>
                      <a:pt x="1529" y="1205"/>
                    </a:lnTo>
                    <a:lnTo>
                      <a:pt x="1469" y="1145"/>
                    </a:lnTo>
                    <a:lnTo>
                      <a:pt x="1409" y="1083"/>
                    </a:lnTo>
                    <a:lnTo>
                      <a:pt x="1349" y="1030"/>
                    </a:lnTo>
                    <a:lnTo>
                      <a:pt x="1291" y="996"/>
                    </a:lnTo>
                    <a:lnTo>
                      <a:pt x="1231" y="965"/>
                    </a:lnTo>
                    <a:lnTo>
                      <a:pt x="1174" y="927"/>
                    </a:lnTo>
                    <a:lnTo>
                      <a:pt x="1114" y="871"/>
                    </a:lnTo>
                    <a:lnTo>
                      <a:pt x="1054" y="814"/>
                    </a:lnTo>
                    <a:lnTo>
                      <a:pt x="998" y="766"/>
                    </a:lnTo>
                    <a:lnTo>
                      <a:pt x="938" y="713"/>
                    </a:lnTo>
                    <a:lnTo>
                      <a:pt x="881" y="660"/>
                    </a:lnTo>
                    <a:lnTo>
                      <a:pt x="826" y="619"/>
                    </a:lnTo>
                    <a:lnTo>
                      <a:pt x="766" y="581"/>
                    </a:lnTo>
                    <a:lnTo>
                      <a:pt x="710" y="550"/>
                    </a:lnTo>
                    <a:lnTo>
                      <a:pt x="655" y="509"/>
                    </a:lnTo>
                    <a:lnTo>
                      <a:pt x="600" y="463"/>
                    </a:lnTo>
                    <a:lnTo>
                      <a:pt x="542" y="415"/>
                    </a:lnTo>
                    <a:lnTo>
                      <a:pt x="487" y="391"/>
                    </a:lnTo>
                    <a:lnTo>
                      <a:pt x="432" y="360"/>
                    </a:lnTo>
                    <a:lnTo>
                      <a:pt x="377" y="305"/>
                    </a:lnTo>
                    <a:lnTo>
                      <a:pt x="324" y="235"/>
                    </a:lnTo>
                    <a:lnTo>
                      <a:pt x="266" y="156"/>
                    </a:lnTo>
                    <a:lnTo>
                      <a:pt x="211" y="94"/>
                    </a:lnTo>
                    <a:lnTo>
                      <a:pt x="156" y="53"/>
                    </a:lnTo>
                    <a:lnTo>
                      <a:pt x="106" y="22"/>
                    </a:lnTo>
                    <a:lnTo>
                      <a:pt x="53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8" name="Freeform 598"/>
              <p:cNvSpPr>
                <a:spLocks noChangeAspect="1"/>
              </p:cNvSpPr>
              <p:nvPr/>
            </p:nvSpPr>
            <p:spPr bwMode="auto">
              <a:xfrm>
                <a:off x="4803" y="4132"/>
                <a:ext cx="1099" cy="843"/>
              </a:xfrm>
              <a:custGeom>
                <a:avLst/>
                <a:gdLst/>
                <a:ahLst/>
                <a:cxnLst>
                  <a:cxn ang="0">
                    <a:pos x="1101" y="842"/>
                  </a:cxn>
                  <a:cxn ang="0">
                    <a:pos x="1048" y="818"/>
                  </a:cxn>
                  <a:cxn ang="0">
                    <a:pos x="995" y="789"/>
                  </a:cxn>
                  <a:cxn ang="0">
                    <a:pos x="945" y="748"/>
                  </a:cxn>
                  <a:cxn ang="0">
                    <a:pos x="895" y="708"/>
                  </a:cxn>
                  <a:cxn ang="0">
                    <a:pos x="842" y="667"/>
                  </a:cxn>
                  <a:cxn ang="0">
                    <a:pos x="789" y="626"/>
                  </a:cxn>
                  <a:cxn ang="0">
                    <a:pos x="739" y="588"/>
                  </a:cxn>
                  <a:cxn ang="0">
                    <a:pos x="688" y="544"/>
                  </a:cxn>
                  <a:cxn ang="0">
                    <a:pos x="635" y="506"/>
                  </a:cxn>
                  <a:cxn ang="0">
                    <a:pos x="587" y="465"/>
                  </a:cxn>
                  <a:cxn ang="0">
                    <a:pos x="537" y="427"/>
                  </a:cxn>
                  <a:cxn ang="0">
                    <a:pos x="487" y="386"/>
                  </a:cxn>
                  <a:cxn ang="0">
                    <a:pos x="439" y="345"/>
                  </a:cxn>
                  <a:cxn ang="0">
                    <a:pos x="391" y="307"/>
                  </a:cxn>
                  <a:cxn ang="0">
                    <a:pos x="340" y="266"/>
                  </a:cxn>
                  <a:cxn ang="0">
                    <a:pos x="292" y="230"/>
                  </a:cxn>
                  <a:cxn ang="0">
                    <a:pos x="242" y="189"/>
                  </a:cxn>
                  <a:cxn ang="0">
                    <a:pos x="194" y="153"/>
                  </a:cxn>
                  <a:cxn ang="0">
                    <a:pos x="143" y="112"/>
                  </a:cxn>
                  <a:cxn ang="0">
                    <a:pos x="98" y="74"/>
                  </a:cxn>
                  <a:cxn ang="0">
                    <a:pos x="50" y="38"/>
                  </a:cxn>
                  <a:cxn ang="0">
                    <a:pos x="0" y="0"/>
                  </a:cxn>
                </a:cxnLst>
                <a:rect l="0" t="0" r="r" b="b"/>
                <a:pathLst>
                  <a:path w="1101" h="842">
                    <a:moveTo>
                      <a:pt x="1101" y="842"/>
                    </a:moveTo>
                    <a:lnTo>
                      <a:pt x="1048" y="818"/>
                    </a:lnTo>
                    <a:lnTo>
                      <a:pt x="995" y="789"/>
                    </a:lnTo>
                    <a:lnTo>
                      <a:pt x="945" y="748"/>
                    </a:lnTo>
                    <a:lnTo>
                      <a:pt x="895" y="708"/>
                    </a:lnTo>
                    <a:lnTo>
                      <a:pt x="842" y="667"/>
                    </a:lnTo>
                    <a:lnTo>
                      <a:pt x="789" y="626"/>
                    </a:lnTo>
                    <a:lnTo>
                      <a:pt x="739" y="588"/>
                    </a:lnTo>
                    <a:lnTo>
                      <a:pt x="688" y="544"/>
                    </a:lnTo>
                    <a:lnTo>
                      <a:pt x="635" y="506"/>
                    </a:lnTo>
                    <a:lnTo>
                      <a:pt x="587" y="465"/>
                    </a:lnTo>
                    <a:lnTo>
                      <a:pt x="537" y="427"/>
                    </a:lnTo>
                    <a:lnTo>
                      <a:pt x="487" y="386"/>
                    </a:lnTo>
                    <a:lnTo>
                      <a:pt x="439" y="345"/>
                    </a:lnTo>
                    <a:lnTo>
                      <a:pt x="391" y="307"/>
                    </a:lnTo>
                    <a:lnTo>
                      <a:pt x="340" y="266"/>
                    </a:lnTo>
                    <a:lnTo>
                      <a:pt x="292" y="230"/>
                    </a:lnTo>
                    <a:lnTo>
                      <a:pt x="242" y="189"/>
                    </a:lnTo>
                    <a:lnTo>
                      <a:pt x="194" y="153"/>
                    </a:lnTo>
                    <a:lnTo>
                      <a:pt x="143" y="112"/>
                    </a:lnTo>
                    <a:lnTo>
                      <a:pt x="98" y="74"/>
                    </a:lnTo>
                    <a:lnTo>
                      <a:pt x="50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19" name="Freeform 599"/>
              <p:cNvSpPr>
                <a:spLocks noChangeAspect="1"/>
              </p:cNvSpPr>
              <p:nvPr/>
            </p:nvSpPr>
            <p:spPr bwMode="auto">
              <a:xfrm>
                <a:off x="5986" y="4947"/>
                <a:ext cx="3217" cy="2648"/>
              </a:xfrm>
              <a:custGeom>
                <a:avLst/>
                <a:gdLst/>
                <a:ahLst/>
                <a:cxnLst>
                  <a:cxn ang="0">
                    <a:pos x="3218" y="2648"/>
                  </a:cxn>
                  <a:cxn ang="0">
                    <a:pos x="3148" y="2592"/>
                  </a:cxn>
                  <a:cxn ang="0">
                    <a:pos x="3081" y="2540"/>
                  </a:cxn>
                  <a:cxn ang="0">
                    <a:pos x="3011" y="2484"/>
                  </a:cxn>
                  <a:cxn ang="0">
                    <a:pos x="2942" y="2429"/>
                  </a:cxn>
                  <a:cxn ang="0">
                    <a:pos x="2875" y="2376"/>
                  </a:cxn>
                  <a:cxn ang="0">
                    <a:pos x="2807" y="2324"/>
                  </a:cxn>
                  <a:cxn ang="0">
                    <a:pos x="2740" y="2268"/>
                  </a:cxn>
                  <a:cxn ang="0">
                    <a:pos x="2673" y="2216"/>
                  </a:cxn>
                  <a:cxn ang="0">
                    <a:pos x="2608" y="2165"/>
                  </a:cxn>
                  <a:cxn ang="0">
                    <a:pos x="2541" y="2110"/>
                  </a:cxn>
                  <a:cxn ang="0">
                    <a:pos x="2476" y="2057"/>
                  </a:cxn>
                  <a:cxn ang="0">
                    <a:pos x="2409" y="2007"/>
                  </a:cxn>
                  <a:cxn ang="0">
                    <a:pos x="2344" y="1954"/>
                  </a:cxn>
                  <a:cxn ang="0">
                    <a:pos x="2279" y="1901"/>
                  </a:cxn>
                  <a:cxn ang="0">
                    <a:pos x="2217" y="1791"/>
                  </a:cxn>
                  <a:cxn ang="0">
                    <a:pos x="2150" y="1676"/>
                  </a:cxn>
                  <a:cxn ang="0">
                    <a:pos x="2087" y="1623"/>
                  </a:cxn>
                  <a:cxn ang="0">
                    <a:pos x="2023" y="1572"/>
                  </a:cxn>
                  <a:cxn ang="0">
                    <a:pos x="1960" y="1479"/>
                  </a:cxn>
                  <a:cxn ang="0">
                    <a:pos x="1895" y="1402"/>
                  </a:cxn>
                  <a:cxn ang="0">
                    <a:pos x="1833" y="1388"/>
                  </a:cxn>
                  <a:cxn ang="0">
                    <a:pos x="1773" y="1366"/>
                  </a:cxn>
                  <a:cxn ang="0">
                    <a:pos x="1711" y="1325"/>
                  </a:cxn>
                  <a:cxn ang="0">
                    <a:pos x="1648" y="1287"/>
                  </a:cxn>
                  <a:cxn ang="0">
                    <a:pos x="1588" y="1251"/>
                  </a:cxn>
                  <a:cxn ang="0">
                    <a:pos x="1528" y="1212"/>
                  </a:cxn>
                  <a:cxn ang="0">
                    <a:pos x="1468" y="1150"/>
                  </a:cxn>
                  <a:cxn ang="0">
                    <a:pos x="1406" y="1088"/>
                  </a:cxn>
                  <a:cxn ang="0">
                    <a:pos x="1346" y="1035"/>
                  </a:cxn>
                  <a:cxn ang="0">
                    <a:pos x="1288" y="1001"/>
                  </a:cxn>
                  <a:cxn ang="0">
                    <a:pos x="1228" y="970"/>
                  </a:cxn>
                  <a:cxn ang="0">
                    <a:pos x="1171" y="929"/>
                  </a:cxn>
                  <a:cxn ang="0">
                    <a:pos x="1108" y="876"/>
                  </a:cxn>
                  <a:cxn ang="0">
                    <a:pos x="1053" y="819"/>
                  </a:cxn>
                  <a:cxn ang="0">
                    <a:pos x="996" y="771"/>
                  </a:cxn>
                  <a:cxn ang="0">
                    <a:pos x="936" y="718"/>
                  </a:cxn>
                  <a:cxn ang="0">
                    <a:pos x="876" y="667"/>
                  </a:cxn>
                  <a:cxn ang="0">
                    <a:pos x="820" y="624"/>
                  </a:cxn>
                  <a:cxn ang="0">
                    <a:pos x="765" y="593"/>
                  </a:cxn>
                  <a:cxn ang="0">
                    <a:pos x="708" y="559"/>
                  </a:cxn>
                  <a:cxn ang="0">
                    <a:pos x="652" y="516"/>
                  </a:cxn>
                  <a:cxn ang="0">
                    <a:pos x="595" y="471"/>
                  </a:cxn>
                  <a:cxn ang="0">
                    <a:pos x="540" y="430"/>
                  </a:cxn>
                  <a:cxn ang="0">
                    <a:pos x="484" y="399"/>
                  </a:cxn>
                  <a:cxn ang="0">
                    <a:pos x="432" y="370"/>
                  </a:cxn>
                  <a:cxn ang="0">
                    <a:pos x="376" y="322"/>
                  </a:cxn>
                  <a:cxn ang="0">
                    <a:pos x="316" y="252"/>
                  </a:cxn>
                  <a:cxn ang="0">
                    <a:pos x="264" y="171"/>
                  </a:cxn>
                  <a:cxn ang="0">
                    <a:pos x="208" y="106"/>
                  </a:cxn>
                  <a:cxn ang="0">
                    <a:pos x="153" y="65"/>
                  </a:cxn>
                  <a:cxn ang="0">
                    <a:pos x="100" y="24"/>
                  </a:cxn>
                  <a:cxn ang="0">
                    <a:pos x="48" y="0"/>
                  </a:cxn>
                  <a:cxn ang="0">
                    <a:pos x="0" y="17"/>
                  </a:cxn>
                </a:cxnLst>
                <a:rect l="0" t="0" r="r" b="b"/>
                <a:pathLst>
                  <a:path w="3218" h="2648">
                    <a:moveTo>
                      <a:pt x="3218" y="2648"/>
                    </a:moveTo>
                    <a:lnTo>
                      <a:pt x="3148" y="2592"/>
                    </a:lnTo>
                    <a:lnTo>
                      <a:pt x="3081" y="2540"/>
                    </a:lnTo>
                    <a:lnTo>
                      <a:pt x="3011" y="2484"/>
                    </a:lnTo>
                    <a:lnTo>
                      <a:pt x="2942" y="2429"/>
                    </a:lnTo>
                    <a:lnTo>
                      <a:pt x="2875" y="2376"/>
                    </a:lnTo>
                    <a:lnTo>
                      <a:pt x="2807" y="2324"/>
                    </a:lnTo>
                    <a:lnTo>
                      <a:pt x="2740" y="2268"/>
                    </a:lnTo>
                    <a:lnTo>
                      <a:pt x="2673" y="2216"/>
                    </a:lnTo>
                    <a:lnTo>
                      <a:pt x="2608" y="2165"/>
                    </a:lnTo>
                    <a:lnTo>
                      <a:pt x="2541" y="2110"/>
                    </a:lnTo>
                    <a:lnTo>
                      <a:pt x="2476" y="2057"/>
                    </a:lnTo>
                    <a:lnTo>
                      <a:pt x="2409" y="2007"/>
                    </a:lnTo>
                    <a:lnTo>
                      <a:pt x="2344" y="1954"/>
                    </a:lnTo>
                    <a:lnTo>
                      <a:pt x="2279" y="1901"/>
                    </a:lnTo>
                    <a:lnTo>
                      <a:pt x="2217" y="1791"/>
                    </a:lnTo>
                    <a:lnTo>
                      <a:pt x="2150" y="1676"/>
                    </a:lnTo>
                    <a:lnTo>
                      <a:pt x="2087" y="1623"/>
                    </a:lnTo>
                    <a:lnTo>
                      <a:pt x="2023" y="1572"/>
                    </a:lnTo>
                    <a:lnTo>
                      <a:pt x="1960" y="1479"/>
                    </a:lnTo>
                    <a:lnTo>
                      <a:pt x="1895" y="1402"/>
                    </a:lnTo>
                    <a:lnTo>
                      <a:pt x="1833" y="1388"/>
                    </a:lnTo>
                    <a:lnTo>
                      <a:pt x="1773" y="1366"/>
                    </a:lnTo>
                    <a:lnTo>
                      <a:pt x="1711" y="1325"/>
                    </a:lnTo>
                    <a:lnTo>
                      <a:pt x="1648" y="1287"/>
                    </a:lnTo>
                    <a:lnTo>
                      <a:pt x="1588" y="1251"/>
                    </a:lnTo>
                    <a:lnTo>
                      <a:pt x="1528" y="1212"/>
                    </a:lnTo>
                    <a:lnTo>
                      <a:pt x="1468" y="1150"/>
                    </a:lnTo>
                    <a:lnTo>
                      <a:pt x="1406" y="1088"/>
                    </a:lnTo>
                    <a:lnTo>
                      <a:pt x="1346" y="1035"/>
                    </a:lnTo>
                    <a:lnTo>
                      <a:pt x="1288" y="1001"/>
                    </a:lnTo>
                    <a:lnTo>
                      <a:pt x="1228" y="970"/>
                    </a:lnTo>
                    <a:lnTo>
                      <a:pt x="1171" y="929"/>
                    </a:lnTo>
                    <a:lnTo>
                      <a:pt x="1108" y="876"/>
                    </a:lnTo>
                    <a:lnTo>
                      <a:pt x="1053" y="819"/>
                    </a:lnTo>
                    <a:lnTo>
                      <a:pt x="996" y="771"/>
                    </a:lnTo>
                    <a:lnTo>
                      <a:pt x="936" y="718"/>
                    </a:lnTo>
                    <a:lnTo>
                      <a:pt x="876" y="667"/>
                    </a:lnTo>
                    <a:lnTo>
                      <a:pt x="820" y="624"/>
                    </a:lnTo>
                    <a:lnTo>
                      <a:pt x="765" y="593"/>
                    </a:lnTo>
                    <a:lnTo>
                      <a:pt x="708" y="559"/>
                    </a:lnTo>
                    <a:lnTo>
                      <a:pt x="652" y="516"/>
                    </a:lnTo>
                    <a:lnTo>
                      <a:pt x="595" y="471"/>
                    </a:lnTo>
                    <a:lnTo>
                      <a:pt x="540" y="430"/>
                    </a:lnTo>
                    <a:lnTo>
                      <a:pt x="484" y="399"/>
                    </a:lnTo>
                    <a:lnTo>
                      <a:pt x="432" y="370"/>
                    </a:lnTo>
                    <a:lnTo>
                      <a:pt x="376" y="322"/>
                    </a:lnTo>
                    <a:lnTo>
                      <a:pt x="316" y="252"/>
                    </a:lnTo>
                    <a:lnTo>
                      <a:pt x="264" y="171"/>
                    </a:lnTo>
                    <a:lnTo>
                      <a:pt x="208" y="106"/>
                    </a:lnTo>
                    <a:lnTo>
                      <a:pt x="153" y="65"/>
                    </a:lnTo>
                    <a:lnTo>
                      <a:pt x="100" y="24"/>
                    </a:lnTo>
                    <a:lnTo>
                      <a:pt x="48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0" name="Freeform 600"/>
              <p:cNvSpPr>
                <a:spLocks noChangeAspect="1"/>
              </p:cNvSpPr>
              <p:nvPr/>
            </p:nvSpPr>
            <p:spPr bwMode="auto">
              <a:xfrm>
                <a:off x="4834" y="4123"/>
                <a:ext cx="1099" cy="831"/>
              </a:xfrm>
              <a:custGeom>
                <a:avLst/>
                <a:gdLst/>
                <a:ahLst/>
                <a:cxnLst>
                  <a:cxn ang="0">
                    <a:pos x="1099" y="830"/>
                  </a:cxn>
                  <a:cxn ang="0">
                    <a:pos x="1046" y="804"/>
                  </a:cxn>
                  <a:cxn ang="0">
                    <a:pos x="996" y="785"/>
                  </a:cxn>
                  <a:cxn ang="0">
                    <a:pos x="943" y="746"/>
                  </a:cxn>
                  <a:cxn ang="0">
                    <a:pos x="890" y="706"/>
                  </a:cxn>
                  <a:cxn ang="0">
                    <a:pos x="840" y="667"/>
                  </a:cxn>
                  <a:cxn ang="0">
                    <a:pos x="792" y="626"/>
                  </a:cxn>
                  <a:cxn ang="0">
                    <a:pos x="739" y="586"/>
                  </a:cxn>
                  <a:cxn ang="0">
                    <a:pos x="686" y="545"/>
                  </a:cxn>
                  <a:cxn ang="0">
                    <a:pos x="638" y="504"/>
                  </a:cxn>
                  <a:cxn ang="0">
                    <a:pos x="585" y="463"/>
                  </a:cxn>
                  <a:cxn ang="0">
                    <a:pos x="537" y="425"/>
                  </a:cxn>
                  <a:cxn ang="0">
                    <a:pos x="484" y="386"/>
                  </a:cxn>
                  <a:cxn ang="0">
                    <a:pos x="436" y="346"/>
                  </a:cxn>
                  <a:cxn ang="0">
                    <a:pos x="386" y="307"/>
                  </a:cxn>
                  <a:cxn ang="0">
                    <a:pos x="338" y="269"/>
                  </a:cxn>
                  <a:cxn ang="0">
                    <a:pos x="290" y="228"/>
                  </a:cxn>
                  <a:cxn ang="0">
                    <a:pos x="240" y="192"/>
                  </a:cxn>
                  <a:cxn ang="0">
                    <a:pos x="192" y="154"/>
                  </a:cxn>
                  <a:cxn ang="0">
                    <a:pos x="144" y="113"/>
                  </a:cxn>
                  <a:cxn ang="0">
                    <a:pos x="96" y="77"/>
                  </a:cxn>
                  <a:cxn ang="0">
                    <a:pos x="48" y="38"/>
                  </a:cxn>
                  <a:cxn ang="0">
                    <a:pos x="0" y="0"/>
                  </a:cxn>
                </a:cxnLst>
                <a:rect l="0" t="0" r="r" b="b"/>
                <a:pathLst>
                  <a:path w="1099" h="830">
                    <a:moveTo>
                      <a:pt x="1099" y="830"/>
                    </a:moveTo>
                    <a:lnTo>
                      <a:pt x="1046" y="804"/>
                    </a:lnTo>
                    <a:lnTo>
                      <a:pt x="996" y="785"/>
                    </a:lnTo>
                    <a:lnTo>
                      <a:pt x="943" y="746"/>
                    </a:lnTo>
                    <a:lnTo>
                      <a:pt x="890" y="706"/>
                    </a:lnTo>
                    <a:lnTo>
                      <a:pt x="840" y="667"/>
                    </a:lnTo>
                    <a:lnTo>
                      <a:pt x="792" y="626"/>
                    </a:lnTo>
                    <a:lnTo>
                      <a:pt x="739" y="586"/>
                    </a:lnTo>
                    <a:lnTo>
                      <a:pt x="686" y="545"/>
                    </a:lnTo>
                    <a:lnTo>
                      <a:pt x="638" y="504"/>
                    </a:lnTo>
                    <a:lnTo>
                      <a:pt x="585" y="463"/>
                    </a:lnTo>
                    <a:lnTo>
                      <a:pt x="537" y="425"/>
                    </a:lnTo>
                    <a:lnTo>
                      <a:pt x="484" y="386"/>
                    </a:lnTo>
                    <a:lnTo>
                      <a:pt x="436" y="346"/>
                    </a:lnTo>
                    <a:lnTo>
                      <a:pt x="386" y="307"/>
                    </a:lnTo>
                    <a:lnTo>
                      <a:pt x="338" y="269"/>
                    </a:lnTo>
                    <a:lnTo>
                      <a:pt x="290" y="228"/>
                    </a:lnTo>
                    <a:lnTo>
                      <a:pt x="240" y="192"/>
                    </a:lnTo>
                    <a:lnTo>
                      <a:pt x="192" y="154"/>
                    </a:lnTo>
                    <a:lnTo>
                      <a:pt x="144" y="113"/>
                    </a:lnTo>
                    <a:lnTo>
                      <a:pt x="96" y="77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1" name="Freeform 601"/>
              <p:cNvSpPr>
                <a:spLocks noChangeAspect="1"/>
              </p:cNvSpPr>
              <p:nvPr/>
            </p:nvSpPr>
            <p:spPr bwMode="auto">
              <a:xfrm>
                <a:off x="6014" y="4947"/>
                <a:ext cx="3222" cy="2636"/>
              </a:xfrm>
              <a:custGeom>
                <a:avLst/>
                <a:gdLst/>
                <a:ahLst/>
                <a:cxnLst>
                  <a:cxn ang="0">
                    <a:pos x="3223" y="2636"/>
                  </a:cxn>
                  <a:cxn ang="0">
                    <a:pos x="3151" y="2583"/>
                  </a:cxn>
                  <a:cxn ang="0">
                    <a:pos x="3084" y="2528"/>
                  </a:cxn>
                  <a:cxn ang="0">
                    <a:pos x="3015" y="2472"/>
                  </a:cxn>
                  <a:cxn ang="0">
                    <a:pos x="2947" y="2417"/>
                  </a:cxn>
                  <a:cxn ang="0">
                    <a:pos x="2880" y="2364"/>
                  </a:cxn>
                  <a:cxn ang="0">
                    <a:pos x="2811" y="2309"/>
                  </a:cxn>
                  <a:cxn ang="0">
                    <a:pos x="2743" y="2256"/>
                  </a:cxn>
                  <a:cxn ang="0">
                    <a:pos x="2676" y="2204"/>
                  </a:cxn>
                  <a:cxn ang="0">
                    <a:pos x="2611" y="2151"/>
                  </a:cxn>
                  <a:cxn ang="0">
                    <a:pos x="2544" y="2098"/>
                  </a:cxn>
                  <a:cxn ang="0">
                    <a:pos x="2479" y="2045"/>
                  </a:cxn>
                  <a:cxn ang="0">
                    <a:pos x="2412" y="1995"/>
                  </a:cxn>
                  <a:cxn ang="0">
                    <a:pos x="2350" y="1942"/>
                  </a:cxn>
                  <a:cxn ang="0">
                    <a:pos x="2283" y="1892"/>
                  </a:cxn>
                  <a:cxn ang="0">
                    <a:pos x="2220" y="1781"/>
                  </a:cxn>
                  <a:cxn ang="0">
                    <a:pos x="2153" y="1666"/>
                  </a:cxn>
                  <a:cxn ang="0">
                    <a:pos x="2091" y="1611"/>
                  </a:cxn>
                  <a:cxn ang="0">
                    <a:pos x="2026" y="1563"/>
                  </a:cxn>
                  <a:cxn ang="0">
                    <a:pos x="1963" y="1479"/>
                  </a:cxn>
                  <a:cxn ang="0">
                    <a:pos x="1899" y="1395"/>
                  </a:cxn>
                  <a:cxn ang="0">
                    <a:pos x="1839" y="1366"/>
                  </a:cxn>
                  <a:cxn ang="0">
                    <a:pos x="1776" y="1356"/>
                  </a:cxn>
                  <a:cxn ang="0">
                    <a:pos x="1716" y="1318"/>
                  </a:cxn>
                  <a:cxn ang="0">
                    <a:pos x="1651" y="1277"/>
                  </a:cxn>
                  <a:cxn ang="0">
                    <a:pos x="1591" y="1244"/>
                  </a:cxn>
                  <a:cxn ang="0">
                    <a:pos x="1531" y="1196"/>
                  </a:cxn>
                  <a:cxn ang="0">
                    <a:pos x="1471" y="1133"/>
                  </a:cxn>
                  <a:cxn ang="0">
                    <a:pos x="1411" y="1076"/>
                  </a:cxn>
                  <a:cxn ang="0">
                    <a:pos x="1349" y="1025"/>
                  </a:cxn>
                  <a:cxn ang="0">
                    <a:pos x="1289" y="989"/>
                  </a:cxn>
                  <a:cxn ang="0">
                    <a:pos x="1232" y="958"/>
                  </a:cxn>
                  <a:cxn ang="0">
                    <a:pos x="1174" y="917"/>
                  </a:cxn>
                  <a:cxn ang="0">
                    <a:pos x="1114" y="864"/>
                  </a:cxn>
                  <a:cxn ang="0">
                    <a:pos x="1056" y="814"/>
                  </a:cxn>
                  <a:cxn ang="0">
                    <a:pos x="999" y="761"/>
                  </a:cxn>
                  <a:cxn ang="0">
                    <a:pos x="936" y="711"/>
                  </a:cxn>
                  <a:cxn ang="0">
                    <a:pos x="881" y="658"/>
                  </a:cxn>
                  <a:cxn ang="0">
                    <a:pos x="824" y="617"/>
                  </a:cxn>
                  <a:cxn ang="0">
                    <a:pos x="768" y="586"/>
                  </a:cxn>
                  <a:cxn ang="0">
                    <a:pos x="711" y="552"/>
                  </a:cxn>
                  <a:cxn ang="0">
                    <a:pos x="656" y="509"/>
                  </a:cxn>
                  <a:cxn ang="0">
                    <a:pos x="598" y="466"/>
                  </a:cxn>
                  <a:cxn ang="0">
                    <a:pos x="543" y="425"/>
                  </a:cxn>
                  <a:cxn ang="0">
                    <a:pos x="488" y="394"/>
                  </a:cxn>
                  <a:cxn ang="0">
                    <a:pos x="432" y="358"/>
                  </a:cxn>
                  <a:cxn ang="0">
                    <a:pos x="380" y="312"/>
                  </a:cxn>
                  <a:cxn ang="0">
                    <a:pos x="322" y="252"/>
                  </a:cxn>
                  <a:cxn ang="0">
                    <a:pos x="267" y="173"/>
                  </a:cxn>
                  <a:cxn ang="0">
                    <a:pos x="212" y="106"/>
                  </a:cxn>
                  <a:cxn ang="0">
                    <a:pos x="156" y="60"/>
                  </a:cxn>
                  <a:cxn ang="0">
                    <a:pos x="104" y="17"/>
                  </a:cxn>
                  <a:cxn ang="0">
                    <a:pos x="51" y="0"/>
                  </a:cxn>
                  <a:cxn ang="0">
                    <a:pos x="0" y="10"/>
                  </a:cxn>
                </a:cxnLst>
                <a:rect l="0" t="0" r="r" b="b"/>
                <a:pathLst>
                  <a:path w="3223" h="2636">
                    <a:moveTo>
                      <a:pt x="3223" y="2636"/>
                    </a:moveTo>
                    <a:lnTo>
                      <a:pt x="3151" y="2583"/>
                    </a:lnTo>
                    <a:lnTo>
                      <a:pt x="3084" y="2528"/>
                    </a:lnTo>
                    <a:lnTo>
                      <a:pt x="3015" y="2472"/>
                    </a:lnTo>
                    <a:lnTo>
                      <a:pt x="2947" y="2417"/>
                    </a:lnTo>
                    <a:lnTo>
                      <a:pt x="2880" y="2364"/>
                    </a:lnTo>
                    <a:lnTo>
                      <a:pt x="2811" y="2309"/>
                    </a:lnTo>
                    <a:lnTo>
                      <a:pt x="2743" y="2256"/>
                    </a:lnTo>
                    <a:lnTo>
                      <a:pt x="2676" y="2204"/>
                    </a:lnTo>
                    <a:lnTo>
                      <a:pt x="2611" y="2151"/>
                    </a:lnTo>
                    <a:lnTo>
                      <a:pt x="2544" y="2098"/>
                    </a:lnTo>
                    <a:lnTo>
                      <a:pt x="2479" y="2045"/>
                    </a:lnTo>
                    <a:lnTo>
                      <a:pt x="2412" y="1995"/>
                    </a:lnTo>
                    <a:lnTo>
                      <a:pt x="2350" y="1942"/>
                    </a:lnTo>
                    <a:lnTo>
                      <a:pt x="2283" y="1892"/>
                    </a:lnTo>
                    <a:lnTo>
                      <a:pt x="2220" y="1781"/>
                    </a:lnTo>
                    <a:lnTo>
                      <a:pt x="2153" y="1666"/>
                    </a:lnTo>
                    <a:lnTo>
                      <a:pt x="2091" y="1611"/>
                    </a:lnTo>
                    <a:lnTo>
                      <a:pt x="2026" y="1563"/>
                    </a:lnTo>
                    <a:lnTo>
                      <a:pt x="1963" y="1479"/>
                    </a:lnTo>
                    <a:lnTo>
                      <a:pt x="1899" y="1395"/>
                    </a:lnTo>
                    <a:lnTo>
                      <a:pt x="1839" y="1366"/>
                    </a:lnTo>
                    <a:lnTo>
                      <a:pt x="1776" y="1356"/>
                    </a:lnTo>
                    <a:lnTo>
                      <a:pt x="1716" y="1318"/>
                    </a:lnTo>
                    <a:lnTo>
                      <a:pt x="1651" y="1277"/>
                    </a:lnTo>
                    <a:lnTo>
                      <a:pt x="1591" y="1244"/>
                    </a:lnTo>
                    <a:lnTo>
                      <a:pt x="1531" y="1196"/>
                    </a:lnTo>
                    <a:lnTo>
                      <a:pt x="1471" y="1133"/>
                    </a:lnTo>
                    <a:lnTo>
                      <a:pt x="1411" y="1076"/>
                    </a:lnTo>
                    <a:lnTo>
                      <a:pt x="1349" y="1025"/>
                    </a:lnTo>
                    <a:lnTo>
                      <a:pt x="1289" y="989"/>
                    </a:lnTo>
                    <a:lnTo>
                      <a:pt x="1232" y="958"/>
                    </a:lnTo>
                    <a:lnTo>
                      <a:pt x="1174" y="917"/>
                    </a:lnTo>
                    <a:lnTo>
                      <a:pt x="1114" y="864"/>
                    </a:lnTo>
                    <a:lnTo>
                      <a:pt x="1056" y="814"/>
                    </a:lnTo>
                    <a:lnTo>
                      <a:pt x="999" y="761"/>
                    </a:lnTo>
                    <a:lnTo>
                      <a:pt x="936" y="711"/>
                    </a:lnTo>
                    <a:lnTo>
                      <a:pt x="881" y="658"/>
                    </a:lnTo>
                    <a:lnTo>
                      <a:pt x="824" y="617"/>
                    </a:lnTo>
                    <a:lnTo>
                      <a:pt x="768" y="586"/>
                    </a:lnTo>
                    <a:lnTo>
                      <a:pt x="711" y="552"/>
                    </a:lnTo>
                    <a:lnTo>
                      <a:pt x="656" y="509"/>
                    </a:lnTo>
                    <a:lnTo>
                      <a:pt x="598" y="466"/>
                    </a:lnTo>
                    <a:lnTo>
                      <a:pt x="543" y="425"/>
                    </a:lnTo>
                    <a:lnTo>
                      <a:pt x="488" y="394"/>
                    </a:lnTo>
                    <a:lnTo>
                      <a:pt x="432" y="358"/>
                    </a:lnTo>
                    <a:lnTo>
                      <a:pt x="380" y="312"/>
                    </a:lnTo>
                    <a:lnTo>
                      <a:pt x="322" y="252"/>
                    </a:lnTo>
                    <a:lnTo>
                      <a:pt x="267" y="173"/>
                    </a:lnTo>
                    <a:lnTo>
                      <a:pt x="212" y="106"/>
                    </a:lnTo>
                    <a:lnTo>
                      <a:pt x="156" y="60"/>
                    </a:lnTo>
                    <a:lnTo>
                      <a:pt x="104" y="17"/>
                    </a:lnTo>
                    <a:lnTo>
                      <a:pt x="51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2" name="Freeform 602"/>
              <p:cNvSpPr>
                <a:spLocks noChangeAspect="1"/>
              </p:cNvSpPr>
              <p:nvPr/>
            </p:nvSpPr>
            <p:spPr bwMode="auto">
              <a:xfrm>
                <a:off x="4862" y="4111"/>
                <a:ext cx="1099" cy="817"/>
              </a:xfrm>
              <a:custGeom>
                <a:avLst/>
                <a:gdLst/>
                <a:ahLst/>
                <a:cxnLst>
                  <a:cxn ang="0">
                    <a:pos x="1099" y="818"/>
                  </a:cxn>
                  <a:cxn ang="0">
                    <a:pos x="1046" y="785"/>
                  </a:cxn>
                  <a:cxn ang="0">
                    <a:pos x="995" y="773"/>
                  </a:cxn>
                  <a:cxn ang="0">
                    <a:pos x="945" y="742"/>
                  </a:cxn>
                  <a:cxn ang="0">
                    <a:pos x="895" y="703"/>
                  </a:cxn>
                  <a:cxn ang="0">
                    <a:pos x="842" y="667"/>
                  </a:cxn>
                  <a:cxn ang="0">
                    <a:pos x="789" y="629"/>
                  </a:cxn>
                  <a:cxn ang="0">
                    <a:pos x="739" y="588"/>
                  </a:cxn>
                  <a:cxn ang="0">
                    <a:pos x="691" y="547"/>
                  </a:cxn>
                  <a:cxn ang="0">
                    <a:pos x="638" y="509"/>
                  </a:cxn>
                  <a:cxn ang="0">
                    <a:pos x="587" y="468"/>
                  </a:cxn>
                  <a:cxn ang="0">
                    <a:pos x="537" y="427"/>
                  </a:cxn>
                  <a:cxn ang="0">
                    <a:pos x="487" y="386"/>
                  </a:cxn>
                  <a:cxn ang="0">
                    <a:pos x="439" y="350"/>
                  </a:cxn>
                  <a:cxn ang="0">
                    <a:pos x="386" y="310"/>
                  </a:cxn>
                  <a:cxn ang="0">
                    <a:pos x="338" y="271"/>
                  </a:cxn>
                  <a:cxn ang="0">
                    <a:pos x="287" y="233"/>
                  </a:cxn>
                  <a:cxn ang="0">
                    <a:pos x="239" y="194"/>
                  </a:cxn>
                  <a:cxn ang="0">
                    <a:pos x="194" y="154"/>
                  </a:cxn>
                  <a:cxn ang="0">
                    <a:pos x="143" y="115"/>
                  </a:cxn>
                  <a:cxn ang="0">
                    <a:pos x="95" y="79"/>
                  </a:cxn>
                  <a:cxn ang="0">
                    <a:pos x="50" y="41"/>
                  </a:cxn>
                  <a:cxn ang="0">
                    <a:pos x="0" y="0"/>
                  </a:cxn>
                </a:cxnLst>
                <a:rect l="0" t="0" r="r" b="b"/>
                <a:pathLst>
                  <a:path w="1099" h="818">
                    <a:moveTo>
                      <a:pt x="1099" y="818"/>
                    </a:moveTo>
                    <a:lnTo>
                      <a:pt x="1046" y="785"/>
                    </a:lnTo>
                    <a:lnTo>
                      <a:pt x="995" y="773"/>
                    </a:lnTo>
                    <a:lnTo>
                      <a:pt x="945" y="742"/>
                    </a:lnTo>
                    <a:lnTo>
                      <a:pt x="895" y="703"/>
                    </a:lnTo>
                    <a:lnTo>
                      <a:pt x="842" y="667"/>
                    </a:lnTo>
                    <a:lnTo>
                      <a:pt x="789" y="629"/>
                    </a:lnTo>
                    <a:lnTo>
                      <a:pt x="739" y="588"/>
                    </a:lnTo>
                    <a:lnTo>
                      <a:pt x="691" y="547"/>
                    </a:lnTo>
                    <a:lnTo>
                      <a:pt x="638" y="509"/>
                    </a:lnTo>
                    <a:lnTo>
                      <a:pt x="587" y="468"/>
                    </a:lnTo>
                    <a:lnTo>
                      <a:pt x="537" y="427"/>
                    </a:lnTo>
                    <a:lnTo>
                      <a:pt x="487" y="386"/>
                    </a:lnTo>
                    <a:lnTo>
                      <a:pt x="439" y="350"/>
                    </a:lnTo>
                    <a:lnTo>
                      <a:pt x="386" y="310"/>
                    </a:lnTo>
                    <a:lnTo>
                      <a:pt x="338" y="271"/>
                    </a:lnTo>
                    <a:lnTo>
                      <a:pt x="287" y="233"/>
                    </a:lnTo>
                    <a:lnTo>
                      <a:pt x="239" y="194"/>
                    </a:lnTo>
                    <a:lnTo>
                      <a:pt x="194" y="154"/>
                    </a:lnTo>
                    <a:lnTo>
                      <a:pt x="143" y="115"/>
                    </a:lnTo>
                    <a:lnTo>
                      <a:pt x="95" y="79"/>
                    </a:lnTo>
                    <a:lnTo>
                      <a:pt x="50" y="4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3" name="Freeform 603"/>
              <p:cNvSpPr>
                <a:spLocks noChangeAspect="1"/>
              </p:cNvSpPr>
              <p:nvPr/>
            </p:nvSpPr>
            <p:spPr bwMode="auto">
              <a:xfrm>
                <a:off x="6095" y="4947"/>
                <a:ext cx="3174" cy="2619"/>
              </a:xfrm>
              <a:custGeom>
                <a:avLst/>
                <a:gdLst/>
                <a:ahLst/>
                <a:cxnLst>
                  <a:cxn ang="0">
                    <a:pos x="3175" y="2621"/>
                  </a:cxn>
                  <a:cxn ang="0">
                    <a:pos x="3103" y="2568"/>
                  </a:cxn>
                  <a:cxn ang="0">
                    <a:pos x="3033" y="2513"/>
                  </a:cxn>
                  <a:cxn ang="0">
                    <a:pos x="2966" y="2458"/>
                  </a:cxn>
                  <a:cxn ang="0">
                    <a:pos x="2899" y="2403"/>
                  </a:cxn>
                  <a:cxn ang="0">
                    <a:pos x="2829" y="2352"/>
                  </a:cxn>
                  <a:cxn ang="0">
                    <a:pos x="2762" y="2297"/>
                  </a:cxn>
                  <a:cxn ang="0">
                    <a:pos x="2693" y="2242"/>
                  </a:cxn>
                  <a:cxn ang="0">
                    <a:pos x="2628" y="2189"/>
                  </a:cxn>
                  <a:cxn ang="0">
                    <a:pos x="2561" y="2139"/>
                  </a:cxn>
                  <a:cxn ang="0">
                    <a:pos x="2493" y="2086"/>
                  </a:cxn>
                  <a:cxn ang="0">
                    <a:pos x="2429" y="2036"/>
                  </a:cxn>
                  <a:cxn ang="0">
                    <a:pos x="2366" y="1983"/>
                  </a:cxn>
                  <a:cxn ang="0">
                    <a:pos x="2299" y="1932"/>
                  </a:cxn>
                  <a:cxn ang="0">
                    <a:pos x="2232" y="1880"/>
                  </a:cxn>
                  <a:cxn ang="0">
                    <a:pos x="2169" y="1772"/>
                  </a:cxn>
                  <a:cxn ang="0">
                    <a:pos x="2107" y="1656"/>
                  </a:cxn>
                  <a:cxn ang="0">
                    <a:pos x="2040" y="1601"/>
                  </a:cxn>
                  <a:cxn ang="0">
                    <a:pos x="1977" y="1551"/>
                  </a:cxn>
                  <a:cxn ang="0">
                    <a:pos x="1913" y="1479"/>
                  </a:cxn>
                  <a:cxn ang="0">
                    <a:pos x="1850" y="1388"/>
                  </a:cxn>
                  <a:cxn ang="0">
                    <a:pos x="1790" y="1349"/>
                  </a:cxn>
                  <a:cxn ang="0">
                    <a:pos x="1725" y="1340"/>
                  </a:cxn>
                  <a:cxn ang="0">
                    <a:pos x="1665" y="1306"/>
                  </a:cxn>
                  <a:cxn ang="0">
                    <a:pos x="1601" y="1272"/>
                  </a:cxn>
                  <a:cxn ang="0">
                    <a:pos x="1541" y="1234"/>
                  </a:cxn>
                  <a:cxn ang="0">
                    <a:pos x="1481" y="1179"/>
                  </a:cxn>
                  <a:cxn ang="0">
                    <a:pos x="1421" y="1119"/>
                  </a:cxn>
                  <a:cxn ang="0">
                    <a:pos x="1361" y="1061"/>
                  </a:cxn>
                  <a:cxn ang="0">
                    <a:pos x="1298" y="1016"/>
                  </a:cxn>
                  <a:cxn ang="0">
                    <a:pos x="1238" y="977"/>
                  </a:cxn>
                  <a:cxn ang="0">
                    <a:pos x="1181" y="946"/>
                  </a:cxn>
                  <a:cxn ang="0">
                    <a:pos x="1121" y="903"/>
                  </a:cxn>
                  <a:cxn ang="0">
                    <a:pos x="1063" y="855"/>
                  </a:cxn>
                  <a:cxn ang="0">
                    <a:pos x="1006" y="804"/>
                  </a:cxn>
                  <a:cxn ang="0">
                    <a:pos x="946" y="754"/>
                  </a:cxn>
                  <a:cxn ang="0">
                    <a:pos x="888" y="701"/>
                  </a:cxn>
                  <a:cxn ang="0">
                    <a:pos x="830" y="646"/>
                  </a:cxn>
                  <a:cxn ang="0">
                    <a:pos x="773" y="610"/>
                  </a:cxn>
                  <a:cxn ang="0">
                    <a:pos x="718" y="581"/>
                  </a:cxn>
                  <a:cxn ang="0">
                    <a:pos x="660" y="543"/>
                  </a:cxn>
                  <a:cxn ang="0">
                    <a:pos x="605" y="499"/>
                  </a:cxn>
                  <a:cxn ang="0">
                    <a:pos x="547" y="459"/>
                  </a:cxn>
                  <a:cxn ang="0">
                    <a:pos x="494" y="420"/>
                  </a:cxn>
                  <a:cxn ang="0">
                    <a:pos x="439" y="384"/>
                  </a:cxn>
                  <a:cxn ang="0">
                    <a:pos x="382" y="343"/>
                  </a:cxn>
                  <a:cxn ang="0">
                    <a:pos x="326" y="305"/>
                  </a:cxn>
                  <a:cxn ang="0">
                    <a:pos x="271" y="255"/>
                  </a:cxn>
                  <a:cxn ang="0">
                    <a:pos x="216" y="180"/>
                  </a:cxn>
                  <a:cxn ang="0">
                    <a:pos x="161" y="108"/>
                  </a:cxn>
                  <a:cxn ang="0">
                    <a:pos x="108" y="55"/>
                  </a:cxn>
                  <a:cxn ang="0">
                    <a:pos x="53" y="7"/>
                  </a:cxn>
                  <a:cxn ang="0">
                    <a:pos x="0" y="0"/>
                  </a:cxn>
                </a:cxnLst>
                <a:rect l="0" t="0" r="r" b="b"/>
                <a:pathLst>
                  <a:path w="3175" h="2621">
                    <a:moveTo>
                      <a:pt x="3175" y="2621"/>
                    </a:moveTo>
                    <a:lnTo>
                      <a:pt x="3103" y="2568"/>
                    </a:lnTo>
                    <a:lnTo>
                      <a:pt x="3033" y="2513"/>
                    </a:lnTo>
                    <a:lnTo>
                      <a:pt x="2966" y="2458"/>
                    </a:lnTo>
                    <a:lnTo>
                      <a:pt x="2899" y="2403"/>
                    </a:lnTo>
                    <a:lnTo>
                      <a:pt x="2829" y="2352"/>
                    </a:lnTo>
                    <a:lnTo>
                      <a:pt x="2762" y="2297"/>
                    </a:lnTo>
                    <a:lnTo>
                      <a:pt x="2693" y="2242"/>
                    </a:lnTo>
                    <a:lnTo>
                      <a:pt x="2628" y="2189"/>
                    </a:lnTo>
                    <a:lnTo>
                      <a:pt x="2561" y="2139"/>
                    </a:lnTo>
                    <a:lnTo>
                      <a:pt x="2493" y="2086"/>
                    </a:lnTo>
                    <a:lnTo>
                      <a:pt x="2429" y="2036"/>
                    </a:lnTo>
                    <a:lnTo>
                      <a:pt x="2366" y="1983"/>
                    </a:lnTo>
                    <a:lnTo>
                      <a:pt x="2299" y="1932"/>
                    </a:lnTo>
                    <a:lnTo>
                      <a:pt x="2232" y="1880"/>
                    </a:lnTo>
                    <a:lnTo>
                      <a:pt x="2169" y="1772"/>
                    </a:lnTo>
                    <a:lnTo>
                      <a:pt x="2107" y="1656"/>
                    </a:lnTo>
                    <a:lnTo>
                      <a:pt x="2040" y="1601"/>
                    </a:lnTo>
                    <a:lnTo>
                      <a:pt x="1977" y="1551"/>
                    </a:lnTo>
                    <a:lnTo>
                      <a:pt x="1913" y="1479"/>
                    </a:lnTo>
                    <a:lnTo>
                      <a:pt x="1850" y="1388"/>
                    </a:lnTo>
                    <a:lnTo>
                      <a:pt x="1790" y="1349"/>
                    </a:lnTo>
                    <a:lnTo>
                      <a:pt x="1725" y="1340"/>
                    </a:lnTo>
                    <a:lnTo>
                      <a:pt x="1665" y="1306"/>
                    </a:lnTo>
                    <a:lnTo>
                      <a:pt x="1601" y="1272"/>
                    </a:lnTo>
                    <a:lnTo>
                      <a:pt x="1541" y="1234"/>
                    </a:lnTo>
                    <a:lnTo>
                      <a:pt x="1481" y="1179"/>
                    </a:lnTo>
                    <a:lnTo>
                      <a:pt x="1421" y="1119"/>
                    </a:lnTo>
                    <a:lnTo>
                      <a:pt x="1361" y="1061"/>
                    </a:lnTo>
                    <a:lnTo>
                      <a:pt x="1298" y="1016"/>
                    </a:lnTo>
                    <a:lnTo>
                      <a:pt x="1238" y="977"/>
                    </a:lnTo>
                    <a:lnTo>
                      <a:pt x="1181" y="946"/>
                    </a:lnTo>
                    <a:lnTo>
                      <a:pt x="1121" y="903"/>
                    </a:lnTo>
                    <a:lnTo>
                      <a:pt x="1063" y="855"/>
                    </a:lnTo>
                    <a:lnTo>
                      <a:pt x="1006" y="804"/>
                    </a:lnTo>
                    <a:lnTo>
                      <a:pt x="946" y="754"/>
                    </a:lnTo>
                    <a:lnTo>
                      <a:pt x="888" y="701"/>
                    </a:lnTo>
                    <a:lnTo>
                      <a:pt x="830" y="646"/>
                    </a:lnTo>
                    <a:lnTo>
                      <a:pt x="773" y="610"/>
                    </a:lnTo>
                    <a:lnTo>
                      <a:pt x="718" y="581"/>
                    </a:lnTo>
                    <a:lnTo>
                      <a:pt x="660" y="543"/>
                    </a:lnTo>
                    <a:lnTo>
                      <a:pt x="605" y="499"/>
                    </a:lnTo>
                    <a:lnTo>
                      <a:pt x="547" y="459"/>
                    </a:lnTo>
                    <a:lnTo>
                      <a:pt x="494" y="420"/>
                    </a:lnTo>
                    <a:lnTo>
                      <a:pt x="439" y="384"/>
                    </a:lnTo>
                    <a:lnTo>
                      <a:pt x="382" y="343"/>
                    </a:lnTo>
                    <a:lnTo>
                      <a:pt x="326" y="305"/>
                    </a:lnTo>
                    <a:lnTo>
                      <a:pt x="271" y="255"/>
                    </a:lnTo>
                    <a:lnTo>
                      <a:pt x="216" y="180"/>
                    </a:lnTo>
                    <a:lnTo>
                      <a:pt x="161" y="108"/>
                    </a:lnTo>
                    <a:lnTo>
                      <a:pt x="108" y="55"/>
                    </a:lnTo>
                    <a:lnTo>
                      <a:pt x="53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4" name="Freeform 604"/>
              <p:cNvSpPr>
                <a:spLocks noChangeAspect="1"/>
              </p:cNvSpPr>
              <p:nvPr/>
            </p:nvSpPr>
            <p:spPr bwMode="auto">
              <a:xfrm>
                <a:off x="4892" y="4104"/>
                <a:ext cx="1152" cy="847"/>
              </a:xfrm>
              <a:custGeom>
                <a:avLst/>
                <a:gdLst/>
                <a:ahLst/>
                <a:cxnLst>
                  <a:cxn ang="0">
                    <a:pos x="1152" y="847"/>
                  </a:cxn>
                  <a:cxn ang="0">
                    <a:pos x="1099" y="799"/>
                  </a:cxn>
                  <a:cxn ang="0">
                    <a:pos x="1044" y="761"/>
                  </a:cxn>
                  <a:cxn ang="0">
                    <a:pos x="996" y="753"/>
                  </a:cxn>
                  <a:cxn ang="0">
                    <a:pos x="943" y="734"/>
                  </a:cxn>
                  <a:cxn ang="0">
                    <a:pos x="892" y="696"/>
                  </a:cxn>
                  <a:cxn ang="0">
                    <a:pos x="840" y="662"/>
                  </a:cxn>
                  <a:cxn ang="0">
                    <a:pos x="787" y="624"/>
                  </a:cxn>
                  <a:cxn ang="0">
                    <a:pos x="739" y="583"/>
                  </a:cxn>
                  <a:cxn ang="0">
                    <a:pos x="686" y="545"/>
                  </a:cxn>
                  <a:cxn ang="0">
                    <a:pos x="638" y="504"/>
                  </a:cxn>
                  <a:cxn ang="0">
                    <a:pos x="588" y="465"/>
                  </a:cxn>
                  <a:cxn ang="0">
                    <a:pos x="537" y="427"/>
                  </a:cxn>
                  <a:cxn ang="0">
                    <a:pos x="484" y="386"/>
                  </a:cxn>
                  <a:cxn ang="0">
                    <a:pos x="436" y="345"/>
                  </a:cxn>
                  <a:cxn ang="0">
                    <a:pos x="388" y="307"/>
                  </a:cxn>
                  <a:cxn ang="0">
                    <a:pos x="338" y="266"/>
                  </a:cxn>
                  <a:cxn ang="0">
                    <a:pos x="290" y="230"/>
                  </a:cxn>
                  <a:cxn ang="0">
                    <a:pos x="240" y="189"/>
                  </a:cxn>
                  <a:cxn ang="0">
                    <a:pos x="192" y="151"/>
                  </a:cxn>
                  <a:cxn ang="0">
                    <a:pos x="144" y="115"/>
                  </a:cxn>
                  <a:cxn ang="0">
                    <a:pos x="93" y="77"/>
                  </a:cxn>
                  <a:cxn ang="0">
                    <a:pos x="48" y="38"/>
                  </a:cxn>
                  <a:cxn ang="0">
                    <a:pos x="0" y="0"/>
                  </a:cxn>
                </a:cxnLst>
                <a:rect l="0" t="0" r="r" b="b"/>
                <a:pathLst>
                  <a:path w="1152" h="847">
                    <a:moveTo>
                      <a:pt x="1152" y="847"/>
                    </a:moveTo>
                    <a:lnTo>
                      <a:pt x="1099" y="799"/>
                    </a:lnTo>
                    <a:lnTo>
                      <a:pt x="1044" y="761"/>
                    </a:lnTo>
                    <a:lnTo>
                      <a:pt x="996" y="753"/>
                    </a:lnTo>
                    <a:lnTo>
                      <a:pt x="943" y="734"/>
                    </a:lnTo>
                    <a:lnTo>
                      <a:pt x="892" y="696"/>
                    </a:lnTo>
                    <a:lnTo>
                      <a:pt x="840" y="662"/>
                    </a:lnTo>
                    <a:lnTo>
                      <a:pt x="787" y="624"/>
                    </a:lnTo>
                    <a:lnTo>
                      <a:pt x="739" y="583"/>
                    </a:lnTo>
                    <a:lnTo>
                      <a:pt x="686" y="545"/>
                    </a:lnTo>
                    <a:lnTo>
                      <a:pt x="638" y="504"/>
                    </a:lnTo>
                    <a:lnTo>
                      <a:pt x="588" y="465"/>
                    </a:lnTo>
                    <a:lnTo>
                      <a:pt x="537" y="427"/>
                    </a:lnTo>
                    <a:lnTo>
                      <a:pt x="484" y="386"/>
                    </a:lnTo>
                    <a:lnTo>
                      <a:pt x="436" y="345"/>
                    </a:lnTo>
                    <a:lnTo>
                      <a:pt x="388" y="307"/>
                    </a:lnTo>
                    <a:lnTo>
                      <a:pt x="338" y="266"/>
                    </a:lnTo>
                    <a:lnTo>
                      <a:pt x="290" y="230"/>
                    </a:lnTo>
                    <a:lnTo>
                      <a:pt x="240" y="189"/>
                    </a:lnTo>
                    <a:lnTo>
                      <a:pt x="192" y="151"/>
                    </a:lnTo>
                    <a:lnTo>
                      <a:pt x="144" y="115"/>
                    </a:lnTo>
                    <a:lnTo>
                      <a:pt x="93" y="77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5" name="Freeform 605"/>
              <p:cNvSpPr>
                <a:spLocks noChangeAspect="1"/>
              </p:cNvSpPr>
              <p:nvPr/>
            </p:nvSpPr>
            <p:spPr bwMode="auto">
              <a:xfrm>
                <a:off x="6123" y="4940"/>
                <a:ext cx="3176" cy="2615"/>
              </a:xfrm>
              <a:custGeom>
                <a:avLst/>
                <a:gdLst/>
                <a:ahLst/>
                <a:cxnLst>
                  <a:cxn ang="0">
                    <a:pos x="3177" y="2616"/>
                  </a:cxn>
                  <a:cxn ang="0">
                    <a:pos x="3108" y="2561"/>
                  </a:cxn>
                  <a:cxn ang="0">
                    <a:pos x="3040" y="2506"/>
                  </a:cxn>
                  <a:cxn ang="0">
                    <a:pos x="2968" y="2451"/>
                  </a:cxn>
                  <a:cxn ang="0">
                    <a:pos x="2901" y="2400"/>
                  </a:cxn>
                  <a:cxn ang="0">
                    <a:pos x="2834" y="2345"/>
                  </a:cxn>
                  <a:cxn ang="0">
                    <a:pos x="2764" y="2290"/>
                  </a:cxn>
                  <a:cxn ang="0">
                    <a:pos x="2700" y="2237"/>
                  </a:cxn>
                  <a:cxn ang="0">
                    <a:pos x="2630" y="2187"/>
                  </a:cxn>
                  <a:cxn ang="0">
                    <a:pos x="2563" y="2131"/>
                  </a:cxn>
                  <a:cxn ang="0">
                    <a:pos x="2498" y="2079"/>
                  </a:cxn>
                  <a:cxn ang="0">
                    <a:pos x="2431" y="2028"/>
                  </a:cxn>
                  <a:cxn ang="0">
                    <a:pos x="2368" y="1975"/>
                  </a:cxn>
                  <a:cxn ang="0">
                    <a:pos x="2301" y="1923"/>
                  </a:cxn>
                  <a:cxn ang="0">
                    <a:pos x="2239" y="1875"/>
                  </a:cxn>
                  <a:cxn ang="0">
                    <a:pos x="2172" y="1771"/>
                  </a:cxn>
                  <a:cxn ang="0">
                    <a:pos x="2109" y="1656"/>
                  </a:cxn>
                  <a:cxn ang="0">
                    <a:pos x="2044" y="1591"/>
                  </a:cxn>
                  <a:cxn ang="0">
                    <a:pos x="1982" y="1546"/>
                  </a:cxn>
                  <a:cxn ang="0">
                    <a:pos x="1915" y="1483"/>
                  </a:cxn>
                  <a:cxn ang="0">
                    <a:pos x="1852" y="1392"/>
                  </a:cxn>
                  <a:cxn ang="0">
                    <a:pos x="1792" y="1342"/>
                  </a:cxn>
                  <a:cxn ang="0">
                    <a:pos x="1728" y="1332"/>
                  </a:cxn>
                  <a:cxn ang="0">
                    <a:pos x="1668" y="1301"/>
                  </a:cxn>
                  <a:cxn ang="0">
                    <a:pos x="1605" y="1270"/>
                  </a:cxn>
                  <a:cxn ang="0">
                    <a:pos x="1545" y="1229"/>
                  </a:cxn>
                  <a:cxn ang="0">
                    <a:pos x="1483" y="1171"/>
                  </a:cxn>
                  <a:cxn ang="0">
                    <a:pos x="1423" y="1109"/>
                  </a:cxn>
                  <a:cxn ang="0">
                    <a:pos x="1363" y="1056"/>
                  </a:cxn>
                  <a:cxn ang="0">
                    <a:pos x="1303" y="1011"/>
                  </a:cxn>
                  <a:cxn ang="0">
                    <a:pos x="1240" y="972"/>
                  </a:cxn>
                  <a:cxn ang="0">
                    <a:pos x="1185" y="939"/>
                  </a:cxn>
                  <a:cxn ang="0">
                    <a:pos x="1123" y="898"/>
                  </a:cxn>
                  <a:cxn ang="0">
                    <a:pos x="1065" y="850"/>
                  </a:cxn>
                  <a:cxn ang="0">
                    <a:pos x="1008" y="799"/>
                  </a:cxn>
                  <a:cxn ang="0">
                    <a:pos x="948" y="751"/>
                  </a:cxn>
                  <a:cxn ang="0">
                    <a:pos x="890" y="696"/>
                  </a:cxn>
                  <a:cxn ang="0">
                    <a:pos x="833" y="646"/>
                  </a:cxn>
                  <a:cxn ang="0">
                    <a:pos x="775" y="610"/>
                  </a:cxn>
                  <a:cxn ang="0">
                    <a:pos x="720" y="581"/>
                  </a:cxn>
                  <a:cxn ang="0">
                    <a:pos x="662" y="540"/>
                  </a:cxn>
                  <a:cxn ang="0">
                    <a:pos x="605" y="499"/>
                  </a:cxn>
                  <a:cxn ang="0">
                    <a:pos x="549" y="461"/>
                  </a:cxn>
                  <a:cxn ang="0">
                    <a:pos x="492" y="420"/>
                  </a:cxn>
                  <a:cxn ang="0">
                    <a:pos x="439" y="379"/>
                  </a:cxn>
                  <a:cxn ang="0">
                    <a:pos x="384" y="341"/>
                  </a:cxn>
                  <a:cxn ang="0">
                    <a:pos x="329" y="300"/>
                  </a:cxn>
                  <a:cxn ang="0">
                    <a:pos x="273" y="257"/>
                  </a:cxn>
                  <a:cxn ang="0">
                    <a:pos x="221" y="187"/>
                  </a:cxn>
                  <a:cxn ang="0">
                    <a:pos x="161" y="118"/>
                  </a:cxn>
                  <a:cxn ang="0">
                    <a:pos x="105" y="67"/>
                  </a:cxn>
                  <a:cxn ang="0">
                    <a:pos x="55" y="7"/>
                  </a:cxn>
                  <a:cxn ang="0">
                    <a:pos x="0" y="0"/>
                  </a:cxn>
                </a:cxnLst>
                <a:rect l="0" t="0" r="r" b="b"/>
                <a:pathLst>
                  <a:path w="3177" h="2616">
                    <a:moveTo>
                      <a:pt x="3177" y="2616"/>
                    </a:moveTo>
                    <a:lnTo>
                      <a:pt x="3108" y="2561"/>
                    </a:lnTo>
                    <a:lnTo>
                      <a:pt x="3040" y="2506"/>
                    </a:lnTo>
                    <a:lnTo>
                      <a:pt x="2968" y="2451"/>
                    </a:lnTo>
                    <a:lnTo>
                      <a:pt x="2901" y="2400"/>
                    </a:lnTo>
                    <a:lnTo>
                      <a:pt x="2834" y="2345"/>
                    </a:lnTo>
                    <a:lnTo>
                      <a:pt x="2764" y="2290"/>
                    </a:lnTo>
                    <a:lnTo>
                      <a:pt x="2700" y="2237"/>
                    </a:lnTo>
                    <a:lnTo>
                      <a:pt x="2630" y="2187"/>
                    </a:lnTo>
                    <a:lnTo>
                      <a:pt x="2563" y="2131"/>
                    </a:lnTo>
                    <a:lnTo>
                      <a:pt x="2498" y="2079"/>
                    </a:lnTo>
                    <a:lnTo>
                      <a:pt x="2431" y="2028"/>
                    </a:lnTo>
                    <a:lnTo>
                      <a:pt x="2368" y="1975"/>
                    </a:lnTo>
                    <a:lnTo>
                      <a:pt x="2301" y="1923"/>
                    </a:lnTo>
                    <a:lnTo>
                      <a:pt x="2239" y="1875"/>
                    </a:lnTo>
                    <a:lnTo>
                      <a:pt x="2172" y="1771"/>
                    </a:lnTo>
                    <a:lnTo>
                      <a:pt x="2109" y="1656"/>
                    </a:lnTo>
                    <a:lnTo>
                      <a:pt x="2044" y="1591"/>
                    </a:lnTo>
                    <a:lnTo>
                      <a:pt x="1982" y="1546"/>
                    </a:lnTo>
                    <a:lnTo>
                      <a:pt x="1915" y="1483"/>
                    </a:lnTo>
                    <a:lnTo>
                      <a:pt x="1852" y="1392"/>
                    </a:lnTo>
                    <a:lnTo>
                      <a:pt x="1792" y="1342"/>
                    </a:lnTo>
                    <a:lnTo>
                      <a:pt x="1728" y="1332"/>
                    </a:lnTo>
                    <a:lnTo>
                      <a:pt x="1668" y="1301"/>
                    </a:lnTo>
                    <a:lnTo>
                      <a:pt x="1605" y="1270"/>
                    </a:lnTo>
                    <a:lnTo>
                      <a:pt x="1545" y="1229"/>
                    </a:lnTo>
                    <a:lnTo>
                      <a:pt x="1483" y="1171"/>
                    </a:lnTo>
                    <a:lnTo>
                      <a:pt x="1423" y="1109"/>
                    </a:lnTo>
                    <a:lnTo>
                      <a:pt x="1363" y="1056"/>
                    </a:lnTo>
                    <a:lnTo>
                      <a:pt x="1303" y="1011"/>
                    </a:lnTo>
                    <a:lnTo>
                      <a:pt x="1240" y="972"/>
                    </a:lnTo>
                    <a:lnTo>
                      <a:pt x="1185" y="939"/>
                    </a:lnTo>
                    <a:lnTo>
                      <a:pt x="1123" y="898"/>
                    </a:lnTo>
                    <a:lnTo>
                      <a:pt x="1065" y="850"/>
                    </a:lnTo>
                    <a:lnTo>
                      <a:pt x="1008" y="799"/>
                    </a:lnTo>
                    <a:lnTo>
                      <a:pt x="948" y="751"/>
                    </a:lnTo>
                    <a:lnTo>
                      <a:pt x="890" y="696"/>
                    </a:lnTo>
                    <a:lnTo>
                      <a:pt x="833" y="646"/>
                    </a:lnTo>
                    <a:lnTo>
                      <a:pt x="775" y="610"/>
                    </a:lnTo>
                    <a:lnTo>
                      <a:pt x="720" y="581"/>
                    </a:lnTo>
                    <a:lnTo>
                      <a:pt x="662" y="540"/>
                    </a:lnTo>
                    <a:lnTo>
                      <a:pt x="605" y="499"/>
                    </a:lnTo>
                    <a:lnTo>
                      <a:pt x="549" y="461"/>
                    </a:lnTo>
                    <a:lnTo>
                      <a:pt x="492" y="420"/>
                    </a:lnTo>
                    <a:lnTo>
                      <a:pt x="439" y="379"/>
                    </a:lnTo>
                    <a:lnTo>
                      <a:pt x="384" y="341"/>
                    </a:lnTo>
                    <a:lnTo>
                      <a:pt x="329" y="300"/>
                    </a:lnTo>
                    <a:lnTo>
                      <a:pt x="273" y="257"/>
                    </a:lnTo>
                    <a:lnTo>
                      <a:pt x="221" y="187"/>
                    </a:lnTo>
                    <a:lnTo>
                      <a:pt x="161" y="118"/>
                    </a:lnTo>
                    <a:lnTo>
                      <a:pt x="105" y="67"/>
                    </a:lnTo>
                    <a:lnTo>
                      <a:pt x="55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6" name="Freeform 606"/>
              <p:cNvSpPr>
                <a:spLocks noChangeAspect="1"/>
              </p:cNvSpPr>
              <p:nvPr/>
            </p:nvSpPr>
            <p:spPr bwMode="auto">
              <a:xfrm>
                <a:off x="4923" y="4095"/>
                <a:ext cx="1152" cy="845"/>
              </a:xfrm>
              <a:custGeom>
                <a:avLst/>
                <a:gdLst/>
                <a:ahLst/>
                <a:cxnLst>
                  <a:cxn ang="0">
                    <a:pos x="1154" y="845"/>
                  </a:cxn>
                  <a:cxn ang="0">
                    <a:pos x="1099" y="792"/>
                  </a:cxn>
                  <a:cxn ang="0">
                    <a:pos x="1046" y="749"/>
                  </a:cxn>
                  <a:cxn ang="0">
                    <a:pos x="995" y="747"/>
                  </a:cxn>
                  <a:cxn ang="0">
                    <a:pos x="943" y="727"/>
                  </a:cxn>
                  <a:cxn ang="0">
                    <a:pos x="892" y="691"/>
                  </a:cxn>
                  <a:cxn ang="0">
                    <a:pos x="842" y="658"/>
                  </a:cxn>
                  <a:cxn ang="0">
                    <a:pos x="791" y="624"/>
                  </a:cxn>
                  <a:cxn ang="0">
                    <a:pos x="739" y="583"/>
                  </a:cxn>
                  <a:cxn ang="0">
                    <a:pos x="691" y="545"/>
                  </a:cxn>
                  <a:cxn ang="0">
                    <a:pos x="638" y="504"/>
                  </a:cxn>
                  <a:cxn ang="0">
                    <a:pos x="585" y="466"/>
                  </a:cxn>
                  <a:cxn ang="0">
                    <a:pos x="537" y="425"/>
                  </a:cxn>
                  <a:cxn ang="0">
                    <a:pos x="489" y="387"/>
                  </a:cxn>
                  <a:cxn ang="0">
                    <a:pos x="436" y="346"/>
                  </a:cxn>
                  <a:cxn ang="0">
                    <a:pos x="388" y="310"/>
                  </a:cxn>
                  <a:cxn ang="0">
                    <a:pos x="338" y="269"/>
                  </a:cxn>
                  <a:cxn ang="0">
                    <a:pos x="290" y="231"/>
                  </a:cxn>
                  <a:cxn ang="0">
                    <a:pos x="239" y="192"/>
                  </a:cxn>
                  <a:cxn ang="0">
                    <a:pos x="191" y="154"/>
                  </a:cxn>
                  <a:cxn ang="0">
                    <a:pos x="143" y="115"/>
                  </a:cxn>
                  <a:cxn ang="0">
                    <a:pos x="95" y="77"/>
                  </a:cxn>
                  <a:cxn ang="0">
                    <a:pos x="47" y="39"/>
                  </a:cxn>
                  <a:cxn ang="0">
                    <a:pos x="0" y="0"/>
                  </a:cxn>
                </a:cxnLst>
                <a:rect l="0" t="0" r="r" b="b"/>
                <a:pathLst>
                  <a:path w="1154" h="845">
                    <a:moveTo>
                      <a:pt x="1154" y="845"/>
                    </a:moveTo>
                    <a:lnTo>
                      <a:pt x="1099" y="792"/>
                    </a:lnTo>
                    <a:lnTo>
                      <a:pt x="1046" y="749"/>
                    </a:lnTo>
                    <a:lnTo>
                      <a:pt x="995" y="747"/>
                    </a:lnTo>
                    <a:lnTo>
                      <a:pt x="943" y="727"/>
                    </a:lnTo>
                    <a:lnTo>
                      <a:pt x="892" y="691"/>
                    </a:lnTo>
                    <a:lnTo>
                      <a:pt x="842" y="658"/>
                    </a:lnTo>
                    <a:lnTo>
                      <a:pt x="791" y="624"/>
                    </a:lnTo>
                    <a:lnTo>
                      <a:pt x="739" y="583"/>
                    </a:lnTo>
                    <a:lnTo>
                      <a:pt x="691" y="545"/>
                    </a:lnTo>
                    <a:lnTo>
                      <a:pt x="638" y="504"/>
                    </a:lnTo>
                    <a:lnTo>
                      <a:pt x="585" y="466"/>
                    </a:lnTo>
                    <a:lnTo>
                      <a:pt x="537" y="425"/>
                    </a:lnTo>
                    <a:lnTo>
                      <a:pt x="489" y="387"/>
                    </a:lnTo>
                    <a:lnTo>
                      <a:pt x="436" y="346"/>
                    </a:lnTo>
                    <a:lnTo>
                      <a:pt x="388" y="310"/>
                    </a:lnTo>
                    <a:lnTo>
                      <a:pt x="338" y="269"/>
                    </a:lnTo>
                    <a:lnTo>
                      <a:pt x="290" y="231"/>
                    </a:lnTo>
                    <a:lnTo>
                      <a:pt x="239" y="192"/>
                    </a:lnTo>
                    <a:lnTo>
                      <a:pt x="191" y="154"/>
                    </a:lnTo>
                    <a:lnTo>
                      <a:pt x="143" y="115"/>
                    </a:lnTo>
                    <a:lnTo>
                      <a:pt x="95" y="77"/>
                    </a:lnTo>
                    <a:lnTo>
                      <a:pt x="47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7" name="Freeform 607"/>
              <p:cNvSpPr>
                <a:spLocks noChangeAspect="1"/>
              </p:cNvSpPr>
              <p:nvPr/>
            </p:nvSpPr>
            <p:spPr bwMode="auto">
              <a:xfrm>
                <a:off x="4953" y="4088"/>
                <a:ext cx="4379" cy="3455"/>
              </a:xfrm>
              <a:custGeom>
                <a:avLst/>
                <a:gdLst/>
                <a:ahLst/>
                <a:cxnLst>
                  <a:cxn ang="0">
                    <a:pos x="4310" y="3401"/>
                  </a:cxn>
                  <a:cxn ang="0">
                    <a:pos x="4173" y="3291"/>
                  </a:cxn>
                  <a:cxn ang="0">
                    <a:pos x="4036" y="3185"/>
                  </a:cxn>
                  <a:cxn ang="0">
                    <a:pos x="3902" y="3079"/>
                  </a:cxn>
                  <a:cxn ang="0">
                    <a:pos x="3770" y="2971"/>
                  </a:cxn>
                  <a:cxn ang="0">
                    <a:pos x="3635" y="2868"/>
                  </a:cxn>
                  <a:cxn ang="0">
                    <a:pos x="3503" y="2765"/>
                  </a:cxn>
                  <a:cxn ang="0">
                    <a:pos x="3374" y="2614"/>
                  </a:cxn>
                  <a:cxn ang="0">
                    <a:pos x="3249" y="2434"/>
                  </a:cxn>
                  <a:cxn ang="0">
                    <a:pos x="3122" y="2328"/>
                  </a:cxn>
                  <a:cxn ang="0">
                    <a:pos x="2995" y="2184"/>
                  </a:cxn>
                  <a:cxn ang="0">
                    <a:pos x="2870" y="2146"/>
                  </a:cxn>
                  <a:cxn ang="0">
                    <a:pos x="2747" y="2067"/>
                  </a:cxn>
                  <a:cxn ang="0">
                    <a:pos x="2625" y="1949"/>
                  </a:cxn>
                  <a:cxn ang="0">
                    <a:pos x="2505" y="1851"/>
                  </a:cxn>
                  <a:cxn ang="0">
                    <a:pos x="2387" y="1779"/>
                  </a:cxn>
                  <a:cxn ang="0">
                    <a:pos x="2268" y="1690"/>
                  </a:cxn>
                  <a:cxn ang="0">
                    <a:pos x="2150" y="1591"/>
                  </a:cxn>
                  <a:cxn ang="0">
                    <a:pos x="2035" y="1490"/>
                  </a:cxn>
                  <a:cxn ang="0">
                    <a:pos x="1920" y="1426"/>
                  </a:cxn>
                  <a:cxn ang="0">
                    <a:pos x="1807" y="1342"/>
                  </a:cxn>
                  <a:cxn ang="0">
                    <a:pos x="1696" y="1260"/>
                  </a:cxn>
                  <a:cxn ang="0">
                    <a:pos x="1586" y="1181"/>
                  </a:cxn>
                  <a:cxn ang="0">
                    <a:pos x="1476" y="1094"/>
                  </a:cxn>
                  <a:cxn ang="0">
                    <a:pos x="1365" y="979"/>
                  </a:cxn>
                  <a:cxn ang="0">
                    <a:pos x="1255" y="857"/>
                  </a:cxn>
                  <a:cxn ang="0">
                    <a:pos x="1152" y="833"/>
                  </a:cxn>
                  <a:cxn ang="0">
                    <a:pos x="1044" y="749"/>
                  </a:cxn>
                  <a:cxn ang="0">
                    <a:pos x="943" y="715"/>
                  </a:cxn>
                  <a:cxn ang="0">
                    <a:pos x="840" y="650"/>
                  </a:cxn>
                  <a:cxn ang="0">
                    <a:pos x="739" y="578"/>
                  </a:cxn>
                  <a:cxn ang="0">
                    <a:pos x="636" y="504"/>
                  </a:cxn>
                  <a:cxn ang="0">
                    <a:pos x="535" y="422"/>
                  </a:cxn>
                  <a:cxn ang="0">
                    <a:pos x="436" y="346"/>
                  </a:cxn>
                  <a:cxn ang="0">
                    <a:pos x="336" y="266"/>
                  </a:cxn>
                  <a:cxn ang="0">
                    <a:pos x="240" y="190"/>
                  </a:cxn>
                  <a:cxn ang="0">
                    <a:pos x="144" y="113"/>
                  </a:cxn>
                  <a:cxn ang="0">
                    <a:pos x="45" y="36"/>
                  </a:cxn>
                </a:cxnLst>
                <a:rect l="0" t="0" r="r" b="b"/>
                <a:pathLst>
                  <a:path w="4379" h="3456">
                    <a:moveTo>
                      <a:pt x="4379" y="3456"/>
                    </a:moveTo>
                    <a:lnTo>
                      <a:pt x="4310" y="3401"/>
                    </a:lnTo>
                    <a:lnTo>
                      <a:pt x="4240" y="3346"/>
                    </a:lnTo>
                    <a:lnTo>
                      <a:pt x="4173" y="3291"/>
                    </a:lnTo>
                    <a:lnTo>
                      <a:pt x="4103" y="3235"/>
                    </a:lnTo>
                    <a:lnTo>
                      <a:pt x="4036" y="3185"/>
                    </a:lnTo>
                    <a:lnTo>
                      <a:pt x="3969" y="3130"/>
                    </a:lnTo>
                    <a:lnTo>
                      <a:pt x="3902" y="3079"/>
                    </a:lnTo>
                    <a:lnTo>
                      <a:pt x="3835" y="3024"/>
                    </a:lnTo>
                    <a:lnTo>
                      <a:pt x="3770" y="2971"/>
                    </a:lnTo>
                    <a:lnTo>
                      <a:pt x="3703" y="2919"/>
                    </a:lnTo>
                    <a:lnTo>
                      <a:pt x="3635" y="2868"/>
                    </a:lnTo>
                    <a:lnTo>
                      <a:pt x="3571" y="2815"/>
                    </a:lnTo>
                    <a:lnTo>
                      <a:pt x="3503" y="2765"/>
                    </a:lnTo>
                    <a:lnTo>
                      <a:pt x="3441" y="2712"/>
                    </a:lnTo>
                    <a:lnTo>
                      <a:pt x="3374" y="2614"/>
                    </a:lnTo>
                    <a:lnTo>
                      <a:pt x="3311" y="2499"/>
                    </a:lnTo>
                    <a:lnTo>
                      <a:pt x="3249" y="2434"/>
                    </a:lnTo>
                    <a:lnTo>
                      <a:pt x="3184" y="2388"/>
                    </a:lnTo>
                    <a:lnTo>
                      <a:pt x="3122" y="2328"/>
                    </a:lnTo>
                    <a:lnTo>
                      <a:pt x="3057" y="2244"/>
                    </a:lnTo>
                    <a:lnTo>
                      <a:pt x="2995" y="2184"/>
                    </a:lnTo>
                    <a:lnTo>
                      <a:pt x="2932" y="2172"/>
                    </a:lnTo>
                    <a:lnTo>
                      <a:pt x="2870" y="2146"/>
                    </a:lnTo>
                    <a:lnTo>
                      <a:pt x="2810" y="2110"/>
                    </a:lnTo>
                    <a:lnTo>
                      <a:pt x="2747" y="2067"/>
                    </a:lnTo>
                    <a:lnTo>
                      <a:pt x="2687" y="2007"/>
                    </a:lnTo>
                    <a:lnTo>
                      <a:pt x="2625" y="1949"/>
                    </a:lnTo>
                    <a:lnTo>
                      <a:pt x="2565" y="1896"/>
                    </a:lnTo>
                    <a:lnTo>
                      <a:pt x="2505" y="1851"/>
                    </a:lnTo>
                    <a:lnTo>
                      <a:pt x="2445" y="1812"/>
                    </a:lnTo>
                    <a:lnTo>
                      <a:pt x="2387" y="1779"/>
                    </a:lnTo>
                    <a:lnTo>
                      <a:pt x="2328" y="1740"/>
                    </a:lnTo>
                    <a:lnTo>
                      <a:pt x="2268" y="1690"/>
                    </a:lnTo>
                    <a:lnTo>
                      <a:pt x="2208" y="1644"/>
                    </a:lnTo>
                    <a:lnTo>
                      <a:pt x="2150" y="1591"/>
                    </a:lnTo>
                    <a:lnTo>
                      <a:pt x="2092" y="1536"/>
                    </a:lnTo>
                    <a:lnTo>
                      <a:pt x="2035" y="1490"/>
                    </a:lnTo>
                    <a:lnTo>
                      <a:pt x="1977" y="1457"/>
                    </a:lnTo>
                    <a:lnTo>
                      <a:pt x="1920" y="1426"/>
                    </a:lnTo>
                    <a:lnTo>
                      <a:pt x="1864" y="1382"/>
                    </a:lnTo>
                    <a:lnTo>
                      <a:pt x="1807" y="1342"/>
                    </a:lnTo>
                    <a:lnTo>
                      <a:pt x="1754" y="1303"/>
                    </a:lnTo>
                    <a:lnTo>
                      <a:pt x="1696" y="1260"/>
                    </a:lnTo>
                    <a:lnTo>
                      <a:pt x="1641" y="1219"/>
                    </a:lnTo>
                    <a:lnTo>
                      <a:pt x="1586" y="1181"/>
                    </a:lnTo>
                    <a:lnTo>
                      <a:pt x="1531" y="1138"/>
                    </a:lnTo>
                    <a:lnTo>
                      <a:pt x="1476" y="1094"/>
                    </a:lnTo>
                    <a:lnTo>
                      <a:pt x="1420" y="1032"/>
                    </a:lnTo>
                    <a:lnTo>
                      <a:pt x="1365" y="979"/>
                    </a:lnTo>
                    <a:lnTo>
                      <a:pt x="1310" y="924"/>
                    </a:lnTo>
                    <a:lnTo>
                      <a:pt x="1255" y="857"/>
                    </a:lnTo>
                    <a:lnTo>
                      <a:pt x="1204" y="835"/>
                    </a:lnTo>
                    <a:lnTo>
                      <a:pt x="1152" y="833"/>
                    </a:lnTo>
                    <a:lnTo>
                      <a:pt x="1099" y="787"/>
                    </a:lnTo>
                    <a:lnTo>
                      <a:pt x="1044" y="749"/>
                    </a:lnTo>
                    <a:lnTo>
                      <a:pt x="996" y="737"/>
                    </a:lnTo>
                    <a:lnTo>
                      <a:pt x="943" y="715"/>
                    </a:lnTo>
                    <a:lnTo>
                      <a:pt x="892" y="684"/>
                    </a:lnTo>
                    <a:lnTo>
                      <a:pt x="840" y="650"/>
                    </a:lnTo>
                    <a:lnTo>
                      <a:pt x="789" y="612"/>
                    </a:lnTo>
                    <a:lnTo>
                      <a:pt x="739" y="578"/>
                    </a:lnTo>
                    <a:lnTo>
                      <a:pt x="688" y="540"/>
                    </a:lnTo>
                    <a:lnTo>
                      <a:pt x="636" y="504"/>
                    </a:lnTo>
                    <a:lnTo>
                      <a:pt x="588" y="463"/>
                    </a:lnTo>
                    <a:lnTo>
                      <a:pt x="535" y="422"/>
                    </a:lnTo>
                    <a:lnTo>
                      <a:pt x="484" y="382"/>
                    </a:lnTo>
                    <a:lnTo>
                      <a:pt x="436" y="346"/>
                    </a:lnTo>
                    <a:lnTo>
                      <a:pt x="388" y="305"/>
                    </a:lnTo>
                    <a:lnTo>
                      <a:pt x="336" y="266"/>
                    </a:lnTo>
                    <a:lnTo>
                      <a:pt x="288" y="228"/>
                    </a:lnTo>
                    <a:lnTo>
                      <a:pt x="240" y="190"/>
                    </a:lnTo>
                    <a:lnTo>
                      <a:pt x="189" y="151"/>
                    </a:lnTo>
                    <a:lnTo>
                      <a:pt x="144" y="113"/>
                    </a:lnTo>
                    <a:lnTo>
                      <a:pt x="96" y="74"/>
                    </a:lnTo>
                    <a:lnTo>
                      <a:pt x="45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8" name="Freeform 608"/>
              <p:cNvSpPr>
                <a:spLocks noChangeAspect="1"/>
              </p:cNvSpPr>
              <p:nvPr/>
            </p:nvSpPr>
            <p:spPr bwMode="auto">
              <a:xfrm>
                <a:off x="4981" y="4076"/>
                <a:ext cx="4387" cy="3453"/>
              </a:xfrm>
              <a:custGeom>
                <a:avLst/>
                <a:gdLst/>
                <a:ahLst/>
                <a:cxnLst>
                  <a:cxn ang="0">
                    <a:pos x="4318" y="3397"/>
                  </a:cxn>
                  <a:cxn ang="0">
                    <a:pos x="4179" y="3286"/>
                  </a:cxn>
                  <a:cxn ang="0">
                    <a:pos x="4039" y="3181"/>
                  </a:cxn>
                  <a:cxn ang="0">
                    <a:pos x="3905" y="3073"/>
                  </a:cxn>
                  <a:cxn ang="0">
                    <a:pos x="3773" y="2969"/>
                  </a:cxn>
                  <a:cxn ang="0">
                    <a:pos x="3641" y="2864"/>
                  </a:cxn>
                  <a:cxn ang="0">
                    <a:pos x="3509" y="2763"/>
                  </a:cxn>
                  <a:cxn ang="0">
                    <a:pos x="3379" y="2617"/>
                  </a:cxn>
                  <a:cxn ang="0">
                    <a:pos x="3252" y="2429"/>
                  </a:cxn>
                  <a:cxn ang="0">
                    <a:pos x="3125" y="2333"/>
                  </a:cxn>
                  <a:cxn ang="0">
                    <a:pos x="2998" y="2187"/>
                  </a:cxn>
                  <a:cxn ang="0">
                    <a:pos x="2875" y="2144"/>
                  </a:cxn>
                  <a:cxn ang="0">
                    <a:pos x="2751" y="2062"/>
                  </a:cxn>
                  <a:cxn ang="0">
                    <a:pos x="2628" y="1945"/>
                  </a:cxn>
                  <a:cxn ang="0">
                    <a:pos x="2508" y="1851"/>
                  </a:cxn>
                  <a:cxn ang="0">
                    <a:pos x="2391" y="1779"/>
                  </a:cxn>
                  <a:cxn ang="0">
                    <a:pos x="2273" y="1685"/>
                  </a:cxn>
                  <a:cxn ang="0">
                    <a:pos x="2156" y="1589"/>
                  </a:cxn>
                  <a:cxn ang="0">
                    <a:pos x="2040" y="1493"/>
                  </a:cxn>
                  <a:cxn ang="0">
                    <a:pos x="1923" y="1426"/>
                  </a:cxn>
                  <a:cxn ang="0">
                    <a:pos x="1812" y="1342"/>
                  </a:cxn>
                  <a:cxn ang="0">
                    <a:pos x="1700" y="1263"/>
                  </a:cxn>
                  <a:cxn ang="0">
                    <a:pos x="1587" y="1176"/>
                  </a:cxn>
                  <a:cxn ang="0">
                    <a:pos x="1476" y="1092"/>
                  </a:cxn>
                  <a:cxn ang="0">
                    <a:pos x="1368" y="996"/>
                  </a:cxn>
                  <a:cxn ang="0">
                    <a:pos x="1258" y="862"/>
                  </a:cxn>
                  <a:cxn ang="0">
                    <a:pos x="1155" y="824"/>
                  </a:cxn>
                  <a:cxn ang="0">
                    <a:pos x="1049" y="747"/>
                  </a:cxn>
                  <a:cxn ang="0">
                    <a:pos x="944" y="708"/>
                  </a:cxn>
                  <a:cxn ang="0">
                    <a:pos x="840" y="644"/>
                  </a:cxn>
                  <a:cxn ang="0">
                    <a:pos x="740" y="574"/>
                  </a:cxn>
                  <a:cxn ang="0">
                    <a:pos x="639" y="502"/>
                  </a:cxn>
                  <a:cxn ang="0">
                    <a:pos x="538" y="425"/>
                  </a:cxn>
                  <a:cxn ang="0">
                    <a:pos x="437" y="346"/>
                  </a:cxn>
                  <a:cxn ang="0">
                    <a:pos x="339" y="267"/>
                  </a:cxn>
                  <a:cxn ang="0">
                    <a:pos x="240" y="190"/>
                  </a:cxn>
                  <a:cxn ang="0">
                    <a:pos x="144" y="113"/>
                  </a:cxn>
                  <a:cxn ang="0">
                    <a:pos x="48" y="39"/>
                  </a:cxn>
                </a:cxnLst>
                <a:rect l="0" t="0" r="r" b="b"/>
                <a:pathLst>
                  <a:path w="4387" h="3452">
                    <a:moveTo>
                      <a:pt x="4387" y="3452"/>
                    </a:moveTo>
                    <a:lnTo>
                      <a:pt x="4318" y="3397"/>
                    </a:lnTo>
                    <a:lnTo>
                      <a:pt x="4246" y="3341"/>
                    </a:lnTo>
                    <a:lnTo>
                      <a:pt x="4179" y="3286"/>
                    </a:lnTo>
                    <a:lnTo>
                      <a:pt x="4111" y="3236"/>
                    </a:lnTo>
                    <a:lnTo>
                      <a:pt x="4039" y="3181"/>
                    </a:lnTo>
                    <a:lnTo>
                      <a:pt x="3975" y="3128"/>
                    </a:lnTo>
                    <a:lnTo>
                      <a:pt x="3905" y="3073"/>
                    </a:lnTo>
                    <a:lnTo>
                      <a:pt x="3840" y="3022"/>
                    </a:lnTo>
                    <a:lnTo>
                      <a:pt x="3773" y="2969"/>
                    </a:lnTo>
                    <a:lnTo>
                      <a:pt x="3706" y="2914"/>
                    </a:lnTo>
                    <a:lnTo>
                      <a:pt x="3641" y="2864"/>
                    </a:lnTo>
                    <a:lnTo>
                      <a:pt x="3574" y="2813"/>
                    </a:lnTo>
                    <a:lnTo>
                      <a:pt x="3509" y="2763"/>
                    </a:lnTo>
                    <a:lnTo>
                      <a:pt x="3444" y="2710"/>
                    </a:lnTo>
                    <a:lnTo>
                      <a:pt x="3379" y="2617"/>
                    </a:lnTo>
                    <a:lnTo>
                      <a:pt x="3315" y="2497"/>
                    </a:lnTo>
                    <a:lnTo>
                      <a:pt x="3252" y="2429"/>
                    </a:lnTo>
                    <a:lnTo>
                      <a:pt x="3187" y="2386"/>
                    </a:lnTo>
                    <a:lnTo>
                      <a:pt x="3125" y="2333"/>
                    </a:lnTo>
                    <a:lnTo>
                      <a:pt x="3060" y="2254"/>
                    </a:lnTo>
                    <a:lnTo>
                      <a:pt x="2998" y="2187"/>
                    </a:lnTo>
                    <a:lnTo>
                      <a:pt x="2935" y="2165"/>
                    </a:lnTo>
                    <a:lnTo>
                      <a:pt x="2875" y="2144"/>
                    </a:lnTo>
                    <a:lnTo>
                      <a:pt x="2813" y="2113"/>
                    </a:lnTo>
                    <a:lnTo>
                      <a:pt x="2751" y="2062"/>
                    </a:lnTo>
                    <a:lnTo>
                      <a:pt x="2691" y="2002"/>
                    </a:lnTo>
                    <a:lnTo>
                      <a:pt x="2628" y="1945"/>
                    </a:lnTo>
                    <a:lnTo>
                      <a:pt x="2568" y="1897"/>
                    </a:lnTo>
                    <a:lnTo>
                      <a:pt x="2508" y="1851"/>
                    </a:lnTo>
                    <a:lnTo>
                      <a:pt x="2448" y="1810"/>
                    </a:lnTo>
                    <a:lnTo>
                      <a:pt x="2391" y="1779"/>
                    </a:lnTo>
                    <a:lnTo>
                      <a:pt x="2331" y="1738"/>
                    </a:lnTo>
                    <a:lnTo>
                      <a:pt x="2273" y="1685"/>
                    </a:lnTo>
                    <a:lnTo>
                      <a:pt x="2211" y="1642"/>
                    </a:lnTo>
                    <a:lnTo>
                      <a:pt x="2156" y="1589"/>
                    </a:lnTo>
                    <a:lnTo>
                      <a:pt x="2096" y="1539"/>
                    </a:lnTo>
                    <a:lnTo>
                      <a:pt x="2040" y="1493"/>
                    </a:lnTo>
                    <a:lnTo>
                      <a:pt x="1980" y="1462"/>
                    </a:lnTo>
                    <a:lnTo>
                      <a:pt x="1923" y="1426"/>
                    </a:lnTo>
                    <a:lnTo>
                      <a:pt x="1868" y="1383"/>
                    </a:lnTo>
                    <a:lnTo>
                      <a:pt x="1812" y="1342"/>
                    </a:lnTo>
                    <a:lnTo>
                      <a:pt x="1752" y="1301"/>
                    </a:lnTo>
                    <a:lnTo>
                      <a:pt x="1700" y="1263"/>
                    </a:lnTo>
                    <a:lnTo>
                      <a:pt x="1644" y="1222"/>
                    </a:lnTo>
                    <a:lnTo>
                      <a:pt x="1587" y="1176"/>
                    </a:lnTo>
                    <a:lnTo>
                      <a:pt x="1532" y="1133"/>
                    </a:lnTo>
                    <a:lnTo>
                      <a:pt x="1476" y="1092"/>
                    </a:lnTo>
                    <a:lnTo>
                      <a:pt x="1424" y="1040"/>
                    </a:lnTo>
                    <a:lnTo>
                      <a:pt x="1368" y="996"/>
                    </a:lnTo>
                    <a:lnTo>
                      <a:pt x="1313" y="941"/>
                    </a:lnTo>
                    <a:lnTo>
                      <a:pt x="1258" y="862"/>
                    </a:lnTo>
                    <a:lnTo>
                      <a:pt x="1203" y="831"/>
                    </a:lnTo>
                    <a:lnTo>
                      <a:pt x="1155" y="824"/>
                    </a:lnTo>
                    <a:lnTo>
                      <a:pt x="1100" y="788"/>
                    </a:lnTo>
                    <a:lnTo>
                      <a:pt x="1049" y="747"/>
                    </a:lnTo>
                    <a:lnTo>
                      <a:pt x="996" y="732"/>
                    </a:lnTo>
                    <a:lnTo>
                      <a:pt x="944" y="708"/>
                    </a:lnTo>
                    <a:lnTo>
                      <a:pt x="893" y="677"/>
                    </a:lnTo>
                    <a:lnTo>
                      <a:pt x="840" y="644"/>
                    </a:lnTo>
                    <a:lnTo>
                      <a:pt x="792" y="608"/>
                    </a:lnTo>
                    <a:lnTo>
                      <a:pt x="740" y="574"/>
                    </a:lnTo>
                    <a:lnTo>
                      <a:pt x="689" y="543"/>
                    </a:lnTo>
                    <a:lnTo>
                      <a:pt x="639" y="502"/>
                    </a:lnTo>
                    <a:lnTo>
                      <a:pt x="588" y="464"/>
                    </a:lnTo>
                    <a:lnTo>
                      <a:pt x="538" y="425"/>
                    </a:lnTo>
                    <a:lnTo>
                      <a:pt x="488" y="384"/>
                    </a:lnTo>
                    <a:lnTo>
                      <a:pt x="437" y="346"/>
                    </a:lnTo>
                    <a:lnTo>
                      <a:pt x="389" y="305"/>
                    </a:lnTo>
                    <a:lnTo>
                      <a:pt x="339" y="267"/>
                    </a:lnTo>
                    <a:lnTo>
                      <a:pt x="291" y="228"/>
                    </a:lnTo>
                    <a:lnTo>
                      <a:pt x="240" y="190"/>
                    </a:lnTo>
                    <a:lnTo>
                      <a:pt x="192" y="149"/>
                    </a:lnTo>
                    <a:lnTo>
                      <a:pt x="144" y="113"/>
                    </a:lnTo>
                    <a:lnTo>
                      <a:pt x="94" y="75"/>
                    </a:lnTo>
                    <a:lnTo>
                      <a:pt x="48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29" name="Freeform 609"/>
              <p:cNvSpPr>
                <a:spLocks noChangeAspect="1"/>
              </p:cNvSpPr>
              <p:nvPr/>
            </p:nvSpPr>
            <p:spPr bwMode="auto">
              <a:xfrm>
                <a:off x="5009" y="4069"/>
                <a:ext cx="4389" cy="3448"/>
              </a:xfrm>
              <a:custGeom>
                <a:avLst/>
                <a:gdLst/>
                <a:ahLst/>
                <a:cxnLst>
                  <a:cxn ang="0">
                    <a:pos x="4320" y="3392"/>
                  </a:cxn>
                  <a:cxn ang="0">
                    <a:pos x="4181" y="3281"/>
                  </a:cxn>
                  <a:cxn ang="0">
                    <a:pos x="4044" y="3176"/>
                  </a:cxn>
                  <a:cxn ang="0">
                    <a:pos x="3907" y="3070"/>
                  </a:cxn>
                  <a:cxn ang="0">
                    <a:pos x="3775" y="2962"/>
                  </a:cxn>
                  <a:cxn ang="0">
                    <a:pos x="3643" y="2859"/>
                  </a:cxn>
                  <a:cxn ang="0">
                    <a:pos x="3514" y="2756"/>
                  </a:cxn>
                  <a:cxn ang="0">
                    <a:pos x="3384" y="2621"/>
                  </a:cxn>
                  <a:cxn ang="0">
                    <a:pos x="3254" y="2422"/>
                  </a:cxn>
                  <a:cxn ang="0">
                    <a:pos x="3127" y="2333"/>
                  </a:cxn>
                  <a:cxn ang="0">
                    <a:pos x="3000" y="2192"/>
                  </a:cxn>
                  <a:cxn ang="0">
                    <a:pos x="2878" y="2141"/>
                  </a:cxn>
                  <a:cxn ang="0">
                    <a:pos x="2753" y="2055"/>
                  </a:cxn>
                  <a:cxn ang="0">
                    <a:pos x="2633" y="1937"/>
                  </a:cxn>
                  <a:cxn ang="0">
                    <a:pos x="2510" y="1846"/>
                  </a:cxn>
                  <a:cxn ang="0">
                    <a:pos x="2390" y="1769"/>
                  </a:cxn>
                  <a:cxn ang="0">
                    <a:pos x="2273" y="1680"/>
                  </a:cxn>
                  <a:cxn ang="0">
                    <a:pos x="2155" y="1589"/>
                  </a:cxn>
                  <a:cxn ang="0">
                    <a:pos x="2043" y="1493"/>
                  </a:cxn>
                  <a:cxn ang="0">
                    <a:pos x="1927" y="1421"/>
                  </a:cxn>
                  <a:cxn ang="0">
                    <a:pos x="1815" y="1342"/>
                  </a:cxn>
                  <a:cxn ang="0">
                    <a:pos x="1702" y="1258"/>
                  </a:cxn>
                  <a:cxn ang="0">
                    <a:pos x="1589" y="1174"/>
                  </a:cxn>
                  <a:cxn ang="0">
                    <a:pos x="1481" y="1090"/>
                  </a:cxn>
                  <a:cxn ang="0">
                    <a:pos x="1371" y="1008"/>
                  </a:cxn>
                  <a:cxn ang="0">
                    <a:pos x="1263" y="869"/>
                  </a:cxn>
                  <a:cxn ang="0">
                    <a:pos x="1155" y="814"/>
                  </a:cxn>
                  <a:cxn ang="0">
                    <a:pos x="1049" y="744"/>
                  </a:cxn>
                  <a:cxn ang="0">
                    <a:pos x="948" y="701"/>
                  </a:cxn>
                  <a:cxn ang="0">
                    <a:pos x="843" y="636"/>
                  </a:cxn>
                  <a:cxn ang="0">
                    <a:pos x="739" y="564"/>
                  </a:cxn>
                  <a:cxn ang="0">
                    <a:pos x="639" y="497"/>
                  </a:cxn>
                  <a:cxn ang="0">
                    <a:pos x="538" y="423"/>
                  </a:cxn>
                  <a:cxn ang="0">
                    <a:pos x="437" y="341"/>
                  </a:cxn>
                  <a:cxn ang="0">
                    <a:pos x="339" y="264"/>
                  </a:cxn>
                  <a:cxn ang="0">
                    <a:pos x="243" y="185"/>
                  </a:cxn>
                  <a:cxn ang="0">
                    <a:pos x="144" y="111"/>
                  </a:cxn>
                  <a:cxn ang="0">
                    <a:pos x="48" y="36"/>
                  </a:cxn>
                </a:cxnLst>
                <a:rect l="0" t="0" r="r" b="b"/>
                <a:pathLst>
                  <a:path w="4390" h="3447">
                    <a:moveTo>
                      <a:pt x="4390" y="3447"/>
                    </a:moveTo>
                    <a:lnTo>
                      <a:pt x="4320" y="3392"/>
                    </a:lnTo>
                    <a:lnTo>
                      <a:pt x="4250" y="3336"/>
                    </a:lnTo>
                    <a:lnTo>
                      <a:pt x="4181" y="3281"/>
                    </a:lnTo>
                    <a:lnTo>
                      <a:pt x="4111" y="3228"/>
                    </a:lnTo>
                    <a:lnTo>
                      <a:pt x="4044" y="3176"/>
                    </a:lnTo>
                    <a:lnTo>
                      <a:pt x="3977" y="3120"/>
                    </a:lnTo>
                    <a:lnTo>
                      <a:pt x="3907" y="3070"/>
                    </a:lnTo>
                    <a:lnTo>
                      <a:pt x="3842" y="3015"/>
                    </a:lnTo>
                    <a:lnTo>
                      <a:pt x="3775" y="2962"/>
                    </a:lnTo>
                    <a:lnTo>
                      <a:pt x="3710" y="2912"/>
                    </a:lnTo>
                    <a:lnTo>
                      <a:pt x="3643" y="2859"/>
                    </a:lnTo>
                    <a:lnTo>
                      <a:pt x="3576" y="2808"/>
                    </a:lnTo>
                    <a:lnTo>
                      <a:pt x="3514" y="2756"/>
                    </a:lnTo>
                    <a:lnTo>
                      <a:pt x="3446" y="2705"/>
                    </a:lnTo>
                    <a:lnTo>
                      <a:pt x="3384" y="2621"/>
                    </a:lnTo>
                    <a:lnTo>
                      <a:pt x="3317" y="2501"/>
                    </a:lnTo>
                    <a:lnTo>
                      <a:pt x="3254" y="2422"/>
                    </a:lnTo>
                    <a:lnTo>
                      <a:pt x="3192" y="2381"/>
                    </a:lnTo>
                    <a:lnTo>
                      <a:pt x="3127" y="2333"/>
                    </a:lnTo>
                    <a:lnTo>
                      <a:pt x="3065" y="2256"/>
                    </a:lnTo>
                    <a:lnTo>
                      <a:pt x="3000" y="2192"/>
                    </a:lnTo>
                    <a:lnTo>
                      <a:pt x="2938" y="2160"/>
                    </a:lnTo>
                    <a:lnTo>
                      <a:pt x="2878" y="2141"/>
                    </a:lnTo>
                    <a:lnTo>
                      <a:pt x="2815" y="2108"/>
                    </a:lnTo>
                    <a:lnTo>
                      <a:pt x="2753" y="2055"/>
                    </a:lnTo>
                    <a:lnTo>
                      <a:pt x="2693" y="1995"/>
                    </a:lnTo>
                    <a:lnTo>
                      <a:pt x="2633" y="1937"/>
                    </a:lnTo>
                    <a:lnTo>
                      <a:pt x="2570" y="1892"/>
                    </a:lnTo>
                    <a:lnTo>
                      <a:pt x="2510" y="1846"/>
                    </a:lnTo>
                    <a:lnTo>
                      <a:pt x="2450" y="1803"/>
                    </a:lnTo>
                    <a:lnTo>
                      <a:pt x="2390" y="1769"/>
                    </a:lnTo>
                    <a:lnTo>
                      <a:pt x="2333" y="1731"/>
                    </a:lnTo>
                    <a:lnTo>
                      <a:pt x="2273" y="1680"/>
                    </a:lnTo>
                    <a:lnTo>
                      <a:pt x="2215" y="1637"/>
                    </a:lnTo>
                    <a:lnTo>
                      <a:pt x="2155" y="1589"/>
                    </a:lnTo>
                    <a:lnTo>
                      <a:pt x="2100" y="1536"/>
                    </a:lnTo>
                    <a:lnTo>
                      <a:pt x="2043" y="1493"/>
                    </a:lnTo>
                    <a:lnTo>
                      <a:pt x="1985" y="1457"/>
                    </a:lnTo>
                    <a:lnTo>
                      <a:pt x="1927" y="1421"/>
                    </a:lnTo>
                    <a:lnTo>
                      <a:pt x="1867" y="1378"/>
                    </a:lnTo>
                    <a:lnTo>
                      <a:pt x="1815" y="1342"/>
                    </a:lnTo>
                    <a:lnTo>
                      <a:pt x="1757" y="1301"/>
                    </a:lnTo>
                    <a:lnTo>
                      <a:pt x="1702" y="1258"/>
                    </a:lnTo>
                    <a:lnTo>
                      <a:pt x="1644" y="1217"/>
                    </a:lnTo>
                    <a:lnTo>
                      <a:pt x="1589" y="1174"/>
                    </a:lnTo>
                    <a:lnTo>
                      <a:pt x="1534" y="1128"/>
                    </a:lnTo>
                    <a:lnTo>
                      <a:pt x="1481" y="1090"/>
                    </a:lnTo>
                    <a:lnTo>
                      <a:pt x="1426" y="1042"/>
                    </a:lnTo>
                    <a:lnTo>
                      <a:pt x="1371" y="1008"/>
                    </a:lnTo>
                    <a:lnTo>
                      <a:pt x="1315" y="953"/>
                    </a:lnTo>
                    <a:lnTo>
                      <a:pt x="1263" y="869"/>
                    </a:lnTo>
                    <a:lnTo>
                      <a:pt x="1207" y="828"/>
                    </a:lnTo>
                    <a:lnTo>
                      <a:pt x="1155" y="814"/>
                    </a:lnTo>
                    <a:lnTo>
                      <a:pt x="1102" y="783"/>
                    </a:lnTo>
                    <a:lnTo>
                      <a:pt x="1049" y="744"/>
                    </a:lnTo>
                    <a:lnTo>
                      <a:pt x="996" y="725"/>
                    </a:lnTo>
                    <a:lnTo>
                      <a:pt x="948" y="701"/>
                    </a:lnTo>
                    <a:lnTo>
                      <a:pt x="895" y="672"/>
                    </a:lnTo>
                    <a:lnTo>
                      <a:pt x="843" y="636"/>
                    </a:lnTo>
                    <a:lnTo>
                      <a:pt x="792" y="598"/>
                    </a:lnTo>
                    <a:lnTo>
                      <a:pt x="739" y="564"/>
                    </a:lnTo>
                    <a:lnTo>
                      <a:pt x="691" y="533"/>
                    </a:lnTo>
                    <a:lnTo>
                      <a:pt x="639" y="497"/>
                    </a:lnTo>
                    <a:lnTo>
                      <a:pt x="591" y="461"/>
                    </a:lnTo>
                    <a:lnTo>
                      <a:pt x="538" y="423"/>
                    </a:lnTo>
                    <a:lnTo>
                      <a:pt x="490" y="382"/>
                    </a:lnTo>
                    <a:lnTo>
                      <a:pt x="437" y="341"/>
                    </a:lnTo>
                    <a:lnTo>
                      <a:pt x="389" y="305"/>
                    </a:lnTo>
                    <a:lnTo>
                      <a:pt x="339" y="264"/>
                    </a:lnTo>
                    <a:lnTo>
                      <a:pt x="291" y="226"/>
                    </a:lnTo>
                    <a:lnTo>
                      <a:pt x="243" y="185"/>
                    </a:lnTo>
                    <a:lnTo>
                      <a:pt x="192" y="149"/>
                    </a:lnTo>
                    <a:lnTo>
                      <a:pt x="144" y="111"/>
                    </a:lnTo>
                    <a:lnTo>
                      <a:pt x="94" y="75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0" name="Freeform 610"/>
              <p:cNvSpPr>
                <a:spLocks noChangeAspect="1"/>
              </p:cNvSpPr>
              <p:nvPr/>
            </p:nvSpPr>
            <p:spPr bwMode="auto">
              <a:xfrm>
                <a:off x="5040" y="4057"/>
                <a:ext cx="4392" cy="3446"/>
              </a:xfrm>
              <a:custGeom>
                <a:avLst/>
                <a:gdLst/>
                <a:ahLst/>
                <a:cxnLst>
                  <a:cxn ang="0">
                    <a:pos x="4322" y="3389"/>
                  </a:cxn>
                  <a:cxn ang="0">
                    <a:pos x="4185" y="3281"/>
                  </a:cxn>
                  <a:cxn ang="0">
                    <a:pos x="4049" y="3173"/>
                  </a:cxn>
                  <a:cxn ang="0">
                    <a:pos x="3914" y="3068"/>
                  </a:cxn>
                  <a:cxn ang="0">
                    <a:pos x="3777" y="2964"/>
                  </a:cxn>
                  <a:cxn ang="0">
                    <a:pos x="3645" y="2859"/>
                  </a:cxn>
                  <a:cxn ang="0">
                    <a:pos x="3516" y="2756"/>
                  </a:cxn>
                  <a:cxn ang="0">
                    <a:pos x="3386" y="2636"/>
                  </a:cxn>
                  <a:cxn ang="0">
                    <a:pos x="3257" y="2420"/>
                  </a:cxn>
                  <a:cxn ang="0">
                    <a:pos x="3129" y="2336"/>
                  </a:cxn>
                  <a:cxn ang="0">
                    <a:pos x="3002" y="2201"/>
                  </a:cxn>
                  <a:cxn ang="0">
                    <a:pos x="2880" y="2139"/>
                  </a:cxn>
                  <a:cxn ang="0">
                    <a:pos x="2755" y="2052"/>
                  </a:cxn>
                  <a:cxn ang="0">
                    <a:pos x="2635" y="1937"/>
                  </a:cxn>
                  <a:cxn ang="0">
                    <a:pos x="2513" y="1846"/>
                  </a:cxn>
                  <a:cxn ang="0">
                    <a:pos x="2393" y="1769"/>
                  </a:cxn>
                  <a:cxn ang="0">
                    <a:pos x="2275" y="1680"/>
                  </a:cxn>
                  <a:cxn ang="0">
                    <a:pos x="2160" y="1592"/>
                  </a:cxn>
                  <a:cxn ang="0">
                    <a:pos x="2042" y="1498"/>
                  </a:cxn>
                  <a:cxn ang="0">
                    <a:pos x="1930" y="1419"/>
                  </a:cxn>
                  <a:cxn ang="0">
                    <a:pos x="1814" y="1344"/>
                  </a:cxn>
                  <a:cxn ang="0">
                    <a:pos x="1702" y="1258"/>
                  </a:cxn>
                  <a:cxn ang="0">
                    <a:pos x="1594" y="1176"/>
                  </a:cxn>
                  <a:cxn ang="0">
                    <a:pos x="1478" y="1095"/>
                  </a:cxn>
                  <a:cxn ang="0">
                    <a:pos x="1373" y="1015"/>
                  </a:cxn>
                  <a:cxn ang="0">
                    <a:pos x="1262" y="886"/>
                  </a:cxn>
                  <a:cxn ang="0">
                    <a:pos x="1154" y="809"/>
                  </a:cxn>
                  <a:cxn ang="0">
                    <a:pos x="1051" y="749"/>
                  </a:cxn>
                  <a:cxn ang="0">
                    <a:pos x="948" y="706"/>
                  </a:cxn>
                  <a:cxn ang="0">
                    <a:pos x="842" y="634"/>
                  </a:cxn>
                  <a:cxn ang="0">
                    <a:pos x="739" y="555"/>
                  </a:cxn>
                  <a:cxn ang="0">
                    <a:pos x="638" y="495"/>
                  </a:cxn>
                  <a:cxn ang="0">
                    <a:pos x="538" y="423"/>
                  </a:cxn>
                  <a:cxn ang="0">
                    <a:pos x="442" y="346"/>
                  </a:cxn>
                  <a:cxn ang="0">
                    <a:pos x="338" y="267"/>
                  </a:cxn>
                  <a:cxn ang="0">
                    <a:pos x="242" y="190"/>
                  </a:cxn>
                  <a:cxn ang="0">
                    <a:pos x="144" y="115"/>
                  </a:cxn>
                  <a:cxn ang="0">
                    <a:pos x="48" y="41"/>
                  </a:cxn>
                </a:cxnLst>
                <a:rect l="0" t="0" r="r" b="b"/>
                <a:pathLst>
                  <a:path w="4392" h="3444">
                    <a:moveTo>
                      <a:pt x="4392" y="3444"/>
                    </a:moveTo>
                    <a:lnTo>
                      <a:pt x="4322" y="3389"/>
                    </a:lnTo>
                    <a:lnTo>
                      <a:pt x="4253" y="3334"/>
                    </a:lnTo>
                    <a:lnTo>
                      <a:pt x="4185" y="3281"/>
                    </a:lnTo>
                    <a:lnTo>
                      <a:pt x="4116" y="3228"/>
                    </a:lnTo>
                    <a:lnTo>
                      <a:pt x="4049" y="3173"/>
                    </a:lnTo>
                    <a:lnTo>
                      <a:pt x="3979" y="3120"/>
                    </a:lnTo>
                    <a:lnTo>
                      <a:pt x="3914" y="3068"/>
                    </a:lnTo>
                    <a:lnTo>
                      <a:pt x="3845" y="3015"/>
                    </a:lnTo>
                    <a:lnTo>
                      <a:pt x="3777" y="2964"/>
                    </a:lnTo>
                    <a:lnTo>
                      <a:pt x="3713" y="2912"/>
                    </a:lnTo>
                    <a:lnTo>
                      <a:pt x="3645" y="2859"/>
                    </a:lnTo>
                    <a:lnTo>
                      <a:pt x="3578" y="2808"/>
                    </a:lnTo>
                    <a:lnTo>
                      <a:pt x="3516" y="2756"/>
                    </a:lnTo>
                    <a:lnTo>
                      <a:pt x="3451" y="2705"/>
                    </a:lnTo>
                    <a:lnTo>
                      <a:pt x="3386" y="2636"/>
                    </a:lnTo>
                    <a:lnTo>
                      <a:pt x="3321" y="2513"/>
                    </a:lnTo>
                    <a:lnTo>
                      <a:pt x="3257" y="2420"/>
                    </a:lnTo>
                    <a:lnTo>
                      <a:pt x="3194" y="2381"/>
                    </a:lnTo>
                    <a:lnTo>
                      <a:pt x="3129" y="2336"/>
                    </a:lnTo>
                    <a:lnTo>
                      <a:pt x="3067" y="2266"/>
                    </a:lnTo>
                    <a:lnTo>
                      <a:pt x="3002" y="2201"/>
                    </a:lnTo>
                    <a:lnTo>
                      <a:pt x="2940" y="2163"/>
                    </a:lnTo>
                    <a:lnTo>
                      <a:pt x="2880" y="2139"/>
                    </a:lnTo>
                    <a:lnTo>
                      <a:pt x="2817" y="2108"/>
                    </a:lnTo>
                    <a:lnTo>
                      <a:pt x="2755" y="2052"/>
                    </a:lnTo>
                    <a:lnTo>
                      <a:pt x="2695" y="1992"/>
                    </a:lnTo>
                    <a:lnTo>
                      <a:pt x="2635" y="1937"/>
                    </a:lnTo>
                    <a:lnTo>
                      <a:pt x="2575" y="1892"/>
                    </a:lnTo>
                    <a:lnTo>
                      <a:pt x="2513" y="1846"/>
                    </a:lnTo>
                    <a:lnTo>
                      <a:pt x="2453" y="1803"/>
                    </a:lnTo>
                    <a:lnTo>
                      <a:pt x="2393" y="1769"/>
                    </a:lnTo>
                    <a:lnTo>
                      <a:pt x="2335" y="1728"/>
                    </a:lnTo>
                    <a:lnTo>
                      <a:pt x="2275" y="1680"/>
                    </a:lnTo>
                    <a:lnTo>
                      <a:pt x="2218" y="1637"/>
                    </a:lnTo>
                    <a:lnTo>
                      <a:pt x="2160" y="1592"/>
                    </a:lnTo>
                    <a:lnTo>
                      <a:pt x="2100" y="1543"/>
                    </a:lnTo>
                    <a:lnTo>
                      <a:pt x="2042" y="1498"/>
                    </a:lnTo>
                    <a:lnTo>
                      <a:pt x="1982" y="1459"/>
                    </a:lnTo>
                    <a:lnTo>
                      <a:pt x="1930" y="1419"/>
                    </a:lnTo>
                    <a:lnTo>
                      <a:pt x="1872" y="1383"/>
                    </a:lnTo>
                    <a:lnTo>
                      <a:pt x="1814" y="1344"/>
                    </a:lnTo>
                    <a:lnTo>
                      <a:pt x="1759" y="1301"/>
                    </a:lnTo>
                    <a:lnTo>
                      <a:pt x="1702" y="1258"/>
                    </a:lnTo>
                    <a:lnTo>
                      <a:pt x="1646" y="1222"/>
                    </a:lnTo>
                    <a:lnTo>
                      <a:pt x="1594" y="1176"/>
                    </a:lnTo>
                    <a:lnTo>
                      <a:pt x="1538" y="1133"/>
                    </a:lnTo>
                    <a:lnTo>
                      <a:pt x="1478" y="1095"/>
                    </a:lnTo>
                    <a:lnTo>
                      <a:pt x="1426" y="1051"/>
                    </a:lnTo>
                    <a:lnTo>
                      <a:pt x="1373" y="1015"/>
                    </a:lnTo>
                    <a:lnTo>
                      <a:pt x="1318" y="965"/>
                    </a:lnTo>
                    <a:lnTo>
                      <a:pt x="1262" y="886"/>
                    </a:lnTo>
                    <a:lnTo>
                      <a:pt x="1210" y="835"/>
                    </a:lnTo>
                    <a:lnTo>
                      <a:pt x="1154" y="809"/>
                    </a:lnTo>
                    <a:lnTo>
                      <a:pt x="1102" y="780"/>
                    </a:lnTo>
                    <a:lnTo>
                      <a:pt x="1051" y="749"/>
                    </a:lnTo>
                    <a:lnTo>
                      <a:pt x="998" y="725"/>
                    </a:lnTo>
                    <a:lnTo>
                      <a:pt x="948" y="706"/>
                    </a:lnTo>
                    <a:lnTo>
                      <a:pt x="895" y="670"/>
                    </a:lnTo>
                    <a:lnTo>
                      <a:pt x="842" y="634"/>
                    </a:lnTo>
                    <a:lnTo>
                      <a:pt x="792" y="593"/>
                    </a:lnTo>
                    <a:lnTo>
                      <a:pt x="739" y="555"/>
                    </a:lnTo>
                    <a:lnTo>
                      <a:pt x="691" y="523"/>
                    </a:lnTo>
                    <a:lnTo>
                      <a:pt x="638" y="495"/>
                    </a:lnTo>
                    <a:lnTo>
                      <a:pt x="590" y="461"/>
                    </a:lnTo>
                    <a:lnTo>
                      <a:pt x="538" y="423"/>
                    </a:lnTo>
                    <a:lnTo>
                      <a:pt x="490" y="384"/>
                    </a:lnTo>
                    <a:lnTo>
                      <a:pt x="442" y="346"/>
                    </a:lnTo>
                    <a:lnTo>
                      <a:pt x="389" y="305"/>
                    </a:lnTo>
                    <a:lnTo>
                      <a:pt x="338" y="267"/>
                    </a:lnTo>
                    <a:lnTo>
                      <a:pt x="290" y="231"/>
                    </a:lnTo>
                    <a:lnTo>
                      <a:pt x="242" y="190"/>
                    </a:lnTo>
                    <a:lnTo>
                      <a:pt x="192" y="151"/>
                    </a:lnTo>
                    <a:lnTo>
                      <a:pt x="144" y="115"/>
                    </a:lnTo>
                    <a:lnTo>
                      <a:pt x="98" y="77"/>
                    </a:lnTo>
                    <a:lnTo>
                      <a:pt x="48" y="4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1" name="Freeform 611"/>
              <p:cNvSpPr>
                <a:spLocks noChangeAspect="1"/>
              </p:cNvSpPr>
              <p:nvPr/>
            </p:nvSpPr>
            <p:spPr bwMode="auto">
              <a:xfrm>
                <a:off x="5068" y="4048"/>
                <a:ext cx="4397" cy="3441"/>
              </a:xfrm>
              <a:custGeom>
                <a:avLst/>
                <a:gdLst/>
                <a:ahLst/>
                <a:cxnLst>
                  <a:cxn ang="0">
                    <a:pos x="4324" y="3384"/>
                  </a:cxn>
                  <a:cxn ang="0">
                    <a:pos x="4188" y="3278"/>
                  </a:cxn>
                  <a:cxn ang="0">
                    <a:pos x="4051" y="3170"/>
                  </a:cxn>
                  <a:cxn ang="0">
                    <a:pos x="3916" y="3065"/>
                  </a:cxn>
                  <a:cxn ang="0">
                    <a:pos x="3782" y="2957"/>
                  </a:cxn>
                  <a:cxn ang="0">
                    <a:pos x="3648" y="2853"/>
                  </a:cxn>
                  <a:cxn ang="0">
                    <a:pos x="3518" y="2753"/>
                  </a:cxn>
                  <a:cxn ang="0">
                    <a:pos x="3388" y="2647"/>
                  </a:cxn>
                  <a:cxn ang="0">
                    <a:pos x="3259" y="2414"/>
                  </a:cxn>
                  <a:cxn ang="0">
                    <a:pos x="3134" y="2335"/>
                  </a:cxn>
                  <a:cxn ang="0">
                    <a:pos x="3007" y="2205"/>
                  </a:cxn>
                  <a:cxn ang="0">
                    <a:pos x="2882" y="2138"/>
                  </a:cxn>
                  <a:cxn ang="0">
                    <a:pos x="2757" y="2045"/>
                  </a:cxn>
                  <a:cxn ang="0">
                    <a:pos x="2637" y="1934"/>
                  </a:cxn>
                  <a:cxn ang="0">
                    <a:pos x="2517" y="1843"/>
                  </a:cxn>
                  <a:cxn ang="0">
                    <a:pos x="2395" y="1761"/>
                  </a:cxn>
                  <a:cxn ang="0">
                    <a:pos x="2277" y="1680"/>
                  </a:cxn>
                  <a:cxn ang="0">
                    <a:pos x="2160" y="1593"/>
                  </a:cxn>
                  <a:cxn ang="0">
                    <a:pos x="2045" y="1500"/>
                  </a:cxn>
                  <a:cxn ang="0">
                    <a:pos x="1929" y="1418"/>
                  </a:cxn>
                  <a:cxn ang="0">
                    <a:pos x="1817" y="1341"/>
                  </a:cxn>
                  <a:cxn ang="0">
                    <a:pos x="1704" y="1257"/>
                  </a:cxn>
                  <a:cxn ang="0">
                    <a:pos x="1593" y="1178"/>
                  </a:cxn>
                  <a:cxn ang="0">
                    <a:pos x="1483" y="1094"/>
                  </a:cxn>
                  <a:cxn ang="0">
                    <a:pos x="1373" y="1024"/>
                  </a:cxn>
                  <a:cxn ang="0">
                    <a:pos x="1265" y="897"/>
                  </a:cxn>
                  <a:cxn ang="0">
                    <a:pos x="1157" y="801"/>
                  </a:cxn>
                  <a:cxn ang="0">
                    <a:pos x="1051" y="746"/>
                  </a:cxn>
                  <a:cxn ang="0">
                    <a:pos x="950" y="703"/>
                  </a:cxn>
                  <a:cxn ang="0">
                    <a:pos x="847" y="628"/>
                  </a:cxn>
                  <a:cxn ang="0">
                    <a:pos x="741" y="544"/>
                  </a:cxn>
                  <a:cxn ang="0">
                    <a:pos x="641" y="487"/>
                  </a:cxn>
                  <a:cxn ang="0">
                    <a:pos x="540" y="422"/>
                  </a:cxn>
                  <a:cxn ang="0">
                    <a:pos x="439" y="345"/>
                  </a:cxn>
                  <a:cxn ang="0">
                    <a:pos x="343" y="268"/>
                  </a:cxn>
                  <a:cxn ang="0">
                    <a:pos x="242" y="189"/>
                  </a:cxn>
                  <a:cxn ang="0">
                    <a:pos x="146" y="115"/>
                  </a:cxn>
                  <a:cxn ang="0">
                    <a:pos x="48" y="38"/>
                  </a:cxn>
                </a:cxnLst>
                <a:rect l="0" t="0" r="r" b="b"/>
                <a:pathLst>
                  <a:path w="4396" h="3439">
                    <a:moveTo>
                      <a:pt x="4396" y="3439"/>
                    </a:moveTo>
                    <a:lnTo>
                      <a:pt x="4324" y="3384"/>
                    </a:lnTo>
                    <a:lnTo>
                      <a:pt x="4257" y="3333"/>
                    </a:lnTo>
                    <a:lnTo>
                      <a:pt x="4188" y="3278"/>
                    </a:lnTo>
                    <a:lnTo>
                      <a:pt x="4120" y="3223"/>
                    </a:lnTo>
                    <a:lnTo>
                      <a:pt x="4051" y="3170"/>
                    </a:lnTo>
                    <a:lnTo>
                      <a:pt x="3981" y="3117"/>
                    </a:lnTo>
                    <a:lnTo>
                      <a:pt x="3916" y="3065"/>
                    </a:lnTo>
                    <a:lnTo>
                      <a:pt x="3847" y="3012"/>
                    </a:lnTo>
                    <a:lnTo>
                      <a:pt x="3782" y="2957"/>
                    </a:lnTo>
                    <a:lnTo>
                      <a:pt x="3715" y="2906"/>
                    </a:lnTo>
                    <a:lnTo>
                      <a:pt x="3648" y="2853"/>
                    </a:lnTo>
                    <a:lnTo>
                      <a:pt x="3583" y="2805"/>
                    </a:lnTo>
                    <a:lnTo>
                      <a:pt x="3518" y="2753"/>
                    </a:lnTo>
                    <a:lnTo>
                      <a:pt x="3453" y="2702"/>
                    </a:lnTo>
                    <a:lnTo>
                      <a:pt x="3388" y="2647"/>
                    </a:lnTo>
                    <a:lnTo>
                      <a:pt x="3324" y="2522"/>
                    </a:lnTo>
                    <a:lnTo>
                      <a:pt x="3259" y="2414"/>
                    </a:lnTo>
                    <a:lnTo>
                      <a:pt x="3196" y="2378"/>
                    </a:lnTo>
                    <a:lnTo>
                      <a:pt x="3134" y="2335"/>
                    </a:lnTo>
                    <a:lnTo>
                      <a:pt x="3069" y="2275"/>
                    </a:lnTo>
                    <a:lnTo>
                      <a:pt x="3007" y="2205"/>
                    </a:lnTo>
                    <a:lnTo>
                      <a:pt x="2942" y="2162"/>
                    </a:lnTo>
                    <a:lnTo>
                      <a:pt x="2882" y="2138"/>
                    </a:lnTo>
                    <a:lnTo>
                      <a:pt x="2820" y="2102"/>
                    </a:lnTo>
                    <a:lnTo>
                      <a:pt x="2757" y="2045"/>
                    </a:lnTo>
                    <a:lnTo>
                      <a:pt x="2697" y="1987"/>
                    </a:lnTo>
                    <a:lnTo>
                      <a:pt x="2637" y="1934"/>
                    </a:lnTo>
                    <a:lnTo>
                      <a:pt x="2577" y="1889"/>
                    </a:lnTo>
                    <a:lnTo>
                      <a:pt x="2517" y="1843"/>
                    </a:lnTo>
                    <a:lnTo>
                      <a:pt x="2457" y="1800"/>
                    </a:lnTo>
                    <a:lnTo>
                      <a:pt x="2395" y="1761"/>
                    </a:lnTo>
                    <a:lnTo>
                      <a:pt x="2337" y="1723"/>
                    </a:lnTo>
                    <a:lnTo>
                      <a:pt x="2277" y="1680"/>
                    </a:lnTo>
                    <a:lnTo>
                      <a:pt x="2220" y="1637"/>
                    </a:lnTo>
                    <a:lnTo>
                      <a:pt x="2160" y="1593"/>
                    </a:lnTo>
                    <a:lnTo>
                      <a:pt x="2102" y="1545"/>
                    </a:lnTo>
                    <a:lnTo>
                      <a:pt x="2045" y="1500"/>
                    </a:lnTo>
                    <a:lnTo>
                      <a:pt x="1987" y="1456"/>
                    </a:lnTo>
                    <a:lnTo>
                      <a:pt x="1929" y="1418"/>
                    </a:lnTo>
                    <a:lnTo>
                      <a:pt x="1874" y="1380"/>
                    </a:lnTo>
                    <a:lnTo>
                      <a:pt x="1817" y="1341"/>
                    </a:lnTo>
                    <a:lnTo>
                      <a:pt x="1759" y="1298"/>
                    </a:lnTo>
                    <a:lnTo>
                      <a:pt x="1704" y="1257"/>
                    </a:lnTo>
                    <a:lnTo>
                      <a:pt x="1649" y="1219"/>
                    </a:lnTo>
                    <a:lnTo>
                      <a:pt x="1593" y="1178"/>
                    </a:lnTo>
                    <a:lnTo>
                      <a:pt x="1538" y="1135"/>
                    </a:lnTo>
                    <a:lnTo>
                      <a:pt x="1483" y="1094"/>
                    </a:lnTo>
                    <a:lnTo>
                      <a:pt x="1428" y="1053"/>
                    </a:lnTo>
                    <a:lnTo>
                      <a:pt x="1373" y="1024"/>
                    </a:lnTo>
                    <a:lnTo>
                      <a:pt x="1317" y="969"/>
                    </a:lnTo>
                    <a:lnTo>
                      <a:pt x="1265" y="897"/>
                    </a:lnTo>
                    <a:lnTo>
                      <a:pt x="1209" y="842"/>
                    </a:lnTo>
                    <a:lnTo>
                      <a:pt x="1157" y="801"/>
                    </a:lnTo>
                    <a:lnTo>
                      <a:pt x="1106" y="777"/>
                    </a:lnTo>
                    <a:lnTo>
                      <a:pt x="1051" y="746"/>
                    </a:lnTo>
                    <a:lnTo>
                      <a:pt x="998" y="722"/>
                    </a:lnTo>
                    <a:lnTo>
                      <a:pt x="950" y="703"/>
                    </a:lnTo>
                    <a:lnTo>
                      <a:pt x="897" y="669"/>
                    </a:lnTo>
                    <a:lnTo>
                      <a:pt x="847" y="628"/>
                    </a:lnTo>
                    <a:lnTo>
                      <a:pt x="794" y="588"/>
                    </a:lnTo>
                    <a:lnTo>
                      <a:pt x="741" y="544"/>
                    </a:lnTo>
                    <a:lnTo>
                      <a:pt x="691" y="513"/>
                    </a:lnTo>
                    <a:lnTo>
                      <a:pt x="641" y="487"/>
                    </a:lnTo>
                    <a:lnTo>
                      <a:pt x="590" y="460"/>
                    </a:lnTo>
                    <a:lnTo>
                      <a:pt x="540" y="422"/>
                    </a:lnTo>
                    <a:lnTo>
                      <a:pt x="489" y="384"/>
                    </a:lnTo>
                    <a:lnTo>
                      <a:pt x="439" y="345"/>
                    </a:lnTo>
                    <a:lnTo>
                      <a:pt x="391" y="304"/>
                    </a:lnTo>
                    <a:lnTo>
                      <a:pt x="343" y="268"/>
                    </a:lnTo>
                    <a:lnTo>
                      <a:pt x="290" y="228"/>
                    </a:lnTo>
                    <a:lnTo>
                      <a:pt x="242" y="189"/>
                    </a:lnTo>
                    <a:lnTo>
                      <a:pt x="192" y="153"/>
                    </a:lnTo>
                    <a:lnTo>
                      <a:pt x="146" y="115"/>
                    </a:lnTo>
                    <a:lnTo>
                      <a:pt x="98" y="74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2" name="Freeform 612"/>
              <p:cNvSpPr>
                <a:spLocks noChangeAspect="1"/>
              </p:cNvSpPr>
              <p:nvPr/>
            </p:nvSpPr>
            <p:spPr bwMode="auto">
              <a:xfrm>
                <a:off x="5098" y="4038"/>
                <a:ext cx="4399" cy="3438"/>
              </a:xfrm>
              <a:custGeom>
                <a:avLst/>
                <a:gdLst/>
                <a:ahLst/>
                <a:cxnLst>
                  <a:cxn ang="0">
                    <a:pos x="4329" y="3382"/>
                  </a:cxn>
                  <a:cxn ang="0">
                    <a:pos x="4190" y="3274"/>
                  </a:cxn>
                  <a:cxn ang="0">
                    <a:pos x="4053" y="3166"/>
                  </a:cxn>
                  <a:cxn ang="0">
                    <a:pos x="3917" y="3060"/>
                  </a:cxn>
                  <a:cxn ang="0">
                    <a:pos x="3782" y="2957"/>
                  </a:cxn>
                  <a:cxn ang="0">
                    <a:pos x="3650" y="2851"/>
                  </a:cxn>
                  <a:cxn ang="0">
                    <a:pos x="3518" y="2751"/>
                  </a:cxn>
                  <a:cxn ang="0">
                    <a:pos x="3391" y="2647"/>
                  </a:cxn>
                  <a:cxn ang="0">
                    <a:pos x="3261" y="2412"/>
                  </a:cxn>
                  <a:cxn ang="0">
                    <a:pos x="3134" y="2335"/>
                  </a:cxn>
                  <a:cxn ang="0">
                    <a:pos x="3007" y="2211"/>
                  </a:cxn>
                  <a:cxn ang="0">
                    <a:pos x="2882" y="2131"/>
                  </a:cxn>
                  <a:cxn ang="0">
                    <a:pos x="2760" y="2043"/>
                  </a:cxn>
                  <a:cxn ang="0">
                    <a:pos x="2635" y="1937"/>
                  </a:cxn>
                  <a:cxn ang="0">
                    <a:pos x="2515" y="1841"/>
                  </a:cxn>
                  <a:cxn ang="0">
                    <a:pos x="2397" y="1762"/>
                  </a:cxn>
                  <a:cxn ang="0">
                    <a:pos x="2277" y="1680"/>
                  </a:cxn>
                  <a:cxn ang="0">
                    <a:pos x="2160" y="1594"/>
                  </a:cxn>
                  <a:cxn ang="0">
                    <a:pos x="2045" y="1502"/>
                  </a:cxn>
                  <a:cxn ang="0">
                    <a:pos x="1930" y="1416"/>
                  </a:cxn>
                  <a:cxn ang="0">
                    <a:pos x="1817" y="1344"/>
                  </a:cxn>
                  <a:cxn ang="0">
                    <a:pos x="1706" y="1260"/>
                  </a:cxn>
                  <a:cxn ang="0">
                    <a:pos x="1594" y="1176"/>
                  </a:cxn>
                  <a:cxn ang="0">
                    <a:pos x="1483" y="1092"/>
                  </a:cxn>
                  <a:cxn ang="0">
                    <a:pos x="1373" y="1018"/>
                  </a:cxn>
                  <a:cxn ang="0">
                    <a:pos x="1265" y="898"/>
                  </a:cxn>
                  <a:cxn ang="0">
                    <a:pos x="1154" y="804"/>
                  </a:cxn>
                  <a:cxn ang="0">
                    <a:pos x="1051" y="754"/>
                  </a:cxn>
                  <a:cxn ang="0">
                    <a:pos x="948" y="701"/>
                  </a:cxn>
                  <a:cxn ang="0">
                    <a:pos x="842" y="626"/>
                  </a:cxn>
                  <a:cxn ang="0">
                    <a:pos x="742" y="538"/>
                  </a:cxn>
                  <a:cxn ang="0">
                    <a:pos x="638" y="475"/>
                  </a:cxn>
                  <a:cxn ang="0">
                    <a:pos x="538" y="415"/>
                  </a:cxn>
                  <a:cxn ang="0">
                    <a:pos x="437" y="343"/>
                  </a:cxn>
                  <a:cxn ang="0">
                    <a:pos x="338" y="266"/>
                  </a:cxn>
                  <a:cxn ang="0">
                    <a:pos x="242" y="192"/>
                  </a:cxn>
                  <a:cxn ang="0">
                    <a:pos x="144" y="113"/>
                  </a:cxn>
                  <a:cxn ang="0">
                    <a:pos x="46" y="38"/>
                  </a:cxn>
                </a:cxnLst>
                <a:rect l="0" t="0" r="r" b="b"/>
                <a:pathLst>
                  <a:path w="4399" h="3437">
                    <a:moveTo>
                      <a:pt x="4399" y="3437"/>
                    </a:moveTo>
                    <a:lnTo>
                      <a:pt x="4329" y="3382"/>
                    </a:lnTo>
                    <a:lnTo>
                      <a:pt x="4260" y="3327"/>
                    </a:lnTo>
                    <a:lnTo>
                      <a:pt x="4190" y="3274"/>
                    </a:lnTo>
                    <a:lnTo>
                      <a:pt x="4121" y="3221"/>
                    </a:lnTo>
                    <a:lnTo>
                      <a:pt x="4053" y="3166"/>
                    </a:lnTo>
                    <a:lnTo>
                      <a:pt x="3984" y="3115"/>
                    </a:lnTo>
                    <a:lnTo>
                      <a:pt x="3917" y="3060"/>
                    </a:lnTo>
                    <a:lnTo>
                      <a:pt x="3849" y="3007"/>
                    </a:lnTo>
                    <a:lnTo>
                      <a:pt x="3782" y="2957"/>
                    </a:lnTo>
                    <a:lnTo>
                      <a:pt x="3715" y="2904"/>
                    </a:lnTo>
                    <a:lnTo>
                      <a:pt x="3650" y="2851"/>
                    </a:lnTo>
                    <a:lnTo>
                      <a:pt x="3585" y="2801"/>
                    </a:lnTo>
                    <a:lnTo>
                      <a:pt x="3518" y="2751"/>
                    </a:lnTo>
                    <a:lnTo>
                      <a:pt x="3453" y="2700"/>
                    </a:lnTo>
                    <a:lnTo>
                      <a:pt x="3391" y="2647"/>
                    </a:lnTo>
                    <a:lnTo>
                      <a:pt x="3324" y="2527"/>
                    </a:lnTo>
                    <a:lnTo>
                      <a:pt x="3261" y="2412"/>
                    </a:lnTo>
                    <a:lnTo>
                      <a:pt x="3197" y="2376"/>
                    </a:lnTo>
                    <a:lnTo>
                      <a:pt x="3134" y="2335"/>
                    </a:lnTo>
                    <a:lnTo>
                      <a:pt x="3069" y="2275"/>
                    </a:lnTo>
                    <a:lnTo>
                      <a:pt x="3007" y="2211"/>
                    </a:lnTo>
                    <a:lnTo>
                      <a:pt x="2942" y="2160"/>
                    </a:lnTo>
                    <a:lnTo>
                      <a:pt x="2882" y="2131"/>
                    </a:lnTo>
                    <a:lnTo>
                      <a:pt x="2820" y="2100"/>
                    </a:lnTo>
                    <a:lnTo>
                      <a:pt x="2760" y="2043"/>
                    </a:lnTo>
                    <a:lnTo>
                      <a:pt x="2697" y="1983"/>
                    </a:lnTo>
                    <a:lnTo>
                      <a:pt x="2635" y="1937"/>
                    </a:lnTo>
                    <a:lnTo>
                      <a:pt x="2575" y="1889"/>
                    </a:lnTo>
                    <a:lnTo>
                      <a:pt x="2515" y="1841"/>
                    </a:lnTo>
                    <a:lnTo>
                      <a:pt x="2457" y="1798"/>
                    </a:lnTo>
                    <a:lnTo>
                      <a:pt x="2397" y="1762"/>
                    </a:lnTo>
                    <a:lnTo>
                      <a:pt x="2335" y="1721"/>
                    </a:lnTo>
                    <a:lnTo>
                      <a:pt x="2277" y="1680"/>
                    </a:lnTo>
                    <a:lnTo>
                      <a:pt x="2220" y="1637"/>
                    </a:lnTo>
                    <a:lnTo>
                      <a:pt x="2160" y="1594"/>
                    </a:lnTo>
                    <a:lnTo>
                      <a:pt x="2102" y="1548"/>
                    </a:lnTo>
                    <a:lnTo>
                      <a:pt x="2045" y="1502"/>
                    </a:lnTo>
                    <a:lnTo>
                      <a:pt x="1987" y="1457"/>
                    </a:lnTo>
                    <a:lnTo>
                      <a:pt x="1930" y="1416"/>
                    </a:lnTo>
                    <a:lnTo>
                      <a:pt x="1872" y="1378"/>
                    </a:lnTo>
                    <a:lnTo>
                      <a:pt x="1817" y="1344"/>
                    </a:lnTo>
                    <a:lnTo>
                      <a:pt x="1759" y="1303"/>
                    </a:lnTo>
                    <a:lnTo>
                      <a:pt x="1706" y="1260"/>
                    </a:lnTo>
                    <a:lnTo>
                      <a:pt x="1646" y="1217"/>
                    </a:lnTo>
                    <a:lnTo>
                      <a:pt x="1594" y="1176"/>
                    </a:lnTo>
                    <a:lnTo>
                      <a:pt x="1538" y="1135"/>
                    </a:lnTo>
                    <a:lnTo>
                      <a:pt x="1483" y="1092"/>
                    </a:lnTo>
                    <a:lnTo>
                      <a:pt x="1428" y="1049"/>
                    </a:lnTo>
                    <a:lnTo>
                      <a:pt x="1373" y="1018"/>
                    </a:lnTo>
                    <a:lnTo>
                      <a:pt x="1320" y="970"/>
                    </a:lnTo>
                    <a:lnTo>
                      <a:pt x="1265" y="898"/>
                    </a:lnTo>
                    <a:lnTo>
                      <a:pt x="1210" y="842"/>
                    </a:lnTo>
                    <a:lnTo>
                      <a:pt x="1154" y="804"/>
                    </a:lnTo>
                    <a:lnTo>
                      <a:pt x="1104" y="785"/>
                    </a:lnTo>
                    <a:lnTo>
                      <a:pt x="1051" y="754"/>
                    </a:lnTo>
                    <a:lnTo>
                      <a:pt x="998" y="727"/>
                    </a:lnTo>
                    <a:lnTo>
                      <a:pt x="948" y="701"/>
                    </a:lnTo>
                    <a:lnTo>
                      <a:pt x="895" y="667"/>
                    </a:lnTo>
                    <a:lnTo>
                      <a:pt x="842" y="626"/>
                    </a:lnTo>
                    <a:lnTo>
                      <a:pt x="792" y="583"/>
                    </a:lnTo>
                    <a:lnTo>
                      <a:pt x="742" y="538"/>
                    </a:lnTo>
                    <a:lnTo>
                      <a:pt x="689" y="502"/>
                    </a:lnTo>
                    <a:lnTo>
                      <a:pt x="638" y="475"/>
                    </a:lnTo>
                    <a:lnTo>
                      <a:pt x="588" y="449"/>
                    </a:lnTo>
                    <a:lnTo>
                      <a:pt x="538" y="415"/>
                    </a:lnTo>
                    <a:lnTo>
                      <a:pt x="490" y="382"/>
                    </a:lnTo>
                    <a:lnTo>
                      <a:pt x="437" y="343"/>
                    </a:lnTo>
                    <a:lnTo>
                      <a:pt x="389" y="307"/>
                    </a:lnTo>
                    <a:lnTo>
                      <a:pt x="338" y="266"/>
                    </a:lnTo>
                    <a:lnTo>
                      <a:pt x="290" y="228"/>
                    </a:lnTo>
                    <a:lnTo>
                      <a:pt x="242" y="192"/>
                    </a:lnTo>
                    <a:lnTo>
                      <a:pt x="192" y="154"/>
                    </a:lnTo>
                    <a:lnTo>
                      <a:pt x="144" y="113"/>
                    </a:lnTo>
                    <a:lnTo>
                      <a:pt x="96" y="77"/>
                    </a:lnTo>
                    <a:lnTo>
                      <a:pt x="46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3" name="Freeform 613"/>
              <p:cNvSpPr>
                <a:spLocks noChangeAspect="1"/>
              </p:cNvSpPr>
              <p:nvPr/>
            </p:nvSpPr>
            <p:spPr bwMode="auto">
              <a:xfrm>
                <a:off x="5129" y="4031"/>
                <a:ext cx="4399" cy="3431"/>
              </a:xfrm>
              <a:custGeom>
                <a:avLst/>
                <a:gdLst/>
                <a:ahLst/>
                <a:cxnLst>
                  <a:cxn ang="0">
                    <a:pos x="4332" y="3374"/>
                  </a:cxn>
                  <a:cxn ang="0">
                    <a:pos x="4192" y="3269"/>
                  </a:cxn>
                  <a:cxn ang="0">
                    <a:pos x="4056" y="3163"/>
                  </a:cxn>
                  <a:cxn ang="0">
                    <a:pos x="3919" y="3055"/>
                  </a:cxn>
                  <a:cxn ang="0">
                    <a:pos x="3787" y="2952"/>
                  </a:cxn>
                  <a:cxn ang="0">
                    <a:pos x="3655" y="2849"/>
                  </a:cxn>
                  <a:cxn ang="0">
                    <a:pos x="3523" y="2743"/>
                  </a:cxn>
                  <a:cxn ang="0">
                    <a:pos x="3393" y="2642"/>
                  </a:cxn>
                  <a:cxn ang="0">
                    <a:pos x="3264" y="2407"/>
                  </a:cxn>
                  <a:cxn ang="0">
                    <a:pos x="3136" y="2330"/>
                  </a:cxn>
                  <a:cxn ang="0">
                    <a:pos x="3009" y="2208"/>
                  </a:cxn>
                  <a:cxn ang="0">
                    <a:pos x="2884" y="2129"/>
                  </a:cxn>
                  <a:cxn ang="0">
                    <a:pos x="2762" y="2035"/>
                  </a:cxn>
                  <a:cxn ang="0">
                    <a:pos x="2637" y="1932"/>
                  </a:cxn>
                  <a:cxn ang="0">
                    <a:pos x="2517" y="1838"/>
                  </a:cxn>
                  <a:cxn ang="0">
                    <a:pos x="2400" y="1757"/>
                  </a:cxn>
                  <a:cxn ang="0">
                    <a:pos x="2280" y="1680"/>
                  </a:cxn>
                  <a:cxn ang="0">
                    <a:pos x="2162" y="1589"/>
                  </a:cxn>
                  <a:cxn ang="0">
                    <a:pos x="2047" y="1497"/>
                  </a:cxn>
                  <a:cxn ang="0">
                    <a:pos x="1932" y="1411"/>
                  </a:cxn>
                  <a:cxn ang="0">
                    <a:pos x="1817" y="1339"/>
                  </a:cxn>
                  <a:cxn ang="0">
                    <a:pos x="1704" y="1257"/>
                  </a:cxn>
                  <a:cxn ang="0">
                    <a:pos x="1596" y="1171"/>
                  </a:cxn>
                  <a:cxn ang="0">
                    <a:pos x="1483" y="1085"/>
                  </a:cxn>
                  <a:cxn ang="0">
                    <a:pos x="1373" y="1005"/>
                  </a:cxn>
                  <a:cxn ang="0">
                    <a:pos x="1265" y="890"/>
                  </a:cxn>
                  <a:cxn ang="0">
                    <a:pos x="1157" y="811"/>
                  </a:cxn>
                  <a:cxn ang="0">
                    <a:pos x="1053" y="758"/>
                  </a:cxn>
                  <a:cxn ang="0">
                    <a:pos x="948" y="696"/>
                  </a:cxn>
                  <a:cxn ang="0">
                    <a:pos x="845" y="621"/>
                  </a:cxn>
                  <a:cxn ang="0">
                    <a:pos x="739" y="530"/>
                  </a:cxn>
                  <a:cxn ang="0">
                    <a:pos x="641" y="461"/>
                  </a:cxn>
                  <a:cxn ang="0">
                    <a:pos x="537" y="403"/>
                  </a:cxn>
                  <a:cxn ang="0">
                    <a:pos x="441" y="343"/>
                  </a:cxn>
                  <a:cxn ang="0">
                    <a:pos x="341" y="264"/>
                  </a:cxn>
                  <a:cxn ang="0">
                    <a:pos x="242" y="189"/>
                  </a:cxn>
                  <a:cxn ang="0">
                    <a:pos x="144" y="113"/>
                  </a:cxn>
                  <a:cxn ang="0">
                    <a:pos x="45" y="38"/>
                  </a:cxn>
                </a:cxnLst>
                <a:rect l="0" t="0" r="r" b="b"/>
                <a:pathLst>
                  <a:path w="4401" h="3430">
                    <a:moveTo>
                      <a:pt x="4401" y="3430"/>
                    </a:moveTo>
                    <a:lnTo>
                      <a:pt x="4332" y="3374"/>
                    </a:lnTo>
                    <a:lnTo>
                      <a:pt x="4262" y="3319"/>
                    </a:lnTo>
                    <a:lnTo>
                      <a:pt x="4192" y="3269"/>
                    </a:lnTo>
                    <a:lnTo>
                      <a:pt x="4125" y="3214"/>
                    </a:lnTo>
                    <a:lnTo>
                      <a:pt x="4056" y="3163"/>
                    </a:lnTo>
                    <a:lnTo>
                      <a:pt x="3988" y="3108"/>
                    </a:lnTo>
                    <a:lnTo>
                      <a:pt x="3919" y="3055"/>
                    </a:lnTo>
                    <a:lnTo>
                      <a:pt x="3854" y="3002"/>
                    </a:lnTo>
                    <a:lnTo>
                      <a:pt x="3787" y="2952"/>
                    </a:lnTo>
                    <a:lnTo>
                      <a:pt x="3717" y="2899"/>
                    </a:lnTo>
                    <a:lnTo>
                      <a:pt x="3655" y="2849"/>
                    </a:lnTo>
                    <a:lnTo>
                      <a:pt x="3588" y="2796"/>
                    </a:lnTo>
                    <a:lnTo>
                      <a:pt x="3523" y="2743"/>
                    </a:lnTo>
                    <a:lnTo>
                      <a:pt x="3456" y="2695"/>
                    </a:lnTo>
                    <a:lnTo>
                      <a:pt x="3393" y="2642"/>
                    </a:lnTo>
                    <a:lnTo>
                      <a:pt x="3326" y="2522"/>
                    </a:lnTo>
                    <a:lnTo>
                      <a:pt x="3264" y="2407"/>
                    </a:lnTo>
                    <a:lnTo>
                      <a:pt x="3199" y="2374"/>
                    </a:lnTo>
                    <a:lnTo>
                      <a:pt x="3136" y="2330"/>
                    </a:lnTo>
                    <a:lnTo>
                      <a:pt x="3074" y="2273"/>
                    </a:lnTo>
                    <a:lnTo>
                      <a:pt x="3009" y="2208"/>
                    </a:lnTo>
                    <a:lnTo>
                      <a:pt x="2947" y="2160"/>
                    </a:lnTo>
                    <a:lnTo>
                      <a:pt x="2884" y="2129"/>
                    </a:lnTo>
                    <a:lnTo>
                      <a:pt x="2822" y="2093"/>
                    </a:lnTo>
                    <a:lnTo>
                      <a:pt x="2762" y="2035"/>
                    </a:lnTo>
                    <a:lnTo>
                      <a:pt x="2702" y="1978"/>
                    </a:lnTo>
                    <a:lnTo>
                      <a:pt x="2637" y="1932"/>
                    </a:lnTo>
                    <a:lnTo>
                      <a:pt x="2577" y="1884"/>
                    </a:lnTo>
                    <a:lnTo>
                      <a:pt x="2517" y="1838"/>
                    </a:lnTo>
                    <a:lnTo>
                      <a:pt x="2460" y="1795"/>
                    </a:lnTo>
                    <a:lnTo>
                      <a:pt x="2400" y="1757"/>
                    </a:lnTo>
                    <a:lnTo>
                      <a:pt x="2337" y="1718"/>
                    </a:lnTo>
                    <a:lnTo>
                      <a:pt x="2280" y="1680"/>
                    </a:lnTo>
                    <a:lnTo>
                      <a:pt x="2220" y="1634"/>
                    </a:lnTo>
                    <a:lnTo>
                      <a:pt x="2162" y="1589"/>
                    </a:lnTo>
                    <a:lnTo>
                      <a:pt x="2105" y="1545"/>
                    </a:lnTo>
                    <a:lnTo>
                      <a:pt x="2047" y="1497"/>
                    </a:lnTo>
                    <a:lnTo>
                      <a:pt x="1989" y="1454"/>
                    </a:lnTo>
                    <a:lnTo>
                      <a:pt x="1932" y="1411"/>
                    </a:lnTo>
                    <a:lnTo>
                      <a:pt x="1874" y="1375"/>
                    </a:lnTo>
                    <a:lnTo>
                      <a:pt x="1817" y="1339"/>
                    </a:lnTo>
                    <a:lnTo>
                      <a:pt x="1761" y="1301"/>
                    </a:lnTo>
                    <a:lnTo>
                      <a:pt x="1704" y="1257"/>
                    </a:lnTo>
                    <a:lnTo>
                      <a:pt x="1651" y="1214"/>
                    </a:lnTo>
                    <a:lnTo>
                      <a:pt x="1596" y="1171"/>
                    </a:lnTo>
                    <a:lnTo>
                      <a:pt x="1538" y="1130"/>
                    </a:lnTo>
                    <a:lnTo>
                      <a:pt x="1483" y="1085"/>
                    </a:lnTo>
                    <a:lnTo>
                      <a:pt x="1428" y="1039"/>
                    </a:lnTo>
                    <a:lnTo>
                      <a:pt x="1373" y="1005"/>
                    </a:lnTo>
                    <a:lnTo>
                      <a:pt x="1317" y="960"/>
                    </a:lnTo>
                    <a:lnTo>
                      <a:pt x="1265" y="890"/>
                    </a:lnTo>
                    <a:lnTo>
                      <a:pt x="1209" y="837"/>
                    </a:lnTo>
                    <a:lnTo>
                      <a:pt x="1157" y="811"/>
                    </a:lnTo>
                    <a:lnTo>
                      <a:pt x="1106" y="789"/>
                    </a:lnTo>
                    <a:lnTo>
                      <a:pt x="1053" y="758"/>
                    </a:lnTo>
                    <a:lnTo>
                      <a:pt x="1001" y="727"/>
                    </a:lnTo>
                    <a:lnTo>
                      <a:pt x="948" y="696"/>
                    </a:lnTo>
                    <a:lnTo>
                      <a:pt x="895" y="660"/>
                    </a:lnTo>
                    <a:lnTo>
                      <a:pt x="845" y="621"/>
                    </a:lnTo>
                    <a:lnTo>
                      <a:pt x="792" y="576"/>
                    </a:lnTo>
                    <a:lnTo>
                      <a:pt x="739" y="530"/>
                    </a:lnTo>
                    <a:lnTo>
                      <a:pt x="689" y="489"/>
                    </a:lnTo>
                    <a:lnTo>
                      <a:pt x="641" y="461"/>
                    </a:lnTo>
                    <a:lnTo>
                      <a:pt x="588" y="429"/>
                    </a:lnTo>
                    <a:lnTo>
                      <a:pt x="537" y="403"/>
                    </a:lnTo>
                    <a:lnTo>
                      <a:pt x="489" y="377"/>
                    </a:lnTo>
                    <a:lnTo>
                      <a:pt x="441" y="343"/>
                    </a:lnTo>
                    <a:lnTo>
                      <a:pt x="389" y="305"/>
                    </a:lnTo>
                    <a:lnTo>
                      <a:pt x="341" y="264"/>
                    </a:lnTo>
                    <a:lnTo>
                      <a:pt x="290" y="228"/>
                    </a:lnTo>
                    <a:lnTo>
                      <a:pt x="242" y="189"/>
                    </a:lnTo>
                    <a:lnTo>
                      <a:pt x="192" y="149"/>
                    </a:lnTo>
                    <a:lnTo>
                      <a:pt x="144" y="113"/>
                    </a:lnTo>
                    <a:lnTo>
                      <a:pt x="93" y="74"/>
                    </a:lnTo>
                    <a:lnTo>
                      <a:pt x="45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4" name="Freeform 614"/>
              <p:cNvSpPr>
                <a:spLocks noChangeAspect="1"/>
              </p:cNvSpPr>
              <p:nvPr/>
            </p:nvSpPr>
            <p:spPr bwMode="auto">
              <a:xfrm>
                <a:off x="5157" y="4022"/>
                <a:ext cx="4402" cy="3429"/>
              </a:xfrm>
              <a:custGeom>
                <a:avLst/>
                <a:gdLst/>
                <a:ahLst/>
                <a:cxnLst>
                  <a:cxn ang="0">
                    <a:pos x="4334" y="3372"/>
                  </a:cxn>
                  <a:cxn ang="0">
                    <a:pos x="4197" y="3264"/>
                  </a:cxn>
                  <a:cxn ang="0">
                    <a:pos x="4058" y="3156"/>
                  </a:cxn>
                  <a:cxn ang="0">
                    <a:pos x="3923" y="3053"/>
                  </a:cxn>
                  <a:cxn ang="0">
                    <a:pos x="3789" y="2948"/>
                  </a:cxn>
                  <a:cxn ang="0">
                    <a:pos x="3657" y="2844"/>
                  </a:cxn>
                  <a:cxn ang="0">
                    <a:pos x="3525" y="2744"/>
                  </a:cxn>
                  <a:cxn ang="0">
                    <a:pos x="3395" y="2643"/>
                  </a:cxn>
                  <a:cxn ang="0">
                    <a:pos x="3266" y="2408"/>
                  </a:cxn>
                  <a:cxn ang="0">
                    <a:pos x="3139" y="2326"/>
                  </a:cxn>
                  <a:cxn ang="0">
                    <a:pos x="3011" y="2213"/>
                  </a:cxn>
                  <a:cxn ang="0">
                    <a:pos x="2889" y="2124"/>
                  </a:cxn>
                  <a:cxn ang="0">
                    <a:pos x="2764" y="2033"/>
                  </a:cxn>
                  <a:cxn ang="0">
                    <a:pos x="2639" y="1930"/>
                  </a:cxn>
                  <a:cxn ang="0">
                    <a:pos x="2519" y="1836"/>
                  </a:cxn>
                  <a:cxn ang="0">
                    <a:pos x="2402" y="1755"/>
                  </a:cxn>
                  <a:cxn ang="0">
                    <a:pos x="2284" y="1680"/>
                  </a:cxn>
                  <a:cxn ang="0">
                    <a:pos x="2164" y="1591"/>
                  </a:cxn>
                  <a:cxn ang="0">
                    <a:pos x="2047" y="1498"/>
                  </a:cxn>
                  <a:cxn ang="0">
                    <a:pos x="1932" y="1411"/>
                  </a:cxn>
                  <a:cxn ang="0">
                    <a:pos x="1819" y="1339"/>
                  </a:cxn>
                  <a:cxn ang="0">
                    <a:pos x="1708" y="1260"/>
                  </a:cxn>
                  <a:cxn ang="0">
                    <a:pos x="1596" y="1169"/>
                  </a:cxn>
                  <a:cxn ang="0">
                    <a:pos x="1485" y="1080"/>
                  </a:cxn>
                  <a:cxn ang="0">
                    <a:pos x="1377" y="994"/>
                  </a:cxn>
                  <a:cxn ang="0">
                    <a:pos x="1267" y="886"/>
                  </a:cxn>
                  <a:cxn ang="0">
                    <a:pos x="1161" y="819"/>
                  </a:cxn>
                  <a:cxn ang="0">
                    <a:pos x="1053" y="761"/>
                  </a:cxn>
                  <a:cxn ang="0">
                    <a:pos x="950" y="696"/>
                  </a:cxn>
                  <a:cxn ang="0">
                    <a:pos x="847" y="617"/>
                  </a:cxn>
                  <a:cxn ang="0">
                    <a:pos x="744" y="526"/>
                  </a:cxn>
                  <a:cxn ang="0">
                    <a:pos x="638" y="444"/>
                  </a:cxn>
                  <a:cxn ang="0">
                    <a:pos x="540" y="389"/>
                  </a:cxn>
                  <a:cxn ang="0">
                    <a:pos x="441" y="343"/>
                  </a:cxn>
                  <a:cxn ang="0">
                    <a:pos x="340" y="267"/>
                  </a:cxn>
                  <a:cxn ang="0">
                    <a:pos x="242" y="187"/>
                  </a:cxn>
                  <a:cxn ang="0">
                    <a:pos x="144" y="113"/>
                  </a:cxn>
                  <a:cxn ang="0">
                    <a:pos x="48" y="39"/>
                  </a:cxn>
                </a:cxnLst>
                <a:rect l="0" t="0" r="r" b="b"/>
                <a:pathLst>
                  <a:path w="4403" h="3428">
                    <a:moveTo>
                      <a:pt x="4403" y="3428"/>
                    </a:moveTo>
                    <a:lnTo>
                      <a:pt x="4334" y="3372"/>
                    </a:lnTo>
                    <a:lnTo>
                      <a:pt x="4264" y="3320"/>
                    </a:lnTo>
                    <a:lnTo>
                      <a:pt x="4197" y="3264"/>
                    </a:lnTo>
                    <a:lnTo>
                      <a:pt x="4127" y="3212"/>
                    </a:lnTo>
                    <a:lnTo>
                      <a:pt x="4058" y="3156"/>
                    </a:lnTo>
                    <a:lnTo>
                      <a:pt x="3991" y="3106"/>
                    </a:lnTo>
                    <a:lnTo>
                      <a:pt x="3923" y="3053"/>
                    </a:lnTo>
                    <a:lnTo>
                      <a:pt x="3856" y="3000"/>
                    </a:lnTo>
                    <a:lnTo>
                      <a:pt x="3789" y="2948"/>
                    </a:lnTo>
                    <a:lnTo>
                      <a:pt x="3724" y="2895"/>
                    </a:lnTo>
                    <a:lnTo>
                      <a:pt x="3657" y="2844"/>
                    </a:lnTo>
                    <a:lnTo>
                      <a:pt x="3592" y="2794"/>
                    </a:lnTo>
                    <a:lnTo>
                      <a:pt x="3525" y="2744"/>
                    </a:lnTo>
                    <a:lnTo>
                      <a:pt x="3458" y="2691"/>
                    </a:lnTo>
                    <a:lnTo>
                      <a:pt x="3395" y="2643"/>
                    </a:lnTo>
                    <a:lnTo>
                      <a:pt x="3328" y="2525"/>
                    </a:lnTo>
                    <a:lnTo>
                      <a:pt x="3266" y="2408"/>
                    </a:lnTo>
                    <a:lnTo>
                      <a:pt x="3203" y="2369"/>
                    </a:lnTo>
                    <a:lnTo>
                      <a:pt x="3139" y="2326"/>
                    </a:lnTo>
                    <a:lnTo>
                      <a:pt x="3076" y="2271"/>
                    </a:lnTo>
                    <a:lnTo>
                      <a:pt x="3011" y="2213"/>
                    </a:lnTo>
                    <a:lnTo>
                      <a:pt x="2949" y="2158"/>
                    </a:lnTo>
                    <a:lnTo>
                      <a:pt x="2889" y="2124"/>
                    </a:lnTo>
                    <a:lnTo>
                      <a:pt x="2824" y="2088"/>
                    </a:lnTo>
                    <a:lnTo>
                      <a:pt x="2764" y="2033"/>
                    </a:lnTo>
                    <a:lnTo>
                      <a:pt x="2702" y="1980"/>
                    </a:lnTo>
                    <a:lnTo>
                      <a:pt x="2639" y="1930"/>
                    </a:lnTo>
                    <a:lnTo>
                      <a:pt x="2579" y="1882"/>
                    </a:lnTo>
                    <a:lnTo>
                      <a:pt x="2519" y="1836"/>
                    </a:lnTo>
                    <a:lnTo>
                      <a:pt x="2459" y="1796"/>
                    </a:lnTo>
                    <a:lnTo>
                      <a:pt x="2402" y="1755"/>
                    </a:lnTo>
                    <a:lnTo>
                      <a:pt x="2342" y="1721"/>
                    </a:lnTo>
                    <a:lnTo>
                      <a:pt x="2284" y="1680"/>
                    </a:lnTo>
                    <a:lnTo>
                      <a:pt x="2224" y="1635"/>
                    </a:lnTo>
                    <a:lnTo>
                      <a:pt x="2164" y="1591"/>
                    </a:lnTo>
                    <a:lnTo>
                      <a:pt x="2107" y="1546"/>
                    </a:lnTo>
                    <a:lnTo>
                      <a:pt x="2047" y="1498"/>
                    </a:lnTo>
                    <a:lnTo>
                      <a:pt x="1989" y="1452"/>
                    </a:lnTo>
                    <a:lnTo>
                      <a:pt x="1932" y="1411"/>
                    </a:lnTo>
                    <a:lnTo>
                      <a:pt x="1876" y="1375"/>
                    </a:lnTo>
                    <a:lnTo>
                      <a:pt x="1819" y="1339"/>
                    </a:lnTo>
                    <a:lnTo>
                      <a:pt x="1766" y="1306"/>
                    </a:lnTo>
                    <a:lnTo>
                      <a:pt x="1708" y="1260"/>
                    </a:lnTo>
                    <a:lnTo>
                      <a:pt x="1653" y="1212"/>
                    </a:lnTo>
                    <a:lnTo>
                      <a:pt x="1596" y="1169"/>
                    </a:lnTo>
                    <a:lnTo>
                      <a:pt x="1540" y="1131"/>
                    </a:lnTo>
                    <a:lnTo>
                      <a:pt x="1485" y="1080"/>
                    </a:lnTo>
                    <a:lnTo>
                      <a:pt x="1432" y="1032"/>
                    </a:lnTo>
                    <a:lnTo>
                      <a:pt x="1377" y="994"/>
                    </a:lnTo>
                    <a:lnTo>
                      <a:pt x="1322" y="951"/>
                    </a:lnTo>
                    <a:lnTo>
                      <a:pt x="1267" y="886"/>
                    </a:lnTo>
                    <a:lnTo>
                      <a:pt x="1212" y="840"/>
                    </a:lnTo>
                    <a:lnTo>
                      <a:pt x="1161" y="819"/>
                    </a:lnTo>
                    <a:lnTo>
                      <a:pt x="1106" y="797"/>
                    </a:lnTo>
                    <a:lnTo>
                      <a:pt x="1053" y="761"/>
                    </a:lnTo>
                    <a:lnTo>
                      <a:pt x="1000" y="730"/>
                    </a:lnTo>
                    <a:lnTo>
                      <a:pt x="950" y="696"/>
                    </a:lnTo>
                    <a:lnTo>
                      <a:pt x="900" y="658"/>
                    </a:lnTo>
                    <a:lnTo>
                      <a:pt x="847" y="617"/>
                    </a:lnTo>
                    <a:lnTo>
                      <a:pt x="794" y="574"/>
                    </a:lnTo>
                    <a:lnTo>
                      <a:pt x="744" y="526"/>
                    </a:lnTo>
                    <a:lnTo>
                      <a:pt x="691" y="483"/>
                    </a:lnTo>
                    <a:lnTo>
                      <a:pt x="638" y="444"/>
                    </a:lnTo>
                    <a:lnTo>
                      <a:pt x="588" y="413"/>
                    </a:lnTo>
                    <a:lnTo>
                      <a:pt x="540" y="389"/>
                    </a:lnTo>
                    <a:lnTo>
                      <a:pt x="489" y="372"/>
                    </a:lnTo>
                    <a:lnTo>
                      <a:pt x="441" y="343"/>
                    </a:lnTo>
                    <a:lnTo>
                      <a:pt x="391" y="303"/>
                    </a:lnTo>
                    <a:lnTo>
                      <a:pt x="340" y="267"/>
                    </a:lnTo>
                    <a:lnTo>
                      <a:pt x="290" y="228"/>
                    </a:lnTo>
                    <a:lnTo>
                      <a:pt x="242" y="187"/>
                    </a:lnTo>
                    <a:lnTo>
                      <a:pt x="192" y="151"/>
                    </a:lnTo>
                    <a:lnTo>
                      <a:pt x="144" y="113"/>
                    </a:lnTo>
                    <a:lnTo>
                      <a:pt x="96" y="77"/>
                    </a:lnTo>
                    <a:lnTo>
                      <a:pt x="48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5" name="Freeform 615"/>
              <p:cNvSpPr>
                <a:spLocks noChangeAspect="1"/>
              </p:cNvSpPr>
              <p:nvPr/>
            </p:nvSpPr>
            <p:spPr bwMode="auto">
              <a:xfrm>
                <a:off x="5185" y="4015"/>
                <a:ext cx="4410" cy="3420"/>
              </a:xfrm>
              <a:custGeom>
                <a:avLst/>
                <a:gdLst/>
                <a:ahLst/>
                <a:cxnLst>
                  <a:cxn ang="0">
                    <a:pos x="4339" y="3367"/>
                  </a:cxn>
                  <a:cxn ang="0">
                    <a:pos x="4200" y="3259"/>
                  </a:cxn>
                  <a:cxn ang="0">
                    <a:pos x="4063" y="3154"/>
                  </a:cxn>
                  <a:cxn ang="0">
                    <a:pos x="3927" y="3046"/>
                  </a:cxn>
                  <a:cxn ang="0">
                    <a:pos x="3792" y="2943"/>
                  </a:cxn>
                  <a:cxn ang="0">
                    <a:pos x="3660" y="2839"/>
                  </a:cxn>
                  <a:cxn ang="0">
                    <a:pos x="3528" y="2739"/>
                  </a:cxn>
                  <a:cxn ang="0">
                    <a:pos x="3399" y="2638"/>
                  </a:cxn>
                  <a:cxn ang="0">
                    <a:pos x="3269" y="2405"/>
                  </a:cxn>
                  <a:cxn ang="0">
                    <a:pos x="3142" y="2319"/>
                  </a:cxn>
                  <a:cxn ang="0">
                    <a:pos x="3017" y="2208"/>
                  </a:cxn>
                  <a:cxn ang="0">
                    <a:pos x="2892" y="2119"/>
                  </a:cxn>
                  <a:cxn ang="0">
                    <a:pos x="2767" y="2028"/>
                  </a:cxn>
                  <a:cxn ang="0">
                    <a:pos x="2645" y="1927"/>
                  </a:cxn>
                  <a:cxn ang="0">
                    <a:pos x="2523" y="1831"/>
                  </a:cxn>
                  <a:cxn ang="0">
                    <a:pos x="2403" y="1757"/>
                  </a:cxn>
                  <a:cxn ang="0">
                    <a:pos x="2285" y="1678"/>
                  </a:cxn>
                  <a:cxn ang="0">
                    <a:pos x="2170" y="1586"/>
                  </a:cxn>
                  <a:cxn ang="0">
                    <a:pos x="2052" y="1498"/>
                  </a:cxn>
                  <a:cxn ang="0">
                    <a:pos x="1935" y="1411"/>
                  </a:cxn>
                  <a:cxn ang="0">
                    <a:pos x="1824" y="1339"/>
                  </a:cxn>
                  <a:cxn ang="0">
                    <a:pos x="1712" y="1258"/>
                  </a:cxn>
                  <a:cxn ang="0">
                    <a:pos x="1599" y="1166"/>
                  </a:cxn>
                  <a:cxn ang="0">
                    <a:pos x="1486" y="1080"/>
                  </a:cxn>
                  <a:cxn ang="0">
                    <a:pos x="1378" y="991"/>
                  </a:cxn>
                  <a:cxn ang="0">
                    <a:pos x="1268" y="881"/>
                  </a:cxn>
                  <a:cxn ang="0">
                    <a:pos x="1162" y="816"/>
                  </a:cxn>
                  <a:cxn ang="0">
                    <a:pos x="1056" y="761"/>
                  </a:cxn>
                  <a:cxn ang="0">
                    <a:pos x="951" y="691"/>
                  </a:cxn>
                  <a:cxn ang="0">
                    <a:pos x="848" y="612"/>
                  </a:cxn>
                  <a:cxn ang="0">
                    <a:pos x="744" y="521"/>
                  </a:cxn>
                  <a:cxn ang="0">
                    <a:pos x="639" y="437"/>
                  </a:cxn>
                  <a:cxn ang="0">
                    <a:pos x="538" y="379"/>
                  </a:cxn>
                  <a:cxn ang="0">
                    <a:pos x="442" y="329"/>
                  </a:cxn>
                  <a:cxn ang="0">
                    <a:pos x="344" y="264"/>
                  </a:cxn>
                  <a:cxn ang="0">
                    <a:pos x="243" y="187"/>
                  </a:cxn>
                  <a:cxn ang="0">
                    <a:pos x="144" y="113"/>
                  </a:cxn>
                  <a:cxn ang="0">
                    <a:pos x="48" y="36"/>
                  </a:cxn>
                </a:cxnLst>
                <a:rect l="0" t="0" r="r" b="b"/>
                <a:pathLst>
                  <a:path w="4411" h="3420">
                    <a:moveTo>
                      <a:pt x="4411" y="3420"/>
                    </a:moveTo>
                    <a:lnTo>
                      <a:pt x="4339" y="3367"/>
                    </a:lnTo>
                    <a:lnTo>
                      <a:pt x="4267" y="3312"/>
                    </a:lnTo>
                    <a:lnTo>
                      <a:pt x="4200" y="3259"/>
                    </a:lnTo>
                    <a:lnTo>
                      <a:pt x="4131" y="3204"/>
                    </a:lnTo>
                    <a:lnTo>
                      <a:pt x="4063" y="3154"/>
                    </a:lnTo>
                    <a:lnTo>
                      <a:pt x="3996" y="3099"/>
                    </a:lnTo>
                    <a:lnTo>
                      <a:pt x="3927" y="3046"/>
                    </a:lnTo>
                    <a:lnTo>
                      <a:pt x="3859" y="2995"/>
                    </a:lnTo>
                    <a:lnTo>
                      <a:pt x="3792" y="2943"/>
                    </a:lnTo>
                    <a:lnTo>
                      <a:pt x="3727" y="2892"/>
                    </a:lnTo>
                    <a:lnTo>
                      <a:pt x="3660" y="2839"/>
                    </a:lnTo>
                    <a:lnTo>
                      <a:pt x="3595" y="2787"/>
                    </a:lnTo>
                    <a:lnTo>
                      <a:pt x="3528" y="2739"/>
                    </a:lnTo>
                    <a:lnTo>
                      <a:pt x="3463" y="2686"/>
                    </a:lnTo>
                    <a:lnTo>
                      <a:pt x="3399" y="2638"/>
                    </a:lnTo>
                    <a:lnTo>
                      <a:pt x="3336" y="2520"/>
                    </a:lnTo>
                    <a:lnTo>
                      <a:pt x="3269" y="2405"/>
                    </a:lnTo>
                    <a:lnTo>
                      <a:pt x="3207" y="2364"/>
                    </a:lnTo>
                    <a:lnTo>
                      <a:pt x="3142" y="2319"/>
                    </a:lnTo>
                    <a:lnTo>
                      <a:pt x="3079" y="2266"/>
                    </a:lnTo>
                    <a:lnTo>
                      <a:pt x="3017" y="2208"/>
                    </a:lnTo>
                    <a:lnTo>
                      <a:pt x="2952" y="2155"/>
                    </a:lnTo>
                    <a:lnTo>
                      <a:pt x="2892" y="2119"/>
                    </a:lnTo>
                    <a:lnTo>
                      <a:pt x="2827" y="2081"/>
                    </a:lnTo>
                    <a:lnTo>
                      <a:pt x="2767" y="2028"/>
                    </a:lnTo>
                    <a:lnTo>
                      <a:pt x="2705" y="1975"/>
                    </a:lnTo>
                    <a:lnTo>
                      <a:pt x="2645" y="1927"/>
                    </a:lnTo>
                    <a:lnTo>
                      <a:pt x="2583" y="1877"/>
                    </a:lnTo>
                    <a:lnTo>
                      <a:pt x="2523" y="1831"/>
                    </a:lnTo>
                    <a:lnTo>
                      <a:pt x="2463" y="1791"/>
                    </a:lnTo>
                    <a:lnTo>
                      <a:pt x="2403" y="1757"/>
                    </a:lnTo>
                    <a:lnTo>
                      <a:pt x="2345" y="1719"/>
                    </a:lnTo>
                    <a:lnTo>
                      <a:pt x="2285" y="1678"/>
                    </a:lnTo>
                    <a:lnTo>
                      <a:pt x="2227" y="1632"/>
                    </a:lnTo>
                    <a:lnTo>
                      <a:pt x="2170" y="1586"/>
                    </a:lnTo>
                    <a:lnTo>
                      <a:pt x="2107" y="1541"/>
                    </a:lnTo>
                    <a:lnTo>
                      <a:pt x="2052" y="1498"/>
                    </a:lnTo>
                    <a:lnTo>
                      <a:pt x="1992" y="1452"/>
                    </a:lnTo>
                    <a:lnTo>
                      <a:pt x="1935" y="1411"/>
                    </a:lnTo>
                    <a:lnTo>
                      <a:pt x="1880" y="1373"/>
                    </a:lnTo>
                    <a:lnTo>
                      <a:pt x="1824" y="1339"/>
                    </a:lnTo>
                    <a:lnTo>
                      <a:pt x="1764" y="1301"/>
                    </a:lnTo>
                    <a:lnTo>
                      <a:pt x="1712" y="1258"/>
                    </a:lnTo>
                    <a:lnTo>
                      <a:pt x="1654" y="1210"/>
                    </a:lnTo>
                    <a:lnTo>
                      <a:pt x="1599" y="1166"/>
                    </a:lnTo>
                    <a:lnTo>
                      <a:pt x="1544" y="1126"/>
                    </a:lnTo>
                    <a:lnTo>
                      <a:pt x="1486" y="1080"/>
                    </a:lnTo>
                    <a:lnTo>
                      <a:pt x="1431" y="1027"/>
                    </a:lnTo>
                    <a:lnTo>
                      <a:pt x="1378" y="991"/>
                    </a:lnTo>
                    <a:lnTo>
                      <a:pt x="1323" y="948"/>
                    </a:lnTo>
                    <a:lnTo>
                      <a:pt x="1268" y="881"/>
                    </a:lnTo>
                    <a:lnTo>
                      <a:pt x="1212" y="835"/>
                    </a:lnTo>
                    <a:lnTo>
                      <a:pt x="1162" y="816"/>
                    </a:lnTo>
                    <a:lnTo>
                      <a:pt x="1109" y="794"/>
                    </a:lnTo>
                    <a:lnTo>
                      <a:pt x="1056" y="761"/>
                    </a:lnTo>
                    <a:lnTo>
                      <a:pt x="1004" y="725"/>
                    </a:lnTo>
                    <a:lnTo>
                      <a:pt x="951" y="691"/>
                    </a:lnTo>
                    <a:lnTo>
                      <a:pt x="900" y="653"/>
                    </a:lnTo>
                    <a:lnTo>
                      <a:pt x="848" y="612"/>
                    </a:lnTo>
                    <a:lnTo>
                      <a:pt x="795" y="569"/>
                    </a:lnTo>
                    <a:lnTo>
                      <a:pt x="744" y="521"/>
                    </a:lnTo>
                    <a:lnTo>
                      <a:pt x="692" y="475"/>
                    </a:lnTo>
                    <a:lnTo>
                      <a:pt x="639" y="437"/>
                    </a:lnTo>
                    <a:lnTo>
                      <a:pt x="591" y="406"/>
                    </a:lnTo>
                    <a:lnTo>
                      <a:pt x="538" y="379"/>
                    </a:lnTo>
                    <a:lnTo>
                      <a:pt x="490" y="355"/>
                    </a:lnTo>
                    <a:lnTo>
                      <a:pt x="442" y="329"/>
                    </a:lnTo>
                    <a:lnTo>
                      <a:pt x="392" y="300"/>
                    </a:lnTo>
                    <a:lnTo>
                      <a:pt x="344" y="264"/>
                    </a:lnTo>
                    <a:lnTo>
                      <a:pt x="291" y="223"/>
                    </a:lnTo>
                    <a:lnTo>
                      <a:pt x="243" y="187"/>
                    </a:lnTo>
                    <a:lnTo>
                      <a:pt x="192" y="149"/>
                    </a:lnTo>
                    <a:lnTo>
                      <a:pt x="144" y="113"/>
                    </a:lnTo>
                    <a:lnTo>
                      <a:pt x="99" y="74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6" name="Freeform 616"/>
              <p:cNvSpPr>
                <a:spLocks noChangeAspect="1"/>
              </p:cNvSpPr>
              <p:nvPr/>
            </p:nvSpPr>
            <p:spPr bwMode="auto">
              <a:xfrm>
                <a:off x="5215" y="4006"/>
                <a:ext cx="4410" cy="3415"/>
              </a:xfrm>
              <a:custGeom>
                <a:avLst/>
                <a:gdLst/>
                <a:ahLst/>
                <a:cxnLst>
                  <a:cxn ang="0">
                    <a:pos x="4344" y="3365"/>
                  </a:cxn>
                  <a:cxn ang="0">
                    <a:pos x="4202" y="3255"/>
                  </a:cxn>
                  <a:cxn ang="0">
                    <a:pos x="4068" y="3149"/>
                  </a:cxn>
                  <a:cxn ang="0">
                    <a:pos x="3931" y="3046"/>
                  </a:cxn>
                  <a:cxn ang="0">
                    <a:pos x="3797" y="2941"/>
                  </a:cxn>
                  <a:cxn ang="0">
                    <a:pos x="3662" y="2837"/>
                  </a:cxn>
                  <a:cxn ang="0">
                    <a:pos x="3530" y="2734"/>
                  </a:cxn>
                  <a:cxn ang="0">
                    <a:pos x="3401" y="2633"/>
                  </a:cxn>
                  <a:cxn ang="0">
                    <a:pos x="3271" y="2403"/>
                  </a:cxn>
                  <a:cxn ang="0">
                    <a:pos x="3146" y="2314"/>
                  </a:cxn>
                  <a:cxn ang="0">
                    <a:pos x="3019" y="2206"/>
                  </a:cxn>
                  <a:cxn ang="0">
                    <a:pos x="2894" y="2117"/>
                  </a:cxn>
                  <a:cxn ang="0">
                    <a:pos x="2770" y="2026"/>
                  </a:cxn>
                  <a:cxn ang="0">
                    <a:pos x="2647" y="1925"/>
                  </a:cxn>
                  <a:cxn ang="0">
                    <a:pos x="2527" y="1829"/>
                  </a:cxn>
                  <a:cxn ang="0">
                    <a:pos x="2405" y="1757"/>
                  </a:cxn>
                  <a:cxn ang="0">
                    <a:pos x="2287" y="1678"/>
                  </a:cxn>
                  <a:cxn ang="0">
                    <a:pos x="2170" y="1582"/>
                  </a:cxn>
                  <a:cxn ang="0">
                    <a:pos x="2055" y="1496"/>
                  </a:cxn>
                  <a:cxn ang="0">
                    <a:pos x="1939" y="1412"/>
                  </a:cxn>
                  <a:cxn ang="0">
                    <a:pos x="1824" y="1340"/>
                  </a:cxn>
                  <a:cxn ang="0">
                    <a:pos x="1711" y="1253"/>
                  </a:cxn>
                  <a:cxn ang="0">
                    <a:pos x="1599" y="1164"/>
                  </a:cxn>
                  <a:cxn ang="0">
                    <a:pos x="1491" y="1078"/>
                  </a:cxn>
                  <a:cxn ang="0">
                    <a:pos x="1380" y="992"/>
                  </a:cxn>
                  <a:cxn ang="0">
                    <a:pos x="1270" y="876"/>
                  </a:cxn>
                  <a:cxn ang="0">
                    <a:pos x="1164" y="819"/>
                  </a:cxn>
                  <a:cxn ang="0">
                    <a:pos x="1059" y="759"/>
                  </a:cxn>
                  <a:cxn ang="0">
                    <a:pos x="953" y="689"/>
                  </a:cxn>
                  <a:cxn ang="0">
                    <a:pos x="847" y="610"/>
                  </a:cxn>
                  <a:cxn ang="0">
                    <a:pos x="744" y="521"/>
                  </a:cxn>
                  <a:cxn ang="0">
                    <a:pos x="639" y="432"/>
                  </a:cxn>
                  <a:cxn ang="0">
                    <a:pos x="538" y="370"/>
                  </a:cxn>
                  <a:cxn ang="0">
                    <a:pos x="439" y="315"/>
                  </a:cxn>
                  <a:cxn ang="0">
                    <a:pos x="343" y="267"/>
                  </a:cxn>
                  <a:cxn ang="0">
                    <a:pos x="245" y="188"/>
                  </a:cxn>
                  <a:cxn ang="0">
                    <a:pos x="147" y="113"/>
                  </a:cxn>
                  <a:cxn ang="0">
                    <a:pos x="51" y="39"/>
                  </a:cxn>
                </a:cxnLst>
                <a:rect l="0" t="0" r="r" b="b"/>
                <a:pathLst>
                  <a:path w="4411" h="3416">
                    <a:moveTo>
                      <a:pt x="4411" y="3416"/>
                    </a:moveTo>
                    <a:lnTo>
                      <a:pt x="4344" y="3365"/>
                    </a:lnTo>
                    <a:lnTo>
                      <a:pt x="4272" y="3310"/>
                    </a:lnTo>
                    <a:lnTo>
                      <a:pt x="4202" y="3255"/>
                    </a:lnTo>
                    <a:lnTo>
                      <a:pt x="4133" y="3202"/>
                    </a:lnTo>
                    <a:lnTo>
                      <a:pt x="4068" y="3149"/>
                    </a:lnTo>
                    <a:lnTo>
                      <a:pt x="3998" y="3097"/>
                    </a:lnTo>
                    <a:lnTo>
                      <a:pt x="3931" y="3046"/>
                    </a:lnTo>
                    <a:lnTo>
                      <a:pt x="3862" y="2993"/>
                    </a:lnTo>
                    <a:lnTo>
                      <a:pt x="3797" y="2941"/>
                    </a:lnTo>
                    <a:lnTo>
                      <a:pt x="3730" y="2890"/>
                    </a:lnTo>
                    <a:lnTo>
                      <a:pt x="3662" y="2837"/>
                    </a:lnTo>
                    <a:lnTo>
                      <a:pt x="3598" y="2785"/>
                    </a:lnTo>
                    <a:lnTo>
                      <a:pt x="3530" y="2734"/>
                    </a:lnTo>
                    <a:lnTo>
                      <a:pt x="3466" y="2686"/>
                    </a:lnTo>
                    <a:lnTo>
                      <a:pt x="3401" y="2633"/>
                    </a:lnTo>
                    <a:lnTo>
                      <a:pt x="3338" y="2518"/>
                    </a:lnTo>
                    <a:lnTo>
                      <a:pt x="3271" y="2403"/>
                    </a:lnTo>
                    <a:lnTo>
                      <a:pt x="3209" y="2360"/>
                    </a:lnTo>
                    <a:lnTo>
                      <a:pt x="3146" y="2314"/>
                    </a:lnTo>
                    <a:lnTo>
                      <a:pt x="3082" y="2261"/>
                    </a:lnTo>
                    <a:lnTo>
                      <a:pt x="3019" y="2206"/>
                    </a:lnTo>
                    <a:lnTo>
                      <a:pt x="2954" y="2158"/>
                    </a:lnTo>
                    <a:lnTo>
                      <a:pt x="2894" y="2117"/>
                    </a:lnTo>
                    <a:lnTo>
                      <a:pt x="2832" y="2077"/>
                    </a:lnTo>
                    <a:lnTo>
                      <a:pt x="2770" y="2026"/>
                    </a:lnTo>
                    <a:lnTo>
                      <a:pt x="2707" y="1973"/>
                    </a:lnTo>
                    <a:lnTo>
                      <a:pt x="2647" y="1925"/>
                    </a:lnTo>
                    <a:lnTo>
                      <a:pt x="2587" y="1875"/>
                    </a:lnTo>
                    <a:lnTo>
                      <a:pt x="2527" y="1829"/>
                    </a:lnTo>
                    <a:lnTo>
                      <a:pt x="2465" y="1793"/>
                    </a:lnTo>
                    <a:lnTo>
                      <a:pt x="2405" y="1757"/>
                    </a:lnTo>
                    <a:lnTo>
                      <a:pt x="2347" y="1721"/>
                    </a:lnTo>
                    <a:lnTo>
                      <a:pt x="2287" y="1678"/>
                    </a:lnTo>
                    <a:lnTo>
                      <a:pt x="2230" y="1630"/>
                    </a:lnTo>
                    <a:lnTo>
                      <a:pt x="2170" y="1582"/>
                    </a:lnTo>
                    <a:lnTo>
                      <a:pt x="2112" y="1539"/>
                    </a:lnTo>
                    <a:lnTo>
                      <a:pt x="2055" y="1496"/>
                    </a:lnTo>
                    <a:lnTo>
                      <a:pt x="1997" y="1452"/>
                    </a:lnTo>
                    <a:lnTo>
                      <a:pt x="1939" y="1412"/>
                    </a:lnTo>
                    <a:lnTo>
                      <a:pt x="1879" y="1373"/>
                    </a:lnTo>
                    <a:lnTo>
                      <a:pt x="1824" y="1340"/>
                    </a:lnTo>
                    <a:lnTo>
                      <a:pt x="1769" y="1299"/>
                    </a:lnTo>
                    <a:lnTo>
                      <a:pt x="1711" y="1253"/>
                    </a:lnTo>
                    <a:lnTo>
                      <a:pt x="1656" y="1208"/>
                    </a:lnTo>
                    <a:lnTo>
                      <a:pt x="1599" y="1164"/>
                    </a:lnTo>
                    <a:lnTo>
                      <a:pt x="1543" y="1124"/>
                    </a:lnTo>
                    <a:lnTo>
                      <a:pt x="1491" y="1078"/>
                    </a:lnTo>
                    <a:lnTo>
                      <a:pt x="1435" y="1025"/>
                    </a:lnTo>
                    <a:lnTo>
                      <a:pt x="1380" y="992"/>
                    </a:lnTo>
                    <a:lnTo>
                      <a:pt x="1325" y="948"/>
                    </a:lnTo>
                    <a:lnTo>
                      <a:pt x="1270" y="876"/>
                    </a:lnTo>
                    <a:lnTo>
                      <a:pt x="1215" y="833"/>
                    </a:lnTo>
                    <a:lnTo>
                      <a:pt x="1164" y="819"/>
                    </a:lnTo>
                    <a:lnTo>
                      <a:pt x="1109" y="795"/>
                    </a:lnTo>
                    <a:lnTo>
                      <a:pt x="1059" y="759"/>
                    </a:lnTo>
                    <a:lnTo>
                      <a:pt x="1006" y="723"/>
                    </a:lnTo>
                    <a:lnTo>
                      <a:pt x="953" y="689"/>
                    </a:lnTo>
                    <a:lnTo>
                      <a:pt x="898" y="651"/>
                    </a:lnTo>
                    <a:lnTo>
                      <a:pt x="847" y="610"/>
                    </a:lnTo>
                    <a:lnTo>
                      <a:pt x="795" y="569"/>
                    </a:lnTo>
                    <a:lnTo>
                      <a:pt x="744" y="521"/>
                    </a:lnTo>
                    <a:lnTo>
                      <a:pt x="691" y="473"/>
                    </a:lnTo>
                    <a:lnTo>
                      <a:pt x="639" y="432"/>
                    </a:lnTo>
                    <a:lnTo>
                      <a:pt x="591" y="401"/>
                    </a:lnTo>
                    <a:lnTo>
                      <a:pt x="538" y="370"/>
                    </a:lnTo>
                    <a:lnTo>
                      <a:pt x="490" y="339"/>
                    </a:lnTo>
                    <a:lnTo>
                      <a:pt x="439" y="315"/>
                    </a:lnTo>
                    <a:lnTo>
                      <a:pt x="391" y="293"/>
                    </a:lnTo>
                    <a:lnTo>
                      <a:pt x="343" y="267"/>
                    </a:lnTo>
                    <a:lnTo>
                      <a:pt x="293" y="226"/>
                    </a:lnTo>
                    <a:lnTo>
                      <a:pt x="245" y="188"/>
                    </a:lnTo>
                    <a:lnTo>
                      <a:pt x="197" y="149"/>
                    </a:lnTo>
                    <a:lnTo>
                      <a:pt x="147" y="113"/>
                    </a:lnTo>
                    <a:lnTo>
                      <a:pt x="99" y="75"/>
                    </a:lnTo>
                    <a:lnTo>
                      <a:pt x="51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7" name="Freeform 617"/>
              <p:cNvSpPr>
                <a:spLocks noChangeAspect="1"/>
              </p:cNvSpPr>
              <p:nvPr/>
            </p:nvSpPr>
            <p:spPr bwMode="auto">
              <a:xfrm>
                <a:off x="5243" y="3999"/>
                <a:ext cx="4415" cy="3413"/>
              </a:xfrm>
              <a:custGeom>
                <a:avLst/>
                <a:gdLst/>
                <a:ahLst/>
                <a:cxnLst>
                  <a:cxn ang="0">
                    <a:pos x="4346" y="3358"/>
                  </a:cxn>
                  <a:cxn ang="0">
                    <a:pos x="4209" y="3250"/>
                  </a:cxn>
                  <a:cxn ang="0">
                    <a:pos x="4070" y="3144"/>
                  </a:cxn>
                  <a:cxn ang="0">
                    <a:pos x="3933" y="3036"/>
                  </a:cxn>
                  <a:cxn ang="0">
                    <a:pos x="3799" y="2933"/>
                  </a:cxn>
                  <a:cxn ang="0">
                    <a:pos x="3667" y="2830"/>
                  </a:cxn>
                  <a:cxn ang="0">
                    <a:pos x="3535" y="2729"/>
                  </a:cxn>
                  <a:cxn ang="0">
                    <a:pos x="3405" y="2628"/>
                  </a:cxn>
                  <a:cxn ang="0">
                    <a:pos x="3273" y="2398"/>
                  </a:cxn>
                  <a:cxn ang="0">
                    <a:pos x="3149" y="2309"/>
                  </a:cxn>
                  <a:cxn ang="0">
                    <a:pos x="3021" y="2206"/>
                  </a:cxn>
                  <a:cxn ang="0">
                    <a:pos x="2894" y="2112"/>
                  </a:cxn>
                  <a:cxn ang="0">
                    <a:pos x="2769" y="2019"/>
                  </a:cxn>
                  <a:cxn ang="0">
                    <a:pos x="2649" y="1920"/>
                  </a:cxn>
                  <a:cxn ang="0">
                    <a:pos x="2529" y="1824"/>
                  </a:cxn>
                  <a:cxn ang="0">
                    <a:pos x="2407" y="1760"/>
                  </a:cxn>
                  <a:cxn ang="0">
                    <a:pos x="2289" y="1673"/>
                  </a:cxn>
                  <a:cxn ang="0">
                    <a:pos x="2172" y="1577"/>
                  </a:cxn>
                  <a:cxn ang="0">
                    <a:pos x="2057" y="1493"/>
                  </a:cxn>
                  <a:cxn ang="0">
                    <a:pos x="1942" y="1409"/>
                  </a:cxn>
                  <a:cxn ang="0">
                    <a:pos x="1826" y="1335"/>
                  </a:cxn>
                  <a:cxn ang="0">
                    <a:pos x="1714" y="1248"/>
                  </a:cxn>
                  <a:cxn ang="0">
                    <a:pos x="1601" y="1159"/>
                  </a:cxn>
                  <a:cxn ang="0">
                    <a:pos x="1490" y="1073"/>
                  </a:cxn>
                  <a:cxn ang="0">
                    <a:pos x="1380" y="987"/>
                  </a:cxn>
                  <a:cxn ang="0">
                    <a:pos x="1270" y="871"/>
                  </a:cxn>
                  <a:cxn ang="0">
                    <a:pos x="1164" y="816"/>
                  </a:cxn>
                  <a:cxn ang="0">
                    <a:pos x="1058" y="754"/>
                  </a:cxn>
                  <a:cxn ang="0">
                    <a:pos x="953" y="684"/>
                  </a:cxn>
                  <a:cxn ang="0">
                    <a:pos x="850" y="607"/>
                  </a:cxn>
                  <a:cxn ang="0">
                    <a:pos x="744" y="516"/>
                  </a:cxn>
                  <a:cxn ang="0">
                    <a:pos x="643" y="427"/>
                  </a:cxn>
                  <a:cxn ang="0">
                    <a:pos x="538" y="355"/>
                  </a:cxn>
                  <a:cxn ang="0">
                    <a:pos x="442" y="295"/>
                  </a:cxn>
                  <a:cxn ang="0">
                    <a:pos x="343" y="262"/>
                  </a:cxn>
                  <a:cxn ang="0">
                    <a:pos x="245" y="185"/>
                  </a:cxn>
                  <a:cxn ang="0">
                    <a:pos x="146" y="108"/>
                  </a:cxn>
                  <a:cxn ang="0">
                    <a:pos x="48" y="34"/>
                  </a:cxn>
                </a:cxnLst>
                <a:rect l="0" t="0" r="r" b="b"/>
                <a:pathLst>
                  <a:path w="4416" h="3413">
                    <a:moveTo>
                      <a:pt x="4416" y="3413"/>
                    </a:moveTo>
                    <a:lnTo>
                      <a:pt x="4346" y="3358"/>
                    </a:lnTo>
                    <a:lnTo>
                      <a:pt x="4277" y="3303"/>
                    </a:lnTo>
                    <a:lnTo>
                      <a:pt x="4209" y="3250"/>
                    </a:lnTo>
                    <a:lnTo>
                      <a:pt x="4137" y="3197"/>
                    </a:lnTo>
                    <a:lnTo>
                      <a:pt x="4070" y="3144"/>
                    </a:lnTo>
                    <a:lnTo>
                      <a:pt x="4001" y="3092"/>
                    </a:lnTo>
                    <a:lnTo>
                      <a:pt x="3933" y="3036"/>
                    </a:lnTo>
                    <a:lnTo>
                      <a:pt x="3866" y="2986"/>
                    </a:lnTo>
                    <a:lnTo>
                      <a:pt x="3799" y="2933"/>
                    </a:lnTo>
                    <a:lnTo>
                      <a:pt x="3732" y="2883"/>
                    </a:lnTo>
                    <a:lnTo>
                      <a:pt x="3667" y="2830"/>
                    </a:lnTo>
                    <a:lnTo>
                      <a:pt x="3600" y="2782"/>
                    </a:lnTo>
                    <a:lnTo>
                      <a:pt x="3535" y="2729"/>
                    </a:lnTo>
                    <a:lnTo>
                      <a:pt x="3468" y="2681"/>
                    </a:lnTo>
                    <a:lnTo>
                      <a:pt x="3405" y="2628"/>
                    </a:lnTo>
                    <a:lnTo>
                      <a:pt x="3338" y="2513"/>
                    </a:lnTo>
                    <a:lnTo>
                      <a:pt x="3273" y="2398"/>
                    </a:lnTo>
                    <a:lnTo>
                      <a:pt x="3211" y="2355"/>
                    </a:lnTo>
                    <a:lnTo>
                      <a:pt x="3149" y="2309"/>
                    </a:lnTo>
                    <a:lnTo>
                      <a:pt x="3084" y="2256"/>
                    </a:lnTo>
                    <a:lnTo>
                      <a:pt x="3021" y="2206"/>
                    </a:lnTo>
                    <a:lnTo>
                      <a:pt x="2959" y="2156"/>
                    </a:lnTo>
                    <a:lnTo>
                      <a:pt x="2894" y="2112"/>
                    </a:lnTo>
                    <a:lnTo>
                      <a:pt x="2834" y="2069"/>
                    </a:lnTo>
                    <a:lnTo>
                      <a:pt x="2769" y="2019"/>
                    </a:lnTo>
                    <a:lnTo>
                      <a:pt x="2709" y="1968"/>
                    </a:lnTo>
                    <a:lnTo>
                      <a:pt x="2649" y="1920"/>
                    </a:lnTo>
                    <a:lnTo>
                      <a:pt x="2589" y="1872"/>
                    </a:lnTo>
                    <a:lnTo>
                      <a:pt x="2529" y="1824"/>
                    </a:lnTo>
                    <a:lnTo>
                      <a:pt x="2469" y="1791"/>
                    </a:lnTo>
                    <a:lnTo>
                      <a:pt x="2407" y="1760"/>
                    </a:lnTo>
                    <a:lnTo>
                      <a:pt x="2347" y="1719"/>
                    </a:lnTo>
                    <a:lnTo>
                      <a:pt x="2289" y="1673"/>
                    </a:lnTo>
                    <a:lnTo>
                      <a:pt x="2229" y="1625"/>
                    </a:lnTo>
                    <a:lnTo>
                      <a:pt x="2172" y="1577"/>
                    </a:lnTo>
                    <a:lnTo>
                      <a:pt x="2114" y="1531"/>
                    </a:lnTo>
                    <a:lnTo>
                      <a:pt x="2057" y="1493"/>
                    </a:lnTo>
                    <a:lnTo>
                      <a:pt x="1999" y="1450"/>
                    </a:lnTo>
                    <a:lnTo>
                      <a:pt x="1942" y="1409"/>
                    </a:lnTo>
                    <a:lnTo>
                      <a:pt x="1884" y="1373"/>
                    </a:lnTo>
                    <a:lnTo>
                      <a:pt x="1826" y="1335"/>
                    </a:lnTo>
                    <a:lnTo>
                      <a:pt x="1769" y="1296"/>
                    </a:lnTo>
                    <a:lnTo>
                      <a:pt x="1714" y="1248"/>
                    </a:lnTo>
                    <a:lnTo>
                      <a:pt x="1656" y="1203"/>
                    </a:lnTo>
                    <a:lnTo>
                      <a:pt x="1601" y="1159"/>
                    </a:lnTo>
                    <a:lnTo>
                      <a:pt x="1546" y="1119"/>
                    </a:lnTo>
                    <a:lnTo>
                      <a:pt x="1490" y="1073"/>
                    </a:lnTo>
                    <a:lnTo>
                      <a:pt x="1435" y="1020"/>
                    </a:lnTo>
                    <a:lnTo>
                      <a:pt x="1380" y="987"/>
                    </a:lnTo>
                    <a:lnTo>
                      <a:pt x="1325" y="943"/>
                    </a:lnTo>
                    <a:lnTo>
                      <a:pt x="1270" y="871"/>
                    </a:lnTo>
                    <a:lnTo>
                      <a:pt x="1214" y="826"/>
                    </a:lnTo>
                    <a:lnTo>
                      <a:pt x="1164" y="816"/>
                    </a:lnTo>
                    <a:lnTo>
                      <a:pt x="1111" y="795"/>
                    </a:lnTo>
                    <a:lnTo>
                      <a:pt x="1058" y="754"/>
                    </a:lnTo>
                    <a:lnTo>
                      <a:pt x="1006" y="720"/>
                    </a:lnTo>
                    <a:lnTo>
                      <a:pt x="953" y="684"/>
                    </a:lnTo>
                    <a:lnTo>
                      <a:pt x="902" y="648"/>
                    </a:lnTo>
                    <a:lnTo>
                      <a:pt x="850" y="607"/>
                    </a:lnTo>
                    <a:lnTo>
                      <a:pt x="797" y="564"/>
                    </a:lnTo>
                    <a:lnTo>
                      <a:pt x="744" y="516"/>
                    </a:lnTo>
                    <a:lnTo>
                      <a:pt x="694" y="468"/>
                    </a:lnTo>
                    <a:lnTo>
                      <a:pt x="643" y="427"/>
                    </a:lnTo>
                    <a:lnTo>
                      <a:pt x="590" y="391"/>
                    </a:lnTo>
                    <a:lnTo>
                      <a:pt x="538" y="355"/>
                    </a:lnTo>
                    <a:lnTo>
                      <a:pt x="490" y="319"/>
                    </a:lnTo>
                    <a:lnTo>
                      <a:pt x="442" y="295"/>
                    </a:lnTo>
                    <a:lnTo>
                      <a:pt x="391" y="288"/>
                    </a:lnTo>
                    <a:lnTo>
                      <a:pt x="343" y="262"/>
                    </a:lnTo>
                    <a:lnTo>
                      <a:pt x="293" y="223"/>
                    </a:lnTo>
                    <a:lnTo>
                      <a:pt x="245" y="185"/>
                    </a:lnTo>
                    <a:lnTo>
                      <a:pt x="194" y="149"/>
                    </a:lnTo>
                    <a:lnTo>
                      <a:pt x="146" y="108"/>
                    </a:lnTo>
                    <a:lnTo>
                      <a:pt x="98" y="72"/>
                    </a:lnTo>
                    <a:lnTo>
                      <a:pt x="48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8" name="Freeform 618"/>
              <p:cNvSpPr>
                <a:spLocks noChangeAspect="1"/>
              </p:cNvSpPr>
              <p:nvPr/>
            </p:nvSpPr>
            <p:spPr bwMode="auto">
              <a:xfrm>
                <a:off x="5271" y="3987"/>
                <a:ext cx="4417" cy="3408"/>
              </a:xfrm>
              <a:custGeom>
                <a:avLst/>
                <a:gdLst/>
                <a:ahLst/>
                <a:cxnLst>
                  <a:cxn ang="0">
                    <a:pos x="4348" y="3356"/>
                  </a:cxn>
                  <a:cxn ang="0">
                    <a:pos x="4209" y="3248"/>
                  </a:cxn>
                  <a:cxn ang="0">
                    <a:pos x="4072" y="3142"/>
                  </a:cxn>
                  <a:cxn ang="0">
                    <a:pos x="3938" y="3039"/>
                  </a:cxn>
                  <a:cxn ang="0">
                    <a:pos x="3801" y="2933"/>
                  </a:cxn>
                  <a:cxn ang="0">
                    <a:pos x="3669" y="2830"/>
                  </a:cxn>
                  <a:cxn ang="0">
                    <a:pos x="3537" y="2729"/>
                  </a:cxn>
                  <a:cxn ang="0">
                    <a:pos x="3408" y="2628"/>
                  </a:cxn>
                  <a:cxn ang="0">
                    <a:pos x="3278" y="2400"/>
                  </a:cxn>
                  <a:cxn ang="0">
                    <a:pos x="3151" y="2307"/>
                  </a:cxn>
                  <a:cxn ang="0">
                    <a:pos x="3024" y="2204"/>
                  </a:cxn>
                  <a:cxn ang="0">
                    <a:pos x="2896" y="2117"/>
                  </a:cxn>
                  <a:cxn ang="0">
                    <a:pos x="2774" y="2021"/>
                  </a:cxn>
                  <a:cxn ang="0">
                    <a:pos x="2652" y="1920"/>
                  </a:cxn>
                  <a:cxn ang="0">
                    <a:pos x="2529" y="1829"/>
                  </a:cxn>
                  <a:cxn ang="0">
                    <a:pos x="2409" y="1760"/>
                  </a:cxn>
                  <a:cxn ang="0">
                    <a:pos x="2292" y="1676"/>
                  </a:cxn>
                  <a:cxn ang="0">
                    <a:pos x="2174" y="1577"/>
                  </a:cxn>
                  <a:cxn ang="0">
                    <a:pos x="2056" y="1498"/>
                  </a:cxn>
                  <a:cxn ang="0">
                    <a:pos x="1941" y="1411"/>
                  </a:cxn>
                  <a:cxn ang="0">
                    <a:pos x="1829" y="1339"/>
                  </a:cxn>
                  <a:cxn ang="0">
                    <a:pos x="1713" y="1253"/>
                  </a:cxn>
                  <a:cxn ang="0">
                    <a:pos x="1601" y="1164"/>
                  </a:cxn>
                  <a:cxn ang="0">
                    <a:pos x="1493" y="1078"/>
                  </a:cxn>
                  <a:cxn ang="0">
                    <a:pos x="1382" y="984"/>
                  </a:cxn>
                  <a:cxn ang="0">
                    <a:pos x="1272" y="876"/>
                  </a:cxn>
                  <a:cxn ang="0">
                    <a:pos x="1164" y="811"/>
                  </a:cxn>
                  <a:cxn ang="0">
                    <a:pos x="1061" y="751"/>
                  </a:cxn>
                  <a:cxn ang="0">
                    <a:pos x="953" y="684"/>
                  </a:cxn>
                  <a:cxn ang="0">
                    <a:pos x="849" y="607"/>
                  </a:cxn>
                  <a:cxn ang="0">
                    <a:pos x="746" y="519"/>
                  </a:cxn>
                  <a:cxn ang="0">
                    <a:pos x="643" y="432"/>
                  </a:cxn>
                  <a:cxn ang="0">
                    <a:pos x="542" y="363"/>
                  </a:cxn>
                  <a:cxn ang="0">
                    <a:pos x="441" y="288"/>
                  </a:cxn>
                  <a:cxn ang="0">
                    <a:pos x="343" y="240"/>
                  </a:cxn>
                  <a:cxn ang="0">
                    <a:pos x="245" y="190"/>
                  </a:cxn>
                  <a:cxn ang="0">
                    <a:pos x="146" y="113"/>
                  </a:cxn>
                  <a:cxn ang="0">
                    <a:pos x="48" y="36"/>
                  </a:cxn>
                </a:cxnLst>
                <a:rect l="0" t="0" r="r" b="b"/>
                <a:pathLst>
                  <a:path w="4418" h="3408">
                    <a:moveTo>
                      <a:pt x="4418" y="3408"/>
                    </a:moveTo>
                    <a:lnTo>
                      <a:pt x="4348" y="3356"/>
                    </a:lnTo>
                    <a:lnTo>
                      <a:pt x="4279" y="3303"/>
                    </a:lnTo>
                    <a:lnTo>
                      <a:pt x="4209" y="3248"/>
                    </a:lnTo>
                    <a:lnTo>
                      <a:pt x="4142" y="3197"/>
                    </a:lnTo>
                    <a:lnTo>
                      <a:pt x="4072" y="3142"/>
                    </a:lnTo>
                    <a:lnTo>
                      <a:pt x="4003" y="3089"/>
                    </a:lnTo>
                    <a:lnTo>
                      <a:pt x="3938" y="3039"/>
                    </a:lnTo>
                    <a:lnTo>
                      <a:pt x="3868" y="2986"/>
                    </a:lnTo>
                    <a:lnTo>
                      <a:pt x="3801" y="2933"/>
                    </a:lnTo>
                    <a:lnTo>
                      <a:pt x="3736" y="2883"/>
                    </a:lnTo>
                    <a:lnTo>
                      <a:pt x="3669" y="2830"/>
                    </a:lnTo>
                    <a:lnTo>
                      <a:pt x="3602" y="2782"/>
                    </a:lnTo>
                    <a:lnTo>
                      <a:pt x="3537" y="2729"/>
                    </a:lnTo>
                    <a:lnTo>
                      <a:pt x="3470" y="2679"/>
                    </a:lnTo>
                    <a:lnTo>
                      <a:pt x="3408" y="2628"/>
                    </a:lnTo>
                    <a:lnTo>
                      <a:pt x="3340" y="2516"/>
                    </a:lnTo>
                    <a:lnTo>
                      <a:pt x="3278" y="2400"/>
                    </a:lnTo>
                    <a:lnTo>
                      <a:pt x="3213" y="2352"/>
                    </a:lnTo>
                    <a:lnTo>
                      <a:pt x="3151" y="2307"/>
                    </a:lnTo>
                    <a:lnTo>
                      <a:pt x="3088" y="2254"/>
                    </a:lnTo>
                    <a:lnTo>
                      <a:pt x="3024" y="2204"/>
                    </a:lnTo>
                    <a:lnTo>
                      <a:pt x="2961" y="2156"/>
                    </a:lnTo>
                    <a:lnTo>
                      <a:pt x="2896" y="2117"/>
                    </a:lnTo>
                    <a:lnTo>
                      <a:pt x="2836" y="2069"/>
                    </a:lnTo>
                    <a:lnTo>
                      <a:pt x="2774" y="2021"/>
                    </a:lnTo>
                    <a:lnTo>
                      <a:pt x="2712" y="1968"/>
                    </a:lnTo>
                    <a:lnTo>
                      <a:pt x="2652" y="1920"/>
                    </a:lnTo>
                    <a:lnTo>
                      <a:pt x="2592" y="1875"/>
                    </a:lnTo>
                    <a:lnTo>
                      <a:pt x="2529" y="1829"/>
                    </a:lnTo>
                    <a:lnTo>
                      <a:pt x="2472" y="1793"/>
                    </a:lnTo>
                    <a:lnTo>
                      <a:pt x="2409" y="1760"/>
                    </a:lnTo>
                    <a:lnTo>
                      <a:pt x="2349" y="1719"/>
                    </a:lnTo>
                    <a:lnTo>
                      <a:pt x="2292" y="1676"/>
                    </a:lnTo>
                    <a:lnTo>
                      <a:pt x="2232" y="1627"/>
                    </a:lnTo>
                    <a:lnTo>
                      <a:pt x="2174" y="1577"/>
                    </a:lnTo>
                    <a:lnTo>
                      <a:pt x="2114" y="1534"/>
                    </a:lnTo>
                    <a:lnTo>
                      <a:pt x="2056" y="1498"/>
                    </a:lnTo>
                    <a:lnTo>
                      <a:pt x="1999" y="1455"/>
                    </a:lnTo>
                    <a:lnTo>
                      <a:pt x="1941" y="1411"/>
                    </a:lnTo>
                    <a:lnTo>
                      <a:pt x="1884" y="1375"/>
                    </a:lnTo>
                    <a:lnTo>
                      <a:pt x="1829" y="1339"/>
                    </a:lnTo>
                    <a:lnTo>
                      <a:pt x="1771" y="1299"/>
                    </a:lnTo>
                    <a:lnTo>
                      <a:pt x="1713" y="1253"/>
                    </a:lnTo>
                    <a:lnTo>
                      <a:pt x="1658" y="1203"/>
                    </a:lnTo>
                    <a:lnTo>
                      <a:pt x="1601" y="1164"/>
                    </a:lnTo>
                    <a:lnTo>
                      <a:pt x="1545" y="1123"/>
                    </a:lnTo>
                    <a:lnTo>
                      <a:pt x="1493" y="1078"/>
                    </a:lnTo>
                    <a:lnTo>
                      <a:pt x="1437" y="1023"/>
                    </a:lnTo>
                    <a:lnTo>
                      <a:pt x="1382" y="984"/>
                    </a:lnTo>
                    <a:lnTo>
                      <a:pt x="1327" y="941"/>
                    </a:lnTo>
                    <a:lnTo>
                      <a:pt x="1272" y="876"/>
                    </a:lnTo>
                    <a:lnTo>
                      <a:pt x="1219" y="828"/>
                    </a:lnTo>
                    <a:lnTo>
                      <a:pt x="1164" y="811"/>
                    </a:lnTo>
                    <a:lnTo>
                      <a:pt x="1111" y="785"/>
                    </a:lnTo>
                    <a:lnTo>
                      <a:pt x="1061" y="751"/>
                    </a:lnTo>
                    <a:lnTo>
                      <a:pt x="1005" y="718"/>
                    </a:lnTo>
                    <a:lnTo>
                      <a:pt x="953" y="684"/>
                    </a:lnTo>
                    <a:lnTo>
                      <a:pt x="902" y="648"/>
                    </a:lnTo>
                    <a:lnTo>
                      <a:pt x="849" y="607"/>
                    </a:lnTo>
                    <a:lnTo>
                      <a:pt x="797" y="564"/>
                    </a:lnTo>
                    <a:lnTo>
                      <a:pt x="746" y="519"/>
                    </a:lnTo>
                    <a:lnTo>
                      <a:pt x="693" y="473"/>
                    </a:lnTo>
                    <a:lnTo>
                      <a:pt x="643" y="432"/>
                    </a:lnTo>
                    <a:lnTo>
                      <a:pt x="590" y="396"/>
                    </a:lnTo>
                    <a:lnTo>
                      <a:pt x="542" y="363"/>
                    </a:lnTo>
                    <a:lnTo>
                      <a:pt x="489" y="322"/>
                    </a:lnTo>
                    <a:lnTo>
                      <a:pt x="441" y="288"/>
                    </a:lnTo>
                    <a:lnTo>
                      <a:pt x="391" y="262"/>
                    </a:lnTo>
                    <a:lnTo>
                      <a:pt x="343" y="240"/>
                    </a:lnTo>
                    <a:lnTo>
                      <a:pt x="293" y="219"/>
                    </a:lnTo>
                    <a:lnTo>
                      <a:pt x="245" y="190"/>
                    </a:lnTo>
                    <a:lnTo>
                      <a:pt x="197" y="149"/>
                    </a:lnTo>
                    <a:lnTo>
                      <a:pt x="146" y="113"/>
                    </a:lnTo>
                    <a:lnTo>
                      <a:pt x="98" y="75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39" name="Freeform 619"/>
              <p:cNvSpPr>
                <a:spLocks noChangeAspect="1"/>
              </p:cNvSpPr>
              <p:nvPr/>
            </p:nvSpPr>
            <p:spPr bwMode="auto">
              <a:xfrm>
                <a:off x="5302" y="3977"/>
                <a:ext cx="4420" cy="3408"/>
              </a:xfrm>
              <a:custGeom>
                <a:avLst/>
                <a:gdLst/>
                <a:ahLst/>
                <a:cxnLst>
                  <a:cxn ang="0">
                    <a:pos x="4348" y="3353"/>
                  </a:cxn>
                  <a:cxn ang="0">
                    <a:pos x="4212" y="3245"/>
                  </a:cxn>
                  <a:cxn ang="0">
                    <a:pos x="4073" y="3139"/>
                  </a:cxn>
                  <a:cxn ang="0">
                    <a:pos x="3938" y="3036"/>
                  </a:cxn>
                  <a:cxn ang="0">
                    <a:pos x="3801" y="2933"/>
                  </a:cxn>
                  <a:cxn ang="0">
                    <a:pos x="3669" y="2829"/>
                  </a:cxn>
                  <a:cxn ang="0">
                    <a:pos x="3537" y="2726"/>
                  </a:cxn>
                  <a:cxn ang="0">
                    <a:pos x="3408" y="2625"/>
                  </a:cxn>
                  <a:cxn ang="0">
                    <a:pos x="3278" y="2402"/>
                  </a:cxn>
                  <a:cxn ang="0">
                    <a:pos x="3151" y="2301"/>
                  </a:cxn>
                  <a:cxn ang="0">
                    <a:pos x="3024" y="2201"/>
                  </a:cxn>
                  <a:cxn ang="0">
                    <a:pos x="2899" y="2114"/>
                  </a:cxn>
                  <a:cxn ang="0">
                    <a:pos x="2774" y="2018"/>
                  </a:cxn>
                  <a:cxn ang="0">
                    <a:pos x="2649" y="1917"/>
                  </a:cxn>
                  <a:cxn ang="0">
                    <a:pos x="2529" y="1831"/>
                  </a:cxn>
                  <a:cxn ang="0">
                    <a:pos x="2412" y="1759"/>
                  </a:cxn>
                  <a:cxn ang="0">
                    <a:pos x="2289" y="1673"/>
                  </a:cxn>
                  <a:cxn ang="0">
                    <a:pos x="2172" y="1579"/>
                  </a:cxn>
                  <a:cxn ang="0">
                    <a:pos x="2057" y="1497"/>
                  </a:cxn>
                  <a:cxn ang="0">
                    <a:pos x="1942" y="1411"/>
                  </a:cxn>
                  <a:cxn ang="0">
                    <a:pos x="1826" y="1339"/>
                  </a:cxn>
                  <a:cxn ang="0">
                    <a:pos x="1714" y="1250"/>
                  </a:cxn>
                  <a:cxn ang="0">
                    <a:pos x="1601" y="1161"/>
                  </a:cxn>
                  <a:cxn ang="0">
                    <a:pos x="1490" y="1075"/>
                  </a:cxn>
                  <a:cxn ang="0">
                    <a:pos x="1380" y="976"/>
                  </a:cxn>
                  <a:cxn ang="0">
                    <a:pos x="1270" y="878"/>
                  </a:cxn>
                  <a:cxn ang="0">
                    <a:pos x="1164" y="804"/>
                  </a:cxn>
                  <a:cxn ang="0">
                    <a:pos x="1058" y="744"/>
                  </a:cxn>
                  <a:cxn ang="0">
                    <a:pos x="953" y="679"/>
                  </a:cxn>
                  <a:cxn ang="0">
                    <a:pos x="847" y="604"/>
                  </a:cxn>
                  <a:cxn ang="0">
                    <a:pos x="744" y="518"/>
                  </a:cxn>
                  <a:cxn ang="0">
                    <a:pos x="638" y="434"/>
                  </a:cxn>
                  <a:cxn ang="0">
                    <a:pos x="540" y="362"/>
                  </a:cxn>
                  <a:cxn ang="0">
                    <a:pos x="439" y="276"/>
                  </a:cxn>
                  <a:cxn ang="0">
                    <a:pos x="341" y="218"/>
                  </a:cxn>
                  <a:cxn ang="0">
                    <a:pos x="242" y="187"/>
                  </a:cxn>
                  <a:cxn ang="0">
                    <a:pos x="144" y="112"/>
                  </a:cxn>
                  <a:cxn ang="0">
                    <a:pos x="46" y="38"/>
                  </a:cxn>
                </a:cxnLst>
                <a:rect l="0" t="0" r="r" b="b"/>
                <a:pathLst>
                  <a:path w="4418" h="3408">
                    <a:moveTo>
                      <a:pt x="4418" y="3408"/>
                    </a:moveTo>
                    <a:lnTo>
                      <a:pt x="4348" y="3353"/>
                    </a:lnTo>
                    <a:lnTo>
                      <a:pt x="4281" y="3297"/>
                    </a:lnTo>
                    <a:lnTo>
                      <a:pt x="4212" y="3245"/>
                    </a:lnTo>
                    <a:lnTo>
                      <a:pt x="4142" y="3192"/>
                    </a:lnTo>
                    <a:lnTo>
                      <a:pt x="4073" y="3139"/>
                    </a:lnTo>
                    <a:lnTo>
                      <a:pt x="4005" y="3086"/>
                    </a:lnTo>
                    <a:lnTo>
                      <a:pt x="3938" y="3036"/>
                    </a:lnTo>
                    <a:lnTo>
                      <a:pt x="3869" y="2981"/>
                    </a:lnTo>
                    <a:lnTo>
                      <a:pt x="3801" y="2933"/>
                    </a:lnTo>
                    <a:lnTo>
                      <a:pt x="3737" y="2880"/>
                    </a:lnTo>
                    <a:lnTo>
                      <a:pt x="3669" y="2829"/>
                    </a:lnTo>
                    <a:lnTo>
                      <a:pt x="3602" y="2777"/>
                    </a:lnTo>
                    <a:lnTo>
                      <a:pt x="3537" y="2726"/>
                    </a:lnTo>
                    <a:lnTo>
                      <a:pt x="3470" y="2676"/>
                    </a:lnTo>
                    <a:lnTo>
                      <a:pt x="3408" y="2625"/>
                    </a:lnTo>
                    <a:lnTo>
                      <a:pt x="3341" y="2517"/>
                    </a:lnTo>
                    <a:lnTo>
                      <a:pt x="3278" y="2402"/>
                    </a:lnTo>
                    <a:lnTo>
                      <a:pt x="3213" y="2349"/>
                    </a:lnTo>
                    <a:lnTo>
                      <a:pt x="3151" y="2301"/>
                    </a:lnTo>
                    <a:lnTo>
                      <a:pt x="3089" y="2253"/>
                    </a:lnTo>
                    <a:lnTo>
                      <a:pt x="3024" y="2201"/>
                    </a:lnTo>
                    <a:lnTo>
                      <a:pt x="2961" y="2155"/>
                    </a:lnTo>
                    <a:lnTo>
                      <a:pt x="2899" y="2114"/>
                    </a:lnTo>
                    <a:lnTo>
                      <a:pt x="2837" y="2071"/>
                    </a:lnTo>
                    <a:lnTo>
                      <a:pt x="2774" y="2018"/>
                    </a:lnTo>
                    <a:lnTo>
                      <a:pt x="2714" y="1968"/>
                    </a:lnTo>
                    <a:lnTo>
                      <a:pt x="2649" y="1917"/>
                    </a:lnTo>
                    <a:lnTo>
                      <a:pt x="2589" y="1874"/>
                    </a:lnTo>
                    <a:lnTo>
                      <a:pt x="2529" y="1831"/>
                    </a:lnTo>
                    <a:lnTo>
                      <a:pt x="2469" y="1795"/>
                    </a:lnTo>
                    <a:lnTo>
                      <a:pt x="2412" y="1759"/>
                    </a:lnTo>
                    <a:lnTo>
                      <a:pt x="2349" y="1718"/>
                    </a:lnTo>
                    <a:lnTo>
                      <a:pt x="2289" y="1673"/>
                    </a:lnTo>
                    <a:lnTo>
                      <a:pt x="2232" y="1627"/>
                    </a:lnTo>
                    <a:lnTo>
                      <a:pt x="2172" y="1579"/>
                    </a:lnTo>
                    <a:lnTo>
                      <a:pt x="2114" y="1536"/>
                    </a:lnTo>
                    <a:lnTo>
                      <a:pt x="2057" y="1497"/>
                    </a:lnTo>
                    <a:lnTo>
                      <a:pt x="1999" y="1454"/>
                    </a:lnTo>
                    <a:lnTo>
                      <a:pt x="1942" y="1411"/>
                    </a:lnTo>
                    <a:lnTo>
                      <a:pt x="1884" y="1375"/>
                    </a:lnTo>
                    <a:lnTo>
                      <a:pt x="1826" y="1339"/>
                    </a:lnTo>
                    <a:lnTo>
                      <a:pt x="1771" y="1296"/>
                    </a:lnTo>
                    <a:lnTo>
                      <a:pt x="1714" y="1250"/>
                    </a:lnTo>
                    <a:lnTo>
                      <a:pt x="1656" y="1202"/>
                    </a:lnTo>
                    <a:lnTo>
                      <a:pt x="1601" y="1161"/>
                    </a:lnTo>
                    <a:lnTo>
                      <a:pt x="1548" y="1123"/>
                    </a:lnTo>
                    <a:lnTo>
                      <a:pt x="1490" y="1075"/>
                    </a:lnTo>
                    <a:lnTo>
                      <a:pt x="1435" y="1020"/>
                    </a:lnTo>
                    <a:lnTo>
                      <a:pt x="1380" y="976"/>
                    </a:lnTo>
                    <a:lnTo>
                      <a:pt x="1325" y="936"/>
                    </a:lnTo>
                    <a:lnTo>
                      <a:pt x="1270" y="878"/>
                    </a:lnTo>
                    <a:lnTo>
                      <a:pt x="1214" y="825"/>
                    </a:lnTo>
                    <a:lnTo>
                      <a:pt x="1164" y="804"/>
                    </a:lnTo>
                    <a:lnTo>
                      <a:pt x="1109" y="777"/>
                    </a:lnTo>
                    <a:lnTo>
                      <a:pt x="1058" y="744"/>
                    </a:lnTo>
                    <a:lnTo>
                      <a:pt x="1006" y="715"/>
                    </a:lnTo>
                    <a:lnTo>
                      <a:pt x="953" y="679"/>
                    </a:lnTo>
                    <a:lnTo>
                      <a:pt x="900" y="645"/>
                    </a:lnTo>
                    <a:lnTo>
                      <a:pt x="847" y="604"/>
                    </a:lnTo>
                    <a:lnTo>
                      <a:pt x="794" y="561"/>
                    </a:lnTo>
                    <a:lnTo>
                      <a:pt x="744" y="518"/>
                    </a:lnTo>
                    <a:lnTo>
                      <a:pt x="691" y="472"/>
                    </a:lnTo>
                    <a:lnTo>
                      <a:pt x="638" y="434"/>
                    </a:lnTo>
                    <a:lnTo>
                      <a:pt x="590" y="400"/>
                    </a:lnTo>
                    <a:lnTo>
                      <a:pt x="540" y="362"/>
                    </a:lnTo>
                    <a:lnTo>
                      <a:pt x="490" y="321"/>
                    </a:lnTo>
                    <a:lnTo>
                      <a:pt x="439" y="276"/>
                    </a:lnTo>
                    <a:lnTo>
                      <a:pt x="386" y="232"/>
                    </a:lnTo>
                    <a:lnTo>
                      <a:pt x="341" y="218"/>
                    </a:lnTo>
                    <a:lnTo>
                      <a:pt x="290" y="213"/>
                    </a:lnTo>
                    <a:lnTo>
                      <a:pt x="242" y="187"/>
                    </a:lnTo>
                    <a:lnTo>
                      <a:pt x="194" y="151"/>
                    </a:lnTo>
                    <a:lnTo>
                      <a:pt x="144" y="112"/>
                    </a:lnTo>
                    <a:lnTo>
                      <a:pt x="96" y="74"/>
                    </a:lnTo>
                    <a:lnTo>
                      <a:pt x="46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0" name="Freeform 620"/>
              <p:cNvSpPr>
                <a:spLocks noChangeAspect="1"/>
              </p:cNvSpPr>
              <p:nvPr/>
            </p:nvSpPr>
            <p:spPr bwMode="auto">
              <a:xfrm>
                <a:off x="5332" y="3968"/>
                <a:ext cx="4425" cy="3401"/>
              </a:xfrm>
              <a:custGeom>
                <a:avLst/>
                <a:gdLst/>
                <a:ahLst/>
                <a:cxnLst>
                  <a:cxn ang="0">
                    <a:pos x="4353" y="3348"/>
                  </a:cxn>
                  <a:cxn ang="0">
                    <a:pos x="4214" y="3240"/>
                  </a:cxn>
                  <a:cxn ang="0">
                    <a:pos x="4075" y="3135"/>
                  </a:cxn>
                  <a:cxn ang="0">
                    <a:pos x="3940" y="3031"/>
                  </a:cxn>
                  <a:cxn ang="0">
                    <a:pos x="3806" y="2928"/>
                  </a:cxn>
                  <a:cxn ang="0">
                    <a:pos x="3672" y="2827"/>
                  </a:cxn>
                  <a:cxn ang="0">
                    <a:pos x="3540" y="2724"/>
                  </a:cxn>
                  <a:cxn ang="0">
                    <a:pos x="3410" y="2626"/>
                  </a:cxn>
                  <a:cxn ang="0">
                    <a:pos x="3280" y="2403"/>
                  </a:cxn>
                  <a:cxn ang="0">
                    <a:pos x="3153" y="2299"/>
                  </a:cxn>
                  <a:cxn ang="0">
                    <a:pos x="3028" y="2196"/>
                  </a:cxn>
                  <a:cxn ang="0">
                    <a:pos x="2901" y="2112"/>
                  </a:cxn>
                  <a:cxn ang="0">
                    <a:pos x="2776" y="2021"/>
                  </a:cxn>
                  <a:cxn ang="0">
                    <a:pos x="2652" y="1920"/>
                  </a:cxn>
                  <a:cxn ang="0">
                    <a:pos x="2532" y="1834"/>
                  </a:cxn>
                  <a:cxn ang="0">
                    <a:pos x="2412" y="1762"/>
                  </a:cxn>
                  <a:cxn ang="0">
                    <a:pos x="2292" y="1673"/>
                  </a:cxn>
                  <a:cxn ang="0">
                    <a:pos x="2174" y="1579"/>
                  </a:cxn>
                  <a:cxn ang="0">
                    <a:pos x="2059" y="1495"/>
                  </a:cxn>
                  <a:cxn ang="0">
                    <a:pos x="1941" y="1411"/>
                  </a:cxn>
                  <a:cxn ang="0">
                    <a:pos x="1829" y="1339"/>
                  </a:cxn>
                  <a:cxn ang="0">
                    <a:pos x="1716" y="1248"/>
                  </a:cxn>
                  <a:cxn ang="0">
                    <a:pos x="1605" y="1162"/>
                  </a:cxn>
                  <a:cxn ang="0">
                    <a:pos x="1493" y="1073"/>
                  </a:cxn>
                  <a:cxn ang="0">
                    <a:pos x="1382" y="970"/>
                  </a:cxn>
                  <a:cxn ang="0">
                    <a:pos x="1274" y="883"/>
                  </a:cxn>
                  <a:cxn ang="0">
                    <a:pos x="1164" y="797"/>
                  </a:cxn>
                  <a:cxn ang="0">
                    <a:pos x="1058" y="739"/>
                  </a:cxn>
                  <a:cxn ang="0">
                    <a:pos x="953" y="679"/>
                  </a:cxn>
                  <a:cxn ang="0">
                    <a:pos x="849" y="602"/>
                  </a:cxn>
                  <a:cxn ang="0">
                    <a:pos x="744" y="516"/>
                  </a:cxn>
                  <a:cxn ang="0">
                    <a:pos x="643" y="437"/>
                  </a:cxn>
                  <a:cxn ang="0">
                    <a:pos x="537" y="367"/>
                  </a:cxn>
                  <a:cxn ang="0">
                    <a:pos x="439" y="266"/>
                  </a:cxn>
                  <a:cxn ang="0">
                    <a:pos x="338" y="197"/>
                  </a:cxn>
                  <a:cxn ang="0">
                    <a:pos x="242" y="187"/>
                  </a:cxn>
                  <a:cxn ang="0">
                    <a:pos x="144" y="113"/>
                  </a:cxn>
                  <a:cxn ang="0">
                    <a:pos x="45" y="38"/>
                  </a:cxn>
                </a:cxnLst>
                <a:rect l="0" t="0" r="r" b="b"/>
                <a:pathLst>
                  <a:path w="4425" h="3403">
                    <a:moveTo>
                      <a:pt x="4425" y="3403"/>
                    </a:moveTo>
                    <a:lnTo>
                      <a:pt x="4353" y="3348"/>
                    </a:lnTo>
                    <a:lnTo>
                      <a:pt x="4284" y="3295"/>
                    </a:lnTo>
                    <a:lnTo>
                      <a:pt x="4214" y="3240"/>
                    </a:lnTo>
                    <a:lnTo>
                      <a:pt x="4144" y="3190"/>
                    </a:lnTo>
                    <a:lnTo>
                      <a:pt x="4075" y="3135"/>
                    </a:lnTo>
                    <a:lnTo>
                      <a:pt x="4005" y="3084"/>
                    </a:lnTo>
                    <a:lnTo>
                      <a:pt x="3940" y="3031"/>
                    </a:lnTo>
                    <a:lnTo>
                      <a:pt x="3871" y="2979"/>
                    </a:lnTo>
                    <a:lnTo>
                      <a:pt x="3806" y="2928"/>
                    </a:lnTo>
                    <a:lnTo>
                      <a:pt x="3739" y="2875"/>
                    </a:lnTo>
                    <a:lnTo>
                      <a:pt x="3672" y="2827"/>
                    </a:lnTo>
                    <a:lnTo>
                      <a:pt x="3607" y="2775"/>
                    </a:lnTo>
                    <a:lnTo>
                      <a:pt x="3540" y="2724"/>
                    </a:lnTo>
                    <a:lnTo>
                      <a:pt x="3472" y="2674"/>
                    </a:lnTo>
                    <a:lnTo>
                      <a:pt x="3410" y="2626"/>
                    </a:lnTo>
                    <a:lnTo>
                      <a:pt x="3345" y="2518"/>
                    </a:lnTo>
                    <a:lnTo>
                      <a:pt x="3280" y="2403"/>
                    </a:lnTo>
                    <a:lnTo>
                      <a:pt x="3218" y="2345"/>
                    </a:lnTo>
                    <a:lnTo>
                      <a:pt x="3153" y="2299"/>
                    </a:lnTo>
                    <a:lnTo>
                      <a:pt x="3091" y="2247"/>
                    </a:lnTo>
                    <a:lnTo>
                      <a:pt x="3028" y="2196"/>
                    </a:lnTo>
                    <a:lnTo>
                      <a:pt x="2964" y="2153"/>
                    </a:lnTo>
                    <a:lnTo>
                      <a:pt x="2901" y="2112"/>
                    </a:lnTo>
                    <a:lnTo>
                      <a:pt x="2836" y="2069"/>
                    </a:lnTo>
                    <a:lnTo>
                      <a:pt x="2776" y="2021"/>
                    </a:lnTo>
                    <a:lnTo>
                      <a:pt x="2716" y="1966"/>
                    </a:lnTo>
                    <a:lnTo>
                      <a:pt x="2652" y="1920"/>
                    </a:lnTo>
                    <a:lnTo>
                      <a:pt x="2592" y="1877"/>
                    </a:lnTo>
                    <a:lnTo>
                      <a:pt x="2532" y="1834"/>
                    </a:lnTo>
                    <a:lnTo>
                      <a:pt x="2472" y="1795"/>
                    </a:lnTo>
                    <a:lnTo>
                      <a:pt x="2412" y="1762"/>
                    </a:lnTo>
                    <a:lnTo>
                      <a:pt x="2354" y="1719"/>
                    </a:lnTo>
                    <a:lnTo>
                      <a:pt x="2292" y="1673"/>
                    </a:lnTo>
                    <a:lnTo>
                      <a:pt x="2232" y="1625"/>
                    </a:lnTo>
                    <a:lnTo>
                      <a:pt x="2174" y="1579"/>
                    </a:lnTo>
                    <a:lnTo>
                      <a:pt x="2116" y="1536"/>
                    </a:lnTo>
                    <a:lnTo>
                      <a:pt x="2059" y="1495"/>
                    </a:lnTo>
                    <a:lnTo>
                      <a:pt x="1999" y="1457"/>
                    </a:lnTo>
                    <a:lnTo>
                      <a:pt x="1941" y="1411"/>
                    </a:lnTo>
                    <a:lnTo>
                      <a:pt x="1886" y="1375"/>
                    </a:lnTo>
                    <a:lnTo>
                      <a:pt x="1829" y="1339"/>
                    </a:lnTo>
                    <a:lnTo>
                      <a:pt x="1771" y="1296"/>
                    </a:lnTo>
                    <a:lnTo>
                      <a:pt x="1716" y="1248"/>
                    </a:lnTo>
                    <a:lnTo>
                      <a:pt x="1661" y="1200"/>
                    </a:lnTo>
                    <a:lnTo>
                      <a:pt x="1605" y="1162"/>
                    </a:lnTo>
                    <a:lnTo>
                      <a:pt x="1545" y="1121"/>
                    </a:lnTo>
                    <a:lnTo>
                      <a:pt x="1493" y="1073"/>
                    </a:lnTo>
                    <a:lnTo>
                      <a:pt x="1437" y="1020"/>
                    </a:lnTo>
                    <a:lnTo>
                      <a:pt x="1382" y="970"/>
                    </a:lnTo>
                    <a:lnTo>
                      <a:pt x="1329" y="929"/>
                    </a:lnTo>
                    <a:lnTo>
                      <a:pt x="1274" y="883"/>
                    </a:lnTo>
                    <a:lnTo>
                      <a:pt x="1219" y="828"/>
                    </a:lnTo>
                    <a:lnTo>
                      <a:pt x="1164" y="797"/>
                    </a:lnTo>
                    <a:lnTo>
                      <a:pt x="1113" y="770"/>
                    </a:lnTo>
                    <a:lnTo>
                      <a:pt x="1058" y="739"/>
                    </a:lnTo>
                    <a:lnTo>
                      <a:pt x="1005" y="710"/>
                    </a:lnTo>
                    <a:lnTo>
                      <a:pt x="953" y="679"/>
                    </a:lnTo>
                    <a:lnTo>
                      <a:pt x="902" y="643"/>
                    </a:lnTo>
                    <a:lnTo>
                      <a:pt x="849" y="602"/>
                    </a:lnTo>
                    <a:lnTo>
                      <a:pt x="797" y="559"/>
                    </a:lnTo>
                    <a:lnTo>
                      <a:pt x="744" y="516"/>
                    </a:lnTo>
                    <a:lnTo>
                      <a:pt x="691" y="473"/>
                    </a:lnTo>
                    <a:lnTo>
                      <a:pt x="643" y="437"/>
                    </a:lnTo>
                    <a:lnTo>
                      <a:pt x="590" y="403"/>
                    </a:lnTo>
                    <a:lnTo>
                      <a:pt x="537" y="367"/>
                    </a:lnTo>
                    <a:lnTo>
                      <a:pt x="489" y="324"/>
                    </a:lnTo>
                    <a:lnTo>
                      <a:pt x="439" y="266"/>
                    </a:lnTo>
                    <a:lnTo>
                      <a:pt x="386" y="209"/>
                    </a:lnTo>
                    <a:lnTo>
                      <a:pt x="338" y="197"/>
                    </a:lnTo>
                    <a:lnTo>
                      <a:pt x="293" y="204"/>
                    </a:lnTo>
                    <a:lnTo>
                      <a:pt x="242" y="187"/>
                    </a:lnTo>
                    <a:lnTo>
                      <a:pt x="194" y="151"/>
                    </a:lnTo>
                    <a:lnTo>
                      <a:pt x="144" y="113"/>
                    </a:lnTo>
                    <a:lnTo>
                      <a:pt x="96" y="77"/>
                    </a:lnTo>
                    <a:lnTo>
                      <a:pt x="45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1" name="Freeform 621"/>
              <p:cNvSpPr>
                <a:spLocks noChangeAspect="1"/>
              </p:cNvSpPr>
              <p:nvPr/>
            </p:nvSpPr>
            <p:spPr bwMode="auto">
              <a:xfrm>
                <a:off x="5360" y="3961"/>
                <a:ext cx="4427" cy="3396"/>
              </a:xfrm>
              <a:custGeom>
                <a:avLst/>
                <a:gdLst/>
                <a:ahLst/>
                <a:cxnLst>
                  <a:cxn ang="0">
                    <a:pos x="4355" y="3343"/>
                  </a:cxn>
                  <a:cxn ang="0">
                    <a:pos x="4216" y="3238"/>
                  </a:cxn>
                  <a:cxn ang="0">
                    <a:pos x="4079" y="3130"/>
                  </a:cxn>
                  <a:cxn ang="0">
                    <a:pos x="3943" y="3026"/>
                  </a:cxn>
                  <a:cxn ang="0">
                    <a:pos x="3808" y="2923"/>
                  </a:cxn>
                  <a:cxn ang="0">
                    <a:pos x="3676" y="2820"/>
                  </a:cxn>
                  <a:cxn ang="0">
                    <a:pos x="3542" y="2719"/>
                  </a:cxn>
                  <a:cxn ang="0">
                    <a:pos x="3412" y="2618"/>
                  </a:cxn>
                  <a:cxn ang="0">
                    <a:pos x="3283" y="2402"/>
                  </a:cxn>
                  <a:cxn ang="0">
                    <a:pos x="3153" y="2292"/>
                  </a:cxn>
                  <a:cxn ang="0">
                    <a:pos x="3028" y="2189"/>
                  </a:cxn>
                  <a:cxn ang="0">
                    <a:pos x="2903" y="2110"/>
                  </a:cxn>
                  <a:cxn ang="0">
                    <a:pos x="2779" y="2014"/>
                  </a:cxn>
                  <a:cxn ang="0">
                    <a:pos x="2656" y="1915"/>
                  </a:cxn>
                  <a:cxn ang="0">
                    <a:pos x="2534" y="1831"/>
                  </a:cxn>
                  <a:cxn ang="0">
                    <a:pos x="2414" y="1757"/>
                  </a:cxn>
                  <a:cxn ang="0">
                    <a:pos x="2296" y="1668"/>
                  </a:cxn>
                  <a:cxn ang="0">
                    <a:pos x="2176" y="1579"/>
                  </a:cxn>
                  <a:cxn ang="0">
                    <a:pos x="2059" y="1495"/>
                  </a:cxn>
                  <a:cxn ang="0">
                    <a:pos x="1943" y="1411"/>
                  </a:cxn>
                  <a:cxn ang="0">
                    <a:pos x="1828" y="1337"/>
                  </a:cxn>
                  <a:cxn ang="0">
                    <a:pos x="1716" y="1248"/>
                  </a:cxn>
                  <a:cxn ang="0">
                    <a:pos x="1605" y="1157"/>
                  </a:cxn>
                  <a:cxn ang="0">
                    <a:pos x="1492" y="1070"/>
                  </a:cxn>
                  <a:cxn ang="0">
                    <a:pos x="1382" y="967"/>
                  </a:cxn>
                  <a:cxn ang="0">
                    <a:pos x="1274" y="878"/>
                  </a:cxn>
                  <a:cxn ang="0">
                    <a:pos x="1166" y="797"/>
                  </a:cxn>
                  <a:cxn ang="0">
                    <a:pos x="1060" y="734"/>
                  </a:cxn>
                  <a:cxn ang="0">
                    <a:pos x="952" y="677"/>
                  </a:cxn>
                  <a:cxn ang="0">
                    <a:pos x="849" y="600"/>
                  </a:cxn>
                  <a:cxn ang="0">
                    <a:pos x="746" y="516"/>
                  </a:cxn>
                  <a:cxn ang="0">
                    <a:pos x="643" y="437"/>
                  </a:cxn>
                  <a:cxn ang="0">
                    <a:pos x="542" y="367"/>
                  </a:cxn>
                  <a:cxn ang="0">
                    <a:pos x="436" y="264"/>
                  </a:cxn>
                  <a:cxn ang="0">
                    <a:pos x="338" y="177"/>
                  </a:cxn>
                  <a:cxn ang="0">
                    <a:pos x="242" y="163"/>
                  </a:cxn>
                  <a:cxn ang="0">
                    <a:pos x="144" y="113"/>
                  </a:cxn>
                  <a:cxn ang="0">
                    <a:pos x="48" y="38"/>
                  </a:cxn>
                </a:cxnLst>
                <a:rect l="0" t="0" r="r" b="b"/>
                <a:pathLst>
                  <a:path w="4427" h="3398">
                    <a:moveTo>
                      <a:pt x="4427" y="3398"/>
                    </a:moveTo>
                    <a:lnTo>
                      <a:pt x="4355" y="3343"/>
                    </a:lnTo>
                    <a:lnTo>
                      <a:pt x="4286" y="3288"/>
                    </a:lnTo>
                    <a:lnTo>
                      <a:pt x="4216" y="3238"/>
                    </a:lnTo>
                    <a:lnTo>
                      <a:pt x="4147" y="3182"/>
                    </a:lnTo>
                    <a:lnTo>
                      <a:pt x="4079" y="3130"/>
                    </a:lnTo>
                    <a:lnTo>
                      <a:pt x="4012" y="3079"/>
                    </a:lnTo>
                    <a:lnTo>
                      <a:pt x="3943" y="3026"/>
                    </a:lnTo>
                    <a:lnTo>
                      <a:pt x="3875" y="2974"/>
                    </a:lnTo>
                    <a:lnTo>
                      <a:pt x="3808" y="2923"/>
                    </a:lnTo>
                    <a:lnTo>
                      <a:pt x="3741" y="2870"/>
                    </a:lnTo>
                    <a:lnTo>
                      <a:pt x="3676" y="2820"/>
                    </a:lnTo>
                    <a:lnTo>
                      <a:pt x="3609" y="2770"/>
                    </a:lnTo>
                    <a:lnTo>
                      <a:pt x="3542" y="2719"/>
                    </a:lnTo>
                    <a:lnTo>
                      <a:pt x="3477" y="2669"/>
                    </a:lnTo>
                    <a:lnTo>
                      <a:pt x="3412" y="2618"/>
                    </a:lnTo>
                    <a:lnTo>
                      <a:pt x="3347" y="2515"/>
                    </a:lnTo>
                    <a:lnTo>
                      <a:pt x="3283" y="2402"/>
                    </a:lnTo>
                    <a:lnTo>
                      <a:pt x="3220" y="2342"/>
                    </a:lnTo>
                    <a:lnTo>
                      <a:pt x="3153" y="2292"/>
                    </a:lnTo>
                    <a:lnTo>
                      <a:pt x="3091" y="2239"/>
                    </a:lnTo>
                    <a:lnTo>
                      <a:pt x="3028" y="2189"/>
                    </a:lnTo>
                    <a:lnTo>
                      <a:pt x="2966" y="2148"/>
                    </a:lnTo>
                    <a:lnTo>
                      <a:pt x="2903" y="2110"/>
                    </a:lnTo>
                    <a:lnTo>
                      <a:pt x="2841" y="2064"/>
                    </a:lnTo>
                    <a:lnTo>
                      <a:pt x="2779" y="2014"/>
                    </a:lnTo>
                    <a:lnTo>
                      <a:pt x="2716" y="1961"/>
                    </a:lnTo>
                    <a:lnTo>
                      <a:pt x="2656" y="1915"/>
                    </a:lnTo>
                    <a:lnTo>
                      <a:pt x="2596" y="1874"/>
                    </a:lnTo>
                    <a:lnTo>
                      <a:pt x="2534" y="1831"/>
                    </a:lnTo>
                    <a:lnTo>
                      <a:pt x="2474" y="1795"/>
                    </a:lnTo>
                    <a:lnTo>
                      <a:pt x="2414" y="1757"/>
                    </a:lnTo>
                    <a:lnTo>
                      <a:pt x="2354" y="1714"/>
                    </a:lnTo>
                    <a:lnTo>
                      <a:pt x="2296" y="1668"/>
                    </a:lnTo>
                    <a:lnTo>
                      <a:pt x="2236" y="1625"/>
                    </a:lnTo>
                    <a:lnTo>
                      <a:pt x="2176" y="1579"/>
                    </a:lnTo>
                    <a:lnTo>
                      <a:pt x="2116" y="1536"/>
                    </a:lnTo>
                    <a:lnTo>
                      <a:pt x="2059" y="1495"/>
                    </a:lnTo>
                    <a:lnTo>
                      <a:pt x="2001" y="1454"/>
                    </a:lnTo>
                    <a:lnTo>
                      <a:pt x="1943" y="1411"/>
                    </a:lnTo>
                    <a:lnTo>
                      <a:pt x="1886" y="1373"/>
                    </a:lnTo>
                    <a:lnTo>
                      <a:pt x="1828" y="1337"/>
                    </a:lnTo>
                    <a:lnTo>
                      <a:pt x="1776" y="1293"/>
                    </a:lnTo>
                    <a:lnTo>
                      <a:pt x="1716" y="1248"/>
                    </a:lnTo>
                    <a:lnTo>
                      <a:pt x="1660" y="1195"/>
                    </a:lnTo>
                    <a:lnTo>
                      <a:pt x="1605" y="1157"/>
                    </a:lnTo>
                    <a:lnTo>
                      <a:pt x="1550" y="1121"/>
                    </a:lnTo>
                    <a:lnTo>
                      <a:pt x="1492" y="1070"/>
                    </a:lnTo>
                    <a:lnTo>
                      <a:pt x="1437" y="1020"/>
                    </a:lnTo>
                    <a:lnTo>
                      <a:pt x="1382" y="967"/>
                    </a:lnTo>
                    <a:lnTo>
                      <a:pt x="1327" y="926"/>
                    </a:lnTo>
                    <a:lnTo>
                      <a:pt x="1274" y="878"/>
                    </a:lnTo>
                    <a:lnTo>
                      <a:pt x="1219" y="830"/>
                    </a:lnTo>
                    <a:lnTo>
                      <a:pt x="1166" y="797"/>
                    </a:lnTo>
                    <a:lnTo>
                      <a:pt x="1111" y="768"/>
                    </a:lnTo>
                    <a:lnTo>
                      <a:pt x="1060" y="734"/>
                    </a:lnTo>
                    <a:lnTo>
                      <a:pt x="1005" y="705"/>
                    </a:lnTo>
                    <a:lnTo>
                      <a:pt x="952" y="677"/>
                    </a:lnTo>
                    <a:lnTo>
                      <a:pt x="902" y="638"/>
                    </a:lnTo>
                    <a:lnTo>
                      <a:pt x="849" y="600"/>
                    </a:lnTo>
                    <a:lnTo>
                      <a:pt x="796" y="554"/>
                    </a:lnTo>
                    <a:lnTo>
                      <a:pt x="746" y="516"/>
                    </a:lnTo>
                    <a:lnTo>
                      <a:pt x="696" y="473"/>
                    </a:lnTo>
                    <a:lnTo>
                      <a:pt x="643" y="437"/>
                    </a:lnTo>
                    <a:lnTo>
                      <a:pt x="590" y="403"/>
                    </a:lnTo>
                    <a:lnTo>
                      <a:pt x="542" y="367"/>
                    </a:lnTo>
                    <a:lnTo>
                      <a:pt x="489" y="326"/>
                    </a:lnTo>
                    <a:lnTo>
                      <a:pt x="436" y="264"/>
                    </a:lnTo>
                    <a:lnTo>
                      <a:pt x="386" y="204"/>
                    </a:lnTo>
                    <a:lnTo>
                      <a:pt x="338" y="177"/>
                    </a:lnTo>
                    <a:lnTo>
                      <a:pt x="290" y="175"/>
                    </a:lnTo>
                    <a:lnTo>
                      <a:pt x="242" y="163"/>
                    </a:lnTo>
                    <a:lnTo>
                      <a:pt x="194" y="141"/>
                    </a:lnTo>
                    <a:lnTo>
                      <a:pt x="144" y="113"/>
                    </a:lnTo>
                    <a:lnTo>
                      <a:pt x="96" y="74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2" name="Freeform 622"/>
              <p:cNvSpPr>
                <a:spLocks noChangeAspect="1"/>
              </p:cNvSpPr>
              <p:nvPr/>
            </p:nvSpPr>
            <p:spPr bwMode="auto">
              <a:xfrm>
                <a:off x="5388" y="3949"/>
                <a:ext cx="4430" cy="3394"/>
              </a:xfrm>
              <a:custGeom>
                <a:avLst/>
                <a:gdLst/>
                <a:ahLst/>
                <a:cxnLst>
                  <a:cxn ang="0">
                    <a:pos x="4361" y="3339"/>
                  </a:cxn>
                  <a:cxn ang="0">
                    <a:pos x="4219" y="3233"/>
                  </a:cxn>
                  <a:cxn ang="0">
                    <a:pos x="4083" y="3128"/>
                  </a:cxn>
                  <a:cxn ang="0">
                    <a:pos x="3946" y="3022"/>
                  </a:cxn>
                  <a:cxn ang="0">
                    <a:pos x="3811" y="2921"/>
                  </a:cxn>
                  <a:cxn ang="0">
                    <a:pos x="3679" y="2818"/>
                  </a:cxn>
                  <a:cxn ang="0">
                    <a:pos x="3547" y="2717"/>
                  </a:cxn>
                  <a:cxn ang="0">
                    <a:pos x="3415" y="2616"/>
                  </a:cxn>
                  <a:cxn ang="0">
                    <a:pos x="3288" y="2403"/>
                  </a:cxn>
                  <a:cxn ang="0">
                    <a:pos x="3156" y="2290"/>
                  </a:cxn>
                  <a:cxn ang="0">
                    <a:pos x="3031" y="2184"/>
                  </a:cxn>
                  <a:cxn ang="0">
                    <a:pos x="2907" y="2110"/>
                  </a:cxn>
                  <a:cxn ang="0">
                    <a:pos x="2784" y="2009"/>
                  </a:cxn>
                  <a:cxn ang="0">
                    <a:pos x="2659" y="1916"/>
                  </a:cxn>
                  <a:cxn ang="0">
                    <a:pos x="2539" y="1834"/>
                  </a:cxn>
                  <a:cxn ang="0">
                    <a:pos x="2417" y="1757"/>
                  </a:cxn>
                  <a:cxn ang="0">
                    <a:pos x="2297" y="1666"/>
                  </a:cxn>
                  <a:cxn ang="0">
                    <a:pos x="2179" y="1582"/>
                  </a:cxn>
                  <a:cxn ang="0">
                    <a:pos x="2064" y="1495"/>
                  </a:cxn>
                  <a:cxn ang="0">
                    <a:pos x="1947" y="1409"/>
                  </a:cxn>
                  <a:cxn ang="0">
                    <a:pos x="1832" y="1337"/>
                  </a:cxn>
                  <a:cxn ang="0">
                    <a:pos x="1721" y="1246"/>
                  </a:cxn>
                  <a:cxn ang="0">
                    <a:pos x="1608" y="1157"/>
                  </a:cxn>
                  <a:cxn ang="0">
                    <a:pos x="1496" y="1068"/>
                  </a:cxn>
                  <a:cxn ang="0">
                    <a:pos x="1383" y="970"/>
                  </a:cxn>
                  <a:cxn ang="0">
                    <a:pos x="1272" y="876"/>
                  </a:cxn>
                  <a:cxn ang="0">
                    <a:pos x="1167" y="802"/>
                  </a:cxn>
                  <a:cxn ang="0">
                    <a:pos x="1061" y="735"/>
                  </a:cxn>
                  <a:cxn ang="0">
                    <a:pos x="958" y="675"/>
                  </a:cxn>
                  <a:cxn ang="0">
                    <a:pos x="850" y="598"/>
                  </a:cxn>
                  <a:cxn ang="0">
                    <a:pos x="747" y="514"/>
                  </a:cxn>
                  <a:cxn ang="0">
                    <a:pos x="644" y="439"/>
                  </a:cxn>
                  <a:cxn ang="0">
                    <a:pos x="543" y="370"/>
                  </a:cxn>
                  <a:cxn ang="0">
                    <a:pos x="440" y="267"/>
                  </a:cxn>
                  <a:cxn ang="0">
                    <a:pos x="336" y="161"/>
                  </a:cxn>
                  <a:cxn ang="0">
                    <a:pos x="243" y="139"/>
                  </a:cxn>
                  <a:cxn ang="0">
                    <a:pos x="144" y="113"/>
                  </a:cxn>
                  <a:cxn ang="0">
                    <a:pos x="48" y="39"/>
                  </a:cxn>
                </a:cxnLst>
                <a:rect l="0" t="0" r="r" b="b"/>
                <a:pathLst>
                  <a:path w="4430" h="3394">
                    <a:moveTo>
                      <a:pt x="4430" y="3394"/>
                    </a:moveTo>
                    <a:lnTo>
                      <a:pt x="4361" y="3339"/>
                    </a:lnTo>
                    <a:lnTo>
                      <a:pt x="4289" y="3288"/>
                    </a:lnTo>
                    <a:lnTo>
                      <a:pt x="4219" y="3233"/>
                    </a:lnTo>
                    <a:lnTo>
                      <a:pt x="4152" y="3180"/>
                    </a:lnTo>
                    <a:lnTo>
                      <a:pt x="4083" y="3128"/>
                    </a:lnTo>
                    <a:lnTo>
                      <a:pt x="4015" y="3075"/>
                    </a:lnTo>
                    <a:lnTo>
                      <a:pt x="3946" y="3022"/>
                    </a:lnTo>
                    <a:lnTo>
                      <a:pt x="3876" y="2969"/>
                    </a:lnTo>
                    <a:lnTo>
                      <a:pt x="3811" y="2921"/>
                    </a:lnTo>
                    <a:lnTo>
                      <a:pt x="3744" y="2868"/>
                    </a:lnTo>
                    <a:lnTo>
                      <a:pt x="3679" y="2818"/>
                    </a:lnTo>
                    <a:lnTo>
                      <a:pt x="3612" y="2765"/>
                    </a:lnTo>
                    <a:lnTo>
                      <a:pt x="3547" y="2717"/>
                    </a:lnTo>
                    <a:lnTo>
                      <a:pt x="3480" y="2669"/>
                    </a:lnTo>
                    <a:lnTo>
                      <a:pt x="3415" y="2616"/>
                    </a:lnTo>
                    <a:lnTo>
                      <a:pt x="3351" y="2516"/>
                    </a:lnTo>
                    <a:lnTo>
                      <a:pt x="3288" y="2403"/>
                    </a:lnTo>
                    <a:lnTo>
                      <a:pt x="3223" y="2340"/>
                    </a:lnTo>
                    <a:lnTo>
                      <a:pt x="3156" y="2290"/>
                    </a:lnTo>
                    <a:lnTo>
                      <a:pt x="3094" y="2237"/>
                    </a:lnTo>
                    <a:lnTo>
                      <a:pt x="3031" y="2184"/>
                    </a:lnTo>
                    <a:lnTo>
                      <a:pt x="2967" y="2146"/>
                    </a:lnTo>
                    <a:lnTo>
                      <a:pt x="2907" y="2110"/>
                    </a:lnTo>
                    <a:lnTo>
                      <a:pt x="2844" y="2064"/>
                    </a:lnTo>
                    <a:lnTo>
                      <a:pt x="2784" y="2009"/>
                    </a:lnTo>
                    <a:lnTo>
                      <a:pt x="2719" y="1959"/>
                    </a:lnTo>
                    <a:lnTo>
                      <a:pt x="2659" y="1916"/>
                    </a:lnTo>
                    <a:lnTo>
                      <a:pt x="2599" y="1877"/>
                    </a:lnTo>
                    <a:lnTo>
                      <a:pt x="2539" y="1834"/>
                    </a:lnTo>
                    <a:lnTo>
                      <a:pt x="2477" y="1796"/>
                    </a:lnTo>
                    <a:lnTo>
                      <a:pt x="2417" y="1757"/>
                    </a:lnTo>
                    <a:lnTo>
                      <a:pt x="2357" y="1712"/>
                    </a:lnTo>
                    <a:lnTo>
                      <a:pt x="2297" y="1666"/>
                    </a:lnTo>
                    <a:lnTo>
                      <a:pt x="2239" y="1625"/>
                    </a:lnTo>
                    <a:lnTo>
                      <a:pt x="2179" y="1582"/>
                    </a:lnTo>
                    <a:lnTo>
                      <a:pt x="2119" y="1536"/>
                    </a:lnTo>
                    <a:lnTo>
                      <a:pt x="2064" y="1495"/>
                    </a:lnTo>
                    <a:lnTo>
                      <a:pt x="2004" y="1452"/>
                    </a:lnTo>
                    <a:lnTo>
                      <a:pt x="1947" y="1409"/>
                    </a:lnTo>
                    <a:lnTo>
                      <a:pt x="1892" y="1375"/>
                    </a:lnTo>
                    <a:lnTo>
                      <a:pt x="1832" y="1337"/>
                    </a:lnTo>
                    <a:lnTo>
                      <a:pt x="1776" y="1294"/>
                    </a:lnTo>
                    <a:lnTo>
                      <a:pt x="1721" y="1246"/>
                    </a:lnTo>
                    <a:lnTo>
                      <a:pt x="1664" y="1195"/>
                    </a:lnTo>
                    <a:lnTo>
                      <a:pt x="1608" y="1157"/>
                    </a:lnTo>
                    <a:lnTo>
                      <a:pt x="1551" y="1121"/>
                    </a:lnTo>
                    <a:lnTo>
                      <a:pt x="1496" y="1068"/>
                    </a:lnTo>
                    <a:lnTo>
                      <a:pt x="1440" y="1018"/>
                    </a:lnTo>
                    <a:lnTo>
                      <a:pt x="1383" y="970"/>
                    </a:lnTo>
                    <a:lnTo>
                      <a:pt x="1328" y="924"/>
                    </a:lnTo>
                    <a:lnTo>
                      <a:pt x="1272" y="876"/>
                    </a:lnTo>
                    <a:lnTo>
                      <a:pt x="1222" y="833"/>
                    </a:lnTo>
                    <a:lnTo>
                      <a:pt x="1167" y="802"/>
                    </a:lnTo>
                    <a:lnTo>
                      <a:pt x="1112" y="768"/>
                    </a:lnTo>
                    <a:lnTo>
                      <a:pt x="1061" y="735"/>
                    </a:lnTo>
                    <a:lnTo>
                      <a:pt x="1008" y="706"/>
                    </a:lnTo>
                    <a:lnTo>
                      <a:pt x="958" y="675"/>
                    </a:lnTo>
                    <a:lnTo>
                      <a:pt x="903" y="636"/>
                    </a:lnTo>
                    <a:lnTo>
                      <a:pt x="850" y="598"/>
                    </a:lnTo>
                    <a:lnTo>
                      <a:pt x="800" y="555"/>
                    </a:lnTo>
                    <a:lnTo>
                      <a:pt x="747" y="514"/>
                    </a:lnTo>
                    <a:lnTo>
                      <a:pt x="696" y="475"/>
                    </a:lnTo>
                    <a:lnTo>
                      <a:pt x="644" y="439"/>
                    </a:lnTo>
                    <a:lnTo>
                      <a:pt x="596" y="403"/>
                    </a:lnTo>
                    <a:lnTo>
                      <a:pt x="543" y="370"/>
                    </a:lnTo>
                    <a:lnTo>
                      <a:pt x="490" y="327"/>
                    </a:lnTo>
                    <a:lnTo>
                      <a:pt x="440" y="267"/>
                    </a:lnTo>
                    <a:lnTo>
                      <a:pt x="387" y="199"/>
                    </a:lnTo>
                    <a:lnTo>
                      <a:pt x="336" y="161"/>
                    </a:lnTo>
                    <a:lnTo>
                      <a:pt x="288" y="149"/>
                    </a:lnTo>
                    <a:lnTo>
                      <a:pt x="243" y="139"/>
                    </a:lnTo>
                    <a:lnTo>
                      <a:pt x="192" y="137"/>
                    </a:lnTo>
                    <a:lnTo>
                      <a:pt x="144" y="113"/>
                    </a:lnTo>
                    <a:lnTo>
                      <a:pt x="96" y="77"/>
                    </a:lnTo>
                    <a:lnTo>
                      <a:pt x="48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3" name="Freeform 623"/>
              <p:cNvSpPr>
                <a:spLocks noChangeAspect="1"/>
              </p:cNvSpPr>
              <p:nvPr/>
            </p:nvSpPr>
            <p:spPr bwMode="auto">
              <a:xfrm>
                <a:off x="5419" y="3942"/>
                <a:ext cx="4432" cy="3387"/>
              </a:xfrm>
              <a:custGeom>
                <a:avLst/>
                <a:gdLst/>
                <a:ahLst/>
                <a:cxnLst>
                  <a:cxn ang="0">
                    <a:pos x="4363" y="3334"/>
                  </a:cxn>
                  <a:cxn ang="0">
                    <a:pos x="4224" y="3228"/>
                  </a:cxn>
                  <a:cxn ang="0">
                    <a:pos x="4085" y="3120"/>
                  </a:cxn>
                  <a:cxn ang="0">
                    <a:pos x="3950" y="3017"/>
                  </a:cxn>
                  <a:cxn ang="0">
                    <a:pos x="3814" y="2914"/>
                  </a:cxn>
                  <a:cxn ang="0">
                    <a:pos x="3682" y="2813"/>
                  </a:cxn>
                  <a:cxn ang="0">
                    <a:pos x="3550" y="2712"/>
                  </a:cxn>
                  <a:cxn ang="0">
                    <a:pos x="3415" y="2611"/>
                  </a:cxn>
                  <a:cxn ang="0">
                    <a:pos x="3290" y="2400"/>
                  </a:cxn>
                  <a:cxn ang="0">
                    <a:pos x="3161" y="2283"/>
                  </a:cxn>
                  <a:cxn ang="0">
                    <a:pos x="3034" y="2179"/>
                  </a:cxn>
                  <a:cxn ang="0">
                    <a:pos x="2909" y="2107"/>
                  </a:cxn>
                  <a:cxn ang="0">
                    <a:pos x="2784" y="2004"/>
                  </a:cxn>
                  <a:cxn ang="0">
                    <a:pos x="2662" y="1915"/>
                  </a:cxn>
                  <a:cxn ang="0">
                    <a:pos x="2539" y="1831"/>
                  </a:cxn>
                  <a:cxn ang="0">
                    <a:pos x="2417" y="1752"/>
                  </a:cxn>
                  <a:cxn ang="0">
                    <a:pos x="2299" y="1663"/>
                  </a:cxn>
                  <a:cxn ang="0">
                    <a:pos x="2182" y="1577"/>
                  </a:cxn>
                  <a:cxn ang="0">
                    <a:pos x="2062" y="1490"/>
                  </a:cxn>
                  <a:cxn ang="0">
                    <a:pos x="1946" y="1409"/>
                  </a:cxn>
                  <a:cxn ang="0">
                    <a:pos x="1836" y="1332"/>
                  </a:cxn>
                  <a:cxn ang="0">
                    <a:pos x="1721" y="1243"/>
                  </a:cxn>
                  <a:cxn ang="0">
                    <a:pos x="1608" y="1152"/>
                  </a:cxn>
                  <a:cxn ang="0">
                    <a:pos x="1495" y="1066"/>
                  </a:cxn>
                  <a:cxn ang="0">
                    <a:pos x="1387" y="967"/>
                  </a:cxn>
                  <a:cxn ang="0">
                    <a:pos x="1277" y="876"/>
                  </a:cxn>
                  <a:cxn ang="0">
                    <a:pos x="1167" y="804"/>
                  </a:cxn>
                  <a:cxn ang="0">
                    <a:pos x="1061" y="734"/>
                  </a:cxn>
                  <a:cxn ang="0">
                    <a:pos x="955" y="672"/>
                  </a:cxn>
                  <a:cxn ang="0">
                    <a:pos x="850" y="593"/>
                  </a:cxn>
                  <a:cxn ang="0">
                    <a:pos x="747" y="511"/>
                  </a:cxn>
                  <a:cxn ang="0">
                    <a:pos x="643" y="437"/>
                  </a:cxn>
                  <a:cxn ang="0">
                    <a:pos x="543" y="367"/>
                  </a:cxn>
                  <a:cxn ang="0">
                    <a:pos x="442" y="266"/>
                  </a:cxn>
                  <a:cxn ang="0">
                    <a:pos x="339" y="149"/>
                  </a:cxn>
                  <a:cxn ang="0">
                    <a:pos x="240" y="118"/>
                  </a:cxn>
                  <a:cxn ang="0">
                    <a:pos x="144" y="106"/>
                  </a:cxn>
                  <a:cxn ang="0">
                    <a:pos x="51" y="36"/>
                  </a:cxn>
                </a:cxnLst>
                <a:rect l="0" t="0" r="r" b="b"/>
                <a:pathLst>
                  <a:path w="4433" h="3387">
                    <a:moveTo>
                      <a:pt x="4433" y="3387"/>
                    </a:moveTo>
                    <a:lnTo>
                      <a:pt x="4363" y="3334"/>
                    </a:lnTo>
                    <a:lnTo>
                      <a:pt x="4291" y="3279"/>
                    </a:lnTo>
                    <a:lnTo>
                      <a:pt x="4224" y="3228"/>
                    </a:lnTo>
                    <a:lnTo>
                      <a:pt x="4154" y="3173"/>
                    </a:lnTo>
                    <a:lnTo>
                      <a:pt x="4085" y="3120"/>
                    </a:lnTo>
                    <a:lnTo>
                      <a:pt x="4018" y="3070"/>
                    </a:lnTo>
                    <a:lnTo>
                      <a:pt x="3950" y="3017"/>
                    </a:lnTo>
                    <a:lnTo>
                      <a:pt x="3881" y="2967"/>
                    </a:lnTo>
                    <a:lnTo>
                      <a:pt x="3814" y="2914"/>
                    </a:lnTo>
                    <a:lnTo>
                      <a:pt x="3746" y="2863"/>
                    </a:lnTo>
                    <a:lnTo>
                      <a:pt x="3682" y="2813"/>
                    </a:lnTo>
                    <a:lnTo>
                      <a:pt x="3614" y="2760"/>
                    </a:lnTo>
                    <a:lnTo>
                      <a:pt x="3550" y="2712"/>
                    </a:lnTo>
                    <a:lnTo>
                      <a:pt x="3482" y="2659"/>
                    </a:lnTo>
                    <a:lnTo>
                      <a:pt x="3415" y="2611"/>
                    </a:lnTo>
                    <a:lnTo>
                      <a:pt x="3353" y="2513"/>
                    </a:lnTo>
                    <a:lnTo>
                      <a:pt x="3290" y="2400"/>
                    </a:lnTo>
                    <a:lnTo>
                      <a:pt x="3223" y="2335"/>
                    </a:lnTo>
                    <a:lnTo>
                      <a:pt x="3161" y="2283"/>
                    </a:lnTo>
                    <a:lnTo>
                      <a:pt x="3096" y="2232"/>
                    </a:lnTo>
                    <a:lnTo>
                      <a:pt x="3034" y="2179"/>
                    </a:lnTo>
                    <a:lnTo>
                      <a:pt x="2971" y="2143"/>
                    </a:lnTo>
                    <a:lnTo>
                      <a:pt x="2909" y="2107"/>
                    </a:lnTo>
                    <a:lnTo>
                      <a:pt x="2846" y="2057"/>
                    </a:lnTo>
                    <a:lnTo>
                      <a:pt x="2784" y="2004"/>
                    </a:lnTo>
                    <a:lnTo>
                      <a:pt x="2722" y="1956"/>
                    </a:lnTo>
                    <a:lnTo>
                      <a:pt x="2662" y="1915"/>
                    </a:lnTo>
                    <a:lnTo>
                      <a:pt x="2599" y="1875"/>
                    </a:lnTo>
                    <a:lnTo>
                      <a:pt x="2539" y="1831"/>
                    </a:lnTo>
                    <a:lnTo>
                      <a:pt x="2477" y="1791"/>
                    </a:lnTo>
                    <a:lnTo>
                      <a:pt x="2417" y="1752"/>
                    </a:lnTo>
                    <a:lnTo>
                      <a:pt x="2359" y="1707"/>
                    </a:lnTo>
                    <a:lnTo>
                      <a:pt x="2299" y="1663"/>
                    </a:lnTo>
                    <a:lnTo>
                      <a:pt x="2242" y="1620"/>
                    </a:lnTo>
                    <a:lnTo>
                      <a:pt x="2182" y="1577"/>
                    </a:lnTo>
                    <a:lnTo>
                      <a:pt x="2124" y="1534"/>
                    </a:lnTo>
                    <a:lnTo>
                      <a:pt x="2062" y="1490"/>
                    </a:lnTo>
                    <a:lnTo>
                      <a:pt x="2006" y="1452"/>
                    </a:lnTo>
                    <a:lnTo>
                      <a:pt x="1946" y="1409"/>
                    </a:lnTo>
                    <a:lnTo>
                      <a:pt x="1891" y="1370"/>
                    </a:lnTo>
                    <a:lnTo>
                      <a:pt x="1836" y="1332"/>
                    </a:lnTo>
                    <a:lnTo>
                      <a:pt x="1779" y="1289"/>
                    </a:lnTo>
                    <a:lnTo>
                      <a:pt x="1721" y="1243"/>
                    </a:lnTo>
                    <a:lnTo>
                      <a:pt x="1663" y="1193"/>
                    </a:lnTo>
                    <a:lnTo>
                      <a:pt x="1608" y="1152"/>
                    </a:lnTo>
                    <a:lnTo>
                      <a:pt x="1553" y="1116"/>
                    </a:lnTo>
                    <a:lnTo>
                      <a:pt x="1495" y="1066"/>
                    </a:lnTo>
                    <a:lnTo>
                      <a:pt x="1440" y="1015"/>
                    </a:lnTo>
                    <a:lnTo>
                      <a:pt x="1387" y="967"/>
                    </a:lnTo>
                    <a:lnTo>
                      <a:pt x="1332" y="922"/>
                    </a:lnTo>
                    <a:lnTo>
                      <a:pt x="1277" y="876"/>
                    </a:lnTo>
                    <a:lnTo>
                      <a:pt x="1222" y="835"/>
                    </a:lnTo>
                    <a:lnTo>
                      <a:pt x="1167" y="804"/>
                    </a:lnTo>
                    <a:lnTo>
                      <a:pt x="1116" y="768"/>
                    </a:lnTo>
                    <a:lnTo>
                      <a:pt x="1061" y="734"/>
                    </a:lnTo>
                    <a:lnTo>
                      <a:pt x="1008" y="703"/>
                    </a:lnTo>
                    <a:lnTo>
                      <a:pt x="955" y="672"/>
                    </a:lnTo>
                    <a:lnTo>
                      <a:pt x="905" y="636"/>
                    </a:lnTo>
                    <a:lnTo>
                      <a:pt x="850" y="593"/>
                    </a:lnTo>
                    <a:lnTo>
                      <a:pt x="799" y="552"/>
                    </a:lnTo>
                    <a:lnTo>
                      <a:pt x="747" y="511"/>
                    </a:lnTo>
                    <a:lnTo>
                      <a:pt x="694" y="475"/>
                    </a:lnTo>
                    <a:lnTo>
                      <a:pt x="643" y="437"/>
                    </a:lnTo>
                    <a:lnTo>
                      <a:pt x="595" y="403"/>
                    </a:lnTo>
                    <a:lnTo>
                      <a:pt x="543" y="367"/>
                    </a:lnTo>
                    <a:lnTo>
                      <a:pt x="490" y="324"/>
                    </a:lnTo>
                    <a:lnTo>
                      <a:pt x="442" y="266"/>
                    </a:lnTo>
                    <a:lnTo>
                      <a:pt x="389" y="199"/>
                    </a:lnTo>
                    <a:lnTo>
                      <a:pt x="339" y="149"/>
                    </a:lnTo>
                    <a:lnTo>
                      <a:pt x="288" y="127"/>
                    </a:lnTo>
                    <a:lnTo>
                      <a:pt x="240" y="118"/>
                    </a:lnTo>
                    <a:lnTo>
                      <a:pt x="195" y="122"/>
                    </a:lnTo>
                    <a:lnTo>
                      <a:pt x="144" y="106"/>
                    </a:lnTo>
                    <a:lnTo>
                      <a:pt x="96" y="72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4" name="Freeform 624"/>
              <p:cNvSpPr>
                <a:spLocks noChangeAspect="1"/>
              </p:cNvSpPr>
              <p:nvPr/>
            </p:nvSpPr>
            <p:spPr bwMode="auto">
              <a:xfrm>
                <a:off x="5447" y="3933"/>
                <a:ext cx="4437" cy="3385"/>
              </a:xfrm>
              <a:custGeom>
                <a:avLst/>
                <a:gdLst/>
                <a:ahLst/>
                <a:cxnLst>
                  <a:cxn ang="0">
                    <a:pos x="4365" y="3329"/>
                  </a:cxn>
                  <a:cxn ang="0">
                    <a:pos x="4226" y="3224"/>
                  </a:cxn>
                  <a:cxn ang="0">
                    <a:pos x="4087" y="3121"/>
                  </a:cxn>
                  <a:cxn ang="0">
                    <a:pos x="3953" y="3017"/>
                  </a:cxn>
                  <a:cxn ang="0">
                    <a:pos x="3816" y="2912"/>
                  </a:cxn>
                  <a:cxn ang="0">
                    <a:pos x="3684" y="2811"/>
                  </a:cxn>
                  <a:cxn ang="0">
                    <a:pos x="3552" y="2708"/>
                  </a:cxn>
                  <a:cxn ang="0">
                    <a:pos x="3420" y="2609"/>
                  </a:cxn>
                  <a:cxn ang="0">
                    <a:pos x="3293" y="2405"/>
                  </a:cxn>
                  <a:cxn ang="0">
                    <a:pos x="3163" y="2281"/>
                  </a:cxn>
                  <a:cxn ang="0">
                    <a:pos x="3036" y="2177"/>
                  </a:cxn>
                  <a:cxn ang="0">
                    <a:pos x="2909" y="2105"/>
                  </a:cxn>
                  <a:cxn ang="0">
                    <a:pos x="2786" y="2000"/>
                  </a:cxn>
                  <a:cxn ang="0">
                    <a:pos x="2661" y="1913"/>
                  </a:cxn>
                  <a:cxn ang="0">
                    <a:pos x="2541" y="1832"/>
                  </a:cxn>
                  <a:cxn ang="0">
                    <a:pos x="2419" y="1753"/>
                  </a:cxn>
                  <a:cxn ang="0">
                    <a:pos x="2301" y="1661"/>
                  </a:cxn>
                  <a:cxn ang="0">
                    <a:pos x="2184" y="1570"/>
                  </a:cxn>
                  <a:cxn ang="0">
                    <a:pos x="2066" y="1493"/>
                  </a:cxn>
                  <a:cxn ang="0">
                    <a:pos x="1951" y="1409"/>
                  </a:cxn>
                  <a:cxn ang="0">
                    <a:pos x="1836" y="1335"/>
                  </a:cxn>
                  <a:cxn ang="0">
                    <a:pos x="1723" y="1241"/>
                  </a:cxn>
                  <a:cxn ang="0">
                    <a:pos x="1610" y="1152"/>
                  </a:cxn>
                  <a:cxn ang="0">
                    <a:pos x="1498" y="1064"/>
                  </a:cxn>
                  <a:cxn ang="0">
                    <a:pos x="1385" y="968"/>
                  </a:cxn>
                  <a:cxn ang="0">
                    <a:pos x="1277" y="876"/>
                  </a:cxn>
                  <a:cxn ang="0">
                    <a:pos x="1169" y="807"/>
                  </a:cxn>
                  <a:cxn ang="0">
                    <a:pos x="1063" y="735"/>
                  </a:cxn>
                  <a:cxn ang="0">
                    <a:pos x="958" y="672"/>
                  </a:cxn>
                  <a:cxn ang="0">
                    <a:pos x="854" y="593"/>
                  </a:cxn>
                  <a:cxn ang="0">
                    <a:pos x="746" y="514"/>
                  </a:cxn>
                  <a:cxn ang="0">
                    <a:pos x="646" y="437"/>
                  </a:cxn>
                  <a:cxn ang="0">
                    <a:pos x="542" y="370"/>
                  </a:cxn>
                  <a:cxn ang="0">
                    <a:pos x="442" y="272"/>
                  </a:cxn>
                  <a:cxn ang="0">
                    <a:pos x="338" y="168"/>
                  </a:cxn>
                  <a:cxn ang="0">
                    <a:pos x="240" y="113"/>
                  </a:cxn>
                  <a:cxn ang="0">
                    <a:pos x="144" y="87"/>
                  </a:cxn>
                  <a:cxn ang="0">
                    <a:pos x="50" y="39"/>
                  </a:cxn>
                </a:cxnLst>
                <a:rect l="0" t="0" r="r" b="b"/>
                <a:pathLst>
                  <a:path w="4437" h="3385">
                    <a:moveTo>
                      <a:pt x="4437" y="3385"/>
                    </a:moveTo>
                    <a:lnTo>
                      <a:pt x="4365" y="3329"/>
                    </a:lnTo>
                    <a:lnTo>
                      <a:pt x="4293" y="3279"/>
                    </a:lnTo>
                    <a:lnTo>
                      <a:pt x="4226" y="3224"/>
                    </a:lnTo>
                    <a:lnTo>
                      <a:pt x="4157" y="3171"/>
                    </a:lnTo>
                    <a:lnTo>
                      <a:pt x="4087" y="3121"/>
                    </a:lnTo>
                    <a:lnTo>
                      <a:pt x="4022" y="3068"/>
                    </a:lnTo>
                    <a:lnTo>
                      <a:pt x="3953" y="3017"/>
                    </a:lnTo>
                    <a:lnTo>
                      <a:pt x="3883" y="2965"/>
                    </a:lnTo>
                    <a:lnTo>
                      <a:pt x="3816" y="2912"/>
                    </a:lnTo>
                    <a:lnTo>
                      <a:pt x="3751" y="2861"/>
                    </a:lnTo>
                    <a:lnTo>
                      <a:pt x="3684" y="2811"/>
                    </a:lnTo>
                    <a:lnTo>
                      <a:pt x="3619" y="2761"/>
                    </a:lnTo>
                    <a:lnTo>
                      <a:pt x="3552" y="2708"/>
                    </a:lnTo>
                    <a:lnTo>
                      <a:pt x="3485" y="2660"/>
                    </a:lnTo>
                    <a:lnTo>
                      <a:pt x="3420" y="2609"/>
                    </a:lnTo>
                    <a:lnTo>
                      <a:pt x="3355" y="2518"/>
                    </a:lnTo>
                    <a:lnTo>
                      <a:pt x="3293" y="2405"/>
                    </a:lnTo>
                    <a:lnTo>
                      <a:pt x="3225" y="2336"/>
                    </a:lnTo>
                    <a:lnTo>
                      <a:pt x="3163" y="2281"/>
                    </a:lnTo>
                    <a:lnTo>
                      <a:pt x="3098" y="2228"/>
                    </a:lnTo>
                    <a:lnTo>
                      <a:pt x="3036" y="2177"/>
                    </a:lnTo>
                    <a:lnTo>
                      <a:pt x="2973" y="2144"/>
                    </a:lnTo>
                    <a:lnTo>
                      <a:pt x="2909" y="2105"/>
                    </a:lnTo>
                    <a:lnTo>
                      <a:pt x="2849" y="2055"/>
                    </a:lnTo>
                    <a:lnTo>
                      <a:pt x="2786" y="2000"/>
                    </a:lnTo>
                    <a:lnTo>
                      <a:pt x="2726" y="1954"/>
                    </a:lnTo>
                    <a:lnTo>
                      <a:pt x="2661" y="1913"/>
                    </a:lnTo>
                    <a:lnTo>
                      <a:pt x="2601" y="1873"/>
                    </a:lnTo>
                    <a:lnTo>
                      <a:pt x="2541" y="1832"/>
                    </a:lnTo>
                    <a:lnTo>
                      <a:pt x="2481" y="1793"/>
                    </a:lnTo>
                    <a:lnTo>
                      <a:pt x="2419" y="1753"/>
                    </a:lnTo>
                    <a:lnTo>
                      <a:pt x="2359" y="1709"/>
                    </a:lnTo>
                    <a:lnTo>
                      <a:pt x="2301" y="1661"/>
                    </a:lnTo>
                    <a:lnTo>
                      <a:pt x="2241" y="1613"/>
                    </a:lnTo>
                    <a:lnTo>
                      <a:pt x="2184" y="1570"/>
                    </a:lnTo>
                    <a:lnTo>
                      <a:pt x="2124" y="1534"/>
                    </a:lnTo>
                    <a:lnTo>
                      <a:pt x="2066" y="1493"/>
                    </a:lnTo>
                    <a:lnTo>
                      <a:pt x="2009" y="1450"/>
                    </a:lnTo>
                    <a:lnTo>
                      <a:pt x="1951" y="1409"/>
                    </a:lnTo>
                    <a:lnTo>
                      <a:pt x="1893" y="1371"/>
                    </a:lnTo>
                    <a:lnTo>
                      <a:pt x="1836" y="1335"/>
                    </a:lnTo>
                    <a:lnTo>
                      <a:pt x="1778" y="1292"/>
                    </a:lnTo>
                    <a:lnTo>
                      <a:pt x="1723" y="1241"/>
                    </a:lnTo>
                    <a:lnTo>
                      <a:pt x="1666" y="1193"/>
                    </a:lnTo>
                    <a:lnTo>
                      <a:pt x="1610" y="1152"/>
                    </a:lnTo>
                    <a:lnTo>
                      <a:pt x="1553" y="1114"/>
                    </a:lnTo>
                    <a:lnTo>
                      <a:pt x="1498" y="1064"/>
                    </a:lnTo>
                    <a:lnTo>
                      <a:pt x="1442" y="1013"/>
                    </a:lnTo>
                    <a:lnTo>
                      <a:pt x="1385" y="968"/>
                    </a:lnTo>
                    <a:lnTo>
                      <a:pt x="1332" y="924"/>
                    </a:lnTo>
                    <a:lnTo>
                      <a:pt x="1277" y="876"/>
                    </a:lnTo>
                    <a:lnTo>
                      <a:pt x="1222" y="833"/>
                    </a:lnTo>
                    <a:lnTo>
                      <a:pt x="1169" y="807"/>
                    </a:lnTo>
                    <a:lnTo>
                      <a:pt x="1116" y="771"/>
                    </a:lnTo>
                    <a:lnTo>
                      <a:pt x="1063" y="735"/>
                    </a:lnTo>
                    <a:lnTo>
                      <a:pt x="1008" y="704"/>
                    </a:lnTo>
                    <a:lnTo>
                      <a:pt x="958" y="672"/>
                    </a:lnTo>
                    <a:lnTo>
                      <a:pt x="905" y="634"/>
                    </a:lnTo>
                    <a:lnTo>
                      <a:pt x="854" y="593"/>
                    </a:lnTo>
                    <a:lnTo>
                      <a:pt x="802" y="555"/>
                    </a:lnTo>
                    <a:lnTo>
                      <a:pt x="746" y="514"/>
                    </a:lnTo>
                    <a:lnTo>
                      <a:pt x="698" y="476"/>
                    </a:lnTo>
                    <a:lnTo>
                      <a:pt x="646" y="437"/>
                    </a:lnTo>
                    <a:lnTo>
                      <a:pt x="593" y="404"/>
                    </a:lnTo>
                    <a:lnTo>
                      <a:pt x="542" y="370"/>
                    </a:lnTo>
                    <a:lnTo>
                      <a:pt x="492" y="327"/>
                    </a:lnTo>
                    <a:lnTo>
                      <a:pt x="442" y="272"/>
                    </a:lnTo>
                    <a:lnTo>
                      <a:pt x="389" y="212"/>
                    </a:lnTo>
                    <a:lnTo>
                      <a:pt x="338" y="168"/>
                    </a:lnTo>
                    <a:lnTo>
                      <a:pt x="288" y="137"/>
                    </a:lnTo>
                    <a:lnTo>
                      <a:pt x="240" y="113"/>
                    </a:lnTo>
                    <a:lnTo>
                      <a:pt x="194" y="99"/>
                    </a:lnTo>
                    <a:lnTo>
                      <a:pt x="144" y="87"/>
                    </a:lnTo>
                    <a:lnTo>
                      <a:pt x="96" y="68"/>
                    </a:lnTo>
                    <a:lnTo>
                      <a:pt x="50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5" name="Freeform 625"/>
              <p:cNvSpPr>
                <a:spLocks noChangeAspect="1"/>
              </p:cNvSpPr>
              <p:nvPr/>
            </p:nvSpPr>
            <p:spPr bwMode="auto">
              <a:xfrm>
                <a:off x="5477" y="3926"/>
                <a:ext cx="4435" cy="3377"/>
              </a:xfrm>
              <a:custGeom>
                <a:avLst/>
                <a:gdLst/>
                <a:ahLst/>
                <a:cxnLst>
                  <a:cxn ang="0">
                    <a:pos x="4370" y="3324"/>
                  </a:cxn>
                  <a:cxn ang="0">
                    <a:pos x="4228" y="3219"/>
                  </a:cxn>
                  <a:cxn ang="0">
                    <a:pos x="4089" y="3113"/>
                  </a:cxn>
                  <a:cxn ang="0">
                    <a:pos x="3955" y="3008"/>
                  </a:cxn>
                  <a:cxn ang="0">
                    <a:pos x="3820" y="2909"/>
                  </a:cxn>
                  <a:cxn ang="0">
                    <a:pos x="3688" y="2804"/>
                  </a:cxn>
                  <a:cxn ang="0">
                    <a:pos x="3554" y="2703"/>
                  </a:cxn>
                  <a:cxn ang="0">
                    <a:pos x="3422" y="2604"/>
                  </a:cxn>
                  <a:cxn ang="0">
                    <a:pos x="3295" y="2410"/>
                  </a:cxn>
                  <a:cxn ang="0">
                    <a:pos x="3165" y="2278"/>
                  </a:cxn>
                  <a:cxn ang="0">
                    <a:pos x="3038" y="2177"/>
                  </a:cxn>
                  <a:cxn ang="0">
                    <a:pos x="2913" y="2100"/>
                  </a:cxn>
                  <a:cxn ang="0">
                    <a:pos x="2788" y="1995"/>
                  </a:cxn>
                  <a:cxn ang="0">
                    <a:pos x="2664" y="1908"/>
                  </a:cxn>
                  <a:cxn ang="0">
                    <a:pos x="2544" y="1832"/>
                  </a:cxn>
                  <a:cxn ang="0">
                    <a:pos x="2421" y="1750"/>
                  </a:cxn>
                  <a:cxn ang="0">
                    <a:pos x="2301" y="1661"/>
                  </a:cxn>
                  <a:cxn ang="0">
                    <a:pos x="2184" y="1558"/>
                  </a:cxn>
                  <a:cxn ang="0">
                    <a:pos x="2068" y="1491"/>
                  </a:cxn>
                  <a:cxn ang="0">
                    <a:pos x="1951" y="1404"/>
                  </a:cxn>
                  <a:cxn ang="0">
                    <a:pos x="1838" y="1330"/>
                  </a:cxn>
                  <a:cxn ang="0">
                    <a:pos x="1723" y="1236"/>
                  </a:cxn>
                  <a:cxn ang="0">
                    <a:pos x="1610" y="1147"/>
                  </a:cxn>
                  <a:cxn ang="0">
                    <a:pos x="1497" y="1059"/>
                  </a:cxn>
                  <a:cxn ang="0">
                    <a:pos x="1389" y="967"/>
                  </a:cxn>
                  <a:cxn ang="0">
                    <a:pos x="1279" y="874"/>
                  </a:cxn>
                  <a:cxn ang="0">
                    <a:pos x="1169" y="804"/>
                  </a:cxn>
                  <a:cxn ang="0">
                    <a:pos x="1063" y="732"/>
                  </a:cxn>
                  <a:cxn ang="0">
                    <a:pos x="957" y="670"/>
                  </a:cxn>
                  <a:cxn ang="0">
                    <a:pos x="852" y="588"/>
                  </a:cxn>
                  <a:cxn ang="0">
                    <a:pos x="749" y="511"/>
                  </a:cxn>
                  <a:cxn ang="0">
                    <a:pos x="645" y="437"/>
                  </a:cxn>
                  <a:cxn ang="0">
                    <a:pos x="545" y="367"/>
                  </a:cxn>
                  <a:cxn ang="0">
                    <a:pos x="441" y="274"/>
                  </a:cxn>
                  <a:cxn ang="0">
                    <a:pos x="341" y="180"/>
                  </a:cxn>
                  <a:cxn ang="0">
                    <a:pos x="240" y="103"/>
                  </a:cxn>
                  <a:cxn ang="0">
                    <a:pos x="144" y="63"/>
                  </a:cxn>
                  <a:cxn ang="0">
                    <a:pos x="50" y="34"/>
                  </a:cxn>
                </a:cxnLst>
                <a:rect l="0" t="0" r="r" b="b"/>
                <a:pathLst>
                  <a:path w="4437" h="3377">
                    <a:moveTo>
                      <a:pt x="4437" y="3377"/>
                    </a:moveTo>
                    <a:lnTo>
                      <a:pt x="4370" y="3324"/>
                    </a:lnTo>
                    <a:lnTo>
                      <a:pt x="4298" y="3272"/>
                    </a:lnTo>
                    <a:lnTo>
                      <a:pt x="4228" y="3219"/>
                    </a:lnTo>
                    <a:lnTo>
                      <a:pt x="4159" y="3168"/>
                    </a:lnTo>
                    <a:lnTo>
                      <a:pt x="4089" y="3113"/>
                    </a:lnTo>
                    <a:lnTo>
                      <a:pt x="4024" y="3060"/>
                    </a:lnTo>
                    <a:lnTo>
                      <a:pt x="3955" y="3008"/>
                    </a:lnTo>
                    <a:lnTo>
                      <a:pt x="3885" y="2957"/>
                    </a:lnTo>
                    <a:lnTo>
                      <a:pt x="3820" y="2909"/>
                    </a:lnTo>
                    <a:lnTo>
                      <a:pt x="3753" y="2856"/>
                    </a:lnTo>
                    <a:lnTo>
                      <a:pt x="3688" y="2804"/>
                    </a:lnTo>
                    <a:lnTo>
                      <a:pt x="3621" y="2756"/>
                    </a:lnTo>
                    <a:lnTo>
                      <a:pt x="3554" y="2703"/>
                    </a:lnTo>
                    <a:lnTo>
                      <a:pt x="3489" y="2655"/>
                    </a:lnTo>
                    <a:lnTo>
                      <a:pt x="3422" y="2604"/>
                    </a:lnTo>
                    <a:lnTo>
                      <a:pt x="3357" y="2516"/>
                    </a:lnTo>
                    <a:lnTo>
                      <a:pt x="3295" y="2410"/>
                    </a:lnTo>
                    <a:lnTo>
                      <a:pt x="3230" y="2333"/>
                    </a:lnTo>
                    <a:lnTo>
                      <a:pt x="3165" y="2278"/>
                    </a:lnTo>
                    <a:lnTo>
                      <a:pt x="3103" y="2223"/>
                    </a:lnTo>
                    <a:lnTo>
                      <a:pt x="3038" y="2177"/>
                    </a:lnTo>
                    <a:lnTo>
                      <a:pt x="2976" y="2139"/>
                    </a:lnTo>
                    <a:lnTo>
                      <a:pt x="2913" y="2100"/>
                    </a:lnTo>
                    <a:lnTo>
                      <a:pt x="2848" y="2050"/>
                    </a:lnTo>
                    <a:lnTo>
                      <a:pt x="2788" y="1995"/>
                    </a:lnTo>
                    <a:lnTo>
                      <a:pt x="2726" y="1949"/>
                    </a:lnTo>
                    <a:lnTo>
                      <a:pt x="2664" y="1908"/>
                    </a:lnTo>
                    <a:lnTo>
                      <a:pt x="2604" y="1872"/>
                    </a:lnTo>
                    <a:lnTo>
                      <a:pt x="2544" y="1832"/>
                    </a:lnTo>
                    <a:lnTo>
                      <a:pt x="2484" y="1791"/>
                    </a:lnTo>
                    <a:lnTo>
                      <a:pt x="2421" y="1750"/>
                    </a:lnTo>
                    <a:lnTo>
                      <a:pt x="2361" y="1704"/>
                    </a:lnTo>
                    <a:lnTo>
                      <a:pt x="2301" y="1661"/>
                    </a:lnTo>
                    <a:lnTo>
                      <a:pt x="2244" y="1601"/>
                    </a:lnTo>
                    <a:lnTo>
                      <a:pt x="2184" y="1558"/>
                    </a:lnTo>
                    <a:lnTo>
                      <a:pt x="2126" y="1531"/>
                    </a:lnTo>
                    <a:lnTo>
                      <a:pt x="2068" y="1491"/>
                    </a:lnTo>
                    <a:lnTo>
                      <a:pt x="2008" y="1447"/>
                    </a:lnTo>
                    <a:lnTo>
                      <a:pt x="1951" y="1404"/>
                    </a:lnTo>
                    <a:lnTo>
                      <a:pt x="1893" y="1368"/>
                    </a:lnTo>
                    <a:lnTo>
                      <a:pt x="1838" y="1330"/>
                    </a:lnTo>
                    <a:lnTo>
                      <a:pt x="1781" y="1287"/>
                    </a:lnTo>
                    <a:lnTo>
                      <a:pt x="1723" y="1236"/>
                    </a:lnTo>
                    <a:lnTo>
                      <a:pt x="1665" y="1188"/>
                    </a:lnTo>
                    <a:lnTo>
                      <a:pt x="1610" y="1147"/>
                    </a:lnTo>
                    <a:lnTo>
                      <a:pt x="1555" y="1109"/>
                    </a:lnTo>
                    <a:lnTo>
                      <a:pt x="1497" y="1059"/>
                    </a:lnTo>
                    <a:lnTo>
                      <a:pt x="1445" y="1011"/>
                    </a:lnTo>
                    <a:lnTo>
                      <a:pt x="1389" y="967"/>
                    </a:lnTo>
                    <a:lnTo>
                      <a:pt x="1334" y="924"/>
                    </a:lnTo>
                    <a:lnTo>
                      <a:pt x="1279" y="874"/>
                    </a:lnTo>
                    <a:lnTo>
                      <a:pt x="1224" y="831"/>
                    </a:lnTo>
                    <a:lnTo>
                      <a:pt x="1169" y="804"/>
                    </a:lnTo>
                    <a:lnTo>
                      <a:pt x="1118" y="771"/>
                    </a:lnTo>
                    <a:lnTo>
                      <a:pt x="1063" y="732"/>
                    </a:lnTo>
                    <a:lnTo>
                      <a:pt x="1013" y="701"/>
                    </a:lnTo>
                    <a:lnTo>
                      <a:pt x="957" y="670"/>
                    </a:lnTo>
                    <a:lnTo>
                      <a:pt x="905" y="629"/>
                    </a:lnTo>
                    <a:lnTo>
                      <a:pt x="852" y="588"/>
                    </a:lnTo>
                    <a:lnTo>
                      <a:pt x="801" y="550"/>
                    </a:lnTo>
                    <a:lnTo>
                      <a:pt x="749" y="511"/>
                    </a:lnTo>
                    <a:lnTo>
                      <a:pt x="698" y="473"/>
                    </a:lnTo>
                    <a:lnTo>
                      <a:pt x="645" y="437"/>
                    </a:lnTo>
                    <a:lnTo>
                      <a:pt x="593" y="401"/>
                    </a:lnTo>
                    <a:lnTo>
                      <a:pt x="545" y="367"/>
                    </a:lnTo>
                    <a:lnTo>
                      <a:pt x="492" y="322"/>
                    </a:lnTo>
                    <a:lnTo>
                      <a:pt x="441" y="274"/>
                    </a:lnTo>
                    <a:lnTo>
                      <a:pt x="389" y="221"/>
                    </a:lnTo>
                    <a:lnTo>
                      <a:pt x="341" y="180"/>
                    </a:lnTo>
                    <a:lnTo>
                      <a:pt x="293" y="144"/>
                    </a:lnTo>
                    <a:lnTo>
                      <a:pt x="240" y="103"/>
                    </a:lnTo>
                    <a:lnTo>
                      <a:pt x="189" y="72"/>
                    </a:lnTo>
                    <a:lnTo>
                      <a:pt x="144" y="63"/>
                    </a:lnTo>
                    <a:lnTo>
                      <a:pt x="96" y="60"/>
                    </a:lnTo>
                    <a:lnTo>
                      <a:pt x="50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6" name="Freeform 626"/>
              <p:cNvSpPr>
                <a:spLocks noChangeAspect="1"/>
              </p:cNvSpPr>
              <p:nvPr/>
            </p:nvSpPr>
            <p:spPr bwMode="auto">
              <a:xfrm>
                <a:off x="5505" y="3916"/>
                <a:ext cx="4440" cy="3375"/>
              </a:xfrm>
              <a:custGeom>
                <a:avLst/>
                <a:gdLst/>
                <a:ahLst/>
                <a:cxnLst>
                  <a:cxn ang="0">
                    <a:pos x="4372" y="3321"/>
                  </a:cxn>
                  <a:cxn ang="0">
                    <a:pos x="4230" y="3213"/>
                  </a:cxn>
                  <a:cxn ang="0">
                    <a:pos x="4091" y="3110"/>
                  </a:cxn>
                  <a:cxn ang="0">
                    <a:pos x="3957" y="3007"/>
                  </a:cxn>
                  <a:cxn ang="0">
                    <a:pos x="3823" y="2901"/>
                  </a:cxn>
                  <a:cxn ang="0">
                    <a:pos x="3688" y="2801"/>
                  </a:cxn>
                  <a:cxn ang="0">
                    <a:pos x="3556" y="2702"/>
                  </a:cxn>
                  <a:cxn ang="0">
                    <a:pos x="3424" y="2601"/>
                  </a:cxn>
                  <a:cxn ang="0">
                    <a:pos x="3295" y="2414"/>
                  </a:cxn>
                  <a:cxn ang="0">
                    <a:pos x="3167" y="2275"/>
                  </a:cxn>
                  <a:cxn ang="0">
                    <a:pos x="3040" y="2174"/>
                  </a:cxn>
                  <a:cxn ang="0">
                    <a:pos x="2915" y="2100"/>
                  </a:cxn>
                  <a:cxn ang="0">
                    <a:pos x="2791" y="1992"/>
                  </a:cxn>
                  <a:cxn ang="0">
                    <a:pos x="2668" y="1905"/>
                  </a:cxn>
                  <a:cxn ang="0">
                    <a:pos x="2543" y="1831"/>
                  </a:cxn>
                  <a:cxn ang="0">
                    <a:pos x="2426" y="1747"/>
                  </a:cxn>
                  <a:cxn ang="0">
                    <a:pos x="2303" y="1658"/>
                  </a:cxn>
                  <a:cxn ang="0">
                    <a:pos x="2186" y="1552"/>
                  </a:cxn>
                  <a:cxn ang="0">
                    <a:pos x="2068" y="1488"/>
                  </a:cxn>
                  <a:cxn ang="0">
                    <a:pos x="1953" y="1401"/>
                  </a:cxn>
                  <a:cxn ang="0">
                    <a:pos x="1838" y="1327"/>
                  </a:cxn>
                  <a:cxn ang="0">
                    <a:pos x="1725" y="1236"/>
                  </a:cxn>
                  <a:cxn ang="0">
                    <a:pos x="1610" y="1147"/>
                  </a:cxn>
                  <a:cxn ang="0">
                    <a:pos x="1500" y="1056"/>
                  </a:cxn>
                  <a:cxn ang="0">
                    <a:pos x="1389" y="964"/>
                  </a:cxn>
                  <a:cxn ang="0">
                    <a:pos x="1279" y="876"/>
                  </a:cxn>
                  <a:cxn ang="0">
                    <a:pos x="1173" y="808"/>
                  </a:cxn>
                  <a:cxn ang="0">
                    <a:pos x="1063" y="734"/>
                  </a:cxn>
                  <a:cxn ang="0">
                    <a:pos x="960" y="667"/>
                  </a:cxn>
                  <a:cxn ang="0">
                    <a:pos x="852" y="590"/>
                  </a:cxn>
                  <a:cxn ang="0">
                    <a:pos x="748" y="513"/>
                  </a:cxn>
                  <a:cxn ang="0">
                    <a:pos x="645" y="436"/>
                  </a:cxn>
                  <a:cxn ang="0">
                    <a:pos x="544" y="369"/>
                  </a:cxn>
                  <a:cxn ang="0">
                    <a:pos x="441" y="276"/>
                  </a:cxn>
                  <a:cxn ang="0">
                    <a:pos x="340" y="192"/>
                  </a:cxn>
                  <a:cxn ang="0">
                    <a:pos x="240" y="100"/>
                  </a:cxn>
                  <a:cxn ang="0">
                    <a:pos x="141" y="43"/>
                  </a:cxn>
                  <a:cxn ang="0">
                    <a:pos x="50" y="28"/>
                  </a:cxn>
                </a:cxnLst>
                <a:rect l="0" t="0" r="r" b="b"/>
                <a:pathLst>
                  <a:path w="4442" h="3374">
                    <a:moveTo>
                      <a:pt x="4442" y="3374"/>
                    </a:moveTo>
                    <a:lnTo>
                      <a:pt x="4372" y="3321"/>
                    </a:lnTo>
                    <a:lnTo>
                      <a:pt x="4302" y="3269"/>
                    </a:lnTo>
                    <a:lnTo>
                      <a:pt x="4230" y="3213"/>
                    </a:lnTo>
                    <a:lnTo>
                      <a:pt x="4163" y="3161"/>
                    </a:lnTo>
                    <a:lnTo>
                      <a:pt x="4091" y="3110"/>
                    </a:lnTo>
                    <a:lnTo>
                      <a:pt x="4027" y="3057"/>
                    </a:lnTo>
                    <a:lnTo>
                      <a:pt x="3957" y="3007"/>
                    </a:lnTo>
                    <a:lnTo>
                      <a:pt x="3887" y="2954"/>
                    </a:lnTo>
                    <a:lnTo>
                      <a:pt x="3823" y="2901"/>
                    </a:lnTo>
                    <a:lnTo>
                      <a:pt x="3755" y="2853"/>
                    </a:lnTo>
                    <a:lnTo>
                      <a:pt x="3688" y="2801"/>
                    </a:lnTo>
                    <a:lnTo>
                      <a:pt x="3623" y="2750"/>
                    </a:lnTo>
                    <a:lnTo>
                      <a:pt x="3556" y="2702"/>
                    </a:lnTo>
                    <a:lnTo>
                      <a:pt x="3491" y="2652"/>
                    </a:lnTo>
                    <a:lnTo>
                      <a:pt x="3424" y="2601"/>
                    </a:lnTo>
                    <a:lnTo>
                      <a:pt x="3362" y="2520"/>
                    </a:lnTo>
                    <a:lnTo>
                      <a:pt x="3295" y="2414"/>
                    </a:lnTo>
                    <a:lnTo>
                      <a:pt x="3232" y="2335"/>
                    </a:lnTo>
                    <a:lnTo>
                      <a:pt x="3167" y="2275"/>
                    </a:lnTo>
                    <a:lnTo>
                      <a:pt x="3105" y="2220"/>
                    </a:lnTo>
                    <a:lnTo>
                      <a:pt x="3040" y="2174"/>
                    </a:lnTo>
                    <a:lnTo>
                      <a:pt x="2978" y="2138"/>
                    </a:lnTo>
                    <a:lnTo>
                      <a:pt x="2915" y="2100"/>
                    </a:lnTo>
                    <a:lnTo>
                      <a:pt x="2851" y="2047"/>
                    </a:lnTo>
                    <a:lnTo>
                      <a:pt x="2791" y="1992"/>
                    </a:lnTo>
                    <a:lnTo>
                      <a:pt x="2728" y="1946"/>
                    </a:lnTo>
                    <a:lnTo>
                      <a:pt x="2668" y="1905"/>
                    </a:lnTo>
                    <a:lnTo>
                      <a:pt x="2606" y="1869"/>
                    </a:lnTo>
                    <a:lnTo>
                      <a:pt x="2543" y="1831"/>
                    </a:lnTo>
                    <a:lnTo>
                      <a:pt x="2483" y="1790"/>
                    </a:lnTo>
                    <a:lnTo>
                      <a:pt x="2426" y="1747"/>
                    </a:lnTo>
                    <a:lnTo>
                      <a:pt x="2363" y="1701"/>
                    </a:lnTo>
                    <a:lnTo>
                      <a:pt x="2303" y="1658"/>
                    </a:lnTo>
                    <a:lnTo>
                      <a:pt x="2243" y="1598"/>
                    </a:lnTo>
                    <a:lnTo>
                      <a:pt x="2186" y="1552"/>
                    </a:lnTo>
                    <a:lnTo>
                      <a:pt x="2126" y="1528"/>
                    </a:lnTo>
                    <a:lnTo>
                      <a:pt x="2068" y="1488"/>
                    </a:lnTo>
                    <a:lnTo>
                      <a:pt x="2011" y="1444"/>
                    </a:lnTo>
                    <a:lnTo>
                      <a:pt x="1953" y="1401"/>
                    </a:lnTo>
                    <a:lnTo>
                      <a:pt x="1895" y="1365"/>
                    </a:lnTo>
                    <a:lnTo>
                      <a:pt x="1838" y="1327"/>
                    </a:lnTo>
                    <a:lnTo>
                      <a:pt x="1780" y="1284"/>
                    </a:lnTo>
                    <a:lnTo>
                      <a:pt x="1725" y="1236"/>
                    </a:lnTo>
                    <a:lnTo>
                      <a:pt x="1668" y="1190"/>
                    </a:lnTo>
                    <a:lnTo>
                      <a:pt x="1610" y="1147"/>
                    </a:lnTo>
                    <a:lnTo>
                      <a:pt x="1555" y="1106"/>
                    </a:lnTo>
                    <a:lnTo>
                      <a:pt x="1500" y="1056"/>
                    </a:lnTo>
                    <a:lnTo>
                      <a:pt x="1444" y="1008"/>
                    </a:lnTo>
                    <a:lnTo>
                      <a:pt x="1389" y="964"/>
                    </a:lnTo>
                    <a:lnTo>
                      <a:pt x="1334" y="924"/>
                    </a:lnTo>
                    <a:lnTo>
                      <a:pt x="1279" y="876"/>
                    </a:lnTo>
                    <a:lnTo>
                      <a:pt x="1224" y="835"/>
                    </a:lnTo>
                    <a:lnTo>
                      <a:pt x="1173" y="808"/>
                    </a:lnTo>
                    <a:lnTo>
                      <a:pt x="1118" y="775"/>
                    </a:lnTo>
                    <a:lnTo>
                      <a:pt x="1063" y="734"/>
                    </a:lnTo>
                    <a:lnTo>
                      <a:pt x="1012" y="698"/>
                    </a:lnTo>
                    <a:lnTo>
                      <a:pt x="960" y="667"/>
                    </a:lnTo>
                    <a:lnTo>
                      <a:pt x="904" y="631"/>
                    </a:lnTo>
                    <a:lnTo>
                      <a:pt x="852" y="590"/>
                    </a:lnTo>
                    <a:lnTo>
                      <a:pt x="801" y="549"/>
                    </a:lnTo>
                    <a:lnTo>
                      <a:pt x="748" y="513"/>
                    </a:lnTo>
                    <a:lnTo>
                      <a:pt x="698" y="475"/>
                    </a:lnTo>
                    <a:lnTo>
                      <a:pt x="645" y="436"/>
                    </a:lnTo>
                    <a:lnTo>
                      <a:pt x="592" y="403"/>
                    </a:lnTo>
                    <a:lnTo>
                      <a:pt x="544" y="369"/>
                    </a:lnTo>
                    <a:lnTo>
                      <a:pt x="492" y="321"/>
                    </a:lnTo>
                    <a:lnTo>
                      <a:pt x="441" y="276"/>
                    </a:lnTo>
                    <a:lnTo>
                      <a:pt x="391" y="230"/>
                    </a:lnTo>
                    <a:lnTo>
                      <a:pt x="340" y="192"/>
                    </a:lnTo>
                    <a:lnTo>
                      <a:pt x="290" y="153"/>
                    </a:lnTo>
                    <a:lnTo>
                      <a:pt x="240" y="100"/>
                    </a:lnTo>
                    <a:lnTo>
                      <a:pt x="192" y="55"/>
                    </a:lnTo>
                    <a:lnTo>
                      <a:pt x="141" y="43"/>
                    </a:lnTo>
                    <a:lnTo>
                      <a:pt x="96" y="48"/>
                    </a:lnTo>
                    <a:lnTo>
                      <a:pt x="50" y="2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7" name="Freeform 627"/>
              <p:cNvSpPr>
                <a:spLocks noChangeAspect="1"/>
              </p:cNvSpPr>
              <p:nvPr/>
            </p:nvSpPr>
            <p:spPr bwMode="auto">
              <a:xfrm>
                <a:off x="5533" y="3905"/>
                <a:ext cx="4445" cy="3373"/>
              </a:xfrm>
              <a:custGeom>
                <a:avLst/>
                <a:gdLst/>
                <a:ahLst/>
                <a:cxnLst>
                  <a:cxn ang="0">
                    <a:pos x="4375" y="3321"/>
                  </a:cxn>
                  <a:cxn ang="0">
                    <a:pos x="4234" y="3213"/>
                  </a:cxn>
                  <a:cxn ang="0">
                    <a:pos x="4097" y="3110"/>
                  </a:cxn>
                  <a:cxn ang="0">
                    <a:pos x="3960" y="3007"/>
                  </a:cxn>
                  <a:cxn ang="0">
                    <a:pos x="3826" y="2904"/>
                  </a:cxn>
                  <a:cxn ang="0">
                    <a:pos x="3691" y="2803"/>
                  </a:cxn>
                  <a:cxn ang="0">
                    <a:pos x="3559" y="2702"/>
                  </a:cxn>
                  <a:cxn ang="0">
                    <a:pos x="3427" y="2601"/>
                  </a:cxn>
                  <a:cxn ang="0">
                    <a:pos x="3298" y="2426"/>
                  </a:cxn>
                  <a:cxn ang="0">
                    <a:pos x="3173" y="2285"/>
                  </a:cxn>
                  <a:cxn ang="0">
                    <a:pos x="3043" y="2177"/>
                  </a:cxn>
                  <a:cxn ang="0">
                    <a:pos x="2919" y="2100"/>
                  </a:cxn>
                  <a:cxn ang="0">
                    <a:pos x="2791" y="1994"/>
                  </a:cxn>
                  <a:cxn ang="0">
                    <a:pos x="2669" y="1910"/>
                  </a:cxn>
                  <a:cxn ang="0">
                    <a:pos x="2547" y="1831"/>
                  </a:cxn>
                  <a:cxn ang="0">
                    <a:pos x="2427" y="1749"/>
                  </a:cxn>
                  <a:cxn ang="0">
                    <a:pos x="2307" y="1663"/>
                  </a:cxn>
                  <a:cxn ang="0">
                    <a:pos x="2187" y="1562"/>
                  </a:cxn>
                  <a:cxn ang="0">
                    <a:pos x="2071" y="1490"/>
                  </a:cxn>
                  <a:cxn ang="0">
                    <a:pos x="1954" y="1401"/>
                  </a:cxn>
                  <a:cxn ang="0">
                    <a:pos x="1841" y="1324"/>
                  </a:cxn>
                  <a:cxn ang="0">
                    <a:pos x="1726" y="1236"/>
                  </a:cxn>
                  <a:cxn ang="0">
                    <a:pos x="1613" y="1149"/>
                  </a:cxn>
                  <a:cxn ang="0">
                    <a:pos x="1500" y="1058"/>
                  </a:cxn>
                  <a:cxn ang="0">
                    <a:pos x="1392" y="964"/>
                  </a:cxn>
                  <a:cxn ang="0">
                    <a:pos x="1282" y="880"/>
                  </a:cxn>
                  <a:cxn ang="0">
                    <a:pos x="1174" y="813"/>
                  </a:cxn>
                  <a:cxn ang="0">
                    <a:pos x="1066" y="736"/>
                  </a:cxn>
                  <a:cxn ang="0">
                    <a:pos x="960" y="672"/>
                  </a:cxn>
                  <a:cxn ang="0">
                    <a:pos x="852" y="592"/>
                  </a:cxn>
                  <a:cxn ang="0">
                    <a:pos x="749" y="516"/>
                  </a:cxn>
                  <a:cxn ang="0">
                    <a:pos x="646" y="441"/>
                  </a:cxn>
                  <a:cxn ang="0">
                    <a:pos x="545" y="372"/>
                  </a:cxn>
                  <a:cxn ang="0">
                    <a:pos x="442" y="283"/>
                  </a:cxn>
                  <a:cxn ang="0">
                    <a:pos x="341" y="201"/>
                  </a:cxn>
                  <a:cxn ang="0">
                    <a:pos x="243" y="112"/>
                  </a:cxn>
                  <a:cxn ang="0">
                    <a:pos x="142" y="31"/>
                  </a:cxn>
                  <a:cxn ang="0">
                    <a:pos x="46" y="14"/>
                  </a:cxn>
                </a:cxnLst>
                <a:rect l="0" t="0" r="r" b="b"/>
                <a:pathLst>
                  <a:path w="4445" h="3372">
                    <a:moveTo>
                      <a:pt x="4445" y="3372"/>
                    </a:moveTo>
                    <a:lnTo>
                      <a:pt x="4375" y="3321"/>
                    </a:lnTo>
                    <a:lnTo>
                      <a:pt x="4306" y="3266"/>
                    </a:lnTo>
                    <a:lnTo>
                      <a:pt x="4234" y="3213"/>
                    </a:lnTo>
                    <a:lnTo>
                      <a:pt x="4164" y="3163"/>
                    </a:lnTo>
                    <a:lnTo>
                      <a:pt x="4097" y="3110"/>
                    </a:lnTo>
                    <a:lnTo>
                      <a:pt x="4030" y="3057"/>
                    </a:lnTo>
                    <a:lnTo>
                      <a:pt x="3960" y="3007"/>
                    </a:lnTo>
                    <a:lnTo>
                      <a:pt x="3893" y="2954"/>
                    </a:lnTo>
                    <a:lnTo>
                      <a:pt x="3826" y="2904"/>
                    </a:lnTo>
                    <a:lnTo>
                      <a:pt x="3759" y="2851"/>
                    </a:lnTo>
                    <a:lnTo>
                      <a:pt x="3691" y="2803"/>
                    </a:lnTo>
                    <a:lnTo>
                      <a:pt x="3624" y="2750"/>
                    </a:lnTo>
                    <a:lnTo>
                      <a:pt x="3559" y="2702"/>
                    </a:lnTo>
                    <a:lnTo>
                      <a:pt x="3495" y="2652"/>
                    </a:lnTo>
                    <a:lnTo>
                      <a:pt x="3427" y="2601"/>
                    </a:lnTo>
                    <a:lnTo>
                      <a:pt x="3363" y="2522"/>
                    </a:lnTo>
                    <a:lnTo>
                      <a:pt x="3298" y="2426"/>
                    </a:lnTo>
                    <a:lnTo>
                      <a:pt x="3235" y="2349"/>
                    </a:lnTo>
                    <a:lnTo>
                      <a:pt x="3173" y="2285"/>
                    </a:lnTo>
                    <a:lnTo>
                      <a:pt x="3106" y="2222"/>
                    </a:lnTo>
                    <a:lnTo>
                      <a:pt x="3043" y="2177"/>
                    </a:lnTo>
                    <a:lnTo>
                      <a:pt x="2979" y="2141"/>
                    </a:lnTo>
                    <a:lnTo>
                      <a:pt x="2919" y="2100"/>
                    </a:lnTo>
                    <a:lnTo>
                      <a:pt x="2856" y="2047"/>
                    </a:lnTo>
                    <a:lnTo>
                      <a:pt x="2791" y="1994"/>
                    </a:lnTo>
                    <a:lnTo>
                      <a:pt x="2731" y="1946"/>
                    </a:lnTo>
                    <a:lnTo>
                      <a:pt x="2669" y="1910"/>
                    </a:lnTo>
                    <a:lnTo>
                      <a:pt x="2607" y="1872"/>
                    </a:lnTo>
                    <a:lnTo>
                      <a:pt x="2547" y="1831"/>
                    </a:lnTo>
                    <a:lnTo>
                      <a:pt x="2487" y="1790"/>
                    </a:lnTo>
                    <a:lnTo>
                      <a:pt x="2427" y="1749"/>
                    </a:lnTo>
                    <a:lnTo>
                      <a:pt x="2364" y="1706"/>
                    </a:lnTo>
                    <a:lnTo>
                      <a:pt x="2307" y="1663"/>
                    </a:lnTo>
                    <a:lnTo>
                      <a:pt x="2247" y="1605"/>
                    </a:lnTo>
                    <a:lnTo>
                      <a:pt x="2187" y="1562"/>
                    </a:lnTo>
                    <a:lnTo>
                      <a:pt x="2129" y="1528"/>
                    </a:lnTo>
                    <a:lnTo>
                      <a:pt x="2071" y="1490"/>
                    </a:lnTo>
                    <a:lnTo>
                      <a:pt x="2014" y="1447"/>
                    </a:lnTo>
                    <a:lnTo>
                      <a:pt x="1954" y="1401"/>
                    </a:lnTo>
                    <a:lnTo>
                      <a:pt x="1896" y="1365"/>
                    </a:lnTo>
                    <a:lnTo>
                      <a:pt x="1841" y="1324"/>
                    </a:lnTo>
                    <a:lnTo>
                      <a:pt x="1783" y="1281"/>
                    </a:lnTo>
                    <a:lnTo>
                      <a:pt x="1726" y="1236"/>
                    </a:lnTo>
                    <a:lnTo>
                      <a:pt x="1668" y="1192"/>
                    </a:lnTo>
                    <a:lnTo>
                      <a:pt x="1613" y="1149"/>
                    </a:lnTo>
                    <a:lnTo>
                      <a:pt x="1556" y="1106"/>
                    </a:lnTo>
                    <a:lnTo>
                      <a:pt x="1500" y="1058"/>
                    </a:lnTo>
                    <a:lnTo>
                      <a:pt x="1448" y="1010"/>
                    </a:lnTo>
                    <a:lnTo>
                      <a:pt x="1392" y="964"/>
                    </a:lnTo>
                    <a:lnTo>
                      <a:pt x="1337" y="924"/>
                    </a:lnTo>
                    <a:lnTo>
                      <a:pt x="1282" y="880"/>
                    </a:lnTo>
                    <a:lnTo>
                      <a:pt x="1227" y="844"/>
                    </a:lnTo>
                    <a:lnTo>
                      <a:pt x="1174" y="813"/>
                    </a:lnTo>
                    <a:lnTo>
                      <a:pt x="1119" y="777"/>
                    </a:lnTo>
                    <a:lnTo>
                      <a:pt x="1066" y="736"/>
                    </a:lnTo>
                    <a:lnTo>
                      <a:pt x="1011" y="703"/>
                    </a:lnTo>
                    <a:lnTo>
                      <a:pt x="960" y="672"/>
                    </a:lnTo>
                    <a:lnTo>
                      <a:pt x="908" y="631"/>
                    </a:lnTo>
                    <a:lnTo>
                      <a:pt x="852" y="592"/>
                    </a:lnTo>
                    <a:lnTo>
                      <a:pt x="802" y="554"/>
                    </a:lnTo>
                    <a:lnTo>
                      <a:pt x="749" y="516"/>
                    </a:lnTo>
                    <a:lnTo>
                      <a:pt x="696" y="477"/>
                    </a:lnTo>
                    <a:lnTo>
                      <a:pt x="646" y="441"/>
                    </a:lnTo>
                    <a:lnTo>
                      <a:pt x="598" y="405"/>
                    </a:lnTo>
                    <a:lnTo>
                      <a:pt x="545" y="372"/>
                    </a:lnTo>
                    <a:lnTo>
                      <a:pt x="492" y="328"/>
                    </a:lnTo>
                    <a:lnTo>
                      <a:pt x="442" y="283"/>
                    </a:lnTo>
                    <a:lnTo>
                      <a:pt x="392" y="240"/>
                    </a:lnTo>
                    <a:lnTo>
                      <a:pt x="341" y="201"/>
                    </a:lnTo>
                    <a:lnTo>
                      <a:pt x="291" y="160"/>
                    </a:lnTo>
                    <a:lnTo>
                      <a:pt x="243" y="112"/>
                    </a:lnTo>
                    <a:lnTo>
                      <a:pt x="190" y="62"/>
                    </a:lnTo>
                    <a:lnTo>
                      <a:pt x="142" y="31"/>
                    </a:lnTo>
                    <a:lnTo>
                      <a:pt x="96" y="16"/>
                    </a:lnTo>
                    <a:lnTo>
                      <a:pt x="46" y="1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8" name="Freeform 628"/>
              <p:cNvSpPr>
                <a:spLocks noChangeAspect="1"/>
              </p:cNvSpPr>
              <p:nvPr/>
            </p:nvSpPr>
            <p:spPr bwMode="auto">
              <a:xfrm>
                <a:off x="5607" y="3879"/>
                <a:ext cx="4402" cy="3389"/>
              </a:xfrm>
              <a:custGeom>
                <a:avLst/>
                <a:gdLst/>
                <a:ahLst/>
                <a:cxnLst>
                  <a:cxn ang="0">
                    <a:pos x="4331" y="3334"/>
                  </a:cxn>
                  <a:cxn ang="0">
                    <a:pos x="4192" y="3228"/>
                  </a:cxn>
                  <a:cxn ang="0">
                    <a:pos x="4053" y="3123"/>
                  </a:cxn>
                  <a:cxn ang="0">
                    <a:pos x="3916" y="3020"/>
                  </a:cxn>
                  <a:cxn ang="0">
                    <a:pos x="3782" y="2919"/>
                  </a:cxn>
                  <a:cxn ang="0">
                    <a:pos x="3648" y="2816"/>
                  </a:cxn>
                  <a:cxn ang="0">
                    <a:pos x="3513" y="2717"/>
                  </a:cxn>
                  <a:cxn ang="0">
                    <a:pos x="3386" y="2616"/>
                  </a:cxn>
                  <a:cxn ang="0">
                    <a:pos x="3256" y="2453"/>
                  </a:cxn>
                  <a:cxn ang="0">
                    <a:pos x="3124" y="2309"/>
                  </a:cxn>
                  <a:cxn ang="0">
                    <a:pos x="3000" y="2192"/>
                  </a:cxn>
                  <a:cxn ang="0">
                    <a:pos x="2872" y="2115"/>
                  </a:cxn>
                  <a:cxn ang="0">
                    <a:pos x="2748" y="2009"/>
                  </a:cxn>
                  <a:cxn ang="0">
                    <a:pos x="2625" y="1925"/>
                  </a:cxn>
                  <a:cxn ang="0">
                    <a:pos x="2503" y="1851"/>
                  </a:cxn>
                  <a:cxn ang="0">
                    <a:pos x="2383" y="1767"/>
                  </a:cxn>
                  <a:cxn ang="0">
                    <a:pos x="2260" y="1678"/>
                  </a:cxn>
                  <a:cxn ang="0">
                    <a:pos x="2143" y="1582"/>
                  </a:cxn>
                  <a:cxn ang="0">
                    <a:pos x="2025" y="1500"/>
                  </a:cxn>
                  <a:cxn ang="0">
                    <a:pos x="1910" y="1419"/>
                  </a:cxn>
                  <a:cxn ang="0">
                    <a:pos x="1795" y="1337"/>
                  </a:cxn>
                  <a:cxn ang="0">
                    <a:pos x="1680" y="1251"/>
                  </a:cxn>
                  <a:cxn ang="0">
                    <a:pos x="1567" y="1167"/>
                  </a:cxn>
                  <a:cxn ang="0">
                    <a:pos x="1457" y="1073"/>
                  </a:cxn>
                  <a:cxn ang="0">
                    <a:pos x="1346" y="984"/>
                  </a:cxn>
                  <a:cxn ang="0">
                    <a:pos x="1236" y="900"/>
                  </a:cxn>
                  <a:cxn ang="0">
                    <a:pos x="1125" y="833"/>
                  </a:cxn>
                  <a:cxn ang="0">
                    <a:pos x="1020" y="759"/>
                  </a:cxn>
                  <a:cxn ang="0">
                    <a:pos x="914" y="687"/>
                  </a:cxn>
                  <a:cxn ang="0">
                    <a:pos x="811" y="610"/>
                  </a:cxn>
                  <a:cxn ang="0">
                    <a:pos x="703" y="533"/>
                  </a:cxn>
                  <a:cxn ang="0">
                    <a:pos x="602" y="461"/>
                  </a:cxn>
                  <a:cxn ang="0">
                    <a:pos x="499" y="389"/>
                  </a:cxn>
                  <a:cxn ang="0">
                    <a:pos x="398" y="303"/>
                  </a:cxn>
                  <a:cxn ang="0">
                    <a:pos x="297" y="226"/>
                  </a:cxn>
                  <a:cxn ang="0">
                    <a:pos x="197" y="137"/>
                  </a:cxn>
                  <a:cxn ang="0">
                    <a:pos x="96" y="36"/>
                  </a:cxn>
                  <a:cxn ang="0">
                    <a:pos x="0" y="12"/>
                  </a:cxn>
                </a:cxnLst>
                <a:rect l="0" t="0" r="r" b="b"/>
                <a:pathLst>
                  <a:path w="4401" h="3389">
                    <a:moveTo>
                      <a:pt x="4401" y="3389"/>
                    </a:moveTo>
                    <a:lnTo>
                      <a:pt x="4331" y="3334"/>
                    </a:lnTo>
                    <a:lnTo>
                      <a:pt x="4264" y="3281"/>
                    </a:lnTo>
                    <a:lnTo>
                      <a:pt x="4192" y="3228"/>
                    </a:lnTo>
                    <a:lnTo>
                      <a:pt x="4123" y="3176"/>
                    </a:lnTo>
                    <a:lnTo>
                      <a:pt x="4053" y="3123"/>
                    </a:lnTo>
                    <a:lnTo>
                      <a:pt x="3988" y="3072"/>
                    </a:lnTo>
                    <a:lnTo>
                      <a:pt x="3916" y="3020"/>
                    </a:lnTo>
                    <a:lnTo>
                      <a:pt x="3849" y="2967"/>
                    </a:lnTo>
                    <a:lnTo>
                      <a:pt x="3782" y="2919"/>
                    </a:lnTo>
                    <a:lnTo>
                      <a:pt x="3717" y="2866"/>
                    </a:lnTo>
                    <a:lnTo>
                      <a:pt x="3648" y="2816"/>
                    </a:lnTo>
                    <a:lnTo>
                      <a:pt x="3580" y="2765"/>
                    </a:lnTo>
                    <a:lnTo>
                      <a:pt x="3513" y="2717"/>
                    </a:lnTo>
                    <a:lnTo>
                      <a:pt x="3451" y="2664"/>
                    </a:lnTo>
                    <a:lnTo>
                      <a:pt x="3386" y="2616"/>
                    </a:lnTo>
                    <a:lnTo>
                      <a:pt x="3319" y="2544"/>
                    </a:lnTo>
                    <a:lnTo>
                      <a:pt x="3256" y="2453"/>
                    </a:lnTo>
                    <a:lnTo>
                      <a:pt x="3192" y="2381"/>
                    </a:lnTo>
                    <a:lnTo>
                      <a:pt x="3124" y="2309"/>
                    </a:lnTo>
                    <a:lnTo>
                      <a:pt x="3062" y="2242"/>
                    </a:lnTo>
                    <a:lnTo>
                      <a:pt x="3000" y="2192"/>
                    </a:lnTo>
                    <a:lnTo>
                      <a:pt x="2935" y="2156"/>
                    </a:lnTo>
                    <a:lnTo>
                      <a:pt x="2872" y="2115"/>
                    </a:lnTo>
                    <a:lnTo>
                      <a:pt x="2812" y="2064"/>
                    </a:lnTo>
                    <a:lnTo>
                      <a:pt x="2748" y="2009"/>
                    </a:lnTo>
                    <a:lnTo>
                      <a:pt x="2688" y="1961"/>
                    </a:lnTo>
                    <a:lnTo>
                      <a:pt x="2625" y="1925"/>
                    </a:lnTo>
                    <a:lnTo>
                      <a:pt x="2565" y="1889"/>
                    </a:lnTo>
                    <a:lnTo>
                      <a:pt x="2503" y="1851"/>
                    </a:lnTo>
                    <a:lnTo>
                      <a:pt x="2443" y="1810"/>
                    </a:lnTo>
                    <a:lnTo>
                      <a:pt x="2383" y="1767"/>
                    </a:lnTo>
                    <a:lnTo>
                      <a:pt x="2323" y="1721"/>
                    </a:lnTo>
                    <a:lnTo>
                      <a:pt x="2260" y="1678"/>
                    </a:lnTo>
                    <a:lnTo>
                      <a:pt x="2205" y="1627"/>
                    </a:lnTo>
                    <a:lnTo>
                      <a:pt x="2143" y="1582"/>
                    </a:lnTo>
                    <a:lnTo>
                      <a:pt x="2085" y="1546"/>
                    </a:lnTo>
                    <a:lnTo>
                      <a:pt x="2025" y="1500"/>
                    </a:lnTo>
                    <a:lnTo>
                      <a:pt x="1968" y="1462"/>
                    </a:lnTo>
                    <a:lnTo>
                      <a:pt x="1910" y="1419"/>
                    </a:lnTo>
                    <a:lnTo>
                      <a:pt x="1852" y="1378"/>
                    </a:lnTo>
                    <a:lnTo>
                      <a:pt x="1795" y="1337"/>
                    </a:lnTo>
                    <a:lnTo>
                      <a:pt x="1737" y="1294"/>
                    </a:lnTo>
                    <a:lnTo>
                      <a:pt x="1680" y="1251"/>
                    </a:lnTo>
                    <a:lnTo>
                      <a:pt x="1625" y="1207"/>
                    </a:lnTo>
                    <a:lnTo>
                      <a:pt x="1567" y="1167"/>
                    </a:lnTo>
                    <a:lnTo>
                      <a:pt x="1512" y="1121"/>
                    </a:lnTo>
                    <a:lnTo>
                      <a:pt x="1457" y="1073"/>
                    </a:lnTo>
                    <a:lnTo>
                      <a:pt x="1401" y="1025"/>
                    </a:lnTo>
                    <a:lnTo>
                      <a:pt x="1346" y="984"/>
                    </a:lnTo>
                    <a:lnTo>
                      <a:pt x="1291" y="941"/>
                    </a:lnTo>
                    <a:lnTo>
                      <a:pt x="1236" y="900"/>
                    </a:lnTo>
                    <a:lnTo>
                      <a:pt x="1181" y="869"/>
                    </a:lnTo>
                    <a:lnTo>
                      <a:pt x="1125" y="833"/>
                    </a:lnTo>
                    <a:lnTo>
                      <a:pt x="1075" y="797"/>
                    </a:lnTo>
                    <a:lnTo>
                      <a:pt x="1020" y="759"/>
                    </a:lnTo>
                    <a:lnTo>
                      <a:pt x="969" y="720"/>
                    </a:lnTo>
                    <a:lnTo>
                      <a:pt x="914" y="687"/>
                    </a:lnTo>
                    <a:lnTo>
                      <a:pt x="861" y="648"/>
                    </a:lnTo>
                    <a:lnTo>
                      <a:pt x="811" y="610"/>
                    </a:lnTo>
                    <a:lnTo>
                      <a:pt x="756" y="571"/>
                    </a:lnTo>
                    <a:lnTo>
                      <a:pt x="703" y="533"/>
                    </a:lnTo>
                    <a:lnTo>
                      <a:pt x="653" y="497"/>
                    </a:lnTo>
                    <a:lnTo>
                      <a:pt x="602" y="461"/>
                    </a:lnTo>
                    <a:lnTo>
                      <a:pt x="549" y="425"/>
                    </a:lnTo>
                    <a:lnTo>
                      <a:pt x="499" y="389"/>
                    </a:lnTo>
                    <a:lnTo>
                      <a:pt x="449" y="346"/>
                    </a:lnTo>
                    <a:lnTo>
                      <a:pt x="398" y="303"/>
                    </a:lnTo>
                    <a:lnTo>
                      <a:pt x="345" y="259"/>
                    </a:lnTo>
                    <a:lnTo>
                      <a:pt x="297" y="226"/>
                    </a:lnTo>
                    <a:lnTo>
                      <a:pt x="245" y="185"/>
                    </a:lnTo>
                    <a:lnTo>
                      <a:pt x="197" y="137"/>
                    </a:lnTo>
                    <a:lnTo>
                      <a:pt x="144" y="84"/>
                    </a:lnTo>
                    <a:lnTo>
                      <a:pt x="96" y="36"/>
                    </a:lnTo>
                    <a:lnTo>
                      <a:pt x="45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49" name="Freeform 629"/>
              <p:cNvSpPr>
                <a:spLocks noChangeAspect="1"/>
              </p:cNvSpPr>
              <p:nvPr/>
            </p:nvSpPr>
            <p:spPr bwMode="auto">
              <a:xfrm>
                <a:off x="5637" y="3853"/>
                <a:ext cx="4402" cy="3396"/>
              </a:xfrm>
              <a:custGeom>
                <a:avLst/>
                <a:gdLst/>
                <a:ahLst/>
                <a:cxnLst>
                  <a:cxn ang="0">
                    <a:pos x="4336" y="3346"/>
                  </a:cxn>
                  <a:cxn ang="0">
                    <a:pos x="4194" y="3240"/>
                  </a:cxn>
                  <a:cxn ang="0">
                    <a:pos x="4055" y="3135"/>
                  </a:cxn>
                  <a:cxn ang="0">
                    <a:pos x="3921" y="3032"/>
                  </a:cxn>
                  <a:cxn ang="0">
                    <a:pos x="3784" y="2928"/>
                  </a:cxn>
                  <a:cxn ang="0">
                    <a:pos x="3650" y="2828"/>
                  </a:cxn>
                  <a:cxn ang="0">
                    <a:pos x="3518" y="2727"/>
                  </a:cxn>
                  <a:cxn ang="0">
                    <a:pos x="3388" y="2628"/>
                  </a:cxn>
                  <a:cxn ang="0">
                    <a:pos x="3259" y="2472"/>
                  </a:cxn>
                  <a:cxn ang="0">
                    <a:pos x="3129" y="2328"/>
                  </a:cxn>
                  <a:cxn ang="0">
                    <a:pos x="3002" y="2208"/>
                  </a:cxn>
                  <a:cxn ang="0">
                    <a:pos x="2875" y="2124"/>
                  </a:cxn>
                  <a:cxn ang="0">
                    <a:pos x="2752" y="2021"/>
                  </a:cxn>
                  <a:cxn ang="0">
                    <a:pos x="2627" y="1937"/>
                  </a:cxn>
                  <a:cxn ang="0">
                    <a:pos x="2503" y="1863"/>
                  </a:cxn>
                  <a:cxn ang="0">
                    <a:pos x="2383" y="1779"/>
                  </a:cxn>
                  <a:cxn ang="0">
                    <a:pos x="2265" y="1690"/>
                  </a:cxn>
                  <a:cxn ang="0">
                    <a:pos x="2147" y="1601"/>
                  </a:cxn>
                  <a:cxn ang="0">
                    <a:pos x="2027" y="1515"/>
                  </a:cxn>
                  <a:cxn ang="0">
                    <a:pos x="1910" y="1433"/>
                  </a:cxn>
                  <a:cxn ang="0">
                    <a:pos x="1797" y="1347"/>
                  </a:cxn>
                  <a:cxn ang="0">
                    <a:pos x="1682" y="1263"/>
                  </a:cxn>
                  <a:cxn ang="0">
                    <a:pos x="1572" y="1181"/>
                  </a:cxn>
                  <a:cxn ang="0">
                    <a:pos x="1456" y="1085"/>
                  </a:cxn>
                  <a:cxn ang="0">
                    <a:pos x="1346" y="996"/>
                  </a:cxn>
                  <a:cxn ang="0">
                    <a:pos x="1236" y="915"/>
                  </a:cxn>
                  <a:cxn ang="0">
                    <a:pos x="1130" y="850"/>
                  </a:cxn>
                  <a:cxn ang="0">
                    <a:pos x="1020" y="773"/>
                  </a:cxn>
                  <a:cxn ang="0">
                    <a:pos x="914" y="699"/>
                  </a:cxn>
                  <a:cxn ang="0">
                    <a:pos x="808" y="624"/>
                  </a:cxn>
                  <a:cxn ang="0">
                    <a:pos x="708" y="550"/>
                  </a:cxn>
                  <a:cxn ang="0">
                    <a:pos x="602" y="478"/>
                  </a:cxn>
                  <a:cxn ang="0">
                    <a:pos x="499" y="406"/>
                  </a:cxn>
                  <a:cxn ang="0">
                    <a:pos x="398" y="322"/>
                  </a:cxn>
                  <a:cxn ang="0">
                    <a:pos x="297" y="245"/>
                  </a:cxn>
                  <a:cxn ang="0">
                    <a:pos x="196" y="156"/>
                  </a:cxn>
                  <a:cxn ang="0">
                    <a:pos x="96" y="48"/>
                  </a:cxn>
                  <a:cxn ang="0">
                    <a:pos x="0" y="10"/>
                  </a:cxn>
                </a:cxnLst>
                <a:rect l="0" t="0" r="r" b="b"/>
                <a:pathLst>
                  <a:path w="4403" h="3396">
                    <a:moveTo>
                      <a:pt x="4403" y="3396"/>
                    </a:moveTo>
                    <a:lnTo>
                      <a:pt x="4336" y="3346"/>
                    </a:lnTo>
                    <a:lnTo>
                      <a:pt x="4266" y="3293"/>
                    </a:lnTo>
                    <a:lnTo>
                      <a:pt x="4194" y="3240"/>
                    </a:lnTo>
                    <a:lnTo>
                      <a:pt x="4125" y="3188"/>
                    </a:lnTo>
                    <a:lnTo>
                      <a:pt x="4055" y="3135"/>
                    </a:lnTo>
                    <a:lnTo>
                      <a:pt x="3986" y="3084"/>
                    </a:lnTo>
                    <a:lnTo>
                      <a:pt x="3921" y="3032"/>
                    </a:lnTo>
                    <a:lnTo>
                      <a:pt x="3851" y="2981"/>
                    </a:lnTo>
                    <a:lnTo>
                      <a:pt x="3784" y="2928"/>
                    </a:lnTo>
                    <a:lnTo>
                      <a:pt x="3717" y="2880"/>
                    </a:lnTo>
                    <a:lnTo>
                      <a:pt x="3650" y="2828"/>
                    </a:lnTo>
                    <a:lnTo>
                      <a:pt x="3583" y="2777"/>
                    </a:lnTo>
                    <a:lnTo>
                      <a:pt x="3518" y="2727"/>
                    </a:lnTo>
                    <a:lnTo>
                      <a:pt x="3451" y="2676"/>
                    </a:lnTo>
                    <a:lnTo>
                      <a:pt x="3388" y="2628"/>
                    </a:lnTo>
                    <a:lnTo>
                      <a:pt x="3321" y="2559"/>
                    </a:lnTo>
                    <a:lnTo>
                      <a:pt x="3259" y="2472"/>
                    </a:lnTo>
                    <a:lnTo>
                      <a:pt x="3191" y="2405"/>
                    </a:lnTo>
                    <a:lnTo>
                      <a:pt x="3129" y="2328"/>
                    </a:lnTo>
                    <a:lnTo>
                      <a:pt x="3064" y="2256"/>
                    </a:lnTo>
                    <a:lnTo>
                      <a:pt x="3002" y="2208"/>
                    </a:lnTo>
                    <a:lnTo>
                      <a:pt x="2939" y="2168"/>
                    </a:lnTo>
                    <a:lnTo>
                      <a:pt x="2875" y="2124"/>
                    </a:lnTo>
                    <a:lnTo>
                      <a:pt x="2812" y="2076"/>
                    </a:lnTo>
                    <a:lnTo>
                      <a:pt x="2752" y="2021"/>
                    </a:lnTo>
                    <a:lnTo>
                      <a:pt x="2687" y="1976"/>
                    </a:lnTo>
                    <a:lnTo>
                      <a:pt x="2627" y="1937"/>
                    </a:lnTo>
                    <a:lnTo>
                      <a:pt x="2567" y="1904"/>
                    </a:lnTo>
                    <a:lnTo>
                      <a:pt x="2503" y="1863"/>
                    </a:lnTo>
                    <a:lnTo>
                      <a:pt x="2443" y="1822"/>
                    </a:lnTo>
                    <a:lnTo>
                      <a:pt x="2383" y="1779"/>
                    </a:lnTo>
                    <a:lnTo>
                      <a:pt x="2325" y="1735"/>
                    </a:lnTo>
                    <a:lnTo>
                      <a:pt x="2265" y="1690"/>
                    </a:lnTo>
                    <a:lnTo>
                      <a:pt x="2203" y="1644"/>
                    </a:lnTo>
                    <a:lnTo>
                      <a:pt x="2147" y="1601"/>
                    </a:lnTo>
                    <a:lnTo>
                      <a:pt x="2085" y="1558"/>
                    </a:lnTo>
                    <a:lnTo>
                      <a:pt x="2027" y="1515"/>
                    </a:lnTo>
                    <a:lnTo>
                      <a:pt x="1970" y="1474"/>
                    </a:lnTo>
                    <a:lnTo>
                      <a:pt x="1910" y="1433"/>
                    </a:lnTo>
                    <a:lnTo>
                      <a:pt x="1852" y="1390"/>
                    </a:lnTo>
                    <a:lnTo>
                      <a:pt x="1797" y="1347"/>
                    </a:lnTo>
                    <a:lnTo>
                      <a:pt x="1739" y="1303"/>
                    </a:lnTo>
                    <a:lnTo>
                      <a:pt x="1682" y="1263"/>
                    </a:lnTo>
                    <a:lnTo>
                      <a:pt x="1624" y="1224"/>
                    </a:lnTo>
                    <a:lnTo>
                      <a:pt x="1572" y="1181"/>
                    </a:lnTo>
                    <a:lnTo>
                      <a:pt x="1512" y="1133"/>
                    </a:lnTo>
                    <a:lnTo>
                      <a:pt x="1456" y="1085"/>
                    </a:lnTo>
                    <a:lnTo>
                      <a:pt x="1404" y="1042"/>
                    </a:lnTo>
                    <a:lnTo>
                      <a:pt x="1346" y="996"/>
                    </a:lnTo>
                    <a:lnTo>
                      <a:pt x="1291" y="948"/>
                    </a:lnTo>
                    <a:lnTo>
                      <a:pt x="1236" y="915"/>
                    </a:lnTo>
                    <a:lnTo>
                      <a:pt x="1180" y="886"/>
                    </a:lnTo>
                    <a:lnTo>
                      <a:pt x="1130" y="850"/>
                    </a:lnTo>
                    <a:lnTo>
                      <a:pt x="1075" y="811"/>
                    </a:lnTo>
                    <a:lnTo>
                      <a:pt x="1020" y="773"/>
                    </a:lnTo>
                    <a:lnTo>
                      <a:pt x="969" y="737"/>
                    </a:lnTo>
                    <a:lnTo>
                      <a:pt x="914" y="699"/>
                    </a:lnTo>
                    <a:lnTo>
                      <a:pt x="861" y="665"/>
                    </a:lnTo>
                    <a:lnTo>
                      <a:pt x="808" y="624"/>
                    </a:lnTo>
                    <a:lnTo>
                      <a:pt x="758" y="586"/>
                    </a:lnTo>
                    <a:lnTo>
                      <a:pt x="708" y="550"/>
                    </a:lnTo>
                    <a:lnTo>
                      <a:pt x="655" y="511"/>
                    </a:lnTo>
                    <a:lnTo>
                      <a:pt x="602" y="478"/>
                    </a:lnTo>
                    <a:lnTo>
                      <a:pt x="552" y="439"/>
                    </a:lnTo>
                    <a:lnTo>
                      <a:pt x="499" y="406"/>
                    </a:lnTo>
                    <a:lnTo>
                      <a:pt x="448" y="363"/>
                    </a:lnTo>
                    <a:lnTo>
                      <a:pt x="398" y="322"/>
                    </a:lnTo>
                    <a:lnTo>
                      <a:pt x="348" y="279"/>
                    </a:lnTo>
                    <a:lnTo>
                      <a:pt x="297" y="245"/>
                    </a:lnTo>
                    <a:lnTo>
                      <a:pt x="244" y="207"/>
                    </a:lnTo>
                    <a:lnTo>
                      <a:pt x="196" y="156"/>
                    </a:lnTo>
                    <a:lnTo>
                      <a:pt x="144" y="106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0" name="Freeform 630"/>
              <p:cNvSpPr>
                <a:spLocks noChangeAspect="1"/>
              </p:cNvSpPr>
              <p:nvPr/>
            </p:nvSpPr>
            <p:spPr bwMode="auto">
              <a:xfrm>
                <a:off x="5663" y="3839"/>
                <a:ext cx="4410" cy="3401"/>
              </a:xfrm>
              <a:custGeom>
                <a:avLst/>
                <a:gdLst/>
                <a:ahLst/>
                <a:cxnLst>
                  <a:cxn ang="0">
                    <a:pos x="4341" y="3346"/>
                  </a:cxn>
                  <a:cxn ang="0">
                    <a:pos x="4200" y="3242"/>
                  </a:cxn>
                  <a:cxn ang="0">
                    <a:pos x="4060" y="3139"/>
                  </a:cxn>
                  <a:cxn ang="0">
                    <a:pos x="3926" y="3034"/>
                  </a:cxn>
                  <a:cxn ang="0">
                    <a:pos x="3789" y="2930"/>
                  </a:cxn>
                  <a:cxn ang="0">
                    <a:pos x="3655" y="2830"/>
                  </a:cxn>
                  <a:cxn ang="0">
                    <a:pos x="3523" y="2729"/>
                  </a:cxn>
                  <a:cxn ang="0">
                    <a:pos x="3391" y="2630"/>
                  </a:cxn>
                  <a:cxn ang="0">
                    <a:pos x="3261" y="2479"/>
                  </a:cxn>
                  <a:cxn ang="0">
                    <a:pos x="3134" y="2340"/>
                  </a:cxn>
                  <a:cxn ang="0">
                    <a:pos x="3007" y="2210"/>
                  </a:cxn>
                  <a:cxn ang="0">
                    <a:pos x="2880" y="2126"/>
                  </a:cxn>
                  <a:cxn ang="0">
                    <a:pos x="2755" y="2030"/>
                  </a:cxn>
                  <a:cxn ang="0">
                    <a:pos x="2633" y="1944"/>
                  </a:cxn>
                  <a:cxn ang="0">
                    <a:pos x="2510" y="1865"/>
                  </a:cxn>
                  <a:cxn ang="0">
                    <a:pos x="2388" y="1781"/>
                  </a:cxn>
                  <a:cxn ang="0">
                    <a:pos x="2268" y="1694"/>
                  </a:cxn>
                  <a:cxn ang="0">
                    <a:pos x="2150" y="1603"/>
                  </a:cxn>
                  <a:cxn ang="0">
                    <a:pos x="2030" y="1519"/>
                  </a:cxn>
                  <a:cxn ang="0">
                    <a:pos x="1915" y="1435"/>
                  </a:cxn>
                  <a:cxn ang="0">
                    <a:pos x="1800" y="1349"/>
                  </a:cxn>
                  <a:cxn ang="0">
                    <a:pos x="1685" y="1267"/>
                  </a:cxn>
                  <a:cxn ang="0">
                    <a:pos x="1574" y="1183"/>
                  </a:cxn>
                  <a:cxn ang="0">
                    <a:pos x="1462" y="1089"/>
                  </a:cxn>
                  <a:cxn ang="0">
                    <a:pos x="1351" y="996"/>
                  </a:cxn>
                  <a:cxn ang="0">
                    <a:pos x="1241" y="924"/>
                  </a:cxn>
                  <a:cxn ang="0">
                    <a:pos x="1133" y="857"/>
                  </a:cxn>
                  <a:cxn ang="0">
                    <a:pos x="1025" y="780"/>
                  </a:cxn>
                  <a:cxn ang="0">
                    <a:pos x="919" y="708"/>
                  </a:cxn>
                  <a:cxn ang="0">
                    <a:pos x="814" y="629"/>
                  </a:cxn>
                  <a:cxn ang="0">
                    <a:pos x="710" y="554"/>
                  </a:cxn>
                  <a:cxn ang="0">
                    <a:pos x="605" y="482"/>
                  </a:cxn>
                  <a:cxn ang="0">
                    <a:pos x="502" y="408"/>
                  </a:cxn>
                  <a:cxn ang="0">
                    <a:pos x="401" y="326"/>
                  </a:cxn>
                  <a:cxn ang="0">
                    <a:pos x="300" y="249"/>
                  </a:cxn>
                  <a:cxn ang="0">
                    <a:pos x="199" y="168"/>
                  </a:cxn>
                  <a:cxn ang="0">
                    <a:pos x="98" y="65"/>
                  </a:cxn>
                  <a:cxn ang="0">
                    <a:pos x="0" y="0"/>
                  </a:cxn>
                </a:cxnLst>
                <a:rect l="0" t="0" r="r" b="b"/>
                <a:pathLst>
                  <a:path w="4411" h="3401">
                    <a:moveTo>
                      <a:pt x="4411" y="3401"/>
                    </a:moveTo>
                    <a:lnTo>
                      <a:pt x="4341" y="3346"/>
                    </a:lnTo>
                    <a:lnTo>
                      <a:pt x="4272" y="3293"/>
                    </a:lnTo>
                    <a:lnTo>
                      <a:pt x="4200" y="3242"/>
                    </a:lnTo>
                    <a:lnTo>
                      <a:pt x="4130" y="3190"/>
                    </a:lnTo>
                    <a:lnTo>
                      <a:pt x="4060" y="3139"/>
                    </a:lnTo>
                    <a:lnTo>
                      <a:pt x="3993" y="3086"/>
                    </a:lnTo>
                    <a:lnTo>
                      <a:pt x="3926" y="3034"/>
                    </a:lnTo>
                    <a:lnTo>
                      <a:pt x="3857" y="2983"/>
                    </a:lnTo>
                    <a:lnTo>
                      <a:pt x="3789" y="2930"/>
                    </a:lnTo>
                    <a:lnTo>
                      <a:pt x="3722" y="2882"/>
                    </a:lnTo>
                    <a:lnTo>
                      <a:pt x="3655" y="2830"/>
                    </a:lnTo>
                    <a:lnTo>
                      <a:pt x="3590" y="2782"/>
                    </a:lnTo>
                    <a:lnTo>
                      <a:pt x="3523" y="2729"/>
                    </a:lnTo>
                    <a:lnTo>
                      <a:pt x="3456" y="2681"/>
                    </a:lnTo>
                    <a:lnTo>
                      <a:pt x="3391" y="2630"/>
                    </a:lnTo>
                    <a:lnTo>
                      <a:pt x="3326" y="2563"/>
                    </a:lnTo>
                    <a:lnTo>
                      <a:pt x="3261" y="2479"/>
                    </a:lnTo>
                    <a:lnTo>
                      <a:pt x="3197" y="2412"/>
                    </a:lnTo>
                    <a:lnTo>
                      <a:pt x="3134" y="2340"/>
                    </a:lnTo>
                    <a:lnTo>
                      <a:pt x="3069" y="2266"/>
                    </a:lnTo>
                    <a:lnTo>
                      <a:pt x="3007" y="2210"/>
                    </a:lnTo>
                    <a:lnTo>
                      <a:pt x="2945" y="2170"/>
                    </a:lnTo>
                    <a:lnTo>
                      <a:pt x="2880" y="2126"/>
                    </a:lnTo>
                    <a:lnTo>
                      <a:pt x="2817" y="2081"/>
                    </a:lnTo>
                    <a:lnTo>
                      <a:pt x="2755" y="2030"/>
                    </a:lnTo>
                    <a:lnTo>
                      <a:pt x="2693" y="1978"/>
                    </a:lnTo>
                    <a:lnTo>
                      <a:pt x="2633" y="1944"/>
                    </a:lnTo>
                    <a:lnTo>
                      <a:pt x="2570" y="1908"/>
                    </a:lnTo>
                    <a:lnTo>
                      <a:pt x="2510" y="1865"/>
                    </a:lnTo>
                    <a:lnTo>
                      <a:pt x="2448" y="1824"/>
                    </a:lnTo>
                    <a:lnTo>
                      <a:pt x="2388" y="1781"/>
                    </a:lnTo>
                    <a:lnTo>
                      <a:pt x="2328" y="1737"/>
                    </a:lnTo>
                    <a:lnTo>
                      <a:pt x="2268" y="1694"/>
                    </a:lnTo>
                    <a:lnTo>
                      <a:pt x="2210" y="1646"/>
                    </a:lnTo>
                    <a:lnTo>
                      <a:pt x="2150" y="1603"/>
                    </a:lnTo>
                    <a:lnTo>
                      <a:pt x="2090" y="1560"/>
                    </a:lnTo>
                    <a:lnTo>
                      <a:pt x="2030" y="1519"/>
                    </a:lnTo>
                    <a:lnTo>
                      <a:pt x="1973" y="1476"/>
                    </a:lnTo>
                    <a:lnTo>
                      <a:pt x="1915" y="1435"/>
                    </a:lnTo>
                    <a:lnTo>
                      <a:pt x="1857" y="1394"/>
                    </a:lnTo>
                    <a:lnTo>
                      <a:pt x="1800" y="1349"/>
                    </a:lnTo>
                    <a:lnTo>
                      <a:pt x="1742" y="1305"/>
                    </a:lnTo>
                    <a:lnTo>
                      <a:pt x="1685" y="1267"/>
                    </a:lnTo>
                    <a:lnTo>
                      <a:pt x="1629" y="1226"/>
                    </a:lnTo>
                    <a:lnTo>
                      <a:pt x="1574" y="1183"/>
                    </a:lnTo>
                    <a:lnTo>
                      <a:pt x="1519" y="1135"/>
                    </a:lnTo>
                    <a:lnTo>
                      <a:pt x="1462" y="1089"/>
                    </a:lnTo>
                    <a:lnTo>
                      <a:pt x="1406" y="1044"/>
                    </a:lnTo>
                    <a:lnTo>
                      <a:pt x="1351" y="996"/>
                    </a:lnTo>
                    <a:lnTo>
                      <a:pt x="1294" y="953"/>
                    </a:lnTo>
                    <a:lnTo>
                      <a:pt x="1241" y="924"/>
                    </a:lnTo>
                    <a:lnTo>
                      <a:pt x="1188" y="897"/>
                    </a:lnTo>
                    <a:lnTo>
                      <a:pt x="1133" y="857"/>
                    </a:lnTo>
                    <a:lnTo>
                      <a:pt x="1078" y="816"/>
                    </a:lnTo>
                    <a:lnTo>
                      <a:pt x="1025" y="780"/>
                    </a:lnTo>
                    <a:lnTo>
                      <a:pt x="972" y="741"/>
                    </a:lnTo>
                    <a:lnTo>
                      <a:pt x="919" y="708"/>
                    </a:lnTo>
                    <a:lnTo>
                      <a:pt x="864" y="669"/>
                    </a:lnTo>
                    <a:lnTo>
                      <a:pt x="814" y="629"/>
                    </a:lnTo>
                    <a:lnTo>
                      <a:pt x="761" y="593"/>
                    </a:lnTo>
                    <a:lnTo>
                      <a:pt x="710" y="554"/>
                    </a:lnTo>
                    <a:lnTo>
                      <a:pt x="658" y="518"/>
                    </a:lnTo>
                    <a:lnTo>
                      <a:pt x="605" y="482"/>
                    </a:lnTo>
                    <a:lnTo>
                      <a:pt x="554" y="446"/>
                    </a:lnTo>
                    <a:lnTo>
                      <a:pt x="502" y="408"/>
                    </a:lnTo>
                    <a:lnTo>
                      <a:pt x="454" y="367"/>
                    </a:lnTo>
                    <a:lnTo>
                      <a:pt x="401" y="326"/>
                    </a:lnTo>
                    <a:lnTo>
                      <a:pt x="350" y="288"/>
                    </a:lnTo>
                    <a:lnTo>
                      <a:pt x="300" y="249"/>
                    </a:lnTo>
                    <a:lnTo>
                      <a:pt x="252" y="211"/>
                    </a:lnTo>
                    <a:lnTo>
                      <a:pt x="199" y="168"/>
                    </a:lnTo>
                    <a:lnTo>
                      <a:pt x="151" y="120"/>
                    </a:lnTo>
                    <a:lnTo>
                      <a:pt x="98" y="65"/>
                    </a:lnTo>
                    <a:lnTo>
                      <a:pt x="50" y="1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1" name="Freeform 631"/>
              <p:cNvSpPr>
                <a:spLocks noChangeAspect="1"/>
              </p:cNvSpPr>
              <p:nvPr/>
            </p:nvSpPr>
            <p:spPr bwMode="auto">
              <a:xfrm>
                <a:off x="5645" y="3813"/>
                <a:ext cx="4460" cy="3413"/>
              </a:xfrm>
              <a:custGeom>
                <a:avLst/>
                <a:gdLst/>
                <a:ahLst/>
                <a:cxnLst>
                  <a:cxn ang="0">
                    <a:pos x="4389" y="3361"/>
                  </a:cxn>
                  <a:cxn ang="0">
                    <a:pos x="4248" y="3255"/>
                  </a:cxn>
                  <a:cxn ang="0">
                    <a:pos x="4111" y="3149"/>
                  </a:cxn>
                  <a:cxn ang="0">
                    <a:pos x="3974" y="3046"/>
                  </a:cxn>
                  <a:cxn ang="0">
                    <a:pos x="3840" y="2945"/>
                  </a:cxn>
                  <a:cxn ang="0">
                    <a:pos x="3703" y="2845"/>
                  </a:cxn>
                  <a:cxn ang="0">
                    <a:pos x="3571" y="2744"/>
                  </a:cxn>
                  <a:cxn ang="0">
                    <a:pos x="3439" y="2645"/>
                  </a:cxn>
                  <a:cxn ang="0">
                    <a:pos x="3310" y="2499"/>
                  </a:cxn>
                  <a:cxn ang="0">
                    <a:pos x="3182" y="2365"/>
                  </a:cxn>
                  <a:cxn ang="0">
                    <a:pos x="3053" y="2230"/>
                  </a:cxn>
                  <a:cxn ang="0">
                    <a:pos x="2930" y="2141"/>
                  </a:cxn>
                  <a:cxn ang="0">
                    <a:pos x="2803" y="2048"/>
                  </a:cxn>
                  <a:cxn ang="0">
                    <a:pos x="2678" y="1961"/>
                  </a:cxn>
                  <a:cxn ang="0">
                    <a:pos x="2558" y="1880"/>
                  </a:cxn>
                  <a:cxn ang="0">
                    <a:pos x="2436" y="1800"/>
                  </a:cxn>
                  <a:cxn ang="0">
                    <a:pos x="2316" y="1709"/>
                  </a:cxn>
                  <a:cxn ang="0">
                    <a:pos x="2198" y="1618"/>
                  </a:cxn>
                  <a:cxn ang="0">
                    <a:pos x="2078" y="1534"/>
                  </a:cxn>
                  <a:cxn ang="0">
                    <a:pos x="1961" y="1450"/>
                  </a:cxn>
                  <a:cxn ang="0">
                    <a:pos x="1846" y="1366"/>
                  </a:cxn>
                  <a:cxn ang="0">
                    <a:pos x="1735" y="1282"/>
                  </a:cxn>
                  <a:cxn ang="0">
                    <a:pos x="1623" y="1198"/>
                  </a:cxn>
                  <a:cxn ang="0">
                    <a:pos x="1510" y="1107"/>
                  </a:cxn>
                  <a:cxn ang="0">
                    <a:pos x="1397" y="1008"/>
                  </a:cxn>
                  <a:cxn ang="0">
                    <a:pos x="1287" y="941"/>
                  </a:cxn>
                  <a:cxn ang="0">
                    <a:pos x="1179" y="879"/>
                  </a:cxn>
                  <a:cxn ang="0">
                    <a:pos x="1071" y="797"/>
                  </a:cxn>
                  <a:cxn ang="0">
                    <a:pos x="965" y="725"/>
                  </a:cxn>
                  <a:cxn ang="0">
                    <a:pos x="859" y="648"/>
                  </a:cxn>
                  <a:cxn ang="0">
                    <a:pos x="754" y="574"/>
                  </a:cxn>
                  <a:cxn ang="0">
                    <a:pos x="651" y="502"/>
                  </a:cxn>
                  <a:cxn ang="0">
                    <a:pos x="547" y="425"/>
                  </a:cxn>
                  <a:cxn ang="0">
                    <a:pos x="447" y="348"/>
                  </a:cxn>
                  <a:cxn ang="0">
                    <a:pos x="346" y="269"/>
                  </a:cxn>
                  <a:cxn ang="0">
                    <a:pos x="245" y="190"/>
                  </a:cxn>
                  <a:cxn ang="0">
                    <a:pos x="144" y="94"/>
                  </a:cxn>
                  <a:cxn ang="0">
                    <a:pos x="46" y="0"/>
                  </a:cxn>
                </a:cxnLst>
                <a:rect l="0" t="0" r="r" b="b"/>
                <a:pathLst>
                  <a:path w="4459" h="3413">
                    <a:moveTo>
                      <a:pt x="4459" y="3413"/>
                    </a:moveTo>
                    <a:lnTo>
                      <a:pt x="4389" y="3361"/>
                    </a:lnTo>
                    <a:lnTo>
                      <a:pt x="4320" y="3310"/>
                    </a:lnTo>
                    <a:lnTo>
                      <a:pt x="4248" y="3255"/>
                    </a:lnTo>
                    <a:lnTo>
                      <a:pt x="4178" y="3202"/>
                    </a:lnTo>
                    <a:lnTo>
                      <a:pt x="4111" y="3149"/>
                    </a:lnTo>
                    <a:lnTo>
                      <a:pt x="4041" y="3099"/>
                    </a:lnTo>
                    <a:lnTo>
                      <a:pt x="3974" y="3046"/>
                    </a:lnTo>
                    <a:lnTo>
                      <a:pt x="3905" y="2998"/>
                    </a:lnTo>
                    <a:lnTo>
                      <a:pt x="3840" y="2945"/>
                    </a:lnTo>
                    <a:lnTo>
                      <a:pt x="3770" y="2895"/>
                    </a:lnTo>
                    <a:lnTo>
                      <a:pt x="3703" y="2845"/>
                    </a:lnTo>
                    <a:lnTo>
                      <a:pt x="3638" y="2794"/>
                    </a:lnTo>
                    <a:lnTo>
                      <a:pt x="3571" y="2744"/>
                    </a:lnTo>
                    <a:lnTo>
                      <a:pt x="3506" y="2696"/>
                    </a:lnTo>
                    <a:lnTo>
                      <a:pt x="3439" y="2645"/>
                    </a:lnTo>
                    <a:lnTo>
                      <a:pt x="3374" y="2578"/>
                    </a:lnTo>
                    <a:lnTo>
                      <a:pt x="3310" y="2499"/>
                    </a:lnTo>
                    <a:lnTo>
                      <a:pt x="3247" y="2429"/>
                    </a:lnTo>
                    <a:lnTo>
                      <a:pt x="3182" y="2365"/>
                    </a:lnTo>
                    <a:lnTo>
                      <a:pt x="3115" y="2290"/>
                    </a:lnTo>
                    <a:lnTo>
                      <a:pt x="3053" y="2230"/>
                    </a:lnTo>
                    <a:lnTo>
                      <a:pt x="2990" y="2187"/>
                    </a:lnTo>
                    <a:lnTo>
                      <a:pt x="2930" y="2141"/>
                    </a:lnTo>
                    <a:lnTo>
                      <a:pt x="2866" y="2098"/>
                    </a:lnTo>
                    <a:lnTo>
                      <a:pt x="2803" y="2048"/>
                    </a:lnTo>
                    <a:lnTo>
                      <a:pt x="2743" y="1995"/>
                    </a:lnTo>
                    <a:lnTo>
                      <a:pt x="2678" y="1961"/>
                    </a:lnTo>
                    <a:lnTo>
                      <a:pt x="2618" y="1923"/>
                    </a:lnTo>
                    <a:lnTo>
                      <a:pt x="2558" y="1880"/>
                    </a:lnTo>
                    <a:lnTo>
                      <a:pt x="2498" y="1841"/>
                    </a:lnTo>
                    <a:lnTo>
                      <a:pt x="2436" y="1800"/>
                    </a:lnTo>
                    <a:lnTo>
                      <a:pt x="2376" y="1757"/>
                    </a:lnTo>
                    <a:lnTo>
                      <a:pt x="2316" y="1709"/>
                    </a:lnTo>
                    <a:lnTo>
                      <a:pt x="2256" y="1661"/>
                    </a:lnTo>
                    <a:lnTo>
                      <a:pt x="2198" y="1618"/>
                    </a:lnTo>
                    <a:lnTo>
                      <a:pt x="2138" y="1575"/>
                    </a:lnTo>
                    <a:lnTo>
                      <a:pt x="2078" y="1534"/>
                    </a:lnTo>
                    <a:lnTo>
                      <a:pt x="2023" y="1493"/>
                    </a:lnTo>
                    <a:lnTo>
                      <a:pt x="1961" y="1450"/>
                    </a:lnTo>
                    <a:lnTo>
                      <a:pt x="1903" y="1412"/>
                    </a:lnTo>
                    <a:lnTo>
                      <a:pt x="1846" y="1366"/>
                    </a:lnTo>
                    <a:lnTo>
                      <a:pt x="1790" y="1323"/>
                    </a:lnTo>
                    <a:lnTo>
                      <a:pt x="1735" y="1282"/>
                    </a:lnTo>
                    <a:lnTo>
                      <a:pt x="1675" y="1241"/>
                    </a:lnTo>
                    <a:lnTo>
                      <a:pt x="1623" y="1198"/>
                    </a:lnTo>
                    <a:lnTo>
                      <a:pt x="1565" y="1152"/>
                    </a:lnTo>
                    <a:lnTo>
                      <a:pt x="1510" y="1107"/>
                    </a:lnTo>
                    <a:lnTo>
                      <a:pt x="1452" y="1059"/>
                    </a:lnTo>
                    <a:lnTo>
                      <a:pt x="1397" y="1008"/>
                    </a:lnTo>
                    <a:lnTo>
                      <a:pt x="1342" y="965"/>
                    </a:lnTo>
                    <a:lnTo>
                      <a:pt x="1287" y="941"/>
                    </a:lnTo>
                    <a:lnTo>
                      <a:pt x="1231" y="917"/>
                    </a:lnTo>
                    <a:lnTo>
                      <a:pt x="1179" y="879"/>
                    </a:lnTo>
                    <a:lnTo>
                      <a:pt x="1126" y="836"/>
                    </a:lnTo>
                    <a:lnTo>
                      <a:pt x="1071" y="797"/>
                    </a:lnTo>
                    <a:lnTo>
                      <a:pt x="1015" y="761"/>
                    </a:lnTo>
                    <a:lnTo>
                      <a:pt x="965" y="725"/>
                    </a:lnTo>
                    <a:lnTo>
                      <a:pt x="915" y="689"/>
                    </a:lnTo>
                    <a:lnTo>
                      <a:pt x="859" y="648"/>
                    </a:lnTo>
                    <a:lnTo>
                      <a:pt x="807" y="610"/>
                    </a:lnTo>
                    <a:lnTo>
                      <a:pt x="754" y="574"/>
                    </a:lnTo>
                    <a:lnTo>
                      <a:pt x="703" y="536"/>
                    </a:lnTo>
                    <a:lnTo>
                      <a:pt x="651" y="502"/>
                    </a:lnTo>
                    <a:lnTo>
                      <a:pt x="600" y="466"/>
                    </a:lnTo>
                    <a:lnTo>
                      <a:pt x="547" y="425"/>
                    </a:lnTo>
                    <a:lnTo>
                      <a:pt x="499" y="387"/>
                    </a:lnTo>
                    <a:lnTo>
                      <a:pt x="447" y="348"/>
                    </a:lnTo>
                    <a:lnTo>
                      <a:pt x="394" y="308"/>
                    </a:lnTo>
                    <a:lnTo>
                      <a:pt x="346" y="269"/>
                    </a:lnTo>
                    <a:lnTo>
                      <a:pt x="295" y="233"/>
                    </a:lnTo>
                    <a:lnTo>
                      <a:pt x="245" y="190"/>
                    </a:lnTo>
                    <a:lnTo>
                      <a:pt x="197" y="144"/>
                    </a:lnTo>
                    <a:lnTo>
                      <a:pt x="144" y="94"/>
                    </a:lnTo>
                    <a:lnTo>
                      <a:pt x="96" y="41"/>
                    </a:lnTo>
                    <a:lnTo>
                      <a:pt x="46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2" name="Freeform 632"/>
              <p:cNvSpPr>
                <a:spLocks noChangeAspect="1"/>
              </p:cNvSpPr>
              <p:nvPr/>
            </p:nvSpPr>
            <p:spPr bwMode="auto">
              <a:xfrm>
                <a:off x="5675" y="3799"/>
                <a:ext cx="4460" cy="3415"/>
              </a:xfrm>
              <a:custGeom>
                <a:avLst/>
                <a:gdLst/>
                <a:ahLst/>
                <a:cxnLst>
                  <a:cxn ang="0">
                    <a:pos x="4392" y="3363"/>
                  </a:cxn>
                  <a:cxn ang="0">
                    <a:pos x="4250" y="3257"/>
                  </a:cxn>
                  <a:cxn ang="0">
                    <a:pos x="4113" y="3154"/>
                  </a:cxn>
                  <a:cxn ang="0">
                    <a:pos x="3974" y="3048"/>
                  </a:cxn>
                  <a:cxn ang="0">
                    <a:pos x="3840" y="2947"/>
                  </a:cxn>
                  <a:cxn ang="0">
                    <a:pos x="3705" y="2847"/>
                  </a:cxn>
                  <a:cxn ang="0">
                    <a:pos x="3573" y="2748"/>
                  </a:cxn>
                  <a:cxn ang="0">
                    <a:pos x="3441" y="2650"/>
                  </a:cxn>
                  <a:cxn ang="0">
                    <a:pos x="3312" y="2506"/>
                  </a:cxn>
                  <a:cxn ang="0">
                    <a:pos x="3182" y="2371"/>
                  </a:cxn>
                  <a:cxn ang="0">
                    <a:pos x="3055" y="2232"/>
                  </a:cxn>
                  <a:cxn ang="0">
                    <a:pos x="2930" y="2148"/>
                  </a:cxn>
                  <a:cxn ang="0">
                    <a:pos x="2805" y="2059"/>
                  </a:cxn>
                  <a:cxn ang="0">
                    <a:pos x="2681" y="1966"/>
                  </a:cxn>
                  <a:cxn ang="0">
                    <a:pos x="2558" y="1887"/>
                  </a:cxn>
                  <a:cxn ang="0">
                    <a:pos x="2436" y="1802"/>
                  </a:cxn>
                  <a:cxn ang="0">
                    <a:pos x="2316" y="1716"/>
                  </a:cxn>
                  <a:cxn ang="0">
                    <a:pos x="2198" y="1620"/>
                  </a:cxn>
                  <a:cxn ang="0">
                    <a:pos x="2078" y="1536"/>
                  </a:cxn>
                  <a:cxn ang="0">
                    <a:pos x="1965" y="1457"/>
                  </a:cxn>
                  <a:cxn ang="0">
                    <a:pos x="1850" y="1368"/>
                  </a:cxn>
                  <a:cxn ang="0">
                    <a:pos x="1733" y="1284"/>
                  </a:cxn>
                  <a:cxn ang="0">
                    <a:pos x="1622" y="1202"/>
                  </a:cxn>
                  <a:cxn ang="0">
                    <a:pos x="1510" y="1109"/>
                  </a:cxn>
                  <a:cxn ang="0">
                    <a:pos x="1397" y="1010"/>
                  </a:cxn>
                  <a:cxn ang="0">
                    <a:pos x="1286" y="941"/>
                  </a:cxn>
                  <a:cxn ang="0">
                    <a:pos x="1181" y="883"/>
                  </a:cxn>
                  <a:cxn ang="0">
                    <a:pos x="1070" y="804"/>
                  </a:cxn>
                  <a:cxn ang="0">
                    <a:pos x="965" y="732"/>
                  </a:cxn>
                  <a:cxn ang="0">
                    <a:pos x="862" y="653"/>
                  </a:cxn>
                  <a:cxn ang="0">
                    <a:pos x="754" y="578"/>
                  </a:cxn>
                  <a:cxn ang="0">
                    <a:pos x="650" y="506"/>
                  </a:cxn>
                  <a:cxn ang="0">
                    <a:pos x="550" y="432"/>
                  </a:cxn>
                  <a:cxn ang="0">
                    <a:pos x="446" y="353"/>
                  </a:cxn>
                  <a:cxn ang="0">
                    <a:pos x="346" y="276"/>
                  </a:cxn>
                  <a:cxn ang="0">
                    <a:pos x="245" y="199"/>
                  </a:cxn>
                  <a:cxn ang="0">
                    <a:pos x="146" y="108"/>
                  </a:cxn>
                  <a:cxn ang="0">
                    <a:pos x="46" y="0"/>
                  </a:cxn>
                </a:cxnLst>
                <a:rect l="0" t="0" r="r" b="b"/>
                <a:pathLst>
                  <a:path w="4461" h="3415">
                    <a:moveTo>
                      <a:pt x="4461" y="3415"/>
                    </a:moveTo>
                    <a:lnTo>
                      <a:pt x="4392" y="3363"/>
                    </a:lnTo>
                    <a:lnTo>
                      <a:pt x="4320" y="3307"/>
                    </a:lnTo>
                    <a:lnTo>
                      <a:pt x="4250" y="3257"/>
                    </a:lnTo>
                    <a:lnTo>
                      <a:pt x="4183" y="3204"/>
                    </a:lnTo>
                    <a:lnTo>
                      <a:pt x="4113" y="3154"/>
                    </a:lnTo>
                    <a:lnTo>
                      <a:pt x="4044" y="3101"/>
                    </a:lnTo>
                    <a:lnTo>
                      <a:pt x="3974" y="3048"/>
                    </a:lnTo>
                    <a:lnTo>
                      <a:pt x="3909" y="2998"/>
                    </a:lnTo>
                    <a:lnTo>
                      <a:pt x="3840" y="2947"/>
                    </a:lnTo>
                    <a:lnTo>
                      <a:pt x="3773" y="2897"/>
                    </a:lnTo>
                    <a:lnTo>
                      <a:pt x="3705" y="2847"/>
                    </a:lnTo>
                    <a:lnTo>
                      <a:pt x="3641" y="2796"/>
                    </a:lnTo>
                    <a:lnTo>
                      <a:pt x="3573" y="2748"/>
                    </a:lnTo>
                    <a:lnTo>
                      <a:pt x="3509" y="2698"/>
                    </a:lnTo>
                    <a:lnTo>
                      <a:pt x="3441" y="2650"/>
                    </a:lnTo>
                    <a:lnTo>
                      <a:pt x="3374" y="2580"/>
                    </a:lnTo>
                    <a:lnTo>
                      <a:pt x="3312" y="2506"/>
                    </a:lnTo>
                    <a:lnTo>
                      <a:pt x="3249" y="2439"/>
                    </a:lnTo>
                    <a:lnTo>
                      <a:pt x="3182" y="2371"/>
                    </a:lnTo>
                    <a:lnTo>
                      <a:pt x="3120" y="2295"/>
                    </a:lnTo>
                    <a:lnTo>
                      <a:pt x="3055" y="2232"/>
                    </a:lnTo>
                    <a:lnTo>
                      <a:pt x="2993" y="2189"/>
                    </a:lnTo>
                    <a:lnTo>
                      <a:pt x="2930" y="2148"/>
                    </a:lnTo>
                    <a:lnTo>
                      <a:pt x="2865" y="2110"/>
                    </a:lnTo>
                    <a:lnTo>
                      <a:pt x="2805" y="2059"/>
                    </a:lnTo>
                    <a:lnTo>
                      <a:pt x="2743" y="2004"/>
                    </a:lnTo>
                    <a:lnTo>
                      <a:pt x="2681" y="1966"/>
                    </a:lnTo>
                    <a:lnTo>
                      <a:pt x="2618" y="1927"/>
                    </a:lnTo>
                    <a:lnTo>
                      <a:pt x="2558" y="1887"/>
                    </a:lnTo>
                    <a:lnTo>
                      <a:pt x="2498" y="1846"/>
                    </a:lnTo>
                    <a:lnTo>
                      <a:pt x="2436" y="1802"/>
                    </a:lnTo>
                    <a:lnTo>
                      <a:pt x="2376" y="1759"/>
                    </a:lnTo>
                    <a:lnTo>
                      <a:pt x="2316" y="1716"/>
                    </a:lnTo>
                    <a:lnTo>
                      <a:pt x="2258" y="1663"/>
                    </a:lnTo>
                    <a:lnTo>
                      <a:pt x="2198" y="1620"/>
                    </a:lnTo>
                    <a:lnTo>
                      <a:pt x="2141" y="1577"/>
                    </a:lnTo>
                    <a:lnTo>
                      <a:pt x="2078" y="1536"/>
                    </a:lnTo>
                    <a:lnTo>
                      <a:pt x="2021" y="1500"/>
                    </a:lnTo>
                    <a:lnTo>
                      <a:pt x="1965" y="1457"/>
                    </a:lnTo>
                    <a:lnTo>
                      <a:pt x="1905" y="1414"/>
                    </a:lnTo>
                    <a:lnTo>
                      <a:pt x="1850" y="1368"/>
                    </a:lnTo>
                    <a:lnTo>
                      <a:pt x="1790" y="1325"/>
                    </a:lnTo>
                    <a:lnTo>
                      <a:pt x="1733" y="1284"/>
                    </a:lnTo>
                    <a:lnTo>
                      <a:pt x="1677" y="1243"/>
                    </a:lnTo>
                    <a:lnTo>
                      <a:pt x="1622" y="1202"/>
                    </a:lnTo>
                    <a:lnTo>
                      <a:pt x="1562" y="1154"/>
                    </a:lnTo>
                    <a:lnTo>
                      <a:pt x="1510" y="1109"/>
                    </a:lnTo>
                    <a:lnTo>
                      <a:pt x="1454" y="1063"/>
                    </a:lnTo>
                    <a:lnTo>
                      <a:pt x="1397" y="1010"/>
                    </a:lnTo>
                    <a:lnTo>
                      <a:pt x="1342" y="965"/>
                    </a:lnTo>
                    <a:lnTo>
                      <a:pt x="1286" y="941"/>
                    </a:lnTo>
                    <a:lnTo>
                      <a:pt x="1234" y="922"/>
                    </a:lnTo>
                    <a:lnTo>
                      <a:pt x="1181" y="883"/>
                    </a:lnTo>
                    <a:lnTo>
                      <a:pt x="1126" y="842"/>
                    </a:lnTo>
                    <a:lnTo>
                      <a:pt x="1070" y="804"/>
                    </a:lnTo>
                    <a:lnTo>
                      <a:pt x="1020" y="766"/>
                    </a:lnTo>
                    <a:lnTo>
                      <a:pt x="965" y="732"/>
                    </a:lnTo>
                    <a:lnTo>
                      <a:pt x="914" y="694"/>
                    </a:lnTo>
                    <a:lnTo>
                      <a:pt x="862" y="653"/>
                    </a:lnTo>
                    <a:lnTo>
                      <a:pt x="806" y="617"/>
                    </a:lnTo>
                    <a:lnTo>
                      <a:pt x="754" y="578"/>
                    </a:lnTo>
                    <a:lnTo>
                      <a:pt x="703" y="540"/>
                    </a:lnTo>
                    <a:lnTo>
                      <a:pt x="650" y="506"/>
                    </a:lnTo>
                    <a:lnTo>
                      <a:pt x="600" y="473"/>
                    </a:lnTo>
                    <a:lnTo>
                      <a:pt x="550" y="432"/>
                    </a:lnTo>
                    <a:lnTo>
                      <a:pt x="499" y="391"/>
                    </a:lnTo>
                    <a:lnTo>
                      <a:pt x="446" y="353"/>
                    </a:lnTo>
                    <a:lnTo>
                      <a:pt x="398" y="312"/>
                    </a:lnTo>
                    <a:lnTo>
                      <a:pt x="346" y="276"/>
                    </a:lnTo>
                    <a:lnTo>
                      <a:pt x="298" y="238"/>
                    </a:lnTo>
                    <a:lnTo>
                      <a:pt x="245" y="199"/>
                    </a:lnTo>
                    <a:lnTo>
                      <a:pt x="194" y="156"/>
                    </a:lnTo>
                    <a:lnTo>
                      <a:pt x="146" y="108"/>
                    </a:lnTo>
                    <a:lnTo>
                      <a:pt x="96" y="55"/>
                    </a:lnTo>
                    <a:lnTo>
                      <a:pt x="46" y="0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3" name="Freeform 633"/>
              <p:cNvSpPr>
                <a:spLocks noChangeAspect="1"/>
              </p:cNvSpPr>
              <p:nvPr/>
            </p:nvSpPr>
            <p:spPr bwMode="auto">
              <a:xfrm>
                <a:off x="5703" y="3790"/>
                <a:ext cx="4463" cy="3410"/>
              </a:xfrm>
              <a:custGeom>
                <a:avLst/>
                <a:gdLst/>
                <a:ahLst/>
                <a:cxnLst>
                  <a:cxn ang="0">
                    <a:pos x="4396" y="3358"/>
                  </a:cxn>
                  <a:cxn ang="0">
                    <a:pos x="4252" y="3255"/>
                  </a:cxn>
                  <a:cxn ang="0">
                    <a:pos x="4115" y="3149"/>
                  </a:cxn>
                  <a:cxn ang="0">
                    <a:pos x="3976" y="3049"/>
                  </a:cxn>
                  <a:cxn ang="0">
                    <a:pos x="3842" y="2945"/>
                  </a:cxn>
                  <a:cxn ang="0">
                    <a:pos x="3710" y="2842"/>
                  </a:cxn>
                  <a:cxn ang="0">
                    <a:pos x="3573" y="2746"/>
                  </a:cxn>
                  <a:cxn ang="0">
                    <a:pos x="3444" y="2645"/>
                  </a:cxn>
                  <a:cxn ang="0">
                    <a:pos x="3314" y="2506"/>
                  </a:cxn>
                  <a:cxn ang="0">
                    <a:pos x="3184" y="2377"/>
                  </a:cxn>
                  <a:cxn ang="0">
                    <a:pos x="3057" y="2230"/>
                  </a:cxn>
                  <a:cxn ang="0">
                    <a:pos x="2932" y="2149"/>
                  </a:cxn>
                  <a:cxn ang="0">
                    <a:pos x="2805" y="2072"/>
                  </a:cxn>
                  <a:cxn ang="0">
                    <a:pos x="2680" y="1969"/>
                  </a:cxn>
                  <a:cxn ang="0">
                    <a:pos x="2560" y="1885"/>
                  </a:cxn>
                  <a:cxn ang="0">
                    <a:pos x="2440" y="1803"/>
                  </a:cxn>
                  <a:cxn ang="0">
                    <a:pos x="2318" y="1714"/>
                  </a:cxn>
                  <a:cxn ang="0">
                    <a:pos x="2200" y="1618"/>
                  </a:cxn>
                  <a:cxn ang="0">
                    <a:pos x="2083" y="1539"/>
                  </a:cxn>
                  <a:cxn ang="0">
                    <a:pos x="1965" y="1455"/>
                  </a:cxn>
                  <a:cxn ang="0">
                    <a:pos x="1848" y="1366"/>
                  </a:cxn>
                  <a:cxn ang="0">
                    <a:pos x="1737" y="1284"/>
                  </a:cxn>
                  <a:cxn ang="0">
                    <a:pos x="1622" y="1203"/>
                  </a:cxn>
                  <a:cxn ang="0">
                    <a:pos x="1509" y="1109"/>
                  </a:cxn>
                  <a:cxn ang="0">
                    <a:pos x="1399" y="1013"/>
                  </a:cxn>
                  <a:cxn ang="0">
                    <a:pos x="1289" y="929"/>
                  </a:cxn>
                  <a:cxn ang="0">
                    <a:pos x="1181" y="888"/>
                  </a:cxn>
                  <a:cxn ang="0">
                    <a:pos x="1073" y="804"/>
                  </a:cxn>
                  <a:cxn ang="0">
                    <a:pos x="965" y="732"/>
                  </a:cxn>
                  <a:cxn ang="0">
                    <a:pos x="861" y="653"/>
                  </a:cxn>
                  <a:cxn ang="0">
                    <a:pos x="753" y="579"/>
                  </a:cxn>
                  <a:cxn ang="0">
                    <a:pos x="650" y="509"/>
                  </a:cxn>
                  <a:cxn ang="0">
                    <a:pos x="549" y="432"/>
                  </a:cxn>
                  <a:cxn ang="0">
                    <a:pos x="446" y="353"/>
                  </a:cxn>
                  <a:cxn ang="0">
                    <a:pos x="345" y="274"/>
                  </a:cxn>
                  <a:cxn ang="0">
                    <a:pos x="245" y="202"/>
                  </a:cxn>
                  <a:cxn ang="0">
                    <a:pos x="146" y="116"/>
                  </a:cxn>
                  <a:cxn ang="0">
                    <a:pos x="45" y="3"/>
                  </a:cxn>
                </a:cxnLst>
                <a:rect l="0" t="0" r="r" b="b"/>
                <a:pathLst>
                  <a:path w="4463" h="3411">
                    <a:moveTo>
                      <a:pt x="4463" y="3411"/>
                    </a:moveTo>
                    <a:lnTo>
                      <a:pt x="4396" y="3358"/>
                    </a:lnTo>
                    <a:lnTo>
                      <a:pt x="4324" y="3308"/>
                    </a:lnTo>
                    <a:lnTo>
                      <a:pt x="4252" y="3255"/>
                    </a:lnTo>
                    <a:lnTo>
                      <a:pt x="4185" y="3200"/>
                    </a:lnTo>
                    <a:lnTo>
                      <a:pt x="4115" y="3149"/>
                    </a:lnTo>
                    <a:lnTo>
                      <a:pt x="4046" y="3099"/>
                    </a:lnTo>
                    <a:lnTo>
                      <a:pt x="3976" y="3049"/>
                    </a:lnTo>
                    <a:lnTo>
                      <a:pt x="3912" y="2996"/>
                    </a:lnTo>
                    <a:lnTo>
                      <a:pt x="3842" y="2945"/>
                    </a:lnTo>
                    <a:lnTo>
                      <a:pt x="3775" y="2895"/>
                    </a:lnTo>
                    <a:lnTo>
                      <a:pt x="3710" y="2842"/>
                    </a:lnTo>
                    <a:lnTo>
                      <a:pt x="3640" y="2794"/>
                    </a:lnTo>
                    <a:lnTo>
                      <a:pt x="3573" y="2746"/>
                    </a:lnTo>
                    <a:lnTo>
                      <a:pt x="3511" y="2696"/>
                    </a:lnTo>
                    <a:lnTo>
                      <a:pt x="3444" y="2645"/>
                    </a:lnTo>
                    <a:lnTo>
                      <a:pt x="3379" y="2581"/>
                    </a:lnTo>
                    <a:lnTo>
                      <a:pt x="3314" y="2506"/>
                    </a:lnTo>
                    <a:lnTo>
                      <a:pt x="3249" y="2444"/>
                    </a:lnTo>
                    <a:lnTo>
                      <a:pt x="3184" y="2377"/>
                    </a:lnTo>
                    <a:lnTo>
                      <a:pt x="3122" y="2297"/>
                    </a:lnTo>
                    <a:lnTo>
                      <a:pt x="3057" y="2230"/>
                    </a:lnTo>
                    <a:lnTo>
                      <a:pt x="2995" y="2189"/>
                    </a:lnTo>
                    <a:lnTo>
                      <a:pt x="2932" y="2149"/>
                    </a:lnTo>
                    <a:lnTo>
                      <a:pt x="2868" y="2117"/>
                    </a:lnTo>
                    <a:lnTo>
                      <a:pt x="2805" y="2072"/>
                    </a:lnTo>
                    <a:lnTo>
                      <a:pt x="2745" y="2014"/>
                    </a:lnTo>
                    <a:lnTo>
                      <a:pt x="2680" y="1969"/>
                    </a:lnTo>
                    <a:lnTo>
                      <a:pt x="2620" y="1928"/>
                    </a:lnTo>
                    <a:lnTo>
                      <a:pt x="2560" y="1885"/>
                    </a:lnTo>
                    <a:lnTo>
                      <a:pt x="2500" y="1844"/>
                    </a:lnTo>
                    <a:lnTo>
                      <a:pt x="2440" y="1803"/>
                    </a:lnTo>
                    <a:lnTo>
                      <a:pt x="2378" y="1757"/>
                    </a:lnTo>
                    <a:lnTo>
                      <a:pt x="2318" y="1714"/>
                    </a:lnTo>
                    <a:lnTo>
                      <a:pt x="2258" y="1666"/>
                    </a:lnTo>
                    <a:lnTo>
                      <a:pt x="2200" y="1618"/>
                    </a:lnTo>
                    <a:lnTo>
                      <a:pt x="2140" y="1577"/>
                    </a:lnTo>
                    <a:lnTo>
                      <a:pt x="2083" y="1539"/>
                    </a:lnTo>
                    <a:lnTo>
                      <a:pt x="2025" y="1498"/>
                    </a:lnTo>
                    <a:lnTo>
                      <a:pt x="1965" y="1455"/>
                    </a:lnTo>
                    <a:lnTo>
                      <a:pt x="1905" y="1412"/>
                    </a:lnTo>
                    <a:lnTo>
                      <a:pt x="1848" y="1366"/>
                    </a:lnTo>
                    <a:lnTo>
                      <a:pt x="1792" y="1323"/>
                    </a:lnTo>
                    <a:lnTo>
                      <a:pt x="1737" y="1284"/>
                    </a:lnTo>
                    <a:lnTo>
                      <a:pt x="1680" y="1246"/>
                    </a:lnTo>
                    <a:lnTo>
                      <a:pt x="1622" y="1203"/>
                    </a:lnTo>
                    <a:lnTo>
                      <a:pt x="1567" y="1152"/>
                    </a:lnTo>
                    <a:lnTo>
                      <a:pt x="1509" y="1109"/>
                    </a:lnTo>
                    <a:lnTo>
                      <a:pt x="1454" y="1064"/>
                    </a:lnTo>
                    <a:lnTo>
                      <a:pt x="1399" y="1013"/>
                    </a:lnTo>
                    <a:lnTo>
                      <a:pt x="1341" y="963"/>
                    </a:lnTo>
                    <a:lnTo>
                      <a:pt x="1289" y="929"/>
                    </a:lnTo>
                    <a:lnTo>
                      <a:pt x="1236" y="915"/>
                    </a:lnTo>
                    <a:lnTo>
                      <a:pt x="1181" y="888"/>
                    </a:lnTo>
                    <a:lnTo>
                      <a:pt x="1125" y="848"/>
                    </a:lnTo>
                    <a:lnTo>
                      <a:pt x="1073" y="804"/>
                    </a:lnTo>
                    <a:lnTo>
                      <a:pt x="1020" y="766"/>
                    </a:lnTo>
                    <a:lnTo>
                      <a:pt x="965" y="732"/>
                    </a:lnTo>
                    <a:lnTo>
                      <a:pt x="912" y="694"/>
                    </a:lnTo>
                    <a:lnTo>
                      <a:pt x="861" y="653"/>
                    </a:lnTo>
                    <a:lnTo>
                      <a:pt x="806" y="617"/>
                    </a:lnTo>
                    <a:lnTo>
                      <a:pt x="753" y="579"/>
                    </a:lnTo>
                    <a:lnTo>
                      <a:pt x="703" y="545"/>
                    </a:lnTo>
                    <a:lnTo>
                      <a:pt x="650" y="509"/>
                    </a:lnTo>
                    <a:lnTo>
                      <a:pt x="597" y="473"/>
                    </a:lnTo>
                    <a:lnTo>
                      <a:pt x="549" y="432"/>
                    </a:lnTo>
                    <a:lnTo>
                      <a:pt x="499" y="392"/>
                    </a:lnTo>
                    <a:lnTo>
                      <a:pt x="446" y="353"/>
                    </a:lnTo>
                    <a:lnTo>
                      <a:pt x="398" y="315"/>
                    </a:lnTo>
                    <a:lnTo>
                      <a:pt x="345" y="274"/>
                    </a:lnTo>
                    <a:lnTo>
                      <a:pt x="297" y="240"/>
                    </a:lnTo>
                    <a:lnTo>
                      <a:pt x="245" y="202"/>
                    </a:lnTo>
                    <a:lnTo>
                      <a:pt x="197" y="161"/>
                    </a:lnTo>
                    <a:lnTo>
                      <a:pt x="146" y="116"/>
                    </a:lnTo>
                    <a:lnTo>
                      <a:pt x="93" y="68"/>
                    </a:lnTo>
                    <a:lnTo>
                      <a:pt x="45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4" name="Freeform 634"/>
              <p:cNvSpPr>
                <a:spLocks noChangeAspect="1"/>
              </p:cNvSpPr>
              <p:nvPr/>
            </p:nvSpPr>
            <p:spPr bwMode="auto">
              <a:xfrm>
                <a:off x="5729" y="3773"/>
                <a:ext cx="4471" cy="3415"/>
              </a:xfrm>
              <a:custGeom>
                <a:avLst/>
                <a:gdLst/>
                <a:ahLst/>
                <a:cxnLst>
                  <a:cxn ang="0">
                    <a:pos x="4399" y="3362"/>
                  </a:cxn>
                  <a:cxn ang="0">
                    <a:pos x="4260" y="3257"/>
                  </a:cxn>
                  <a:cxn ang="0">
                    <a:pos x="4121" y="3153"/>
                  </a:cxn>
                  <a:cxn ang="0">
                    <a:pos x="3984" y="3050"/>
                  </a:cxn>
                  <a:cxn ang="0">
                    <a:pos x="3847" y="2949"/>
                  </a:cxn>
                  <a:cxn ang="0">
                    <a:pos x="3713" y="2849"/>
                  </a:cxn>
                  <a:cxn ang="0">
                    <a:pos x="3578" y="2750"/>
                  </a:cxn>
                  <a:cxn ang="0">
                    <a:pos x="3451" y="2649"/>
                  </a:cxn>
                  <a:cxn ang="0">
                    <a:pos x="3317" y="2513"/>
                  </a:cxn>
                  <a:cxn ang="0">
                    <a:pos x="3192" y="2388"/>
                  </a:cxn>
                  <a:cxn ang="0">
                    <a:pos x="3065" y="2237"/>
                  </a:cxn>
                  <a:cxn ang="0">
                    <a:pos x="2938" y="2160"/>
                  </a:cxn>
                  <a:cxn ang="0">
                    <a:pos x="2810" y="2090"/>
                  </a:cxn>
                  <a:cxn ang="0">
                    <a:pos x="2688" y="1975"/>
                  </a:cxn>
                  <a:cxn ang="0">
                    <a:pos x="2563" y="1891"/>
                  </a:cxn>
                  <a:cxn ang="0">
                    <a:pos x="2443" y="1809"/>
                  </a:cxn>
                  <a:cxn ang="0">
                    <a:pos x="2323" y="1718"/>
                  </a:cxn>
                  <a:cxn ang="0">
                    <a:pos x="2203" y="1624"/>
                  </a:cxn>
                  <a:cxn ang="0">
                    <a:pos x="2086" y="1543"/>
                  </a:cxn>
                  <a:cxn ang="0">
                    <a:pos x="1970" y="1459"/>
                  </a:cxn>
                  <a:cxn ang="0">
                    <a:pos x="1855" y="1370"/>
                  </a:cxn>
                  <a:cxn ang="0">
                    <a:pos x="1740" y="1291"/>
                  </a:cxn>
                  <a:cxn ang="0">
                    <a:pos x="1627" y="1207"/>
                  </a:cxn>
                  <a:cxn ang="0">
                    <a:pos x="1515" y="1113"/>
                  </a:cxn>
                  <a:cxn ang="0">
                    <a:pos x="1402" y="1022"/>
                  </a:cxn>
                  <a:cxn ang="0">
                    <a:pos x="1291" y="924"/>
                  </a:cxn>
                  <a:cxn ang="0">
                    <a:pos x="1183" y="895"/>
                  </a:cxn>
                  <a:cxn ang="0">
                    <a:pos x="1075" y="813"/>
                  </a:cxn>
                  <a:cxn ang="0">
                    <a:pos x="970" y="741"/>
                  </a:cxn>
                  <a:cxn ang="0">
                    <a:pos x="864" y="664"/>
                  </a:cxn>
                  <a:cxn ang="0">
                    <a:pos x="759" y="588"/>
                  </a:cxn>
                  <a:cxn ang="0">
                    <a:pos x="653" y="518"/>
                  </a:cxn>
                  <a:cxn ang="0">
                    <a:pos x="552" y="441"/>
                  </a:cxn>
                  <a:cxn ang="0">
                    <a:pos x="449" y="360"/>
                  </a:cxn>
                  <a:cxn ang="0">
                    <a:pos x="348" y="283"/>
                  </a:cxn>
                  <a:cxn ang="0">
                    <a:pos x="247" y="211"/>
                  </a:cxn>
                  <a:cxn ang="0">
                    <a:pos x="149" y="132"/>
                  </a:cxn>
                  <a:cxn ang="0">
                    <a:pos x="48" y="16"/>
                  </a:cxn>
                </a:cxnLst>
                <a:rect l="0" t="0" r="r" b="b"/>
                <a:pathLst>
                  <a:path w="4469" h="3415">
                    <a:moveTo>
                      <a:pt x="4469" y="3415"/>
                    </a:moveTo>
                    <a:lnTo>
                      <a:pt x="4399" y="3362"/>
                    </a:lnTo>
                    <a:lnTo>
                      <a:pt x="4327" y="3309"/>
                    </a:lnTo>
                    <a:lnTo>
                      <a:pt x="4260" y="3257"/>
                    </a:lnTo>
                    <a:lnTo>
                      <a:pt x="4190" y="3206"/>
                    </a:lnTo>
                    <a:lnTo>
                      <a:pt x="4121" y="3153"/>
                    </a:lnTo>
                    <a:lnTo>
                      <a:pt x="4051" y="3101"/>
                    </a:lnTo>
                    <a:lnTo>
                      <a:pt x="3984" y="3050"/>
                    </a:lnTo>
                    <a:lnTo>
                      <a:pt x="3917" y="3000"/>
                    </a:lnTo>
                    <a:lnTo>
                      <a:pt x="3847" y="2949"/>
                    </a:lnTo>
                    <a:lnTo>
                      <a:pt x="3782" y="2899"/>
                    </a:lnTo>
                    <a:lnTo>
                      <a:pt x="3713" y="2849"/>
                    </a:lnTo>
                    <a:lnTo>
                      <a:pt x="3646" y="2798"/>
                    </a:lnTo>
                    <a:lnTo>
                      <a:pt x="3578" y="2750"/>
                    </a:lnTo>
                    <a:lnTo>
                      <a:pt x="3514" y="2697"/>
                    </a:lnTo>
                    <a:lnTo>
                      <a:pt x="3451" y="2649"/>
                    </a:lnTo>
                    <a:lnTo>
                      <a:pt x="3384" y="2585"/>
                    </a:lnTo>
                    <a:lnTo>
                      <a:pt x="3317" y="2513"/>
                    </a:lnTo>
                    <a:lnTo>
                      <a:pt x="3254" y="2457"/>
                    </a:lnTo>
                    <a:lnTo>
                      <a:pt x="3192" y="2388"/>
                    </a:lnTo>
                    <a:lnTo>
                      <a:pt x="3127" y="2301"/>
                    </a:lnTo>
                    <a:lnTo>
                      <a:pt x="3065" y="2237"/>
                    </a:lnTo>
                    <a:lnTo>
                      <a:pt x="3000" y="2193"/>
                    </a:lnTo>
                    <a:lnTo>
                      <a:pt x="2938" y="2160"/>
                    </a:lnTo>
                    <a:lnTo>
                      <a:pt x="2875" y="2131"/>
                    </a:lnTo>
                    <a:lnTo>
                      <a:pt x="2810" y="2090"/>
                    </a:lnTo>
                    <a:lnTo>
                      <a:pt x="2750" y="2030"/>
                    </a:lnTo>
                    <a:lnTo>
                      <a:pt x="2688" y="1975"/>
                    </a:lnTo>
                    <a:lnTo>
                      <a:pt x="2626" y="1932"/>
                    </a:lnTo>
                    <a:lnTo>
                      <a:pt x="2563" y="1891"/>
                    </a:lnTo>
                    <a:lnTo>
                      <a:pt x="2503" y="1850"/>
                    </a:lnTo>
                    <a:lnTo>
                      <a:pt x="2443" y="1809"/>
                    </a:lnTo>
                    <a:lnTo>
                      <a:pt x="2381" y="1766"/>
                    </a:lnTo>
                    <a:lnTo>
                      <a:pt x="2323" y="1718"/>
                    </a:lnTo>
                    <a:lnTo>
                      <a:pt x="2263" y="1670"/>
                    </a:lnTo>
                    <a:lnTo>
                      <a:pt x="2203" y="1624"/>
                    </a:lnTo>
                    <a:lnTo>
                      <a:pt x="2146" y="1581"/>
                    </a:lnTo>
                    <a:lnTo>
                      <a:pt x="2086" y="1543"/>
                    </a:lnTo>
                    <a:lnTo>
                      <a:pt x="2028" y="1507"/>
                    </a:lnTo>
                    <a:lnTo>
                      <a:pt x="1970" y="1459"/>
                    </a:lnTo>
                    <a:lnTo>
                      <a:pt x="1913" y="1416"/>
                    </a:lnTo>
                    <a:lnTo>
                      <a:pt x="1855" y="1370"/>
                    </a:lnTo>
                    <a:lnTo>
                      <a:pt x="1798" y="1329"/>
                    </a:lnTo>
                    <a:lnTo>
                      <a:pt x="1740" y="1291"/>
                    </a:lnTo>
                    <a:lnTo>
                      <a:pt x="1682" y="1250"/>
                    </a:lnTo>
                    <a:lnTo>
                      <a:pt x="1627" y="1207"/>
                    </a:lnTo>
                    <a:lnTo>
                      <a:pt x="1570" y="1161"/>
                    </a:lnTo>
                    <a:lnTo>
                      <a:pt x="1515" y="1113"/>
                    </a:lnTo>
                    <a:lnTo>
                      <a:pt x="1457" y="1070"/>
                    </a:lnTo>
                    <a:lnTo>
                      <a:pt x="1402" y="1022"/>
                    </a:lnTo>
                    <a:lnTo>
                      <a:pt x="1347" y="967"/>
                    </a:lnTo>
                    <a:lnTo>
                      <a:pt x="1291" y="924"/>
                    </a:lnTo>
                    <a:lnTo>
                      <a:pt x="1239" y="912"/>
                    </a:lnTo>
                    <a:lnTo>
                      <a:pt x="1183" y="895"/>
                    </a:lnTo>
                    <a:lnTo>
                      <a:pt x="1128" y="854"/>
                    </a:lnTo>
                    <a:lnTo>
                      <a:pt x="1075" y="813"/>
                    </a:lnTo>
                    <a:lnTo>
                      <a:pt x="1023" y="777"/>
                    </a:lnTo>
                    <a:lnTo>
                      <a:pt x="970" y="741"/>
                    </a:lnTo>
                    <a:lnTo>
                      <a:pt x="915" y="705"/>
                    </a:lnTo>
                    <a:lnTo>
                      <a:pt x="864" y="664"/>
                    </a:lnTo>
                    <a:lnTo>
                      <a:pt x="811" y="624"/>
                    </a:lnTo>
                    <a:lnTo>
                      <a:pt x="759" y="588"/>
                    </a:lnTo>
                    <a:lnTo>
                      <a:pt x="706" y="552"/>
                    </a:lnTo>
                    <a:lnTo>
                      <a:pt x="653" y="518"/>
                    </a:lnTo>
                    <a:lnTo>
                      <a:pt x="605" y="480"/>
                    </a:lnTo>
                    <a:lnTo>
                      <a:pt x="552" y="441"/>
                    </a:lnTo>
                    <a:lnTo>
                      <a:pt x="499" y="398"/>
                    </a:lnTo>
                    <a:lnTo>
                      <a:pt x="449" y="360"/>
                    </a:lnTo>
                    <a:lnTo>
                      <a:pt x="401" y="319"/>
                    </a:lnTo>
                    <a:lnTo>
                      <a:pt x="348" y="283"/>
                    </a:lnTo>
                    <a:lnTo>
                      <a:pt x="300" y="244"/>
                    </a:lnTo>
                    <a:lnTo>
                      <a:pt x="247" y="211"/>
                    </a:lnTo>
                    <a:lnTo>
                      <a:pt x="199" y="172"/>
                    </a:lnTo>
                    <a:lnTo>
                      <a:pt x="149" y="132"/>
                    </a:lnTo>
                    <a:lnTo>
                      <a:pt x="101" y="84"/>
                    </a:lnTo>
                    <a:lnTo>
                      <a:pt x="48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5" name="Freeform 635"/>
              <p:cNvSpPr>
                <a:spLocks noChangeAspect="1"/>
              </p:cNvSpPr>
              <p:nvPr/>
            </p:nvSpPr>
            <p:spPr bwMode="auto">
              <a:xfrm>
                <a:off x="5759" y="3762"/>
                <a:ext cx="4473" cy="3415"/>
              </a:xfrm>
              <a:custGeom>
                <a:avLst/>
                <a:gdLst/>
                <a:ahLst/>
                <a:cxnLst>
                  <a:cxn ang="0">
                    <a:pos x="4404" y="3362"/>
                  </a:cxn>
                  <a:cxn ang="0">
                    <a:pos x="4262" y="3257"/>
                  </a:cxn>
                  <a:cxn ang="0">
                    <a:pos x="4125" y="3153"/>
                  </a:cxn>
                  <a:cxn ang="0">
                    <a:pos x="3986" y="3050"/>
                  </a:cxn>
                  <a:cxn ang="0">
                    <a:pos x="3849" y="2949"/>
                  </a:cxn>
                  <a:cxn ang="0">
                    <a:pos x="3715" y="2849"/>
                  </a:cxn>
                  <a:cxn ang="0">
                    <a:pos x="3583" y="2748"/>
                  </a:cxn>
                  <a:cxn ang="0">
                    <a:pos x="3451" y="2649"/>
                  </a:cxn>
                  <a:cxn ang="0">
                    <a:pos x="3321" y="2517"/>
                  </a:cxn>
                  <a:cxn ang="0">
                    <a:pos x="3189" y="2397"/>
                  </a:cxn>
                  <a:cxn ang="0">
                    <a:pos x="3065" y="2241"/>
                  </a:cxn>
                  <a:cxn ang="0">
                    <a:pos x="2937" y="2167"/>
                  </a:cxn>
                  <a:cxn ang="0">
                    <a:pos x="2813" y="2100"/>
                  </a:cxn>
                  <a:cxn ang="0">
                    <a:pos x="2690" y="1977"/>
                  </a:cxn>
                  <a:cxn ang="0">
                    <a:pos x="2565" y="1893"/>
                  </a:cxn>
                  <a:cxn ang="0">
                    <a:pos x="2445" y="1809"/>
                  </a:cxn>
                  <a:cxn ang="0">
                    <a:pos x="2323" y="1716"/>
                  </a:cxn>
                  <a:cxn ang="0">
                    <a:pos x="2205" y="1622"/>
                  </a:cxn>
                  <a:cxn ang="0">
                    <a:pos x="2088" y="1545"/>
                  </a:cxn>
                  <a:cxn ang="0">
                    <a:pos x="1970" y="1461"/>
                  </a:cxn>
                  <a:cxn ang="0">
                    <a:pos x="1855" y="1370"/>
                  </a:cxn>
                  <a:cxn ang="0">
                    <a:pos x="1740" y="1291"/>
                  </a:cxn>
                  <a:cxn ang="0">
                    <a:pos x="1627" y="1207"/>
                  </a:cxn>
                  <a:cxn ang="0">
                    <a:pos x="1514" y="1113"/>
                  </a:cxn>
                  <a:cxn ang="0">
                    <a:pos x="1402" y="1024"/>
                  </a:cxn>
                  <a:cxn ang="0">
                    <a:pos x="1294" y="919"/>
                  </a:cxn>
                  <a:cxn ang="0">
                    <a:pos x="1183" y="902"/>
                  </a:cxn>
                  <a:cxn ang="0">
                    <a:pos x="1078" y="818"/>
                  </a:cxn>
                  <a:cxn ang="0">
                    <a:pos x="970" y="746"/>
                  </a:cxn>
                  <a:cxn ang="0">
                    <a:pos x="864" y="669"/>
                  </a:cxn>
                  <a:cxn ang="0">
                    <a:pos x="758" y="590"/>
                  </a:cxn>
                  <a:cxn ang="0">
                    <a:pos x="658" y="520"/>
                  </a:cxn>
                  <a:cxn ang="0">
                    <a:pos x="552" y="444"/>
                  </a:cxn>
                  <a:cxn ang="0">
                    <a:pos x="449" y="360"/>
                  </a:cxn>
                  <a:cxn ang="0">
                    <a:pos x="348" y="285"/>
                  </a:cxn>
                  <a:cxn ang="0">
                    <a:pos x="247" y="213"/>
                  </a:cxn>
                  <a:cxn ang="0">
                    <a:pos x="149" y="134"/>
                  </a:cxn>
                  <a:cxn ang="0">
                    <a:pos x="48" y="21"/>
                  </a:cxn>
                </a:cxnLst>
                <a:rect l="0" t="0" r="r" b="b"/>
                <a:pathLst>
                  <a:path w="4473" h="3415">
                    <a:moveTo>
                      <a:pt x="4473" y="3415"/>
                    </a:moveTo>
                    <a:lnTo>
                      <a:pt x="4404" y="3362"/>
                    </a:lnTo>
                    <a:lnTo>
                      <a:pt x="4332" y="3309"/>
                    </a:lnTo>
                    <a:lnTo>
                      <a:pt x="4262" y="3257"/>
                    </a:lnTo>
                    <a:lnTo>
                      <a:pt x="4192" y="3206"/>
                    </a:lnTo>
                    <a:lnTo>
                      <a:pt x="4125" y="3153"/>
                    </a:lnTo>
                    <a:lnTo>
                      <a:pt x="4053" y="3101"/>
                    </a:lnTo>
                    <a:lnTo>
                      <a:pt x="3986" y="3050"/>
                    </a:lnTo>
                    <a:lnTo>
                      <a:pt x="3916" y="2997"/>
                    </a:lnTo>
                    <a:lnTo>
                      <a:pt x="3849" y="2949"/>
                    </a:lnTo>
                    <a:lnTo>
                      <a:pt x="3782" y="2897"/>
                    </a:lnTo>
                    <a:lnTo>
                      <a:pt x="3715" y="2849"/>
                    </a:lnTo>
                    <a:lnTo>
                      <a:pt x="3648" y="2798"/>
                    </a:lnTo>
                    <a:lnTo>
                      <a:pt x="3583" y="2748"/>
                    </a:lnTo>
                    <a:lnTo>
                      <a:pt x="3516" y="2697"/>
                    </a:lnTo>
                    <a:lnTo>
                      <a:pt x="3451" y="2649"/>
                    </a:lnTo>
                    <a:lnTo>
                      <a:pt x="3386" y="2587"/>
                    </a:lnTo>
                    <a:lnTo>
                      <a:pt x="3321" y="2517"/>
                    </a:lnTo>
                    <a:lnTo>
                      <a:pt x="3257" y="2460"/>
                    </a:lnTo>
                    <a:lnTo>
                      <a:pt x="3189" y="2397"/>
                    </a:lnTo>
                    <a:lnTo>
                      <a:pt x="3127" y="2309"/>
                    </a:lnTo>
                    <a:lnTo>
                      <a:pt x="3065" y="2241"/>
                    </a:lnTo>
                    <a:lnTo>
                      <a:pt x="3000" y="2198"/>
                    </a:lnTo>
                    <a:lnTo>
                      <a:pt x="2937" y="2167"/>
                    </a:lnTo>
                    <a:lnTo>
                      <a:pt x="2875" y="2141"/>
                    </a:lnTo>
                    <a:lnTo>
                      <a:pt x="2813" y="2100"/>
                    </a:lnTo>
                    <a:lnTo>
                      <a:pt x="2750" y="2037"/>
                    </a:lnTo>
                    <a:lnTo>
                      <a:pt x="2690" y="1977"/>
                    </a:lnTo>
                    <a:lnTo>
                      <a:pt x="2625" y="1934"/>
                    </a:lnTo>
                    <a:lnTo>
                      <a:pt x="2565" y="1893"/>
                    </a:lnTo>
                    <a:lnTo>
                      <a:pt x="2505" y="1852"/>
                    </a:lnTo>
                    <a:lnTo>
                      <a:pt x="2445" y="1809"/>
                    </a:lnTo>
                    <a:lnTo>
                      <a:pt x="2385" y="1761"/>
                    </a:lnTo>
                    <a:lnTo>
                      <a:pt x="2323" y="1716"/>
                    </a:lnTo>
                    <a:lnTo>
                      <a:pt x="2263" y="1668"/>
                    </a:lnTo>
                    <a:lnTo>
                      <a:pt x="2205" y="1622"/>
                    </a:lnTo>
                    <a:lnTo>
                      <a:pt x="2145" y="1581"/>
                    </a:lnTo>
                    <a:lnTo>
                      <a:pt x="2088" y="1545"/>
                    </a:lnTo>
                    <a:lnTo>
                      <a:pt x="2028" y="1507"/>
                    </a:lnTo>
                    <a:lnTo>
                      <a:pt x="1970" y="1461"/>
                    </a:lnTo>
                    <a:lnTo>
                      <a:pt x="1913" y="1413"/>
                    </a:lnTo>
                    <a:lnTo>
                      <a:pt x="1855" y="1370"/>
                    </a:lnTo>
                    <a:lnTo>
                      <a:pt x="1797" y="1329"/>
                    </a:lnTo>
                    <a:lnTo>
                      <a:pt x="1740" y="1291"/>
                    </a:lnTo>
                    <a:lnTo>
                      <a:pt x="1685" y="1250"/>
                    </a:lnTo>
                    <a:lnTo>
                      <a:pt x="1627" y="1207"/>
                    </a:lnTo>
                    <a:lnTo>
                      <a:pt x="1569" y="1161"/>
                    </a:lnTo>
                    <a:lnTo>
                      <a:pt x="1514" y="1113"/>
                    </a:lnTo>
                    <a:lnTo>
                      <a:pt x="1459" y="1075"/>
                    </a:lnTo>
                    <a:lnTo>
                      <a:pt x="1402" y="1024"/>
                    </a:lnTo>
                    <a:lnTo>
                      <a:pt x="1346" y="967"/>
                    </a:lnTo>
                    <a:lnTo>
                      <a:pt x="1294" y="919"/>
                    </a:lnTo>
                    <a:lnTo>
                      <a:pt x="1238" y="909"/>
                    </a:lnTo>
                    <a:lnTo>
                      <a:pt x="1183" y="902"/>
                    </a:lnTo>
                    <a:lnTo>
                      <a:pt x="1130" y="861"/>
                    </a:lnTo>
                    <a:lnTo>
                      <a:pt x="1078" y="818"/>
                    </a:lnTo>
                    <a:lnTo>
                      <a:pt x="1022" y="780"/>
                    </a:lnTo>
                    <a:lnTo>
                      <a:pt x="970" y="746"/>
                    </a:lnTo>
                    <a:lnTo>
                      <a:pt x="914" y="708"/>
                    </a:lnTo>
                    <a:lnTo>
                      <a:pt x="864" y="669"/>
                    </a:lnTo>
                    <a:lnTo>
                      <a:pt x="811" y="628"/>
                    </a:lnTo>
                    <a:lnTo>
                      <a:pt x="758" y="590"/>
                    </a:lnTo>
                    <a:lnTo>
                      <a:pt x="708" y="556"/>
                    </a:lnTo>
                    <a:lnTo>
                      <a:pt x="658" y="520"/>
                    </a:lnTo>
                    <a:lnTo>
                      <a:pt x="605" y="484"/>
                    </a:lnTo>
                    <a:lnTo>
                      <a:pt x="552" y="444"/>
                    </a:lnTo>
                    <a:lnTo>
                      <a:pt x="502" y="400"/>
                    </a:lnTo>
                    <a:lnTo>
                      <a:pt x="449" y="360"/>
                    </a:lnTo>
                    <a:lnTo>
                      <a:pt x="398" y="321"/>
                    </a:lnTo>
                    <a:lnTo>
                      <a:pt x="348" y="285"/>
                    </a:lnTo>
                    <a:lnTo>
                      <a:pt x="300" y="247"/>
                    </a:lnTo>
                    <a:lnTo>
                      <a:pt x="247" y="213"/>
                    </a:lnTo>
                    <a:lnTo>
                      <a:pt x="199" y="175"/>
                    </a:lnTo>
                    <a:lnTo>
                      <a:pt x="149" y="134"/>
                    </a:lnTo>
                    <a:lnTo>
                      <a:pt x="101" y="88"/>
                    </a:lnTo>
                    <a:lnTo>
                      <a:pt x="48" y="2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6" name="Freeform 636"/>
              <p:cNvSpPr>
                <a:spLocks noChangeAspect="1"/>
              </p:cNvSpPr>
              <p:nvPr/>
            </p:nvSpPr>
            <p:spPr bwMode="auto">
              <a:xfrm>
                <a:off x="7026" y="4663"/>
                <a:ext cx="3237" cy="2500"/>
              </a:xfrm>
              <a:custGeom>
                <a:avLst/>
                <a:gdLst/>
                <a:ahLst/>
                <a:cxnLst>
                  <a:cxn ang="0">
                    <a:pos x="3237" y="2499"/>
                  </a:cxn>
                  <a:cxn ang="0">
                    <a:pos x="3168" y="2448"/>
                  </a:cxn>
                  <a:cxn ang="0">
                    <a:pos x="3096" y="2395"/>
                  </a:cxn>
                  <a:cxn ang="0">
                    <a:pos x="3026" y="2340"/>
                  </a:cxn>
                  <a:cxn ang="0">
                    <a:pos x="2957" y="2290"/>
                  </a:cxn>
                  <a:cxn ang="0">
                    <a:pos x="2887" y="2237"/>
                  </a:cxn>
                  <a:cxn ang="0">
                    <a:pos x="2820" y="2189"/>
                  </a:cxn>
                  <a:cxn ang="0">
                    <a:pos x="2750" y="2136"/>
                  </a:cxn>
                  <a:cxn ang="0">
                    <a:pos x="2681" y="2083"/>
                  </a:cxn>
                  <a:cxn ang="0">
                    <a:pos x="2616" y="2035"/>
                  </a:cxn>
                  <a:cxn ang="0">
                    <a:pos x="2546" y="1983"/>
                  </a:cxn>
                  <a:cxn ang="0">
                    <a:pos x="2479" y="1935"/>
                  </a:cxn>
                  <a:cxn ang="0">
                    <a:pos x="2414" y="1884"/>
                  </a:cxn>
                  <a:cxn ang="0">
                    <a:pos x="2347" y="1834"/>
                  </a:cxn>
                  <a:cxn ang="0">
                    <a:pos x="2282" y="1786"/>
                  </a:cxn>
                  <a:cxn ang="0">
                    <a:pos x="2215" y="1735"/>
                  </a:cxn>
                  <a:cxn ang="0">
                    <a:pos x="2148" y="1673"/>
                  </a:cxn>
                  <a:cxn ang="0">
                    <a:pos x="2086" y="1603"/>
                  </a:cxn>
                  <a:cxn ang="0">
                    <a:pos x="2018" y="1548"/>
                  </a:cxn>
                  <a:cxn ang="0">
                    <a:pos x="1956" y="1488"/>
                  </a:cxn>
                  <a:cxn ang="0">
                    <a:pos x="1891" y="1407"/>
                  </a:cxn>
                  <a:cxn ang="0">
                    <a:pos x="1829" y="1337"/>
                  </a:cxn>
                  <a:cxn ang="0">
                    <a:pos x="1766" y="1287"/>
                  </a:cxn>
                  <a:cxn ang="0">
                    <a:pos x="1702" y="1258"/>
                  </a:cxn>
                  <a:cxn ang="0">
                    <a:pos x="1639" y="1231"/>
                  </a:cxn>
                  <a:cxn ang="0">
                    <a:pos x="1574" y="1188"/>
                  </a:cxn>
                  <a:cxn ang="0">
                    <a:pos x="1514" y="1126"/>
                  </a:cxn>
                  <a:cxn ang="0">
                    <a:pos x="1452" y="1068"/>
                  </a:cxn>
                  <a:cxn ang="0">
                    <a:pos x="1392" y="1023"/>
                  </a:cxn>
                  <a:cxn ang="0">
                    <a:pos x="1330" y="982"/>
                  </a:cxn>
                  <a:cxn ang="0">
                    <a:pos x="1267" y="941"/>
                  </a:cxn>
                  <a:cxn ang="0">
                    <a:pos x="1207" y="895"/>
                  </a:cxn>
                  <a:cxn ang="0">
                    <a:pos x="1147" y="850"/>
                  </a:cxn>
                  <a:cxn ang="0">
                    <a:pos x="1087" y="797"/>
                  </a:cxn>
                  <a:cxn ang="0">
                    <a:pos x="1027" y="749"/>
                  </a:cxn>
                  <a:cxn ang="0">
                    <a:pos x="967" y="706"/>
                  </a:cxn>
                  <a:cxn ang="0">
                    <a:pos x="910" y="667"/>
                  </a:cxn>
                  <a:cxn ang="0">
                    <a:pos x="850" y="634"/>
                  </a:cxn>
                  <a:cxn ang="0">
                    <a:pos x="792" y="593"/>
                  </a:cxn>
                  <a:cxn ang="0">
                    <a:pos x="734" y="545"/>
                  </a:cxn>
                  <a:cxn ang="0">
                    <a:pos x="674" y="499"/>
                  </a:cxn>
                  <a:cxn ang="0">
                    <a:pos x="617" y="454"/>
                  </a:cxn>
                  <a:cxn ang="0">
                    <a:pos x="559" y="418"/>
                  </a:cxn>
                  <a:cxn ang="0">
                    <a:pos x="504" y="377"/>
                  </a:cxn>
                  <a:cxn ang="0">
                    <a:pos x="446" y="336"/>
                  </a:cxn>
                  <a:cxn ang="0">
                    <a:pos x="389" y="293"/>
                  </a:cxn>
                  <a:cxn ang="0">
                    <a:pos x="334" y="245"/>
                  </a:cxn>
                  <a:cxn ang="0">
                    <a:pos x="276" y="202"/>
                  </a:cxn>
                  <a:cxn ang="0">
                    <a:pos x="221" y="161"/>
                  </a:cxn>
                  <a:cxn ang="0">
                    <a:pos x="166" y="115"/>
                  </a:cxn>
                  <a:cxn ang="0">
                    <a:pos x="111" y="55"/>
                  </a:cxn>
                  <a:cxn ang="0">
                    <a:pos x="55" y="5"/>
                  </a:cxn>
                  <a:cxn ang="0">
                    <a:pos x="0" y="0"/>
                  </a:cxn>
                </a:cxnLst>
                <a:rect l="0" t="0" r="r" b="b"/>
                <a:pathLst>
                  <a:path w="3237" h="2499">
                    <a:moveTo>
                      <a:pt x="3237" y="2499"/>
                    </a:moveTo>
                    <a:lnTo>
                      <a:pt x="3168" y="2448"/>
                    </a:lnTo>
                    <a:lnTo>
                      <a:pt x="3096" y="2395"/>
                    </a:lnTo>
                    <a:lnTo>
                      <a:pt x="3026" y="2340"/>
                    </a:lnTo>
                    <a:lnTo>
                      <a:pt x="2957" y="2290"/>
                    </a:lnTo>
                    <a:lnTo>
                      <a:pt x="2887" y="2237"/>
                    </a:lnTo>
                    <a:lnTo>
                      <a:pt x="2820" y="2189"/>
                    </a:lnTo>
                    <a:lnTo>
                      <a:pt x="2750" y="2136"/>
                    </a:lnTo>
                    <a:lnTo>
                      <a:pt x="2681" y="2083"/>
                    </a:lnTo>
                    <a:lnTo>
                      <a:pt x="2616" y="2035"/>
                    </a:lnTo>
                    <a:lnTo>
                      <a:pt x="2546" y="1983"/>
                    </a:lnTo>
                    <a:lnTo>
                      <a:pt x="2479" y="1935"/>
                    </a:lnTo>
                    <a:lnTo>
                      <a:pt x="2414" y="1884"/>
                    </a:lnTo>
                    <a:lnTo>
                      <a:pt x="2347" y="1834"/>
                    </a:lnTo>
                    <a:lnTo>
                      <a:pt x="2282" y="1786"/>
                    </a:lnTo>
                    <a:lnTo>
                      <a:pt x="2215" y="1735"/>
                    </a:lnTo>
                    <a:lnTo>
                      <a:pt x="2148" y="1673"/>
                    </a:lnTo>
                    <a:lnTo>
                      <a:pt x="2086" y="1603"/>
                    </a:lnTo>
                    <a:lnTo>
                      <a:pt x="2018" y="1548"/>
                    </a:lnTo>
                    <a:lnTo>
                      <a:pt x="1956" y="1488"/>
                    </a:lnTo>
                    <a:lnTo>
                      <a:pt x="1891" y="1407"/>
                    </a:lnTo>
                    <a:lnTo>
                      <a:pt x="1829" y="1337"/>
                    </a:lnTo>
                    <a:lnTo>
                      <a:pt x="1766" y="1287"/>
                    </a:lnTo>
                    <a:lnTo>
                      <a:pt x="1702" y="1258"/>
                    </a:lnTo>
                    <a:lnTo>
                      <a:pt x="1639" y="1231"/>
                    </a:lnTo>
                    <a:lnTo>
                      <a:pt x="1574" y="1188"/>
                    </a:lnTo>
                    <a:lnTo>
                      <a:pt x="1514" y="1126"/>
                    </a:lnTo>
                    <a:lnTo>
                      <a:pt x="1452" y="1068"/>
                    </a:lnTo>
                    <a:lnTo>
                      <a:pt x="1392" y="1023"/>
                    </a:lnTo>
                    <a:lnTo>
                      <a:pt x="1330" y="982"/>
                    </a:lnTo>
                    <a:lnTo>
                      <a:pt x="1267" y="941"/>
                    </a:lnTo>
                    <a:lnTo>
                      <a:pt x="1207" y="895"/>
                    </a:lnTo>
                    <a:lnTo>
                      <a:pt x="1147" y="850"/>
                    </a:lnTo>
                    <a:lnTo>
                      <a:pt x="1087" y="797"/>
                    </a:lnTo>
                    <a:lnTo>
                      <a:pt x="1027" y="749"/>
                    </a:lnTo>
                    <a:lnTo>
                      <a:pt x="967" y="706"/>
                    </a:lnTo>
                    <a:lnTo>
                      <a:pt x="910" y="667"/>
                    </a:lnTo>
                    <a:lnTo>
                      <a:pt x="850" y="634"/>
                    </a:lnTo>
                    <a:lnTo>
                      <a:pt x="792" y="593"/>
                    </a:lnTo>
                    <a:lnTo>
                      <a:pt x="734" y="545"/>
                    </a:lnTo>
                    <a:lnTo>
                      <a:pt x="674" y="499"/>
                    </a:lnTo>
                    <a:lnTo>
                      <a:pt x="617" y="454"/>
                    </a:lnTo>
                    <a:lnTo>
                      <a:pt x="559" y="418"/>
                    </a:lnTo>
                    <a:lnTo>
                      <a:pt x="504" y="377"/>
                    </a:lnTo>
                    <a:lnTo>
                      <a:pt x="446" y="336"/>
                    </a:lnTo>
                    <a:lnTo>
                      <a:pt x="389" y="293"/>
                    </a:lnTo>
                    <a:lnTo>
                      <a:pt x="334" y="245"/>
                    </a:lnTo>
                    <a:lnTo>
                      <a:pt x="276" y="202"/>
                    </a:lnTo>
                    <a:lnTo>
                      <a:pt x="221" y="161"/>
                    </a:lnTo>
                    <a:lnTo>
                      <a:pt x="166" y="115"/>
                    </a:lnTo>
                    <a:lnTo>
                      <a:pt x="111" y="55"/>
                    </a:lnTo>
                    <a:lnTo>
                      <a:pt x="55" y="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7" name="Freeform 637"/>
              <p:cNvSpPr>
                <a:spLocks noChangeAspect="1"/>
              </p:cNvSpPr>
              <p:nvPr/>
            </p:nvSpPr>
            <p:spPr bwMode="auto">
              <a:xfrm>
                <a:off x="5787" y="3750"/>
                <a:ext cx="1185" cy="906"/>
              </a:xfrm>
              <a:custGeom>
                <a:avLst/>
                <a:gdLst/>
                <a:ahLst/>
                <a:cxnLst>
                  <a:cxn ang="0">
                    <a:pos x="1185" y="907"/>
                  </a:cxn>
                  <a:cxn ang="0">
                    <a:pos x="1133" y="864"/>
                  </a:cxn>
                  <a:cxn ang="0">
                    <a:pos x="1077" y="820"/>
                  </a:cxn>
                  <a:cxn ang="0">
                    <a:pos x="1025" y="787"/>
                  </a:cxn>
                  <a:cxn ang="0">
                    <a:pos x="969" y="753"/>
                  </a:cxn>
                  <a:cxn ang="0">
                    <a:pos x="919" y="715"/>
                  </a:cxn>
                  <a:cxn ang="0">
                    <a:pos x="864" y="674"/>
                  </a:cxn>
                  <a:cxn ang="0">
                    <a:pos x="811" y="631"/>
                  </a:cxn>
                  <a:cxn ang="0">
                    <a:pos x="761" y="597"/>
                  </a:cxn>
                  <a:cxn ang="0">
                    <a:pos x="708" y="561"/>
                  </a:cxn>
                  <a:cxn ang="0">
                    <a:pos x="657" y="528"/>
                  </a:cxn>
                  <a:cxn ang="0">
                    <a:pos x="605" y="489"/>
                  </a:cxn>
                  <a:cxn ang="0">
                    <a:pos x="552" y="446"/>
                  </a:cxn>
                  <a:cxn ang="0">
                    <a:pos x="501" y="400"/>
                  </a:cxn>
                  <a:cxn ang="0">
                    <a:pos x="449" y="360"/>
                  </a:cxn>
                  <a:cxn ang="0">
                    <a:pos x="401" y="324"/>
                  </a:cxn>
                  <a:cxn ang="0">
                    <a:pos x="348" y="285"/>
                  </a:cxn>
                  <a:cxn ang="0">
                    <a:pos x="297" y="252"/>
                  </a:cxn>
                  <a:cxn ang="0">
                    <a:pos x="247" y="213"/>
                  </a:cxn>
                  <a:cxn ang="0">
                    <a:pos x="199" y="177"/>
                  </a:cxn>
                  <a:cxn ang="0">
                    <a:pos x="149" y="136"/>
                  </a:cxn>
                  <a:cxn ang="0">
                    <a:pos x="98" y="91"/>
                  </a:cxn>
                  <a:cxn ang="0">
                    <a:pos x="48" y="24"/>
                  </a:cxn>
                  <a:cxn ang="0">
                    <a:pos x="0" y="0"/>
                  </a:cxn>
                </a:cxnLst>
                <a:rect l="0" t="0" r="r" b="b"/>
                <a:pathLst>
                  <a:path w="1185" h="907">
                    <a:moveTo>
                      <a:pt x="1185" y="907"/>
                    </a:moveTo>
                    <a:lnTo>
                      <a:pt x="1133" y="864"/>
                    </a:lnTo>
                    <a:lnTo>
                      <a:pt x="1077" y="820"/>
                    </a:lnTo>
                    <a:lnTo>
                      <a:pt x="1025" y="787"/>
                    </a:lnTo>
                    <a:lnTo>
                      <a:pt x="969" y="753"/>
                    </a:lnTo>
                    <a:lnTo>
                      <a:pt x="919" y="715"/>
                    </a:lnTo>
                    <a:lnTo>
                      <a:pt x="864" y="674"/>
                    </a:lnTo>
                    <a:lnTo>
                      <a:pt x="811" y="631"/>
                    </a:lnTo>
                    <a:lnTo>
                      <a:pt x="761" y="597"/>
                    </a:lnTo>
                    <a:lnTo>
                      <a:pt x="708" y="561"/>
                    </a:lnTo>
                    <a:lnTo>
                      <a:pt x="657" y="528"/>
                    </a:lnTo>
                    <a:lnTo>
                      <a:pt x="605" y="489"/>
                    </a:lnTo>
                    <a:lnTo>
                      <a:pt x="552" y="446"/>
                    </a:lnTo>
                    <a:lnTo>
                      <a:pt x="501" y="400"/>
                    </a:lnTo>
                    <a:lnTo>
                      <a:pt x="449" y="360"/>
                    </a:lnTo>
                    <a:lnTo>
                      <a:pt x="401" y="324"/>
                    </a:lnTo>
                    <a:lnTo>
                      <a:pt x="348" y="285"/>
                    </a:lnTo>
                    <a:lnTo>
                      <a:pt x="297" y="252"/>
                    </a:lnTo>
                    <a:lnTo>
                      <a:pt x="247" y="213"/>
                    </a:lnTo>
                    <a:lnTo>
                      <a:pt x="199" y="177"/>
                    </a:lnTo>
                    <a:lnTo>
                      <a:pt x="149" y="136"/>
                    </a:lnTo>
                    <a:lnTo>
                      <a:pt x="98" y="91"/>
                    </a:lnTo>
                    <a:lnTo>
                      <a:pt x="48" y="2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8" name="Freeform 638"/>
              <p:cNvSpPr>
                <a:spLocks noChangeAspect="1"/>
              </p:cNvSpPr>
              <p:nvPr/>
            </p:nvSpPr>
            <p:spPr bwMode="auto">
              <a:xfrm>
                <a:off x="7056" y="4653"/>
                <a:ext cx="3237" cy="2497"/>
              </a:xfrm>
              <a:custGeom>
                <a:avLst/>
                <a:gdLst/>
                <a:ahLst/>
                <a:cxnLst>
                  <a:cxn ang="0">
                    <a:pos x="3238" y="2497"/>
                  </a:cxn>
                  <a:cxn ang="0">
                    <a:pos x="3168" y="2444"/>
                  </a:cxn>
                  <a:cxn ang="0">
                    <a:pos x="3096" y="2391"/>
                  </a:cxn>
                  <a:cxn ang="0">
                    <a:pos x="3026" y="2338"/>
                  </a:cxn>
                  <a:cxn ang="0">
                    <a:pos x="2959" y="2288"/>
                  </a:cxn>
                  <a:cxn ang="0">
                    <a:pos x="2887" y="2235"/>
                  </a:cxn>
                  <a:cxn ang="0">
                    <a:pos x="2820" y="2185"/>
                  </a:cxn>
                  <a:cxn ang="0">
                    <a:pos x="2750" y="2134"/>
                  </a:cxn>
                  <a:cxn ang="0">
                    <a:pos x="2683" y="2084"/>
                  </a:cxn>
                  <a:cxn ang="0">
                    <a:pos x="2611" y="2031"/>
                  </a:cxn>
                  <a:cxn ang="0">
                    <a:pos x="2547" y="1983"/>
                  </a:cxn>
                  <a:cxn ang="0">
                    <a:pos x="2479" y="1933"/>
                  </a:cxn>
                  <a:cxn ang="0">
                    <a:pos x="2415" y="1882"/>
                  </a:cxn>
                  <a:cxn ang="0">
                    <a:pos x="2345" y="1832"/>
                  </a:cxn>
                  <a:cxn ang="0">
                    <a:pos x="2280" y="1784"/>
                  </a:cxn>
                  <a:cxn ang="0">
                    <a:pos x="2215" y="1733"/>
                  </a:cxn>
                  <a:cxn ang="0">
                    <a:pos x="2148" y="1671"/>
                  </a:cxn>
                  <a:cxn ang="0">
                    <a:pos x="2086" y="1606"/>
                  </a:cxn>
                  <a:cxn ang="0">
                    <a:pos x="2019" y="1551"/>
                  </a:cxn>
                  <a:cxn ang="0">
                    <a:pos x="1956" y="1496"/>
                  </a:cxn>
                  <a:cxn ang="0">
                    <a:pos x="1891" y="1421"/>
                  </a:cxn>
                  <a:cxn ang="0">
                    <a:pos x="1827" y="1342"/>
                  </a:cxn>
                  <a:cxn ang="0">
                    <a:pos x="1764" y="1292"/>
                  </a:cxn>
                  <a:cxn ang="0">
                    <a:pos x="1699" y="1263"/>
                  </a:cxn>
                  <a:cxn ang="0">
                    <a:pos x="1639" y="1234"/>
                  </a:cxn>
                  <a:cxn ang="0">
                    <a:pos x="1577" y="1191"/>
                  </a:cxn>
                  <a:cxn ang="0">
                    <a:pos x="1512" y="1131"/>
                  </a:cxn>
                  <a:cxn ang="0">
                    <a:pos x="1452" y="1069"/>
                  </a:cxn>
                  <a:cxn ang="0">
                    <a:pos x="1387" y="1023"/>
                  </a:cxn>
                  <a:cxn ang="0">
                    <a:pos x="1327" y="980"/>
                  </a:cxn>
                  <a:cxn ang="0">
                    <a:pos x="1267" y="939"/>
                  </a:cxn>
                  <a:cxn ang="0">
                    <a:pos x="1207" y="893"/>
                  </a:cxn>
                  <a:cxn ang="0">
                    <a:pos x="1147" y="845"/>
                  </a:cxn>
                  <a:cxn ang="0">
                    <a:pos x="1087" y="792"/>
                  </a:cxn>
                  <a:cxn ang="0">
                    <a:pos x="1025" y="742"/>
                  </a:cxn>
                  <a:cxn ang="0">
                    <a:pos x="967" y="704"/>
                  </a:cxn>
                  <a:cxn ang="0">
                    <a:pos x="907" y="665"/>
                  </a:cxn>
                  <a:cxn ang="0">
                    <a:pos x="850" y="634"/>
                  </a:cxn>
                  <a:cxn ang="0">
                    <a:pos x="790" y="591"/>
                  </a:cxn>
                  <a:cxn ang="0">
                    <a:pos x="732" y="543"/>
                  </a:cxn>
                  <a:cxn ang="0">
                    <a:pos x="675" y="497"/>
                  </a:cxn>
                  <a:cxn ang="0">
                    <a:pos x="617" y="454"/>
                  </a:cxn>
                  <a:cxn ang="0">
                    <a:pos x="559" y="416"/>
                  </a:cxn>
                  <a:cxn ang="0">
                    <a:pos x="502" y="377"/>
                  </a:cxn>
                  <a:cxn ang="0">
                    <a:pos x="444" y="339"/>
                  </a:cxn>
                  <a:cxn ang="0">
                    <a:pos x="389" y="291"/>
                  </a:cxn>
                  <a:cxn ang="0">
                    <a:pos x="331" y="243"/>
                  </a:cxn>
                  <a:cxn ang="0">
                    <a:pos x="274" y="202"/>
                  </a:cxn>
                  <a:cxn ang="0">
                    <a:pos x="219" y="161"/>
                  </a:cxn>
                  <a:cxn ang="0">
                    <a:pos x="164" y="116"/>
                  </a:cxn>
                  <a:cxn ang="0">
                    <a:pos x="108" y="56"/>
                  </a:cxn>
                  <a:cxn ang="0">
                    <a:pos x="53" y="0"/>
                  </a:cxn>
                  <a:cxn ang="0">
                    <a:pos x="0" y="0"/>
                  </a:cxn>
                </a:cxnLst>
                <a:rect l="0" t="0" r="r" b="b"/>
                <a:pathLst>
                  <a:path w="3238" h="2497">
                    <a:moveTo>
                      <a:pt x="3238" y="2497"/>
                    </a:moveTo>
                    <a:lnTo>
                      <a:pt x="3168" y="2444"/>
                    </a:lnTo>
                    <a:lnTo>
                      <a:pt x="3096" y="2391"/>
                    </a:lnTo>
                    <a:lnTo>
                      <a:pt x="3026" y="2338"/>
                    </a:lnTo>
                    <a:lnTo>
                      <a:pt x="2959" y="2288"/>
                    </a:lnTo>
                    <a:lnTo>
                      <a:pt x="2887" y="2235"/>
                    </a:lnTo>
                    <a:lnTo>
                      <a:pt x="2820" y="2185"/>
                    </a:lnTo>
                    <a:lnTo>
                      <a:pt x="2750" y="2134"/>
                    </a:lnTo>
                    <a:lnTo>
                      <a:pt x="2683" y="2084"/>
                    </a:lnTo>
                    <a:lnTo>
                      <a:pt x="2611" y="2031"/>
                    </a:lnTo>
                    <a:lnTo>
                      <a:pt x="2547" y="1983"/>
                    </a:lnTo>
                    <a:lnTo>
                      <a:pt x="2479" y="1933"/>
                    </a:lnTo>
                    <a:lnTo>
                      <a:pt x="2415" y="1882"/>
                    </a:lnTo>
                    <a:lnTo>
                      <a:pt x="2345" y="1832"/>
                    </a:lnTo>
                    <a:lnTo>
                      <a:pt x="2280" y="1784"/>
                    </a:lnTo>
                    <a:lnTo>
                      <a:pt x="2215" y="1733"/>
                    </a:lnTo>
                    <a:lnTo>
                      <a:pt x="2148" y="1671"/>
                    </a:lnTo>
                    <a:lnTo>
                      <a:pt x="2086" y="1606"/>
                    </a:lnTo>
                    <a:lnTo>
                      <a:pt x="2019" y="1551"/>
                    </a:lnTo>
                    <a:lnTo>
                      <a:pt x="1956" y="1496"/>
                    </a:lnTo>
                    <a:lnTo>
                      <a:pt x="1891" y="1421"/>
                    </a:lnTo>
                    <a:lnTo>
                      <a:pt x="1827" y="1342"/>
                    </a:lnTo>
                    <a:lnTo>
                      <a:pt x="1764" y="1292"/>
                    </a:lnTo>
                    <a:lnTo>
                      <a:pt x="1699" y="1263"/>
                    </a:lnTo>
                    <a:lnTo>
                      <a:pt x="1639" y="1234"/>
                    </a:lnTo>
                    <a:lnTo>
                      <a:pt x="1577" y="1191"/>
                    </a:lnTo>
                    <a:lnTo>
                      <a:pt x="1512" y="1131"/>
                    </a:lnTo>
                    <a:lnTo>
                      <a:pt x="1452" y="1069"/>
                    </a:lnTo>
                    <a:lnTo>
                      <a:pt x="1387" y="1023"/>
                    </a:lnTo>
                    <a:lnTo>
                      <a:pt x="1327" y="980"/>
                    </a:lnTo>
                    <a:lnTo>
                      <a:pt x="1267" y="939"/>
                    </a:lnTo>
                    <a:lnTo>
                      <a:pt x="1207" y="893"/>
                    </a:lnTo>
                    <a:lnTo>
                      <a:pt x="1147" y="845"/>
                    </a:lnTo>
                    <a:lnTo>
                      <a:pt x="1087" y="792"/>
                    </a:lnTo>
                    <a:lnTo>
                      <a:pt x="1025" y="742"/>
                    </a:lnTo>
                    <a:lnTo>
                      <a:pt x="967" y="704"/>
                    </a:lnTo>
                    <a:lnTo>
                      <a:pt x="907" y="665"/>
                    </a:lnTo>
                    <a:lnTo>
                      <a:pt x="850" y="634"/>
                    </a:lnTo>
                    <a:lnTo>
                      <a:pt x="790" y="591"/>
                    </a:lnTo>
                    <a:lnTo>
                      <a:pt x="732" y="543"/>
                    </a:lnTo>
                    <a:lnTo>
                      <a:pt x="675" y="497"/>
                    </a:lnTo>
                    <a:lnTo>
                      <a:pt x="617" y="454"/>
                    </a:lnTo>
                    <a:lnTo>
                      <a:pt x="559" y="416"/>
                    </a:lnTo>
                    <a:lnTo>
                      <a:pt x="502" y="377"/>
                    </a:lnTo>
                    <a:lnTo>
                      <a:pt x="444" y="339"/>
                    </a:lnTo>
                    <a:lnTo>
                      <a:pt x="389" y="291"/>
                    </a:lnTo>
                    <a:lnTo>
                      <a:pt x="331" y="243"/>
                    </a:lnTo>
                    <a:lnTo>
                      <a:pt x="274" y="202"/>
                    </a:lnTo>
                    <a:lnTo>
                      <a:pt x="219" y="161"/>
                    </a:lnTo>
                    <a:lnTo>
                      <a:pt x="164" y="116"/>
                    </a:lnTo>
                    <a:lnTo>
                      <a:pt x="108" y="56"/>
                    </a:lnTo>
                    <a:lnTo>
                      <a:pt x="53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59" name="Freeform 639"/>
              <p:cNvSpPr>
                <a:spLocks noChangeAspect="1"/>
              </p:cNvSpPr>
              <p:nvPr/>
            </p:nvSpPr>
            <p:spPr bwMode="auto">
              <a:xfrm>
                <a:off x="5818" y="3738"/>
                <a:ext cx="1185" cy="913"/>
              </a:xfrm>
              <a:custGeom>
                <a:avLst/>
                <a:gdLst/>
                <a:ahLst/>
                <a:cxnLst>
                  <a:cxn ang="0">
                    <a:pos x="1185" y="912"/>
                  </a:cxn>
                  <a:cxn ang="0">
                    <a:pos x="1132" y="866"/>
                  </a:cxn>
                  <a:cxn ang="0">
                    <a:pos x="1077" y="823"/>
                  </a:cxn>
                  <a:cxn ang="0">
                    <a:pos x="1024" y="787"/>
                  </a:cxn>
                  <a:cxn ang="0">
                    <a:pos x="969" y="754"/>
                  </a:cxn>
                  <a:cxn ang="0">
                    <a:pos x="916" y="715"/>
                  </a:cxn>
                  <a:cxn ang="0">
                    <a:pos x="864" y="677"/>
                  </a:cxn>
                  <a:cxn ang="0">
                    <a:pos x="811" y="636"/>
                  </a:cxn>
                  <a:cxn ang="0">
                    <a:pos x="760" y="598"/>
                  </a:cxn>
                  <a:cxn ang="0">
                    <a:pos x="708" y="566"/>
                  </a:cxn>
                  <a:cxn ang="0">
                    <a:pos x="655" y="533"/>
                  </a:cxn>
                  <a:cxn ang="0">
                    <a:pos x="604" y="492"/>
                  </a:cxn>
                  <a:cxn ang="0">
                    <a:pos x="552" y="449"/>
                  </a:cxn>
                  <a:cxn ang="0">
                    <a:pos x="501" y="403"/>
                  </a:cxn>
                  <a:cxn ang="0">
                    <a:pos x="448" y="360"/>
                  </a:cxn>
                  <a:cxn ang="0">
                    <a:pos x="400" y="322"/>
                  </a:cxn>
                  <a:cxn ang="0">
                    <a:pos x="348" y="288"/>
                  </a:cxn>
                  <a:cxn ang="0">
                    <a:pos x="300" y="250"/>
                  </a:cxn>
                  <a:cxn ang="0">
                    <a:pos x="247" y="216"/>
                  </a:cxn>
                  <a:cxn ang="0">
                    <a:pos x="196" y="178"/>
                  </a:cxn>
                  <a:cxn ang="0">
                    <a:pos x="148" y="137"/>
                  </a:cxn>
                  <a:cxn ang="0">
                    <a:pos x="98" y="91"/>
                  </a:cxn>
                  <a:cxn ang="0">
                    <a:pos x="48" y="22"/>
                  </a:cxn>
                  <a:cxn ang="0">
                    <a:pos x="0" y="0"/>
                  </a:cxn>
                </a:cxnLst>
                <a:rect l="0" t="0" r="r" b="b"/>
                <a:pathLst>
                  <a:path w="1185" h="912">
                    <a:moveTo>
                      <a:pt x="1185" y="912"/>
                    </a:moveTo>
                    <a:lnTo>
                      <a:pt x="1132" y="866"/>
                    </a:lnTo>
                    <a:lnTo>
                      <a:pt x="1077" y="823"/>
                    </a:lnTo>
                    <a:lnTo>
                      <a:pt x="1024" y="787"/>
                    </a:lnTo>
                    <a:lnTo>
                      <a:pt x="969" y="754"/>
                    </a:lnTo>
                    <a:lnTo>
                      <a:pt x="916" y="715"/>
                    </a:lnTo>
                    <a:lnTo>
                      <a:pt x="864" y="677"/>
                    </a:lnTo>
                    <a:lnTo>
                      <a:pt x="811" y="636"/>
                    </a:lnTo>
                    <a:lnTo>
                      <a:pt x="760" y="598"/>
                    </a:lnTo>
                    <a:lnTo>
                      <a:pt x="708" y="566"/>
                    </a:lnTo>
                    <a:lnTo>
                      <a:pt x="655" y="533"/>
                    </a:lnTo>
                    <a:lnTo>
                      <a:pt x="604" y="492"/>
                    </a:lnTo>
                    <a:lnTo>
                      <a:pt x="552" y="449"/>
                    </a:lnTo>
                    <a:lnTo>
                      <a:pt x="501" y="403"/>
                    </a:lnTo>
                    <a:lnTo>
                      <a:pt x="448" y="360"/>
                    </a:lnTo>
                    <a:lnTo>
                      <a:pt x="400" y="322"/>
                    </a:lnTo>
                    <a:lnTo>
                      <a:pt x="348" y="288"/>
                    </a:lnTo>
                    <a:lnTo>
                      <a:pt x="300" y="250"/>
                    </a:lnTo>
                    <a:lnTo>
                      <a:pt x="247" y="216"/>
                    </a:lnTo>
                    <a:lnTo>
                      <a:pt x="196" y="178"/>
                    </a:lnTo>
                    <a:lnTo>
                      <a:pt x="148" y="137"/>
                    </a:lnTo>
                    <a:lnTo>
                      <a:pt x="98" y="91"/>
                    </a:lnTo>
                    <a:lnTo>
                      <a:pt x="48" y="2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0" name="Freeform 640"/>
              <p:cNvSpPr>
                <a:spLocks noChangeAspect="1"/>
              </p:cNvSpPr>
              <p:nvPr/>
            </p:nvSpPr>
            <p:spPr bwMode="auto">
              <a:xfrm>
                <a:off x="7087" y="4637"/>
                <a:ext cx="3240" cy="2497"/>
              </a:xfrm>
              <a:custGeom>
                <a:avLst/>
                <a:gdLst/>
                <a:ahLst/>
                <a:cxnLst>
                  <a:cxn ang="0">
                    <a:pos x="3240" y="2498"/>
                  </a:cxn>
                  <a:cxn ang="0">
                    <a:pos x="3168" y="2448"/>
                  </a:cxn>
                  <a:cxn ang="0">
                    <a:pos x="3098" y="2395"/>
                  </a:cxn>
                  <a:cxn ang="0">
                    <a:pos x="3031" y="2345"/>
                  </a:cxn>
                  <a:cxn ang="0">
                    <a:pos x="2959" y="2292"/>
                  </a:cxn>
                  <a:cxn ang="0">
                    <a:pos x="2889" y="2241"/>
                  </a:cxn>
                  <a:cxn ang="0">
                    <a:pos x="2820" y="2189"/>
                  </a:cxn>
                  <a:cxn ang="0">
                    <a:pos x="2753" y="2136"/>
                  </a:cxn>
                  <a:cxn ang="0">
                    <a:pos x="2683" y="2088"/>
                  </a:cxn>
                  <a:cxn ang="0">
                    <a:pos x="2616" y="2035"/>
                  </a:cxn>
                  <a:cxn ang="0">
                    <a:pos x="2549" y="1987"/>
                  </a:cxn>
                  <a:cxn ang="0">
                    <a:pos x="2479" y="1934"/>
                  </a:cxn>
                  <a:cxn ang="0">
                    <a:pos x="2414" y="1886"/>
                  </a:cxn>
                  <a:cxn ang="0">
                    <a:pos x="2347" y="1838"/>
                  </a:cxn>
                  <a:cxn ang="0">
                    <a:pos x="2282" y="1788"/>
                  </a:cxn>
                  <a:cxn ang="0">
                    <a:pos x="2215" y="1740"/>
                  </a:cxn>
                  <a:cxn ang="0">
                    <a:pos x="2150" y="1675"/>
                  </a:cxn>
                  <a:cxn ang="0">
                    <a:pos x="2086" y="1610"/>
                  </a:cxn>
                  <a:cxn ang="0">
                    <a:pos x="2023" y="1557"/>
                  </a:cxn>
                  <a:cxn ang="0">
                    <a:pos x="1956" y="1500"/>
                  </a:cxn>
                  <a:cxn ang="0">
                    <a:pos x="1891" y="1428"/>
                  </a:cxn>
                  <a:cxn ang="0">
                    <a:pos x="1829" y="1353"/>
                  </a:cxn>
                  <a:cxn ang="0">
                    <a:pos x="1766" y="1298"/>
                  </a:cxn>
                  <a:cxn ang="0">
                    <a:pos x="1702" y="1267"/>
                  </a:cxn>
                  <a:cxn ang="0">
                    <a:pos x="1639" y="1238"/>
                  </a:cxn>
                  <a:cxn ang="0">
                    <a:pos x="1574" y="1193"/>
                  </a:cxn>
                  <a:cxn ang="0">
                    <a:pos x="1514" y="1130"/>
                  </a:cxn>
                  <a:cxn ang="0">
                    <a:pos x="1452" y="1077"/>
                  </a:cxn>
                  <a:cxn ang="0">
                    <a:pos x="1392" y="1029"/>
                  </a:cxn>
                  <a:cxn ang="0">
                    <a:pos x="1332" y="986"/>
                  </a:cxn>
                  <a:cxn ang="0">
                    <a:pos x="1267" y="948"/>
                  </a:cxn>
                  <a:cxn ang="0">
                    <a:pos x="1207" y="902"/>
                  </a:cxn>
                  <a:cxn ang="0">
                    <a:pos x="1147" y="852"/>
                  </a:cxn>
                  <a:cxn ang="0">
                    <a:pos x="1087" y="794"/>
                  </a:cxn>
                  <a:cxn ang="0">
                    <a:pos x="1027" y="741"/>
                  </a:cxn>
                  <a:cxn ang="0">
                    <a:pos x="967" y="705"/>
                  </a:cxn>
                  <a:cxn ang="0">
                    <a:pos x="907" y="669"/>
                  </a:cxn>
                  <a:cxn ang="0">
                    <a:pos x="850" y="638"/>
                  </a:cxn>
                  <a:cxn ang="0">
                    <a:pos x="792" y="592"/>
                  </a:cxn>
                  <a:cxn ang="0">
                    <a:pos x="732" y="544"/>
                  </a:cxn>
                  <a:cxn ang="0">
                    <a:pos x="674" y="501"/>
                  </a:cxn>
                  <a:cxn ang="0">
                    <a:pos x="617" y="458"/>
                  </a:cxn>
                  <a:cxn ang="0">
                    <a:pos x="559" y="417"/>
                  </a:cxn>
                  <a:cxn ang="0">
                    <a:pos x="502" y="381"/>
                  </a:cxn>
                  <a:cxn ang="0">
                    <a:pos x="446" y="343"/>
                  </a:cxn>
                  <a:cxn ang="0">
                    <a:pos x="389" y="297"/>
                  </a:cxn>
                  <a:cxn ang="0">
                    <a:pos x="331" y="247"/>
                  </a:cxn>
                  <a:cxn ang="0">
                    <a:pos x="276" y="206"/>
                  </a:cxn>
                  <a:cxn ang="0">
                    <a:pos x="218" y="170"/>
                  </a:cxn>
                  <a:cxn ang="0">
                    <a:pos x="163" y="127"/>
                  </a:cxn>
                  <a:cxn ang="0">
                    <a:pos x="111" y="67"/>
                  </a:cxn>
                  <a:cxn ang="0">
                    <a:pos x="53" y="12"/>
                  </a:cxn>
                  <a:cxn ang="0">
                    <a:pos x="0" y="0"/>
                  </a:cxn>
                </a:cxnLst>
                <a:rect l="0" t="0" r="r" b="b"/>
                <a:pathLst>
                  <a:path w="3240" h="2498">
                    <a:moveTo>
                      <a:pt x="3240" y="2498"/>
                    </a:moveTo>
                    <a:lnTo>
                      <a:pt x="3168" y="2448"/>
                    </a:lnTo>
                    <a:lnTo>
                      <a:pt x="3098" y="2395"/>
                    </a:lnTo>
                    <a:lnTo>
                      <a:pt x="3031" y="2345"/>
                    </a:lnTo>
                    <a:lnTo>
                      <a:pt x="2959" y="2292"/>
                    </a:lnTo>
                    <a:lnTo>
                      <a:pt x="2889" y="2241"/>
                    </a:lnTo>
                    <a:lnTo>
                      <a:pt x="2820" y="2189"/>
                    </a:lnTo>
                    <a:lnTo>
                      <a:pt x="2753" y="2136"/>
                    </a:lnTo>
                    <a:lnTo>
                      <a:pt x="2683" y="2088"/>
                    </a:lnTo>
                    <a:lnTo>
                      <a:pt x="2616" y="2035"/>
                    </a:lnTo>
                    <a:lnTo>
                      <a:pt x="2549" y="1987"/>
                    </a:lnTo>
                    <a:lnTo>
                      <a:pt x="2479" y="1934"/>
                    </a:lnTo>
                    <a:lnTo>
                      <a:pt x="2414" y="1886"/>
                    </a:lnTo>
                    <a:lnTo>
                      <a:pt x="2347" y="1838"/>
                    </a:lnTo>
                    <a:lnTo>
                      <a:pt x="2282" y="1788"/>
                    </a:lnTo>
                    <a:lnTo>
                      <a:pt x="2215" y="1740"/>
                    </a:lnTo>
                    <a:lnTo>
                      <a:pt x="2150" y="1675"/>
                    </a:lnTo>
                    <a:lnTo>
                      <a:pt x="2086" y="1610"/>
                    </a:lnTo>
                    <a:lnTo>
                      <a:pt x="2023" y="1557"/>
                    </a:lnTo>
                    <a:lnTo>
                      <a:pt x="1956" y="1500"/>
                    </a:lnTo>
                    <a:lnTo>
                      <a:pt x="1891" y="1428"/>
                    </a:lnTo>
                    <a:lnTo>
                      <a:pt x="1829" y="1353"/>
                    </a:lnTo>
                    <a:lnTo>
                      <a:pt x="1766" y="1298"/>
                    </a:lnTo>
                    <a:lnTo>
                      <a:pt x="1702" y="1267"/>
                    </a:lnTo>
                    <a:lnTo>
                      <a:pt x="1639" y="1238"/>
                    </a:lnTo>
                    <a:lnTo>
                      <a:pt x="1574" y="1193"/>
                    </a:lnTo>
                    <a:lnTo>
                      <a:pt x="1514" y="1130"/>
                    </a:lnTo>
                    <a:lnTo>
                      <a:pt x="1452" y="1077"/>
                    </a:lnTo>
                    <a:lnTo>
                      <a:pt x="1392" y="1029"/>
                    </a:lnTo>
                    <a:lnTo>
                      <a:pt x="1332" y="986"/>
                    </a:lnTo>
                    <a:lnTo>
                      <a:pt x="1267" y="948"/>
                    </a:lnTo>
                    <a:lnTo>
                      <a:pt x="1207" y="902"/>
                    </a:lnTo>
                    <a:lnTo>
                      <a:pt x="1147" y="852"/>
                    </a:lnTo>
                    <a:lnTo>
                      <a:pt x="1087" y="794"/>
                    </a:lnTo>
                    <a:lnTo>
                      <a:pt x="1027" y="741"/>
                    </a:lnTo>
                    <a:lnTo>
                      <a:pt x="967" y="705"/>
                    </a:lnTo>
                    <a:lnTo>
                      <a:pt x="907" y="669"/>
                    </a:lnTo>
                    <a:lnTo>
                      <a:pt x="850" y="638"/>
                    </a:lnTo>
                    <a:lnTo>
                      <a:pt x="792" y="592"/>
                    </a:lnTo>
                    <a:lnTo>
                      <a:pt x="732" y="544"/>
                    </a:lnTo>
                    <a:lnTo>
                      <a:pt x="674" y="501"/>
                    </a:lnTo>
                    <a:lnTo>
                      <a:pt x="617" y="458"/>
                    </a:lnTo>
                    <a:lnTo>
                      <a:pt x="559" y="417"/>
                    </a:lnTo>
                    <a:lnTo>
                      <a:pt x="502" y="381"/>
                    </a:lnTo>
                    <a:lnTo>
                      <a:pt x="446" y="343"/>
                    </a:lnTo>
                    <a:lnTo>
                      <a:pt x="389" y="297"/>
                    </a:lnTo>
                    <a:lnTo>
                      <a:pt x="331" y="247"/>
                    </a:lnTo>
                    <a:lnTo>
                      <a:pt x="276" y="206"/>
                    </a:lnTo>
                    <a:lnTo>
                      <a:pt x="218" y="170"/>
                    </a:lnTo>
                    <a:lnTo>
                      <a:pt x="163" y="127"/>
                    </a:lnTo>
                    <a:lnTo>
                      <a:pt x="111" y="67"/>
                    </a:lnTo>
                    <a:lnTo>
                      <a:pt x="53" y="1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1" name="Freeform 641"/>
              <p:cNvSpPr>
                <a:spLocks noChangeAspect="1"/>
              </p:cNvSpPr>
              <p:nvPr/>
            </p:nvSpPr>
            <p:spPr bwMode="auto">
              <a:xfrm>
                <a:off x="5846" y="3733"/>
                <a:ext cx="1185" cy="904"/>
              </a:xfrm>
              <a:custGeom>
                <a:avLst/>
                <a:gdLst/>
                <a:ahLst/>
                <a:cxnLst>
                  <a:cxn ang="0">
                    <a:pos x="1186" y="903"/>
                  </a:cxn>
                  <a:cxn ang="0">
                    <a:pos x="1131" y="862"/>
                  </a:cxn>
                  <a:cxn ang="0">
                    <a:pos x="1080" y="819"/>
                  </a:cxn>
                  <a:cxn ang="0">
                    <a:pos x="1025" y="785"/>
                  </a:cxn>
                  <a:cxn ang="0">
                    <a:pos x="970" y="749"/>
                  </a:cxn>
                  <a:cxn ang="0">
                    <a:pos x="920" y="715"/>
                  </a:cxn>
                  <a:cxn ang="0">
                    <a:pos x="867" y="672"/>
                  </a:cxn>
                  <a:cxn ang="0">
                    <a:pos x="812" y="631"/>
                  </a:cxn>
                  <a:cxn ang="0">
                    <a:pos x="761" y="593"/>
                  </a:cxn>
                  <a:cxn ang="0">
                    <a:pos x="708" y="562"/>
                  </a:cxn>
                  <a:cxn ang="0">
                    <a:pos x="656" y="528"/>
                  </a:cxn>
                  <a:cxn ang="0">
                    <a:pos x="605" y="487"/>
                  </a:cxn>
                  <a:cxn ang="0">
                    <a:pos x="552" y="442"/>
                  </a:cxn>
                  <a:cxn ang="0">
                    <a:pos x="502" y="396"/>
                  </a:cxn>
                  <a:cxn ang="0">
                    <a:pos x="449" y="353"/>
                  </a:cxn>
                  <a:cxn ang="0">
                    <a:pos x="401" y="315"/>
                  </a:cxn>
                  <a:cxn ang="0">
                    <a:pos x="348" y="281"/>
                  </a:cxn>
                  <a:cxn ang="0">
                    <a:pos x="300" y="243"/>
                  </a:cxn>
                  <a:cxn ang="0">
                    <a:pos x="248" y="204"/>
                  </a:cxn>
                  <a:cxn ang="0">
                    <a:pos x="200" y="168"/>
                  </a:cxn>
                  <a:cxn ang="0">
                    <a:pos x="147" y="125"/>
                  </a:cxn>
                  <a:cxn ang="0">
                    <a:pos x="96" y="79"/>
                  </a:cxn>
                  <a:cxn ang="0">
                    <a:pos x="48" y="15"/>
                  </a:cxn>
                  <a:cxn ang="0">
                    <a:pos x="0" y="0"/>
                  </a:cxn>
                </a:cxnLst>
                <a:rect l="0" t="0" r="r" b="b"/>
                <a:pathLst>
                  <a:path w="1186" h="903">
                    <a:moveTo>
                      <a:pt x="1186" y="903"/>
                    </a:moveTo>
                    <a:lnTo>
                      <a:pt x="1131" y="862"/>
                    </a:lnTo>
                    <a:lnTo>
                      <a:pt x="1080" y="819"/>
                    </a:lnTo>
                    <a:lnTo>
                      <a:pt x="1025" y="785"/>
                    </a:lnTo>
                    <a:lnTo>
                      <a:pt x="970" y="749"/>
                    </a:lnTo>
                    <a:lnTo>
                      <a:pt x="920" y="715"/>
                    </a:lnTo>
                    <a:lnTo>
                      <a:pt x="867" y="672"/>
                    </a:lnTo>
                    <a:lnTo>
                      <a:pt x="812" y="631"/>
                    </a:lnTo>
                    <a:lnTo>
                      <a:pt x="761" y="593"/>
                    </a:lnTo>
                    <a:lnTo>
                      <a:pt x="708" y="562"/>
                    </a:lnTo>
                    <a:lnTo>
                      <a:pt x="656" y="528"/>
                    </a:lnTo>
                    <a:lnTo>
                      <a:pt x="605" y="487"/>
                    </a:lnTo>
                    <a:lnTo>
                      <a:pt x="552" y="442"/>
                    </a:lnTo>
                    <a:lnTo>
                      <a:pt x="502" y="396"/>
                    </a:lnTo>
                    <a:lnTo>
                      <a:pt x="449" y="353"/>
                    </a:lnTo>
                    <a:lnTo>
                      <a:pt x="401" y="315"/>
                    </a:lnTo>
                    <a:lnTo>
                      <a:pt x="348" y="281"/>
                    </a:lnTo>
                    <a:lnTo>
                      <a:pt x="300" y="243"/>
                    </a:lnTo>
                    <a:lnTo>
                      <a:pt x="248" y="204"/>
                    </a:lnTo>
                    <a:lnTo>
                      <a:pt x="200" y="168"/>
                    </a:lnTo>
                    <a:lnTo>
                      <a:pt x="147" y="125"/>
                    </a:lnTo>
                    <a:lnTo>
                      <a:pt x="96" y="79"/>
                    </a:lnTo>
                    <a:lnTo>
                      <a:pt x="48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2" name="Freeform 642"/>
              <p:cNvSpPr>
                <a:spLocks noChangeAspect="1"/>
              </p:cNvSpPr>
              <p:nvPr/>
            </p:nvSpPr>
            <p:spPr bwMode="auto">
              <a:xfrm>
                <a:off x="5874" y="3733"/>
                <a:ext cx="4483" cy="3392"/>
              </a:xfrm>
              <a:custGeom>
                <a:avLst/>
                <a:gdLst/>
                <a:ahLst/>
                <a:cxnLst>
                  <a:cxn ang="0">
                    <a:pos x="4411" y="3336"/>
                  </a:cxn>
                  <a:cxn ang="0">
                    <a:pos x="4272" y="3233"/>
                  </a:cxn>
                  <a:cxn ang="0">
                    <a:pos x="4133" y="3128"/>
                  </a:cxn>
                  <a:cxn ang="0">
                    <a:pos x="3993" y="3029"/>
                  </a:cxn>
                  <a:cxn ang="0">
                    <a:pos x="3859" y="2928"/>
                  </a:cxn>
                  <a:cxn ang="0">
                    <a:pos x="3722" y="2825"/>
                  </a:cxn>
                  <a:cxn ang="0">
                    <a:pos x="3590" y="2729"/>
                  </a:cxn>
                  <a:cxn ang="0">
                    <a:pos x="3458" y="2631"/>
                  </a:cxn>
                  <a:cxn ang="0">
                    <a:pos x="3329" y="2504"/>
                  </a:cxn>
                  <a:cxn ang="0">
                    <a:pos x="3199" y="2391"/>
                  </a:cxn>
                  <a:cxn ang="0">
                    <a:pos x="3072" y="2249"/>
                  </a:cxn>
                  <a:cxn ang="0">
                    <a:pos x="2947" y="2156"/>
                  </a:cxn>
                  <a:cxn ang="0">
                    <a:pos x="2820" y="2081"/>
                  </a:cxn>
                  <a:cxn ang="0">
                    <a:pos x="2695" y="1968"/>
                  </a:cxn>
                  <a:cxn ang="0">
                    <a:pos x="2570" y="1882"/>
                  </a:cxn>
                  <a:cxn ang="0">
                    <a:pos x="2450" y="1795"/>
                  </a:cxn>
                  <a:cxn ang="0">
                    <a:pos x="2330" y="1685"/>
                  </a:cxn>
                  <a:cxn ang="0">
                    <a:pos x="2208" y="1594"/>
                  </a:cxn>
                  <a:cxn ang="0">
                    <a:pos x="2090" y="1529"/>
                  </a:cxn>
                  <a:cxn ang="0">
                    <a:pos x="1975" y="1433"/>
                  </a:cxn>
                  <a:cxn ang="0">
                    <a:pos x="1858" y="1347"/>
                  </a:cxn>
                  <a:cxn ang="0">
                    <a:pos x="1745" y="1272"/>
                  </a:cxn>
                  <a:cxn ang="0">
                    <a:pos x="1630" y="1188"/>
                  </a:cxn>
                  <a:cxn ang="0">
                    <a:pos x="1517" y="1102"/>
                  </a:cxn>
                  <a:cxn ang="0">
                    <a:pos x="1407" y="1023"/>
                  </a:cxn>
                  <a:cxn ang="0">
                    <a:pos x="1296" y="905"/>
                  </a:cxn>
                  <a:cxn ang="0">
                    <a:pos x="1186" y="881"/>
                  </a:cxn>
                  <a:cxn ang="0">
                    <a:pos x="1080" y="807"/>
                  </a:cxn>
                  <a:cxn ang="0">
                    <a:pos x="975" y="744"/>
                  </a:cxn>
                  <a:cxn ang="0">
                    <a:pos x="867" y="665"/>
                  </a:cxn>
                  <a:cxn ang="0">
                    <a:pos x="761" y="586"/>
                  </a:cxn>
                  <a:cxn ang="0">
                    <a:pos x="655" y="519"/>
                  </a:cxn>
                  <a:cxn ang="0">
                    <a:pos x="552" y="430"/>
                  </a:cxn>
                  <a:cxn ang="0">
                    <a:pos x="449" y="341"/>
                  </a:cxn>
                  <a:cxn ang="0">
                    <a:pos x="348" y="267"/>
                  </a:cxn>
                  <a:cxn ang="0">
                    <a:pos x="247" y="192"/>
                  </a:cxn>
                  <a:cxn ang="0">
                    <a:pos x="147" y="108"/>
                  </a:cxn>
                  <a:cxn ang="0">
                    <a:pos x="46" y="5"/>
                  </a:cxn>
                </a:cxnLst>
                <a:rect l="0" t="0" r="r" b="b"/>
                <a:pathLst>
                  <a:path w="4483" h="3392">
                    <a:moveTo>
                      <a:pt x="4483" y="3392"/>
                    </a:moveTo>
                    <a:lnTo>
                      <a:pt x="4411" y="3336"/>
                    </a:lnTo>
                    <a:lnTo>
                      <a:pt x="4344" y="3284"/>
                    </a:lnTo>
                    <a:lnTo>
                      <a:pt x="4272" y="3233"/>
                    </a:lnTo>
                    <a:lnTo>
                      <a:pt x="4202" y="3180"/>
                    </a:lnTo>
                    <a:lnTo>
                      <a:pt x="4133" y="3128"/>
                    </a:lnTo>
                    <a:lnTo>
                      <a:pt x="4063" y="3080"/>
                    </a:lnTo>
                    <a:lnTo>
                      <a:pt x="3993" y="3029"/>
                    </a:lnTo>
                    <a:lnTo>
                      <a:pt x="3929" y="2976"/>
                    </a:lnTo>
                    <a:lnTo>
                      <a:pt x="3859" y="2928"/>
                    </a:lnTo>
                    <a:lnTo>
                      <a:pt x="3794" y="2876"/>
                    </a:lnTo>
                    <a:lnTo>
                      <a:pt x="3722" y="2825"/>
                    </a:lnTo>
                    <a:lnTo>
                      <a:pt x="3658" y="2777"/>
                    </a:lnTo>
                    <a:lnTo>
                      <a:pt x="3590" y="2729"/>
                    </a:lnTo>
                    <a:lnTo>
                      <a:pt x="3526" y="2679"/>
                    </a:lnTo>
                    <a:lnTo>
                      <a:pt x="3458" y="2631"/>
                    </a:lnTo>
                    <a:lnTo>
                      <a:pt x="3391" y="2568"/>
                    </a:lnTo>
                    <a:lnTo>
                      <a:pt x="3329" y="2504"/>
                    </a:lnTo>
                    <a:lnTo>
                      <a:pt x="3264" y="2448"/>
                    </a:lnTo>
                    <a:lnTo>
                      <a:pt x="3199" y="2391"/>
                    </a:lnTo>
                    <a:lnTo>
                      <a:pt x="3137" y="2321"/>
                    </a:lnTo>
                    <a:lnTo>
                      <a:pt x="3072" y="2249"/>
                    </a:lnTo>
                    <a:lnTo>
                      <a:pt x="3010" y="2194"/>
                    </a:lnTo>
                    <a:lnTo>
                      <a:pt x="2947" y="2156"/>
                    </a:lnTo>
                    <a:lnTo>
                      <a:pt x="2882" y="2124"/>
                    </a:lnTo>
                    <a:lnTo>
                      <a:pt x="2820" y="2081"/>
                    </a:lnTo>
                    <a:lnTo>
                      <a:pt x="2755" y="2024"/>
                    </a:lnTo>
                    <a:lnTo>
                      <a:pt x="2695" y="1968"/>
                    </a:lnTo>
                    <a:lnTo>
                      <a:pt x="2633" y="1925"/>
                    </a:lnTo>
                    <a:lnTo>
                      <a:pt x="2570" y="1882"/>
                    </a:lnTo>
                    <a:lnTo>
                      <a:pt x="2510" y="1841"/>
                    </a:lnTo>
                    <a:lnTo>
                      <a:pt x="2450" y="1795"/>
                    </a:lnTo>
                    <a:lnTo>
                      <a:pt x="2390" y="1745"/>
                    </a:lnTo>
                    <a:lnTo>
                      <a:pt x="2330" y="1685"/>
                    </a:lnTo>
                    <a:lnTo>
                      <a:pt x="2270" y="1632"/>
                    </a:lnTo>
                    <a:lnTo>
                      <a:pt x="2208" y="1594"/>
                    </a:lnTo>
                    <a:lnTo>
                      <a:pt x="2150" y="1563"/>
                    </a:lnTo>
                    <a:lnTo>
                      <a:pt x="2090" y="1529"/>
                    </a:lnTo>
                    <a:lnTo>
                      <a:pt x="2033" y="1481"/>
                    </a:lnTo>
                    <a:lnTo>
                      <a:pt x="1975" y="1433"/>
                    </a:lnTo>
                    <a:lnTo>
                      <a:pt x="1918" y="1392"/>
                    </a:lnTo>
                    <a:lnTo>
                      <a:pt x="1858" y="1347"/>
                    </a:lnTo>
                    <a:lnTo>
                      <a:pt x="1802" y="1308"/>
                    </a:lnTo>
                    <a:lnTo>
                      <a:pt x="1745" y="1272"/>
                    </a:lnTo>
                    <a:lnTo>
                      <a:pt x="1687" y="1234"/>
                    </a:lnTo>
                    <a:lnTo>
                      <a:pt x="1630" y="1188"/>
                    </a:lnTo>
                    <a:lnTo>
                      <a:pt x="1574" y="1140"/>
                    </a:lnTo>
                    <a:lnTo>
                      <a:pt x="1517" y="1102"/>
                    </a:lnTo>
                    <a:lnTo>
                      <a:pt x="1462" y="1066"/>
                    </a:lnTo>
                    <a:lnTo>
                      <a:pt x="1407" y="1023"/>
                    </a:lnTo>
                    <a:lnTo>
                      <a:pt x="1351" y="970"/>
                    </a:lnTo>
                    <a:lnTo>
                      <a:pt x="1296" y="905"/>
                    </a:lnTo>
                    <a:lnTo>
                      <a:pt x="1241" y="879"/>
                    </a:lnTo>
                    <a:lnTo>
                      <a:pt x="1186" y="881"/>
                    </a:lnTo>
                    <a:lnTo>
                      <a:pt x="1131" y="852"/>
                    </a:lnTo>
                    <a:lnTo>
                      <a:pt x="1080" y="807"/>
                    </a:lnTo>
                    <a:lnTo>
                      <a:pt x="1025" y="773"/>
                    </a:lnTo>
                    <a:lnTo>
                      <a:pt x="975" y="744"/>
                    </a:lnTo>
                    <a:lnTo>
                      <a:pt x="919" y="706"/>
                    </a:lnTo>
                    <a:lnTo>
                      <a:pt x="867" y="665"/>
                    </a:lnTo>
                    <a:lnTo>
                      <a:pt x="811" y="627"/>
                    </a:lnTo>
                    <a:lnTo>
                      <a:pt x="761" y="586"/>
                    </a:lnTo>
                    <a:lnTo>
                      <a:pt x="708" y="552"/>
                    </a:lnTo>
                    <a:lnTo>
                      <a:pt x="655" y="519"/>
                    </a:lnTo>
                    <a:lnTo>
                      <a:pt x="605" y="480"/>
                    </a:lnTo>
                    <a:lnTo>
                      <a:pt x="552" y="430"/>
                    </a:lnTo>
                    <a:lnTo>
                      <a:pt x="499" y="384"/>
                    </a:lnTo>
                    <a:lnTo>
                      <a:pt x="449" y="341"/>
                    </a:lnTo>
                    <a:lnTo>
                      <a:pt x="401" y="303"/>
                    </a:lnTo>
                    <a:lnTo>
                      <a:pt x="348" y="267"/>
                    </a:lnTo>
                    <a:lnTo>
                      <a:pt x="295" y="228"/>
                    </a:lnTo>
                    <a:lnTo>
                      <a:pt x="247" y="192"/>
                    </a:lnTo>
                    <a:lnTo>
                      <a:pt x="199" y="151"/>
                    </a:lnTo>
                    <a:lnTo>
                      <a:pt x="147" y="108"/>
                    </a:lnTo>
                    <a:lnTo>
                      <a:pt x="99" y="58"/>
                    </a:lnTo>
                    <a:lnTo>
                      <a:pt x="46" y="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3" name="Freeform 643"/>
              <p:cNvSpPr>
                <a:spLocks noChangeAspect="1"/>
              </p:cNvSpPr>
              <p:nvPr/>
            </p:nvSpPr>
            <p:spPr bwMode="auto">
              <a:xfrm>
                <a:off x="5902" y="3722"/>
                <a:ext cx="4486" cy="3389"/>
              </a:xfrm>
              <a:custGeom>
                <a:avLst/>
                <a:gdLst/>
                <a:ahLst/>
                <a:cxnLst>
                  <a:cxn ang="0">
                    <a:pos x="4413" y="3336"/>
                  </a:cxn>
                  <a:cxn ang="0">
                    <a:pos x="4274" y="3233"/>
                  </a:cxn>
                  <a:cxn ang="0">
                    <a:pos x="4135" y="3130"/>
                  </a:cxn>
                  <a:cxn ang="0">
                    <a:pos x="3998" y="3029"/>
                  </a:cxn>
                  <a:cxn ang="0">
                    <a:pos x="3861" y="2928"/>
                  </a:cxn>
                  <a:cxn ang="0">
                    <a:pos x="3727" y="2828"/>
                  </a:cxn>
                  <a:cxn ang="0">
                    <a:pos x="3595" y="2729"/>
                  </a:cxn>
                  <a:cxn ang="0">
                    <a:pos x="3461" y="2631"/>
                  </a:cxn>
                  <a:cxn ang="0">
                    <a:pos x="3333" y="2504"/>
                  </a:cxn>
                  <a:cxn ang="0">
                    <a:pos x="3201" y="2388"/>
                  </a:cxn>
                  <a:cxn ang="0">
                    <a:pos x="3072" y="2254"/>
                  </a:cxn>
                  <a:cxn ang="0">
                    <a:pos x="2947" y="2156"/>
                  </a:cxn>
                  <a:cxn ang="0">
                    <a:pos x="2822" y="2076"/>
                  </a:cxn>
                  <a:cxn ang="0">
                    <a:pos x="2695" y="1971"/>
                  </a:cxn>
                  <a:cxn ang="0">
                    <a:pos x="2575" y="1884"/>
                  </a:cxn>
                  <a:cxn ang="0">
                    <a:pos x="2450" y="1800"/>
                  </a:cxn>
                  <a:cxn ang="0">
                    <a:pos x="2330" y="1683"/>
                  </a:cxn>
                  <a:cxn ang="0">
                    <a:pos x="2210" y="1591"/>
                  </a:cxn>
                  <a:cxn ang="0">
                    <a:pos x="2093" y="1529"/>
                  </a:cxn>
                  <a:cxn ang="0">
                    <a:pos x="1975" y="1433"/>
                  </a:cxn>
                  <a:cxn ang="0">
                    <a:pos x="1860" y="1347"/>
                  </a:cxn>
                  <a:cxn ang="0">
                    <a:pos x="1745" y="1272"/>
                  </a:cxn>
                  <a:cxn ang="0">
                    <a:pos x="1629" y="1188"/>
                  </a:cxn>
                  <a:cxn ang="0">
                    <a:pos x="1517" y="1104"/>
                  </a:cxn>
                  <a:cxn ang="0">
                    <a:pos x="1409" y="1032"/>
                  </a:cxn>
                  <a:cxn ang="0">
                    <a:pos x="1296" y="912"/>
                  </a:cxn>
                  <a:cxn ang="0">
                    <a:pos x="1186" y="874"/>
                  </a:cxn>
                  <a:cxn ang="0">
                    <a:pos x="1080" y="811"/>
                  </a:cxn>
                  <a:cxn ang="0">
                    <a:pos x="974" y="747"/>
                  </a:cxn>
                  <a:cxn ang="0">
                    <a:pos x="866" y="672"/>
                  </a:cxn>
                  <a:cxn ang="0">
                    <a:pos x="758" y="588"/>
                  </a:cxn>
                  <a:cxn ang="0">
                    <a:pos x="658" y="521"/>
                  </a:cxn>
                  <a:cxn ang="0">
                    <a:pos x="552" y="430"/>
                  </a:cxn>
                  <a:cxn ang="0">
                    <a:pos x="449" y="341"/>
                  </a:cxn>
                  <a:cxn ang="0">
                    <a:pos x="348" y="267"/>
                  </a:cxn>
                  <a:cxn ang="0">
                    <a:pos x="247" y="190"/>
                  </a:cxn>
                  <a:cxn ang="0">
                    <a:pos x="146" y="99"/>
                  </a:cxn>
                  <a:cxn ang="0">
                    <a:pos x="46" y="0"/>
                  </a:cxn>
                </a:cxnLst>
                <a:rect l="0" t="0" r="r" b="b"/>
                <a:pathLst>
                  <a:path w="4485" h="3389">
                    <a:moveTo>
                      <a:pt x="4485" y="3389"/>
                    </a:moveTo>
                    <a:lnTo>
                      <a:pt x="4413" y="3336"/>
                    </a:lnTo>
                    <a:lnTo>
                      <a:pt x="4346" y="3284"/>
                    </a:lnTo>
                    <a:lnTo>
                      <a:pt x="4274" y="3233"/>
                    </a:lnTo>
                    <a:lnTo>
                      <a:pt x="4204" y="3180"/>
                    </a:lnTo>
                    <a:lnTo>
                      <a:pt x="4135" y="3130"/>
                    </a:lnTo>
                    <a:lnTo>
                      <a:pt x="4065" y="3077"/>
                    </a:lnTo>
                    <a:lnTo>
                      <a:pt x="3998" y="3029"/>
                    </a:lnTo>
                    <a:lnTo>
                      <a:pt x="3928" y="2976"/>
                    </a:lnTo>
                    <a:lnTo>
                      <a:pt x="3861" y="2928"/>
                    </a:lnTo>
                    <a:lnTo>
                      <a:pt x="3792" y="2876"/>
                    </a:lnTo>
                    <a:lnTo>
                      <a:pt x="3727" y="2828"/>
                    </a:lnTo>
                    <a:lnTo>
                      <a:pt x="3660" y="2777"/>
                    </a:lnTo>
                    <a:lnTo>
                      <a:pt x="3595" y="2729"/>
                    </a:lnTo>
                    <a:lnTo>
                      <a:pt x="3528" y="2681"/>
                    </a:lnTo>
                    <a:lnTo>
                      <a:pt x="3461" y="2631"/>
                    </a:lnTo>
                    <a:lnTo>
                      <a:pt x="3396" y="2568"/>
                    </a:lnTo>
                    <a:lnTo>
                      <a:pt x="3333" y="2504"/>
                    </a:lnTo>
                    <a:lnTo>
                      <a:pt x="3266" y="2453"/>
                    </a:lnTo>
                    <a:lnTo>
                      <a:pt x="3201" y="2388"/>
                    </a:lnTo>
                    <a:lnTo>
                      <a:pt x="3137" y="2324"/>
                    </a:lnTo>
                    <a:lnTo>
                      <a:pt x="3072" y="2254"/>
                    </a:lnTo>
                    <a:lnTo>
                      <a:pt x="3009" y="2199"/>
                    </a:lnTo>
                    <a:lnTo>
                      <a:pt x="2947" y="2156"/>
                    </a:lnTo>
                    <a:lnTo>
                      <a:pt x="2882" y="2122"/>
                    </a:lnTo>
                    <a:lnTo>
                      <a:pt x="2822" y="2076"/>
                    </a:lnTo>
                    <a:lnTo>
                      <a:pt x="2757" y="2021"/>
                    </a:lnTo>
                    <a:lnTo>
                      <a:pt x="2695" y="1971"/>
                    </a:lnTo>
                    <a:lnTo>
                      <a:pt x="2635" y="1928"/>
                    </a:lnTo>
                    <a:lnTo>
                      <a:pt x="2575" y="1884"/>
                    </a:lnTo>
                    <a:lnTo>
                      <a:pt x="2510" y="1846"/>
                    </a:lnTo>
                    <a:lnTo>
                      <a:pt x="2450" y="1800"/>
                    </a:lnTo>
                    <a:lnTo>
                      <a:pt x="2390" y="1750"/>
                    </a:lnTo>
                    <a:lnTo>
                      <a:pt x="2330" y="1683"/>
                    </a:lnTo>
                    <a:lnTo>
                      <a:pt x="2273" y="1625"/>
                    </a:lnTo>
                    <a:lnTo>
                      <a:pt x="2210" y="1591"/>
                    </a:lnTo>
                    <a:lnTo>
                      <a:pt x="2150" y="1563"/>
                    </a:lnTo>
                    <a:lnTo>
                      <a:pt x="2093" y="1529"/>
                    </a:lnTo>
                    <a:lnTo>
                      <a:pt x="2033" y="1481"/>
                    </a:lnTo>
                    <a:lnTo>
                      <a:pt x="1975" y="1433"/>
                    </a:lnTo>
                    <a:lnTo>
                      <a:pt x="1917" y="1390"/>
                    </a:lnTo>
                    <a:lnTo>
                      <a:pt x="1860" y="1347"/>
                    </a:lnTo>
                    <a:lnTo>
                      <a:pt x="1802" y="1306"/>
                    </a:lnTo>
                    <a:lnTo>
                      <a:pt x="1745" y="1272"/>
                    </a:lnTo>
                    <a:lnTo>
                      <a:pt x="1687" y="1234"/>
                    </a:lnTo>
                    <a:lnTo>
                      <a:pt x="1629" y="1188"/>
                    </a:lnTo>
                    <a:lnTo>
                      <a:pt x="1574" y="1143"/>
                    </a:lnTo>
                    <a:lnTo>
                      <a:pt x="1517" y="1104"/>
                    </a:lnTo>
                    <a:lnTo>
                      <a:pt x="1461" y="1073"/>
                    </a:lnTo>
                    <a:lnTo>
                      <a:pt x="1409" y="1032"/>
                    </a:lnTo>
                    <a:lnTo>
                      <a:pt x="1351" y="977"/>
                    </a:lnTo>
                    <a:lnTo>
                      <a:pt x="1296" y="912"/>
                    </a:lnTo>
                    <a:lnTo>
                      <a:pt x="1241" y="869"/>
                    </a:lnTo>
                    <a:lnTo>
                      <a:pt x="1186" y="874"/>
                    </a:lnTo>
                    <a:lnTo>
                      <a:pt x="1135" y="859"/>
                    </a:lnTo>
                    <a:lnTo>
                      <a:pt x="1080" y="811"/>
                    </a:lnTo>
                    <a:lnTo>
                      <a:pt x="1025" y="775"/>
                    </a:lnTo>
                    <a:lnTo>
                      <a:pt x="974" y="747"/>
                    </a:lnTo>
                    <a:lnTo>
                      <a:pt x="919" y="713"/>
                    </a:lnTo>
                    <a:lnTo>
                      <a:pt x="866" y="672"/>
                    </a:lnTo>
                    <a:lnTo>
                      <a:pt x="811" y="629"/>
                    </a:lnTo>
                    <a:lnTo>
                      <a:pt x="758" y="588"/>
                    </a:lnTo>
                    <a:lnTo>
                      <a:pt x="708" y="552"/>
                    </a:lnTo>
                    <a:lnTo>
                      <a:pt x="658" y="521"/>
                    </a:lnTo>
                    <a:lnTo>
                      <a:pt x="605" y="483"/>
                    </a:lnTo>
                    <a:lnTo>
                      <a:pt x="552" y="430"/>
                    </a:lnTo>
                    <a:lnTo>
                      <a:pt x="502" y="382"/>
                    </a:lnTo>
                    <a:lnTo>
                      <a:pt x="449" y="341"/>
                    </a:lnTo>
                    <a:lnTo>
                      <a:pt x="398" y="305"/>
                    </a:lnTo>
                    <a:lnTo>
                      <a:pt x="348" y="267"/>
                    </a:lnTo>
                    <a:lnTo>
                      <a:pt x="298" y="226"/>
                    </a:lnTo>
                    <a:lnTo>
                      <a:pt x="247" y="190"/>
                    </a:lnTo>
                    <a:lnTo>
                      <a:pt x="194" y="149"/>
                    </a:lnTo>
                    <a:lnTo>
                      <a:pt x="146" y="99"/>
                    </a:lnTo>
                    <a:lnTo>
                      <a:pt x="98" y="51"/>
                    </a:lnTo>
                    <a:lnTo>
                      <a:pt x="46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4" name="Freeform 644"/>
              <p:cNvSpPr>
                <a:spLocks noChangeAspect="1"/>
              </p:cNvSpPr>
              <p:nvPr/>
            </p:nvSpPr>
            <p:spPr bwMode="auto">
              <a:xfrm>
                <a:off x="5932" y="3738"/>
                <a:ext cx="4488" cy="3361"/>
              </a:xfrm>
              <a:custGeom>
                <a:avLst/>
                <a:gdLst/>
                <a:ahLst/>
                <a:cxnLst>
                  <a:cxn ang="0">
                    <a:pos x="4418" y="3307"/>
                  </a:cxn>
                  <a:cxn ang="0">
                    <a:pos x="4276" y="3204"/>
                  </a:cxn>
                  <a:cxn ang="0">
                    <a:pos x="4137" y="3101"/>
                  </a:cxn>
                  <a:cxn ang="0">
                    <a:pos x="4000" y="2998"/>
                  </a:cxn>
                  <a:cxn ang="0">
                    <a:pos x="3861" y="2897"/>
                  </a:cxn>
                  <a:cxn ang="0">
                    <a:pos x="3729" y="2799"/>
                  </a:cxn>
                  <a:cxn ang="0">
                    <a:pos x="3592" y="2700"/>
                  </a:cxn>
                  <a:cxn ang="0">
                    <a:pos x="3460" y="2602"/>
                  </a:cxn>
                  <a:cxn ang="0">
                    <a:pos x="3331" y="2479"/>
                  </a:cxn>
                  <a:cxn ang="0">
                    <a:pos x="3201" y="2359"/>
                  </a:cxn>
                  <a:cxn ang="0">
                    <a:pos x="3076" y="2235"/>
                  </a:cxn>
                  <a:cxn ang="0">
                    <a:pos x="2949" y="2131"/>
                  </a:cxn>
                  <a:cxn ang="0">
                    <a:pos x="2822" y="2050"/>
                  </a:cxn>
                  <a:cxn ang="0">
                    <a:pos x="2697" y="1947"/>
                  </a:cxn>
                  <a:cxn ang="0">
                    <a:pos x="2575" y="1860"/>
                  </a:cxn>
                  <a:cxn ang="0">
                    <a:pos x="2452" y="1776"/>
                  </a:cxn>
                  <a:cxn ang="0">
                    <a:pos x="2332" y="1658"/>
                  </a:cxn>
                  <a:cxn ang="0">
                    <a:pos x="2212" y="1565"/>
                  </a:cxn>
                  <a:cxn ang="0">
                    <a:pos x="2092" y="1502"/>
                  </a:cxn>
                  <a:cxn ang="0">
                    <a:pos x="1975" y="1404"/>
                  </a:cxn>
                  <a:cxn ang="0">
                    <a:pos x="1860" y="1318"/>
                  </a:cxn>
                  <a:cxn ang="0">
                    <a:pos x="1744" y="1246"/>
                  </a:cxn>
                  <a:cxn ang="0">
                    <a:pos x="1632" y="1162"/>
                  </a:cxn>
                  <a:cxn ang="0">
                    <a:pos x="1521" y="1080"/>
                  </a:cxn>
                  <a:cxn ang="0">
                    <a:pos x="1408" y="1008"/>
                  </a:cxn>
                  <a:cxn ang="0">
                    <a:pos x="1296" y="898"/>
                  </a:cxn>
                  <a:cxn ang="0">
                    <a:pos x="1185" y="847"/>
                  </a:cxn>
                  <a:cxn ang="0">
                    <a:pos x="1080" y="782"/>
                  </a:cxn>
                  <a:cxn ang="0">
                    <a:pos x="972" y="725"/>
                  </a:cxn>
                  <a:cxn ang="0">
                    <a:pos x="866" y="650"/>
                  </a:cxn>
                  <a:cxn ang="0">
                    <a:pos x="761" y="566"/>
                  </a:cxn>
                  <a:cxn ang="0">
                    <a:pos x="657" y="487"/>
                  </a:cxn>
                  <a:cxn ang="0">
                    <a:pos x="552" y="398"/>
                  </a:cxn>
                  <a:cxn ang="0">
                    <a:pos x="449" y="310"/>
                  </a:cxn>
                  <a:cxn ang="0">
                    <a:pos x="348" y="240"/>
                  </a:cxn>
                  <a:cxn ang="0">
                    <a:pos x="247" y="154"/>
                  </a:cxn>
                  <a:cxn ang="0">
                    <a:pos x="146" y="72"/>
                  </a:cxn>
                  <a:cxn ang="0">
                    <a:pos x="48" y="0"/>
                  </a:cxn>
                </a:cxnLst>
                <a:rect l="0" t="0" r="r" b="b"/>
                <a:pathLst>
                  <a:path w="4490" h="3360">
                    <a:moveTo>
                      <a:pt x="4490" y="3360"/>
                    </a:moveTo>
                    <a:lnTo>
                      <a:pt x="4418" y="3307"/>
                    </a:lnTo>
                    <a:lnTo>
                      <a:pt x="4346" y="3257"/>
                    </a:lnTo>
                    <a:lnTo>
                      <a:pt x="4276" y="3204"/>
                    </a:lnTo>
                    <a:lnTo>
                      <a:pt x="4207" y="3151"/>
                    </a:lnTo>
                    <a:lnTo>
                      <a:pt x="4137" y="3101"/>
                    </a:lnTo>
                    <a:lnTo>
                      <a:pt x="4070" y="3048"/>
                    </a:lnTo>
                    <a:lnTo>
                      <a:pt x="4000" y="2998"/>
                    </a:lnTo>
                    <a:lnTo>
                      <a:pt x="3931" y="2947"/>
                    </a:lnTo>
                    <a:lnTo>
                      <a:pt x="3861" y="2897"/>
                    </a:lnTo>
                    <a:lnTo>
                      <a:pt x="3796" y="2847"/>
                    </a:lnTo>
                    <a:lnTo>
                      <a:pt x="3729" y="2799"/>
                    </a:lnTo>
                    <a:lnTo>
                      <a:pt x="3660" y="2748"/>
                    </a:lnTo>
                    <a:lnTo>
                      <a:pt x="3592" y="2700"/>
                    </a:lnTo>
                    <a:lnTo>
                      <a:pt x="3528" y="2652"/>
                    </a:lnTo>
                    <a:lnTo>
                      <a:pt x="3460" y="2602"/>
                    </a:lnTo>
                    <a:lnTo>
                      <a:pt x="3398" y="2539"/>
                    </a:lnTo>
                    <a:lnTo>
                      <a:pt x="3331" y="2479"/>
                    </a:lnTo>
                    <a:lnTo>
                      <a:pt x="3268" y="2424"/>
                    </a:lnTo>
                    <a:lnTo>
                      <a:pt x="3201" y="2359"/>
                    </a:lnTo>
                    <a:lnTo>
                      <a:pt x="3139" y="2297"/>
                    </a:lnTo>
                    <a:lnTo>
                      <a:pt x="3076" y="2235"/>
                    </a:lnTo>
                    <a:lnTo>
                      <a:pt x="3012" y="2177"/>
                    </a:lnTo>
                    <a:lnTo>
                      <a:pt x="2949" y="2131"/>
                    </a:lnTo>
                    <a:lnTo>
                      <a:pt x="2884" y="2093"/>
                    </a:lnTo>
                    <a:lnTo>
                      <a:pt x="2822" y="2050"/>
                    </a:lnTo>
                    <a:lnTo>
                      <a:pt x="2757" y="1995"/>
                    </a:lnTo>
                    <a:lnTo>
                      <a:pt x="2697" y="1947"/>
                    </a:lnTo>
                    <a:lnTo>
                      <a:pt x="2635" y="1903"/>
                    </a:lnTo>
                    <a:lnTo>
                      <a:pt x="2575" y="1860"/>
                    </a:lnTo>
                    <a:lnTo>
                      <a:pt x="2512" y="1819"/>
                    </a:lnTo>
                    <a:lnTo>
                      <a:pt x="2452" y="1776"/>
                    </a:lnTo>
                    <a:lnTo>
                      <a:pt x="2392" y="1723"/>
                    </a:lnTo>
                    <a:lnTo>
                      <a:pt x="2332" y="1658"/>
                    </a:lnTo>
                    <a:lnTo>
                      <a:pt x="2272" y="1601"/>
                    </a:lnTo>
                    <a:lnTo>
                      <a:pt x="2212" y="1565"/>
                    </a:lnTo>
                    <a:lnTo>
                      <a:pt x="2152" y="1536"/>
                    </a:lnTo>
                    <a:lnTo>
                      <a:pt x="2092" y="1502"/>
                    </a:lnTo>
                    <a:lnTo>
                      <a:pt x="2035" y="1452"/>
                    </a:lnTo>
                    <a:lnTo>
                      <a:pt x="1975" y="1404"/>
                    </a:lnTo>
                    <a:lnTo>
                      <a:pt x="1917" y="1363"/>
                    </a:lnTo>
                    <a:lnTo>
                      <a:pt x="1860" y="1318"/>
                    </a:lnTo>
                    <a:lnTo>
                      <a:pt x="1802" y="1279"/>
                    </a:lnTo>
                    <a:lnTo>
                      <a:pt x="1744" y="1246"/>
                    </a:lnTo>
                    <a:lnTo>
                      <a:pt x="1687" y="1207"/>
                    </a:lnTo>
                    <a:lnTo>
                      <a:pt x="1632" y="1162"/>
                    </a:lnTo>
                    <a:lnTo>
                      <a:pt x="1574" y="1116"/>
                    </a:lnTo>
                    <a:lnTo>
                      <a:pt x="1521" y="1080"/>
                    </a:lnTo>
                    <a:lnTo>
                      <a:pt x="1461" y="1046"/>
                    </a:lnTo>
                    <a:lnTo>
                      <a:pt x="1408" y="1008"/>
                    </a:lnTo>
                    <a:lnTo>
                      <a:pt x="1353" y="958"/>
                    </a:lnTo>
                    <a:lnTo>
                      <a:pt x="1296" y="898"/>
                    </a:lnTo>
                    <a:lnTo>
                      <a:pt x="1241" y="854"/>
                    </a:lnTo>
                    <a:lnTo>
                      <a:pt x="1185" y="847"/>
                    </a:lnTo>
                    <a:lnTo>
                      <a:pt x="1135" y="830"/>
                    </a:lnTo>
                    <a:lnTo>
                      <a:pt x="1080" y="782"/>
                    </a:lnTo>
                    <a:lnTo>
                      <a:pt x="1025" y="749"/>
                    </a:lnTo>
                    <a:lnTo>
                      <a:pt x="972" y="725"/>
                    </a:lnTo>
                    <a:lnTo>
                      <a:pt x="919" y="691"/>
                    </a:lnTo>
                    <a:lnTo>
                      <a:pt x="866" y="650"/>
                    </a:lnTo>
                    <a:lnTo>
                      <a:pt x="813" y="610"/>
                    </a:lnTo>
                    <a:lnTo>
                      <a:pt x="761" y="566"/>
                    </a:lnTo>
                    <a:lnTo>
                      <a:pt x="708" y="528"/>
                    </a:lnTo>
                    <a:lnTo>
                      <a:pt x="657" y="487"/>
                    </a:lnTo>
                    <a:lnTo>
                      <a:pt x="605" y="444"/>
                    </a:lnTo>
                    <a:lnTo>
                      <a:pt x="552" y="398"/>
                    </a:lnTo>
                    <a:lnTo>
                      <a:pt x="501" y="350"/>
                    </a:lnTo>
                    <a:lnTo>
                      <a:pt x="449" y="310"/>
                    </a:lnTo>
                    <a:lnTo>
                      <a:pt x="396" y="278"/>
                    </a:lnTo>
                    <a:lnTo>
                      <a:pt x="348" y="240"/>
                    </a:lnTo>
                    <a:lnTo>
                      <a:pt x="297" y="199"/>
                    </a:lnTo>
                    <a:lnTo>
                      <a:pt x="247" y="154"/>
                    </a:lnTo>
                    <a:lnTo>
                      <a:pt x="197" y="110"/>
                    </a:lnTo>
                    <a:lnTo>
                      <a:pt x="146" y="72"/>
                    </a:lnTo>
                    <a:lnTo>
                      <a:pt x="98" y="31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5" name="Freeform 645"/>
              <p:cNvSpPr>
                <a:spLocks noChangeAspect="1"/>
              </p:cNvSpPr>
              <p:nvPr/>
            </p:nvSpPr>
            <p:spPr bwMode="auto">
              <a:xfrm>
                <a:off x="6009" y="3757"/>
                <a:ext cx="4443" cy="3328"/>
              </a:xfrm>
              <a:custGeom>
                <a:avLst/>
                <a:gdLst/>
                <a:ahLst/>
                <a:cxnLst>
                  <a:cxn ang="0">
                    <a:pos x="4372" y="3276"/>
                  </a:cxn>
                  <a:cxn ang="0">
                    <a:pos x="4230" y="3173"/>
                  </a:cxn>
                  <a:cxn ang="0">
                    <a:pos x="4091" y="3070"/>
                  </a:cxn>
                  <a:cxn ang="0">
                    <a:pos x="3954" y="2969"/>
                  </a:cxn>
                  <a:cxn ang="0">
                    <a:pos x="3815" y="2868"/>
                  </a:cxn>
                  <a:cxn ang="0">
                    <a:pos x="3681" y="2770"/>
                  </a:cxn>
                  <a:cxn ang="0">
                    <a:pos x="3549" y="2669"/>
                  </a:cxn>
                  <a:cxn ang="0">
                    <a:pos x="3417" y="2575"/>
                  </a:cxn>
                  <a:cxn ang="0">
                    <a:pos x="3287" y="2450"/>
                  </a:cxn>
                  <a:cxn ang="0">
                    <a:pos x="3155" y="2333"/>
                  </a:cxn>
                  <a:cxn ang="0">
                    <a:pos x="3028" y="2215"/>
                  </a:cxn>
                  <a:cxn ang="0">
                    <a:pos x="2901" y="2107"/>
                  </a:cxn>
                  <a:cxn ang="0">
                    <a:pos x="2776" y="2023"/>
                  </a:cxn>
                  <a:cxn ang="0">
                    <a:pos x="2649" y="1922"/>
                  </a:cxn>
                  <a:cxn ang="0">
                    <a:pos x="2529" y="1833"/>
                  </a:cxn>
                  <a:cxn ang="0">
                    <a:pos x="2404" y="1749"/>
                  </a:cxn>
                  <a:cxn ang="0">
                    <a:pos x="2284" y="1632"/>
                  </a:cxn>
                  <a:cxn ang="0">
                    <a:pos x="2167" y="1543"/>
                  </a:cxn>
                  <a:cxn ang="0">
                    <a:pos x="2047" y="1476"/>
                  </a:cxn>
                  <a:cxn ang="0">
                    <a:pos x="1929" y="1380"/>
                  </a:cxn>
                  <a:cxn ang="0">
                    <a:pos x="1811" y="1291"/>
                  </a:cxn>
                  <a:cxn ang="0">
                    <a:pos x="1699" y="1217"/>
                  </a:cxn>
                  <a:cxn ang="0">
                    <a:pos x="1583" y="1137"/>
                  </a:cxn>
                  <a:cxn ang="0">
                    <a:pos x="1471" y="1053"/>
                  </a:cxn>
                  <a:cxn ang="0">
                    <a:pos x="1360" y="981"/>
                  </a:cxn>
                  <a:cxn ang="0">
                    <a:pos x="1250" y="883"/>
                  </a:cxn>
                  <a:cxn ang="0">
                    <a:pos x="1140" y="825"/>
                  </a:cxn>
                  <a:cxn ang="0">
                    <a:pos x="1032" y="753"/>
                  </a:cxn>
                  <a:cxn ang="0">
                    <a:pos x="924" y="698"/>
                  </a:cxn>
                  <a:cxn ang="0">
                    <a:pos x="818" y="631"/>
                  </a:cxn>
                  <a:cxn ang="0">
                    <a:pos x="712" y="547"/>
                  </a:cxn>
                  <a:cxn ang="0">
                    <a:pos x="607" y="453"/>
                  </a:cxn>
                  <a:cxn ang="0">
                    <a:pos x="504" y="365"/>
                  </a:cxn>
                  <a:cxn ang="0">
                    <a:pos x="400" y="278"/>
                  </a:cxn>
                  <a:cxn ang="0">
                    <a:pos x="300" y="221"/>
                  </a:cxn>
                  <a:cxn ang="0">
                    <a:pos x="196" y="120"/>
                  </a:cxn>
                  <a:cxn ang="0">
                    <a:pos x="98" y="43"/>
                  </a:cxn>
                  <a:cxn ang="0">
                    <a:pos x="0" y="0"/>
                  </a:cxn>
                </a:cxnLst>
                <a:rect l="0" t="0" r="r" b="b"/>
                <a:pathLst>
                  <a:path w="4442" h="3329">
                    <a:moveTo>
                      <a:pt x="4442" y="3329"/>
                    </a:moveTo>
                    <a:lnTo>
                      <a:pt x="4372" y="3276"/>
                    </a:lnTo>
                    <a:lnTo>
                      <a:pt x="4300" y="3226"/>
                    </a:lnTo>
                    <a:lnTo>
                      <a:pt x="4230" y="3173"/>
                    </a:lnTo>
                    <a:lnTo>
                      <a:pt x="4163" y="3122"/>
                    </a:lnTo>
                    <a:lnTo>
                      <a:pt x="4091" y="3070"/>
                    </a:lnTo>
                    <a:lnTo>
                      <a:pt x="4019" y="3019"/>
                    </a:lnTo>
                    <a:lnTo>
                      <a:pt x="3954" y="2969"/>
                    </a:lnTo>
                    <a:lnTo>
                      <a:pt x="3885" y="2918"/>
                    </a:lnTo>
                    <a:lnTo>
                      <a:pt x="3815" y="2868"/>
                    </a:lnTo>
                    <a:lnTo>
                      <a:pt x="3750" y="2818"/>
                    </a:lnTo>
                    <a:lnTo>
                      <a:pt x="3681" y="2770"/>
                    </a:lnTo>
                    <a:lnTo>
                      <a:pt x="3614" y="2719"/>
                    </a:lnTo>
                    <a:lnTo>
                      <a:pt x="3549" y="2669"/>
                    </a:lnTo>
                    <a:lnTo>
                      <a:pt x="3482" y="2621"/>
                    </a:lnTo>
                    <a:lnTo>
                      <a:pt x="3417" y="2575"/>
                    </a:lnTo>
                    <a:lnTo>
                      <a:pt x="3350" y="2510"/>
                    </a:lnTo>
                    <a:lnTo>
                      <a:pt x="3287" y="2450"/>
                    </a:lnTo>
                    <a:lnTo>
                      <a:pt x="3220" y="2395"/>
                    </a:lnTo>
                    <a:lnTo>
                      <a:pt x="3155" y="2333"/>
                    </a:lnTo>
                    <a:lnTo>
                      <a:pt x="3093" y="2275"/>
                    </a:lnTo>
                    <a:lnTo>
                      <a:pt x="3028" y="2215"/>
                    </a:lnTo>
                    <a:lnTo>
                      <a:pt x="2963" y="2153"/>
                    </a:lnTo>
                    <a:lnTo>
                      <a:pt x="2901" y="2107"/>
                    </a:lnTo>
                    <a:lnTo>
                      <a:pt x="2836" y="2066"/>
                    </a:lnTo>
                    <a:lnTo>
                      <a:pt x="2776" y="2023"/>
                    </a:lnTo>
                    <a:lnTo>
                      <a:pt x="2714" y="1973"/>
                    </a:lnTo>
                    <a:lnTo>
                      <a:pt x="2649" y="1922"/>
                    </a:lnTo>
                    <a:lnTo>
                      <a:pt x="2589" y="1877"/>
                    </a:lnTo>
                    <a:lnTo>
                      <a:pt x="2529" y="1833"/>
                    </a:lnTo>
                    <a:lnTo>
                      <a:pt x="2464" y="1793"/>
                    </a:lnTo>
                    <a:lnTo>
                      <a:pt x="2404" y="1749"/>
                    </a:lnTo>
                    <a:lnTo>
                      <a:pt x="2344" y="1699"/>
                    </a:lnTo>
                    <a:lnTo>
                      <a:pt x="2284" y="1632"/>
                    </a:lnTo>
                    <a:lnTo>
                      <a:pt x="2224" y="1577"/>
                    </a:lnTo>
                    <a:lnTo>
                      <a:pt x="2167" y="1543"/>
                    </a:lnTo>
                    <a:lnTo>
                      <a:pt x="2104" y="1512"/>
                    </a:lnTo>
                    <a:lnTo>
                      <a:pt x="2047" y="1476"/>
                    </a:lnTo>
                    <a:lnTo>
                      <a:pt x="1987" y="1425"/>
                    </a:lnTo>
                    <a:lnTo>
                      <a:pt x="1929" y="1380"/>
                    </a:lnTo>
                    <a:lnTo>
                      <a:pt x="1871" y="1334"/>
                    </a:lnTo>
                    <a:lnTo>
                      <a:pt x="1811" y="1291"/>
                    </a:lnTo>
                    <a:lnTo>
                      <a:pt x="1754" y="1255"/>
                    </a:lnTo>
                    <a:lnTo>
                      <a:pt x="1699" y="1217"/>
                    </a:lnTo>
                    <a:lnTo>
                      <a:pt x="1641" y="1181"/>
                    </a:lnTo>
                    <a:lnTo>
                      <a:pt x="1583" y="1137"/>
                    </a:lnTo>
                    <a:lnTo>
                      <a:pt x="1526" y="1092"/>
                    </a:lnTo>
                    <a:lnTo>
                      <a:pt x="1471" y="1053"/>
                    </a:lnTo>
                    <a:lnTo>
                      <a:pt x="1415" y="1022"/>
                    </a:lnTo>
                    <a:lnTo>
                      <a:pt x="1360" y="981"/>
                    </a:lnTo>
                    <a:lnTo>
                      <a:pt x="1305" y="936"/>
                    </a:lnTo>
                    <a:lnTo>
                      <a:pt x="1250" y="883"/>
                    </a:lnTo>
                    <a:lnTo>
                      <a:pt x="1192" y="842"/>
                    </a:lnTo>
                    <a:lnTo>
                      <a:pt x="1140" y="825"/>
                    </a:lnTo>
                    <a:lnTo>
                      <a:pt x="1084" y="799"/>
                    </a:lnTo>
                    <a:lnTo>
                      <a:pt x="1032" y="753"/>
                    </a:lnTo>
                    <a:lnTo>
                      <a:pt x="976" y="722"/>
                    </a:lnTo>
                    <a:lnTo>
                      <a:pt x="924" y="698"/>
                    </a:lnTo>
                    <a:lnTo>
                      <a:pt x="868" y="669"/>
                    </a:lnTo>
                    <a:lnTo>
                      <a:pt x="818" y="631"/>
                    </a:lnTo>
                    <a:lnTo>
                      <a:pt x="768" y="588"/>
                    </a:lnTo>
                    <a:lnTo>
                      <a:pt x="712" y="547"/>
                    </a:lnTo>
                    <a:lnTo>
                      <a:pt x="660" y="504"/>
                    </a:lnTo>
                    <a:lnTo>
                      <a:pt x="607" y="453"/>
                    </a:lnTo>
                    <a:lnTo>
                      <a:pt x="556" y="408"/>
                    </a:lnTo>
                    <a:lnTo>
                      <a:pt x="504" y="365"/>
                    </a:lnTo>
                    <a:lnTo>
                      <a:pt x="453" y="319"/>
                    </a:lnTo>
                    <a:lnTo>
                      <a:pt x="400" y="278"/>
                    </a:lnTo>
                    <a:lnTo>
                      <a:pt x="348" y="252"/>
                    </a:lnTo>
                    <a:lnTo>
                      <a:pt x="300" y="221"/>
                    </a:lnTo>
                    <a:lnTo>
                      <a:pt x="247" y="175"/>
                    </a:lnTo>
                    <a:lnTo>
                      <a:pt x="196" y="120"/>
                    </a:lnTo>
                    <a:lnTo>
                      <a:pt x="148" y="77"/>
                    </a:lnTo>
                    <a:lnTo>
                      <a:pt x="98" y="43"/>
                    </a:lnTo>
                    <a:lnTo>
                      <a:pt x="50" y="1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6" name="Freeform 646"/>
              <p:cNvSpPr>
                <a:spLocks noChangeAspect="1"/>
              </p:cNvSpPr>
              <p:nvPr/>
            </p:nvSpPr>
            <p:spPr bwMode="auto">
              <a:xfrm>
                <a:off x="6037" y="3771"/>
                <a:ext cx="4445" cy="3302"/>
              </a:xfrm>
              <a:custGeom>
                <a:avLst/>
                <a:gdLst/>
                <a:ahLst/>
                <a:cxnLst>
                  <a:cxn ang="0">
                    <a:pos x="4375" y="3252"/>
                  </a:cxn>
                  <a:cxn ang="0">
                    <a:pos x="4234" y="3147"/>
                  </a:cxn>
                  <a:cxn ang="0">
                    <a:pos x="4092" y="3044"/>
                  </a:cxn>
                  <a:cxn ang="0">
                    <a:pos x="3955" y="2943"/>
                  </a:cxn>
                  <a:cxn ang="0">
                    <a:pos x="3821" y="2842"/>
                  </a:cxn>
                  <a:cxn ang="0">
                    <a:pos x="3684" y="2741"/>
                  </a:cxn>
                  <a:cxn ang="0">
                    <a:pos x="3552" y="2643"/>
                  </a:cxn>
                  <a:cxn ang="0">
                    <a:pos x="3420" y="2544"/>
                  </a:cxn>
                  <a:cxn ang="0">
                    <a:pos x="3288" y="2427"/>
                  </a:cxn>
                  <a:cxn ang="0">
                    <a:pos x="3156" y="2307"/>
                  </a:cxn>
                  <a:cxn ang="0">
                    <a:pos x="3031" y="2194"/>
                  </a:cxn>
                  <a:cxn ang="0">
                    <a:pos x="2904" y="2088"/>
                  </a:cxn>
                  <a:cxn ang="0">
                    <a:pos x="2777" y="2002"/>
                  </a:cxn>
                  <a:cxn ang="0">
                    <a:pos x="2652" y="1901"/>
                  </a:cxn>
                  <a:cxn ang="0">
                    <a:pos x="2530" y="1812"/>
                  </a:cxn>
                  <a:cxn ang="0">
                    <a:pos x="2407" y="1728"/>
                  </a:cxn>
                  <a:cxn ang="0">
                    <a:pos x="2287" y="1608"/>
                  </a:cxn>
                  <a:cxn ang="0">
                    <a:pos x="2167" y="1519"/>
                  </a:cxn>
                  <a:cxn ang="0">
                    <a:pos x="2047" y="1455"/>
                  </a:cxn>
                  <a:cxn ang="0">
                    <a:pos x="1930" y="1354"/>
                  </a:cxn>
                  <a:cxn ang="0">
                    <a:pos x="1815" y="1272"/>
                  </a:cxn>
                  <a:cxn ang="0">
                    <a:pos x="1699" y="1193"/>
                  </a:cxn>
                  <a:cxn ang="0">
                    <a:pos x="1584" y="1114"/>
                  </a:cxn>
                  <a:cxn ang="0">
                    <a:pos x="1471" y="1032"/>
                  </a:cxn>
                  <a:cxn ang="0">
                    <a:pos x="1361" y="960"/>
                  </a:cxn>
                  <a:cxn ang="0">
                    <a:pos x="1251" y="876"/>
                  </a:cxn>
                  <a:cxn ang="0">
                    <a:pos x="1140" y="807"/>
                  </a:cxn>
                  <a:cxn ang="0">
                    <a:pos x="1032" y="727"/>
                  </a:cxn>
                  <a:cxn ang="0">
                    <a:pos x="924" y="679"/>
                  </a:cxn>
                  <a:cxn ang="0">
                    <a:pos x="819" y="612"/>
                  </a:cxn>
                  <a:cxn ang="0">
                    <a:pos x="713" y="526"/>
                  </a:cxn>
                  <a:cxn ang="0">
                    <a:pos x="608" y="425"/>
                  </a:cxn>
                  <a:cxn ang="0">
                    <a:pos x="504" y="334"/>
                  </a:cxn>
                  <a:cxn ang="0">
                    <a:pos x="401" y="250"/>
                  </a:cxn>
                  <a:cxn ang="0">
                    <a:pos x="300" y="202"/>
                  </a:cxn>
                  <a:cxn ang="0">
                    <a:pos x="197" y="91"/>
                  </a:cxn>
                  <a:cxn ang="0">
                    <a:pos x="99" y="15"/>
                  </a:cxn>
                  <a:cxn ang="0">
                    <a:pos x="0" y="5"/>
                  </a:cxn>
                </a:cxnLst>
                <a:rect l="0" t="0" r="r" b="b"/>
                <a:pathLst>
                  <a:path w="4445" h="3303">
                    <a:moveTo>
                      <a:pt x="4445" y="3303"/>
                    </a:moveTo>
                    <a:lnTo>
                      <a:pt x="4375" y="3252"/>
                    </a:lnTo>
                    <a:lnTo>
                      <a:pt x="4303" y="3200"/>
                    </a:lnTo>
                    <a:lnTo>
                      <a:pt x="4234" y="3147"/>
                    </a:lnTo>
                    <a:lnTo>
                      <a:pt x="4162" y="3096"/>
                    </a:lnTo>
                    <a:lnTo>
                      <a:pt x="4092" y="3044"/>
                    </a:lnTo>
                    <a:lnTo>
                      <a:pt x="4025" y="2993"/>
                    </a:lnTo>
                    <a:lnTo>
                      <a:pt x="3955" y="2943"/>
                    </a:lnTo>
                    <a:lnTo>
                      <a:pt x="3888" y="2892"/>
                    </a:lnTo>
                    <a:lnTo>
                      <a:pt x="3821" y="2842"/>
                    </a:lnTo>
                    <a:lnTo>
                      <a:pt x="3751" y="2794"/>
                    </a:lnTo>
                    <a:lnTo>
                      <a:pt x="3684" y="2741"/>
                    </a:lnTo>
                    <a:lnTo>
                      <a:pt x="3619" y="2693"/>
                    </a:lnTo>
                    <a:lnTo>
                      <a:pt x="3552" y="2643"/>
                    </a:lnTo>
                    <a:lnTo>
                      <a:pt x="3487" y="2595"/>
                    </a:lnTo>
                    <a:lnTo>
                      <a:pt x="3420" y="2544"/>
                    </a:lnTo>
                    <a:lnTo>
                      <a:pt x="3353" y="2489"/>
                    </a:lnTo>
                    <a:lnTo>
                      <a:pt x="3288" y="2427"/>
                    </a:lnTo>
                    <a:lnTo>
                      <a:pt x="3223" y="2369"/>
                    </a:lnTo>
                    <a:lnTo>
                      <a:pt x="3156" y="2307"/>
                    </a:lnTo>
                    <a:lnTo>
                      <a:pt x="3094" y="2252"/>
                    </a:lnTo>
                    <a:lnTo>
                      <a:pt x="3031" y="2194"/>
                    </a:lnTo>
                    <a:lnTo>
                      <a:pt x="2967" y="2136"/>
                    </a:lnTo>
                    <a:lnTo>
                      <a:pt x="2904" y="2088"/>
                    </a:lnTo>
                    <a:lnTo>
                      <a:pt x="2839" y="2045"/>
                    </a:lnTo>
                    <a:lnTo>
                      <a:pt x="2777" y="2002"/>
                    </a:lnTo>
                    <a:lnTo>
                      <a:pt x="2715" y="1949"/>
                    </a:lnTo>
                    <a:lnTo>
                      <a:pt x="2652" y="1901"/>
                    </a:lnTo>
                    <a:lnTo>
                      <a:pt x="2590" y="1853"/>
                    </a:lnTo>
                    <a:lnTo>
                      <a:pt x="2530" y="1812"/>
                    </a:lnTo>
                    <a:lnTo>
                      <a:pt x="2470" y="1771"/>
                    </a:lnTo>
                    <a:lnTo>
                      <a:pt x="2407" y="1728"/>
                    </a:lnTo>
                    <a:lnTo>
                      <a:pt x="2347" y="1673"/>
                    </a:lnTo>
                    <a:lnTo>
                      <a:pt x="2287" y="1608"/>
                    </a:lnTo>
                    <a:lnTo>
                      <a:pt x="2227" y="1555"/>
                    </a:lnTo>
                    <a:lnTo>
                      <a:pt x="2167" y="1519"/>
                    </a:lnTo>
                    <a:lnTo>
                      <a:pt x="2107" y="1491"/>
                    </a:lnTo>
                    <a:lnTo>
                      <a:pt x="2047" y="1455"/>
                    </a:lnTo>
                    <a:lnTo>
                      <a:pt x="1987" y="1402"/>
                    </a:lnTo>
                    <a:lnTo>
                      <a:pt x="1930" y="1354"/>
                    </a:lnTo>
                    <a:lnTo>
                      <a:pt x="1872" y="1313"/>
                    </a:lnTo>
                    <a:lnTo>
                      <a:pt x="1815" y="1272"/>
                    </a:lnTo>
                    <a:lnTo>
                      <a:pt x="1757" y="1231"/>
                    </a:lnTo>
                    <a:lnTo>
                      <a:pt x="1699" y="1193"/>
                    </a:lnTo>
                    <a:lnTo>
                      <a:pt x="1642" y="1155"/>
                    </a:lnTo>
                    <a:lnTo>
                      <a:pt x="1584" y="1114"/>
                    </a:lnTo>
                    <a:lnTo>
                      <a:pt x="1531" y="1071"/>
                    </a:lnTo>
                    <a:lnTo>
                      <a:pt x="1471" y="1032"/>
                    </a:lnTo>
                    <a:lnTo>
                      <a:pt x="1419" y="999"/>
                    </a:lnTo>
                    <a:lnTo>
                      <a:pt x="1361" y="960"/>
                    </a:lnTo>
                    <a:lnTo>
                      <a:pt x="1306" y="915"/>
                    </a:lnTo>
                    <a:lnTo>
                      <a:pt x="1251" y="876"/>
                    </a:lnTo>
                    <a:lnTo>
                      <a:pt x="1196" y="835"/>
                    </a:lnTo>
                    <a:lnTo>
                      <a:pt x="1140" y="807"/>
                    </a:lnTo>
                    <a:lnTo>
                      <a:pt x="1088" y="773"/>
                    </a:lnTo>
                    <a:lnTo>
                      <a:pt x="1032" y="727"/>
                    </a:lnTo>
                    <a:lnTo>
                      <a:pt x="977" y="699"/>
                    </a:lnTo>
                    <a:lnTo>
                      <a:pt x="924" y="679"/>
                    </a:lnTo>
                    <a:lnTo>
                      <a:pt x="874" y="651"/>
                    </a:lnTo>
                    <a:lnTo>
                      <a:pt x="819" y="612"/>
                    </a:lnTo>
                    <a:lnTo>
                      <a:pt x="768" y="569"/>
                    </a:lnTo>
                    <a:lnTo>
                      <a:pt x="713" y="526"/>
                    </a:lnTo>
                    <a:lnTo>
                      <a:pt x="660" y="480"/>
                    </a:lnTo>
                    <a:lnTo>
                      <a:pt x="608" y="425"/>
                    </a:lnTo>
                    <a:lnTo>
                      <a:pt x="557" y="375"/>
                    </a:lnTo>
                    <a:lnTo>
                      <a:pt x="504" y="334"/>
                    </a:lnTo>
                    <a:lnTo>
                      <a:pt x="454" y="291"/>
                    </a:lnTo>
                    <a:lnTo>
                      <a:pt x="401" y="250"/>
                    </a:lnTo>
                    <a:lnTo>
                      <a:pt x="348" y="231"/>
                    </a:lnTo>
                    <a:lnTo>
                      <a:pt x="300" y="202"/>
                    </a:lnTo>
                    <a:lnTo>
                      <a:pt x="248" y="149"/>
                    </a:lnTo>
                    <a:lnTo>
                      <a:pt x="197" y="91"/>
                    </a:lnTo>
                    <a:lnTo>
                      <a:pt x="147" y="46"/>
                    </a:lnTo>
                    <a:lnTo>
                      <a:pt x="99" y="15"/>
                    </a:lnTo>
                    <a:lnTo>
                      <a:pt x="48" y="0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7" name="Freeform 647"/>
              <p:cNvSpPr>
                <a:spLocks noChangeAspect="1"/>
              </p:cNvSpPr>
              <p:nvPr/>
            </p:nvSpPr>
            <p:spPr bwMode="auto">
              <a:xfrm>
                <a:off x="6067" y="3776"/>
                <a:ext cx="4445" cy="3286"/>
              </a:xfrm>
              <a:custGeom>
                <a:avLst/>
                <a:gdLst/>
                <a:ahLst/>
                <a:cxnLst>
                  <a:cxn ang="0">
                    <a:pos x="4375" y="3231"/>
                  </a:cxn>
                  <a:cxn ang="0">
                    <a:pos x="4233" y="3132"/>
                  </a:cxn>
                  <a:cxn ang="0">
                    <a:pos x="4097" y="3027"/>
                  </a:cxn>
                  <a:cxn ang="0">
                    <a:pos x="3957" y="2926"/>
                  </a:cxn>
                  <a:cxn ang="0">
                    <a:pos x="3823" y="2825"/>
                  </a:cxn>
                  <a:cxn ang="0">
                    <a:pos x="3686" y="2724"/>
                  </a:cxn>
                  <a:cxn ang="0">
                    <a:pos x="3552" y="2628"/>
                  </a:cxn>
                  <a:cxn ang="0">
                    <a:pos x="3420" y="2530"/>
                  </a:cxn>
                  <a:cxn ang="0">
                    <a:pos x="3290" y="2415"/>
                  </a:cxn>
                  <a:cxn ang="0">
                    <a:pos x="3161" y="2285"/>
                  </a:cxn>
                  <a:cxn ang="0">
                    <a:pos x="3034" y="2172"/>
                  </a:cxn>
                  <a:cxn ang="0">
                    <a:pos x="2904" y="2074"/>
                  </a:cxn>
                  <a:cxn ang="0">
                    <a:pos x="2779" y="1990"/>
                  </a:cxn>
                  <a:cxn ang="0">
                    <a:pos x="2654" y="1889"/>
                  </a:cxn>
                  <a:cxn ang="0">
                    <a:pos x="2532" y="1800"/>
                  </a:cxn>
                  <a:cxn ang="0">
                    <a:pos x="2407" y="1714"/>
                  </a:cxn>
                  <a:cxn ang="0">
                    <a:pos x="2287" y="1596"/>
                  </a:cxn>
                  <a:cxn ang="0">
                    <a:pos x="2167" y="1510"/>
                  </a:cxn>
                  <a:cxn ang="0">
                    <a:pos x="2047" y="1438"/>
                  </a:cxn>
                  <a:cxn ang="0">
                    <a:pos x="1930" y="1339"/>
                  </a:cxn>
                  <a:cxn ang="0">
                    <a:pos x="1814" y="1260"/>
                  </a:cxn>
                  <a:cxn ang="0">
                    <a:pos x="1699" y="1178"/>
                  </a:cxn>
                  <a:cxn ang="0">
                    <a:pos x="1586" y="1097"/>
                  </a:cxn>
                  <a:cxn ang="0">
                    <a:pos x="1471" y="1020"/>
                  </a:cxn>
                  <a:cxn ang="0">
                    <a:pos x="1361" y="946"/>
                  </a:cxn>
                  <a:cxn ang="0">
                    <a:pos x="1250" y="862"/>
                  </a:cxn>
                  <a:cxn ang="0">
                    <a:pos x="1143" y="787"/>
                  </a:cxn>
                  <a:cxn ang="0">
                    <a:pos x="1032" y="722"/>
                  </a:cxn>
                  <a:cxn ang="0">
                    <a:pos x="927" y="672"/>
                  </a:cxn>
                  <a:cxn ang="0">
                    <a:pos x="819" y="602"/>
                  </a:cxn>
                  <a:cxn ang="0">
                    <a:pos x="715" y="521"/>
                  </a:cxn>
                  <a:cxn ang="0">
                    <a:pos x="607" y="418"/>
                  </a:cxn>
                  <a:cxn ang="0">
                    <a:pos x="504" y="334"/>
                  </a:cxn>
                  <a:cxn ang="0">
                    <a:pos x="401" y="259"/>
                  </a:cxn>
                  <a:cxn ang="0">
                    <a:pos x="300" y="204"/>
                  </a:cxn>
                  <a:cxn ang="0">
                    <a:pos x="199" y="101"/>
                  </a:cxn>
                  <a:cxn ang="0">
                    <a:pos x="99" y="29"/>
                  </a:cxn>
                  <a:cxn ang="0">
                    <a:pos x="0" y="0"/>
                  </a:cxn>
                </a:cxnLst>
                <a:rect l="0" t="0" r="r" b="b"/>
                <a:pathLst>
                  <a:path w="4447" h="3286">
                    <a:moveTo>
                      <a:pt x="4447" y="3286"/>
                    </a:moveTo>
                    <a:lnTo>
                      <a:pt x="4375" y="3231"/>
                    </a:lnTo>
                    <a:lnTo>
                      <a:pt x="4305" y="3180"/>
                    </a:lnTo>
                    <a:lnTo>
                      <a:pt x="4233" y="3132"/>
                    </a:lnTo>
                    <a:lnTo>
                      <a:pt x="4166" y="3079"/>
                    </a:lnTo>
                    <a:lnTo>
                      <a:pt x="4097" y="3027"/>
                    </a:lnTo>
                    <a:lnTo>
                      <a:pt x="4027" y="2976"/>
                    </a:lnTo>
                    <a:lnTo>
                      <a:pt x="3957" y="2926"/>
                    </a:lnTo>
                    <a:lnTo>
                      <a:pt x="3890" y="2875"/>
                    </a:lnTo>
                    <a:lnTo>
                      <a:pt x="3823" y="2825"/>
                    </a:lnTo>
                    <a:lnTo>
                      <a:pt x="3753" y="2775"/>
                    </a:lnTo>
                    <a:lnTo>
                      <a:pt x="3686" y="2724"/>
                    </a:lnTo>
                    <a:lnTo>
                      <a:pt x="3619" y="2676"/>
                    </a:lnTo>
                    <a:lnTo>
                      <a:pt x="3552" y="2628"/>
                    </a:lnTo>
                    <a:lnTo>
                      <a:pt x="3485" y="2578"/>
                    </a:lnTo>
                    <a:lnTo>
                      <a:pt x="3420" y="2530"/>
                    </a:lnTo>
                    <a:lnTo>
                      <a:pt x="3355" y="2472"/>
                    </a:lnTo>
                    <a:lnTo>
                      <a:pt x="3290" y="2415"/>
                    </a:lnTo>
                    <a:lnTo>
                      <a:pt x="3223" y="2352"/>
                    </a:lnTo>
                    <a:lnTo>
                      <a:pt x="3161" y="2285"/>
                    </a:lnTo>
                    <a:lnTo>
                      <a:pt x="3098" y="2230"/>
                    </a:lnTo>
                    <a:lnTo>
                      <a:pt x="3034" y="2172"/>
                    </a:lnTo>
                    <a:lnTo>
                      <a:pt x="2966" y="2117"/>
                    </a:lnTo>
                    <a:lnTo>
                      <a:pt x="2904" y="2074"/>
                    </a:lnTo>
                    <a:lnTo>
                      <a:pt x="2839" y="2033"/>
                    </a:lnTo>
                    <a:lnTo>
                      <a:pt x="2779" y="1990"/>
                    </a:lnTo>
                    <a:lnTo>
                      <a:pt x="2717" y="1939"/>
                    </a:lnTo>
                    <a:lnTo>
                      <a:pt x="2654" y="1889"/>
                    </a:lnTo>
                    <a:lnTo>
                      <a:pt x="2592" y="1843"/>
                    </a:lnTo>
                    <a:lnTo>
                      <a:pt x="2532" y="1800"/>
                    </a:lnTo>
                    <a:lnTo>
                      <a:pt x="2470" y="1757"/>
                    </a:lnTo>
                    <a:lnTo>
                      <a:pt x="2407" y="1714"/>
                    </a:lnTo>
                    <a:lnTo>
                      <a:pt x="2347" y="1658"/>
                    </a:lnTo>
                    <a:lnTo>
                      <a:pt x="2287" y="1596"/>
                    </a:lnTo>
                    <a:lnTo>
                      <a:pt x="2227" y="1543"/>
                    </a:lnTo>
                    <a:lnTo>
                      <a:pt x="2167" y="1510"/>
                    </a:lnTo>
                    <a:lnTo>
                      <a:pt x="2110" y="1478"/>
                    </a:lnTo>
                    <a:lnTo>
                      <a:pt x="2047" y="1438"/>
                    </a:lnTo>
                    <a:lnTo>
                      <a:pt x="1990" y="1385"/>
                    </a:lnTo>
                    <a:lnTo>
                      <a:pt x="1930" y="1339"/>
                    </a:lnTo>
                    <a:lnTo>
                      <a:pt x="1872" y="1298"/>
                    </a:lnTo>
                    <a:lnTo>
                      <a:pt x="1814" y="1260"/>
                    </a:lnTo>
                    <a:lnTo>
                      <a:pt x="1757" y="1219"/>
                    </a:lnTo>
                    <a:lnTo>
                      <a:pt x="1699" y="1178"/>
                    </a:lnTo>
                    <a:lnTo>
                      <a:pt x="1642" y="1140"/>
                    </a:lnTo>
                    <a:lnTo>
                      <a:pt x="1586" y="1097"/>
                    </a:lnTo>
                    <a:lnTo>
                      <a:pt x="1531" y="1056"/>
                    </a:lnTo>
                    <a:lnTo>
                      <a:pt x="1471" y="1020"/>
                    </a:lnTo>
                    <a:lnTo>
                      <a:pt x="1418" y="984"/>
                    </a:lnTo>
                    <a:lnTo>
                      <a:pt x="1361" y="946"/>
                    </a:lnTo>
                    <a:lnTo>
                      <a:pt x="1306" y="902"/>
                    </a:lnTo>
                    <a:lnTo>
                      <a:pt x="1250" y="862"/>
                    </a:lnTo>
                    <a:lnTo>
                      <a:pt x="1195" y="818"/>
                    </a:lnTo>
                    <a:lnTo>
                      <a:pt x="1143" y="787"/>
                    </a:lnTo>
                    <a:lnTo>
                      <a:pt x="1087" y="763"/>
                    </a:lnTo>
                    <a:lnTo>
                      <a:pt x="1032" y="722"/>
                    </a:lnTo>
                    <a:lnTo>
                      <a:pt x="979" y="691"/>
                    </a:lnTo>
                    <a:lnTo>
                      <a:pt x="927" y="672"/>
                    </a:lnTo>
                    <a:lnTo>
                      <a:pt x="874" y="641"/>
                    </a:lnTo>
                    <a:lnTo>
                      <a:pt x="819" y="602"/>
                    </a:lnTo>
                    <a:lnTo>
                      <a:pt x="766" y="562"/>
                    </a:lnTo>
                    <a:lnTo>
                      <a:pt x="715" y="521"/>
                    </a:lnTo>
                    <a:lnTo>
                      <a:pt x="660" y="475"/>
                    </a:lnTo>
                    <a:lnTo>
                      <a:pt x="607" y="418"/>
                    </a:lnTo>
                    <a:lnTo>
                      <a:pt x="557" y="372"/>
                    </a:lnTo>
                    <a:lnTo>
                      <a:pt x="504" y="334"/>
                    </a:lnTo>
                    <a:lnTo>
                      <a:pt x="451" y="295"/>
                    </a:lnTo>
                    <a:lnTo>
                      <a:pt x="401" y="259"/>
                    </a:lnTo>
                    <a:lnTo>
                      <a:pt x="353" y="233"/>
                    </a:lnTo>
                    <a:lnTo>
                      <a:pt x="300" y="204"/>
                    </a:lnTo>
                    <a:lnTo>
                      <a:pt x="247" y="156"/>
                    </a:lnTo>
                    <a:lnTo>
                      <a:pt x="199" y="101"/>
                    </a:lnTo>
                    <a:lnTo>
                      <a:pt x="147" y="60"/>
                    </a:lnTo>
                    <a:lnTo>
                      <a:pt x="99" y="29"/>
                    </a:lnTo>
                    <a:lnTo>
                      <a:pt x="51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8" name="Freeform 648"/>
              <p:cNvSpPr>
                <a:spLocks noChangeAspect="1"/>
              </p:cNvSpPr>
              <p:nvPr/>
            </p:nvSpPr>
            <p:spPr bwMode="auto">
              <a:xfrm>
                <a:off x="6446" y="4020"/>
                <a:ext cx="4097" cy="3025"/>
              </a:xfrm>
              <a:custGeom>
                <a:avLst/>
                <a:gdLst/>
                <a:ahLst/>
                <a:cxnLst>
                  <a:cxn ang="0">
                    <a:pos x="4027" y="2976"/>
                  </a:cxn>
                  <a:cxn ang="0">
                    <a:pos x="3888" y="2870"/>
                  </a:cxn>
                  <a:cxn ang="0">
                    <a:pos x="3749" y="2770"/>
                  </a:cxn>
                  <a:cxn ang="0">
                    <a:pos x="3610" y="2666"/>
                  </a:cxn>
                  <a:cxn ang="0">
                    <a:pos x="3473" y="2570"/>
                  </a:cxn>
                  <a:cxn ang="0">
                    <a:pos x="3336" y="2467"/>
                  </a:cxn>
                  <a:cxn ang="0">
                    <a:pos x="3204" y="2371"/>
                  </a:cxn>
                  <a:cxn ang="0">
                    <a:pos x="3072" y="2273"/>
                  </a:cxn>
                  <a:cxn ang="0">
                    <a:pos x="2940" y="2160"/>
                  </a:cxn>
                  <a:cxn ang="0">
                    <a:pos x="2813" y="2023"/>
                  </a:cxn>
                  <a:cxn ang="0">
                    <a:pos x="2683" y="1910"/>
                  </a:cxn>
                  <a:cxn ang="0">
                    <a:pos x="2556" y="1819"/>
                  </a:cxn>
                  <a:cxn ang="0">
                    <a:pos x="2429" y="1738"/>
                  </a:cxn>
                  <a:cxn ang="0">
                    <a:pos x="2307" y="1637"/>
                  </a:cxn>
                  <a:cxn ang="0">
                    <a:pos x="2182" y="1548"/>
                  </a:cxn>
                  <a:cxn ang="0">
                    <a:pos x="2059" y="1457"/>
                  </a:cxn>
                  <a:cxn ang="0">
                    <a:pos x="1937" y="1346"/>
                  </a:cxn>
                  <a:cxn ang="0">
                    <a:pos x="1819" y="1260"/>
                  </a:cxn>
                  <a:cxn ang="0">
                    <a:pos x="1702" y="1183"/>
                  </a:cxn>
                  <a:cxn ang="0">
                    <a:pos x="1584" y="1087"/>
                  </a:cxn>
                  <a:cxn ang="0">
                    <a:pos x="1464" y="1005"/>
                  </a:cxn>
                  <a:cxn ang="0">
                    <a:pos x="1349" y="926"/>
                  </a:cxn>
                  <a:cxn ang="0">
                    <a:pos x="1236" y="845"/>
                  </a:cxn>
                  <a:cxn ang="0">
                    <a:pos x="1126" y="765"/>
                  </a:cxn>
                  <a:cxn ang="0">
                    <a:pos x="1013" y="691"/>
                  </a:cxn>
                  <a:cxn ang="0">
                    <a:pos x="900" y="607"/>
                  </a:cxn>
                  <a:cxn ang="0">
                    <a:pos x="792" y="530"/>
                  </a:cxn>
                  <a:cxn ang="0">
                    <a:pos x="682" y="477"/>
                  </a:cxn>
                  <a:cxn ang="0">
                    <a:pos x="576" y="422"/>
                  </a:cxn>
                  <a:cxn ang="0">
                    <a:pos x="468" y="350"/>
                  </a:cxn>
                  <a:cxn ang="0">
                    <a:pos x="365" y="276"/>
                  </a:cxn>
                  <a:cxn ang="0">
                    <a:pos x="260" y="173"/>
                  </a:cxn>
                  <a:cxn ang="0">
                    <a:pos x="154" y="96"/>
                  </a:cxn>
                  <a:cxn ang="0">
                    <a:pos x="51" y="29"/>
                  </a:cxn>
                </a:cxnLst>
                <a:rect l="0" t="0" r="r" b="b"/>
                <a:pathLst>
                  <a:path w="4099" h="3026">
                    <a:moveTo>
                      <a:pt x="4099" y="3026"/>
                    </a:moveTo>
                    <a:lnTo>
                      <a:pt x="4027" y="2976"/>
                    </a:lnTo>
                    <a:lnTo>
                      <a:pt x="3960" y="2923"/>
                    </a:lnTo>
                    <a:lnTo>
                      <a:pt x="3888" y="2870"/>
                    </a:lnTo>
                    <a:lnTo>
                      <a:pt x="3818" y="2820"/>
                    </a:lnTo>
                    <a:lnTo>
                      <a:pt x="3749" y="2770"/>
                    </a:lnTo>
                    <a:lnTo>
                      <a:pt x="3679" y="2719"/>
                    </a:lnTo>
                    <a:lnTo>
                      <a:pt x="3610" y="2666"/>
                    </a:lnTo>
                    <a:lnTo>
                      <a:pt x="3540" y="2618"/>
                    </a:lnTo>
                    <a:lnTo>
                      <a:pt x="3473" y="2570"/>
                    </a:lnTo>
                    <a:lnTo>
                      <a:pt x="3406" y="2518"/>
                    </a:lnTo>
                    <a:lnTo>
                      <a:pt x="3336" y="2467"/>
                    </a:lnTo>
                    <a:lnTo>
                      <a:pt x="3271" y="2419"/>
                    </a:lnTo>
                    <a:lnTo>
                      <a:pt x="3204" y="2371"/>
                    </a:lnTo>
                    <a:lnTo>
                      <a:pt x="3139" y="2321"/>
                    </a:lnTo>
                    <a:lnTo>
                      <a:pt x="3072" y="2273"/>
                    </a:lnTo>
                    <a:lnTo>
                      <a:pt x="3007" y="2213"/>
                    </a:lnTo>
                    <a:lnTo>
                      <a:pt x="2940" y="2160"/>
                    </a:lnTo>
                    <a:lnTo>
                      <a:pt x="2875" y="2100"/>
                    </a:lnTo>
                    <a:lnTo>
                      <a:pt x="2813" y="2023"/>
                    </a:lnTo>
                    <a:lnTo>
                      <a:pt x="2746" y="1970"/>
                    </a:lnTo>
                    <a:lnTo>
                      <a:pt x="2683" y="1910"/>
                    </a:lnTo>
                    <a:lnTo>
                      <a:pt x="2621" y="1858"/>
                    </a:lnTo>
                    <a:lnTo>
                      <a:pt x="2556" y="1819"/>
                    </a:lnTo>
                    <a:lnTo>
                      <a:pt x="2494" y="1781"/>
                    </a:lnTo>
                    <a:lnTo>
                      <a:pt x="2429" y="1738"/>
                    </a:lnTo>
                    <a:lnTo>
                      <a:pt x="2367" y="1685"/>
                    </a:lnTo>
                    <a:lnTo>
                      <a:pt x="2307" y="1637"/>
                    </a:lnTo>
                    <a:lnTo>
                      <a:pt x="2242" y="1591"/>
                    </a:lnTo>
                    <a:lnTo>
                      <a:pt x="2182" y="1548"/>
                    </a:lnTo>
                    <a:lnTo>
                      <a:pt x="2122" y="1502"/>
                    </a:lnTo>
                    <a:lnTo>
                      <a:pt x="2059" y="1457"/>
                    </a:lnTo>
                    <a:lnTo>
                      <a:pt x="1997" y="1409"/>
                    </a:lnTo>
                    <a:lnTo>
                      <a:pt x="1937" y="1346"/>
                    </a:lnTo>
                    <a:lnTo>
                      <a:pt x="1879" y="1293"/>
                    </a:lnTo>
                    <a:lnTo>
                      <a:pt x="1819" y="1260"/>
                    </a:lnTo>
                    <a:lnTo>
                      <a:pt x="1759" y="1224"/>
                    </a:lnTo>
                    <a:lnTo>
                      <a:pt x="1702" y="1183"/>
                    </a:lnTo>
                    <a:lnTo>
                      <a:pt x="1639" y="1133"/>
                    </a:lnTo>
                    <a:lnTo>
                      <a:pt x="1584" y="1087"/>
                    </a:lnTo>
                    <a:lnTo>
                      <a:pt x="1524" y="1046"/>
                    </a:lnTo>
                    <a:lnTo>
                      <a:pt x="1464" y="1005"/>
                    </a:lnTo>
                    <a:lnTo>
                      <a:pt x="1407" y="965"/>
                    </a:lnTo>
                    <a:lnTo>
                      <a:pt x="1349" y="926"/>
                    </a:lnTo>
                    <a:lnTo>
                      <a:pt x="1296" y="888"/>
                    </a:lnTo>
                    <a:lnTo>
                      <a:pt x="1236" y="845"/>
                    </a:lnTo>
                    <a:lnTo>
                      <a:pt x="1179" y="804"/>
                    </a:lnTo>
                    <a:lnTo>
                      <a:pt x="1126" y="765"/>
                    </a:lnTo>
                    <a:lnTo>
                      <a:pt x="1068" y="729"/>
                    </a:lnTo>
                    <a:lnTo>
                      <a:pt x="1013" y="691"/>
                    </a:lnTo>
                    <a:lnTo>
                      <a:pt x="955" y="648"/>
                    </a:lnTo>
                    <a:lnTo>
                      <a:pt x="900" y="607"/>
                    </a:lnTo>
                    <a:lnTo>
                      <a:pt x="845" y="561"/>
                    </a:lnTo>
                    <a:lnTo>
                      <a:pt x="792" y="530"/>
                    </a:lnTo>
                    <a:lnTo>
                      <a:pt x="737" y="513"/>
                    </a:lnTo>
                    <a:lnTo>
                      <a:pt x="682" y="477"/>
                    </a:lnTo>
                    <a:lnTo>
                      <a:pt x="629" y="446"/>
                    </a:lnTo>
                    <a:lnTo>
                      <a:pt x="576" y="422"/>
                    </a:lnTo>
                    <a:lnTo>
                      <a:pt x="524" y="391"/>
                    </a:lnTo>
                    <a:lnTo>
                      <a:pt x="468" y="350"/>
                    </a:lnTo>
                    <a:lnTo>
                      <a:pt x="416" y="314"/>
                    </a:lnTo>
                    <a:lnTo>
                      <a:pt x="365" y="276"/>
                    </a:lnTo>
                    <a:lnTo>
                      <a:pt x="310" y="230"/>
                    </a:lnTo>
                    <a:lnTo>
                      <a:pt x="260" y="173"/>
                    </a:lnTo>
                    <a:lnTo>
                      <a:pt x="207" y="127"/>
                    </a:lnTo>
                    <a:lnTo>
                      <a:pt x="154" y="96"/>
                    </a:lnTo>
                    <a:lnTo>
                      <a:pt x="104" y="62"/>
                    </a:lnTo>
                    <a:lnTo>
                      <a:pt x="51" y="2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69" name="Freeform 649"/>
              <p:cNvSpPr>
                <a:spLocks noChangeAspect="1"/>
              </p:cNvSpPr>
              <p:nvPr/>
            </p:nvSpPr>
            <p:spPr bwMode="auto">
              <a:xfrm>
                <a:off x="6240" y="3858"/>
                <a:ext cx="155" cy="131"/>
              </a:xfrm>
              <a:custGeom>
                <a:avLst/>
                <a:gdLst/>
                <a:ahLst/>
                <a:cxnLst>
                  <a:cxn ang="0">
                    <a:pos x="154" y="132"/>
                  </a:cxn>
                  <a:cxn ang="0">
                    <a:pos x="104" y="88"/>
                  </a:cxn>
                  <a:cxn ang="0">
                    <a:pos x="53" y="38"/>
                  </a:cxn>
                  <a:cxn ang="0">
                    <a:pos x="0" y="0"/>
                  </a:cxn>
                </a:cxnLst>
                <a:rect l="0" t="0" r="r" b="b"/>
                <a:pathLst>
                  <a:path w="154" h="132">
                    <a:moveTo>
                      <a:pt x="154" y="132"/>
                    </a:moveTo>
                    <a:lnTo>
                      <a:pt x="104" y="88"/>
                    </a:lnTo>
                    <a:lnTo>
                      <a:pt x="53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0" name="Freeform 650"/>
              <p:cNvSpPr>
                <a:spLocks noChangeAspect="1"/>
              </p:cNvSpPr>
              <p:nvPr/>
            </p:nvSpPr>
            <p:spPr bwMode="auto">
              <a:xfrm>
                <a:off x="6047" y="3745"/>
                <a:ext cx="99" cy="54"/>
              </a:xfrm>
              <a:custGeom>
                <a:avLst/>
                <a:gdLst/>
                <a:ahLst/>
                <a:cxnLst>
                  <a:cxn ang="0">
                    <a:pos x="98" y="53"/>
                  </a:cxn>
                  <a:cxn ang="0">
                    <a:pos x="48" y="29"/>
                  </a:cxn>
                  <a:cxn ang="0">
                    <a:pos x="0" y="0"/>
                  </a:cxn>
                </a:cxnLst>
                <a:rect l="0" t="0" r="r" b="b"/>
                <a:pathLst>
                  <a:path w="98" h="53">
                    <a:moveTo>
                      <a:pt x="98" y="53"/>
                    </a:moveTo>
                    <a:lnTo>
                      <a:pt x="48" y="2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1" name="Freeform 651"/>
              <p:cNvSpPr>
                <a:spLocks noChangeAspect="1"/>
              </p:cNvSpPr>
              <p:nvPr/>
            </p:nvSpPr>
            <p:spPr bwMode="auto">
              <a:xfrm>
                <a:off x="6476" y="4029"/>
                <a:ext cx="4102" cy="3004"/>
              </a:xfrm>
              <a:custGeom>
                <a:avLst/>
                <a:gdLst/>
                <a:ahLst/>
                <a:cxnLst>
                  <a:cxn ang="0">
                    <a:pos x="4029" y="2955"/>
                  </a:cxn>
                  <a:cxn ang="0">
                    <a:pos x="3887" y="2852"/>
                  </a:cxn>
                  <a:cxn ang="0">
                    <a:pos x="3746" y="2746"/>
                  </a:cxn>
                  <a:cxn ang="0">
                    <a:pos x="3606" y="2645"/>
                  </a:cxn>
                  <a:cxn ang="0">
                    <a:pos x="3472" y="2545"/>
                  </a:cxn>
                  <a:cxn ang="0">
                    <a:pos x="3335" y="2449"/>
                  </a:cxn>
                  <a:cxn ang="0">
                    <a:pos x="3201" y="2350"/>
                  </a:cxn>
                  <a:cxn ang="0">
                    <a:pos x="3069" y="2252"/>
                  </a:cxn>
                  <a:cxn ang="0">
                    <a:pos x="2939" y="2146"/>
                  </a:cxn>
                  <a:cxn ang="0">
                    <a:pos x="2810" y="1997"/>
                  </a:cxn>
                  <a:cxn ang="0">
                    <a:pos x="2683" y="1887"/>
                  </a:cxn>
                  <a:cxn ang="0">
                    <a:pos x="2553" y="1801"/>
                  </a:cxn>
                  <a:cxn ang="0">
                    <a:pos x="2428" y="1721"/>
                  </a:cxn>
                  <a:cxn ang="0">
                    <a:pos x="2303" y="1621"/>
                  </a:cxn>
                  <a:cxn ang="0">
                    <a:pos x="2179" y="1529"/>
                  </a:cxn>
                  <a:cxn ang="0">
                    <a:pos x="2059" y="1440"/>
                  </a:cxn>
                  <a:cxn ang="0">
                    <a:pos x="1936" y="1330"/>
                  </a:cxn>
                  <a:cxn ang="0">
                    <a:pos x="1816" y="1241"/>
                  </a:cxn>
                  <a:cxn ang="0">
                    <a:pos x="1699" y="1162"/>
                  </a:cxn>
                  <a:cxn ang="0">
                    <a:pos x="1579" y="1068"/>
                  </a:cxn>
                  <a:cxn ang="0">
                    <a:pos x="1463" y="987"/>
                  </a:cxn>
                  <a:cxn ang="0">
                    <a:pos x="1348" y="910"/>
                  </a:cxn>
                  <a:cxn ang="0">
                    <a:pos x="1235" y="826"/>
                  </a:cxn>
                  <a:cxn ang="0">
                    <a:pos x="1123" y="749"/>
                  </a:cxn>
                  <a:cxn ang="0">
                    <a:pos x="1010" y="675"/>
                  </a:cxn>
                  <a:cxn ang="0">
                    <a:pos x="897" y="586"/>
                  </a:cxn>
                  <a:cxn ang="0">
                    <a:pos x="787" y="509"/>
                  </a:cxn>
                  <a:cxn ang="0">
                    <a:pos x="681" y="468"/>
                  </a:cxn>
                  <a:cxn ang="0">
                    <a:pos x="571" y="413"/>
                  </a:cxn>
                  <a:cxn ang="0">
                    <a:pos x="465" y="336"/>
                  </a:cxn>
                  <a:cxn ang="0">
                    <a:pos x="362" y="264"/>
                  </a:cxn>
                  <a:cxn ang="0">
                    <a:pos x="256" y="161"/>
                  </a:cxn>
                  <a:cxn ang="0">
                    <a:pos x="151" y="92"/>
                  </a:cxn>
                  <a:cxn ang="0">
                    <a:pos x="50" y="32"/>
                  </a:cxn>
                </a:cxnLst>
                <a:rect l="0" t="0" r="r" b="b"/>
                <a:pathLst>
                  <a:path w="4101" h="3005">
                    <a:moveTo>
                      <a:pt x="4101" y="3005"/>
                    </a:moveTo>
                    <a:lnTo>
                      <a:pt x="4029" y="2955"/>
                    </a:lnTo>
                    <a:lnTo>
                      <a:pt x="3957" y="2902"/>
                    </a:lnTo>
                    <a:lnTo>
                      <a:pt x="3887" y="2852"/>
                    </a:lnTo>
                    <a:lnTo>
                      <a:pt x="3818" y="2799"/>
                    </a:lnTo>
                    <a:lnTo>
                      <a:pt x="3746" y="2746"/>
                    </a:lnTo>
                    <a:lnTo>
                      <a:pt x="3676" y="2698"/>
                    </a:lnTo>
                    <a:lnTo>
                      <a:pt x="3606" y="2645"/>
                    </a:lnTo>
                    <a:lnTo>
                      <a:pt x="3542" y="2597"/>
                    </a:lnTo>
                    <a:lnTo>
                      <a:pt x="3472" y="2545"/>
                    </a:lnTo>
                    <a:lnTo>
                      <a:pt x="3402" y="2497"/>
                    </a:lnTo>
                    <a:lnTo>
                      <a:pt x="3335" y="2449"/>
                    </a:lnTo>
                    <a:lnTo>
                      <a:pt x="3270" y="2398"/>
                    </a:lnTo>
                    <a:lnTo>
                      <a:pt x="3201" y="2350"/>
                    </a:lnTo>
                    <a:lnTo>
                      <a:pt x="3136" y="2302"/>
                    </a:lnTo>
                    <a:lnTo>
                      <a:pt x="3069" y="2252"/>
                    </a:lnTo>
                    <a:lnTo>
                      <a:pt x="3004" y="2192"/>
                    </a:lnTo>
                    <a:lnTo>
                      <a:pt x="2939" y="2146"/>
                    </a:lnTo>
                    <a:lnTo>
                      <a:pt x="2877" y="2079"/>
                    </a:lnTo>
                    <a:lnTo>
                      <a:pt x="2810" y="1997"/>
                    </a:lnTo>
                    <a:lnTo>
                      <a:pt x="2747" y="1945"/>
                    </a:lnTo>
                    <a:lnTo>
                      <a:pt x="2683" y="1887"/>
                    </a:lnTo>
                    <a:lnTo>
                      <a:pt x="2615" y="1834"/>
                    </a:lnTo>
                    <a:lnTo>
                      <a:pt x="2553" y="1801"/>
                    </a:lnTo>
                    <a:lnTo>
                      <a:pt x="2491" y="1762"/>
                    </a:lnTo>
                    <a:lnTo>
                      <a:pt x="2428" y="1721"/>
                    </a:lnTo>
                    <a:lnTo>
                      <a:pt x="2366" y="1671"/>
                    </a:lnTo>
                    <a:lnTo>
                      <a:pt x="2303" y="1621"/>
                    </a:lnTo>
                    <a:lnTo>
                      <a:pt x="2243" y="1575"/>
                    </a:lnTo>
                    <a:lnTo>
                      <a:pt x="2179" y="1529"/>
                    </a:lnTo>
                    <a:lnTo>
                      <a:pt x="2119" y="1486"/>
                    </a:lnTo>
                    <a:lnTo>
                      <a:pt x="2059" y="1440"/>
                    </a:lnTo>
                    <a:lnTo>
                      <a:pt x="1996" y="1390"/>
                    </a:lnTo>
                    <a:lnTo>
                      <a:pt x="1936" y="1330"/>
                    </a:lnTo>
                    <a:lnTo>
                      <a:pt x="1876" y="1282"/>
                    </a:lnTo>
                    <a:lnTo>
                      <a:pt x="1816" y="1241"/>
                    </a:lnTo>
                    <a:lnTo>
                      <a:pt x="1759" y="1205"/>
                    </a:lnTo>
                    <a:lnTo>
                      <a:pt x="1699" y="1162"/>
                    </a:lnTo>
                    <a:lnTo>
                      <a:pt x="1636" y="1114"/>
                    </a:lnTo>
                    <a:lnTo>
                      <a:pt x="1579" y="1068"/>
                    </a:lnTo>
                    <a:lnTo>
                      <a:pt x="1523" y="1028"/>
                    </a:lnTo>
                    <a:lnTo>
                      <a:pt x="1463" y="987"/>
                    </a:lnTo>
                    <a:lnTo>
                      <a:pt x="1408" y="946"/>
                    </a:lnTo>
                    <a:lnTo>
                      <a:pt x="1348" y="910"/>
                    </a:lnTo>
                    <a:lnTo>
                      <a:pt x="1291" y="869"/>
                    </a:lnTo>
                    <a:lnTo>
                      <a:pt x="1235" y="826"/>
                    </a:lnTo>
                    <a:lnTo>
                      <a:pt x="1175" y="785"/>
                    </a:lnTo>
                    <a:lnTo>
                      <a:pt x="1123" y="749"/>
                    </a:lnTo>
                    <a:lnTo>
                      <a:pt x="1065" y="711"/>
                    </a:lnTo>
                    <a:lnTo>
                      <a:pt x="1010" y="675"/>
                    </a:lnTo>
                    <a:lnTo>
                      <a:pt x="955" y="634"/>
                    </a:lnTo>
                    <a:lnTo>
                      <a:pt x="897" y="586"/>
                    </a:lnTo>
                    <a:lnTo>
                      <a:pt x="842" y="540"/>
                    </a:lnTo>
                    <a:lnTo>
                      <a:pt x="787" y="509"/>
                    </a:lnTo>
                    <a:lnTo>
                      <a:pt x="734" y="495"/>
                    </a:lnTo>
                    <a:lnTo>
                      <a:pt x="681" y="468"/>
                    </a:lnTo>
                    <a:lnTo>
                      <a:pt x="626" y="435"/>
                    </a:lnTo>
                    <a:lnTo>
                      <a:pt x="571" y="413"/>
                    </a:lnTo>
                    <a:lnTo>
                      <a:pt x="520" y="377"/>
                    </a:lnTo>
                    <a:lnTo>
                      <a:pt x="465" y="336"/>
                    </a:lnTo>
                    <a:lnTo>
                      <a:pt x="412" y="298"/>
                    </a:lnTo>
                    <a:lnTo>
                      <a:pt x="362" y="264"/>
                    </a:lnTo>
                    <a:lnTo>
                      <a:pt x="307" y="219"/>
                    </a:lnTo>
                    <a:lnTo>
                      <a:pt x="256" y="161"/>
                    </a:lnTo>
                    <a:lnTo>
                      <a:pt x="204" y="120"/>
                    </a:lnTo>
                    <a:lnTo>
                      <a:pt x="151" y="92"/>
                    </a:lnTo>
                    <a:lnTo>
                      <a:pt x="100" y="65"/>
                    </a:lnTo>
                    <a:lnTo>
                      <a:pt x="50" y="3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2" name="Freeform 652"/>
              <p:cNvSpPr>
                <a:spLocks noChangeAspect="1"/>
              </p:cNvSpPr>
              <p:nvPr/>
            </p:nvSpPr>
            <p:spPr bwMode="auto">
              <a:xfrm>
                <a:off x="6276" y="3877"/>
                <a:ext cx="147" cy="117"/>
              </a:xfrm>
              <a:custGeom>
                <a:avLst/>
                <a:gdLst/>
                <a:ahLst/>
                <a:cxnLst>
                  <a:cxn ang="0">
                    <a:pos x="149" y="117"/>
                  </a:cxn>
                  <a:cxn ang="0">
                    <a:pos x="98" y="81"/>
                  </a:cxn>
                  <a:cxn ang="0">
                    <a:pos x="48" y="38"/>
                  </a:cxn>
                  <a:cxn ang="0">
                    <a:pos x="0" y="0"/>
                  </a:cxn>
                </a:cxnLst>
                <a:rect l="0" t="0" r="r" b="b"/>
                <a:pathLst>
                  <a:path w="149" h="117">
                    <a:moveTo>
                      <a:pt x="149" y="117"/>
                    </a:moveTo>
                    <a:lnTo>
                      <a:pt x="98" y="81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3" name="Freeform 653"/>
              <p:cNvSpPr>
                <a:spLocks noChangeAspect="1"/>
              </p:cNvSpPr>
              <p:nvPr/>
            </p:nvSpPr>
            <p:spPr bwMode="auto">
              <a:xfrm>
                <a:off x="6075" y="3738"/>
                <a:ext cx="99" cy="73"/>
              </a:xfrm>
              <a:custGeom>
                <a:avLst/>
                <a:gdLst/>
                <a:ahLst/>
                <a:cxnLst>
                  <a:cxn ang="0">
                    <a:pos x="98" y="72"/>
                  </a:cxn>
                  <a:cxn ang="0">
                    <a:pos x="48" y="36"/>
                  </a:cxn>
                  <a:cxn ang="0">
                    <a:pos x="0" y="0"/>
                  </a:cxn>
                </a:cxnLst>
                <a:rect l="0" t="0" r="r" b="b"/>
                <a:pathLst>
                  <a:path w="98" h="72">
                    <a:moveTo>
                      <a:pt x="98" y="72"/>
                    </a:move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4" name="Freeform 654"/>
              <p:cNvSpPr>
                <a:spLocks noChangeAspect="1"/>
              </p:cNvSpPr>
              <p:nvPr/>
            </p:nvSpPr>
            <p:spPr bwMode="auto">
              <a:xfrm>
                <a:off x="6504" y="4020"/>
                <a:ext cx="4102" cy="3002"/>
              </a:xfrm>
              <a:custGeom>
                <a:avLst/>
                <a:gdLst/>
                <a:ahLst/>
                <a:cxnLst>
                  <a:cxn ang="0">
                    <a:pos x="4032" y="2950"/>
                  </a:cxn>
                  <a:cxn ang="0">
                    <a:pos x="3890" y="2849"/>
                  </a:cxn>
                  <a:cxn ang="0">
                    <a:pos x="3749" y="2746"/>
                  </a:cxn>
                  <a:cxn ang="0">
                    <a:pos x="3612" y="2645"/>
                  </a:cxn>
                  <a:cxn ang="0">
                    <a:pos x="3475" y="2544"/>
                  </a:cxn>
                  <a:cxn ang="0">
                    <a:pos x="3341" y="2446"/>
                  </a:cxn>
                  <a:cxn ang="0">
                    <a:pos x="3204" y="2347"/>
                  </a:cxn>
                  <a:cxn ang="0">
                    <a:pos x="3072" y="2249"/>
                  </a:cxn>
                  <a:cxn ang="0">
                    <a:pos x="2943" y="2138"/>
                  </a:cxn>
                  <a:cxn ang="0">
                    <a:pos x="2813" y="1997"/>
                  </a:cxn>
                  <a:cxn ang="0">
                    <a:pos x="2683" y="1886"/>
                  </a:cxn>
                  <a:cxn ang="0">
                    <a:pos x="2556" y="1800"/>
                  </a:cxn>
                  <a:cxn ang="0">
                    <a:pos x="2431" y="1716"/>
                  </a:cxn>
                  <a:cxn ang="0">
                    <a:pos x="2307" y="1620"/>
                  </a:cxn>
                  <a:cxn ang="0">
                    <a:pos x="2182" y="1529"/>
                  </a:cxn>
                  <a:cxn ang="0">
                    <a:pos x="2059" y="1440"/>
                  </a:cxn>
                  <a:cxn ang="0">
                    <a:pos x="1937" y="1334"/>
                  </a:cxn>
                  <a:cxn ang="0">
                    <a:pos x="1819" y="1248"/>
                  </a:cxn>
                  <a:cxn ang="0">
                    <a:pos x="1699" y="1161"/>
                  </a:cxn>
                  <a:cxn ang="0">
                    <a:pos x="1579" y="1068"/>
                  </a:cxn>
                  <a:cxn ang="0">
                    <a:pos x="1464" y="989"/>
                  </a:cxn>
                  <a:cxn ang="0">
                    <a:pos x="1351" y="907"/>
                  </a:cxn>
                  <a:cxn ang="0">
                    <a:pos x="1236" y="828"/>
                  </a:cxn>
                  <a:cxn ang="0">
                    <a:pos x="1123" y="746"/>
                  </a:cxn>
                  <a:cxn ang="0">
                    <a:pos x="1011" y="672"/>
                  </a:cxn>
                  <a:cxn ang="0">
                    <a:pos x="898" y="578"/>
                  </a:cxn>
                  <a:cxn ang="0">
                    <a:pos x="787" y="511"/>
                  </a:cxn>
                  <a:cxn ang="0">
                    <a:pos x="682" y="477"/>
                  </a:cxn>
                  <a:cxn ang="0">
                    <a:pos x="572" y="415"/>
                  </a:cxn>
                  <a:cxn ang="0">
                    <a:pos x="466" y="341"/>
                  </a:cxn>
                  <a:cxn ang="0">
                    <a:pos x="363" y="269"/>
                  </a:cxn>
                  <a:cxn ang="0">
                    <a:pos x="255" y="173"/>
                  </a:cxn>
                  <a:cxn ang="0">
                    <a:pos x="152" y="101"/>
                  </a:cxn>
                  <a:cxn ang="0">
                    <a:pos x="48" y="36"/>
                  </a:cxn>
                </a:cxnLst>
                <a:rect l="0" t="0" r="r" b="b"/>
                <a:pathLst>
                  <a:path w="4102" h="3002">
                    <a:moveTo>
                      <a:pt x="4102" y="3002"/>
                    </a:moveTo>
                    <a:lnTo>
                      <a:pt x="4032" y="2950"/>
                    </a:lnTo>
                    <a:lnTo>
                      <a:pt x="3960" y="2897"/>
                    </a:lnTo>
                    <a:lnTo>
                      <a:pt x="3890" y="2849"/>
                    </a:lnTo>
                    <a:lnTo>
                      <a:pt x="3818" y="2796"/>
                    </a:lnTo>
                    <a:lnTo>
                      <a:pt x="3749" y="2746"/>
                    </a:lnTo>
                    <a:lnTo>
                      <a:pt x="3679" y="2693"/>
                    </a:lnTo>
                    <a:lnTo>
                      <a:pt x="3612" y="2645"/>
                    </a:lnTo>
                    <a:lnTo>
                      <a:pt x="3542" y="2594"/>
                    </a:lnTo>
                    <a:lnTo>
                      <a:pt x="3475" y="2544"/>
                    </a:lnTo>
                    <a:lnTo>
                      <a:pt x="3406" y="2494"/>
                    </a:lnTo>
                    <a:lnTo>
                      <a:pt x="3341" y="2446"/>
                    </a:lnTo>
                    <a:lnTo>
                      <a:pt x="3271" y="2395"/>
                    </a:lnTo>
                    <a:lnTo>
                      <a:pt x="3204" y="2347"/>
                    </a:lnTo>
                    <a:lnTo>
                      <a:pt x="3139" y="2299"/>
                    </a:lnTo>
                    <a:lnTo>
                      <a:pt x="3072" y="2249"/>
                    </a:lnTo>
                    <a:lnTo>
                      <a:pt x="3007" y="2189"/>
                    </a:lnTo>
                    <a:lnTo>
                      <a:pt x="2943" y="2138"/>
                    </a:lnTo>
                    <a:lnTo>
                      <a:pt x="2875" y="2074"/>
                    </a:lnTo>
                    <a:lnTo>
                      <a:pt x="2813" y="1997"/>
                    </a:lnTo>
                    <a:lnTo>
                      <a:pt x="2748" y="1942"/>
                    </a:lnTo>
                    <a:lnTo>
                      <a:pt x="2683" y="1886"/>
                    </a:lnTo>
                    <a:lnTo>
                      <a:pt x="2621" y="1838"/>
                    </a:lnTo>
                    <a:lnTo>
                      <a:pt x="2556" y="1800"/>
                    </a:lnTo>
                    <a:lnTo>
                      <a:pt x="2494" y="1759"/>
                    </a:lnTo>
                    <a:lnTo>
                      <a:pt x="2431" y="1716"/>
                    </a:lnTo>
                    <a:lnTo>
                      <a:pt x="2367" y="1668"/>
                    </a:lnTo>
                    <a:lnTo>
                      <a:pt x="2307" y="1620"/>
                    </a:lnTo>
                    <a:lnTo>
                      <a:pt x="2244" y="1572"/>
                    </a:lnTo>
                    <a:lnTo>
                      <a:pt x="2182" y="1529"/>
                    </a:lnTo>
                    <a:lnTo>
                      <a:pt x="2119" y="1483"/>
                    </a:lnTo>
                    <a:lnTo>
                      <a:pt x="2059" y="1440"/>
                    </a:lnTo>
                    <a:lnTo>
                      <a:pt x="1999" y="1387"/>
                    </a:lnTo>
                    <a:lnTo>
                      <a:pt x="1937" y="1334"/>
                    </a:lnTo>
                    <a:lnTo>
                      <a:pt x="1877" y="1284"/>
                    </a:lnTo>
                    <a:lnTo>
                      <a:pt x="1819" y="1248"/>
                    </a:lnTo>
                    <a:lnTo>
                      <a:pt x="1759" y="1207"/>
                    </a:lnTo>
                    <a:lnTo>
                      <a:pt x="1699" y="1161"/>
                    </a:lnTo>
                    <a:lnTo>
                      <a:pt x="1642" y="1111"/>
                    </a:lnTo>
                    <a:lnTo>
                      <a:pt x="1579" y="1068"/>
                    </a:lnTo>
                    <a:lnTo>
                      <a:pt x="1524" y="1027"/>
                    </a:lnTo>
                    <a:lnTo>
                      <a:pt x="1464" y="989"/>
                    </a:lnTo>
                    <a:lnTo>
                      <a:pt x="1407" y="948"/>
                    </a:lnTo>
                    <a:lnTo>
                      <a:pt x="1351" y="907"/>
                    </a:lnTo>
                    <a:lnTo>
                      <a:pt x="1291" y="871"/>
                    </a:lnTo>
                    <a:lnTo>
                      <a:pt x="1236" y="828"/>
                    </a:lnTo>
                    <a:lnTo>
                      <a:pt x="1176" y="787"/>
                    </a:lnTo>
                    <a:lnTo>
                      <a:pt x="1123" y="746"/>
                    </a:lnTo>
                    <a:lnTo>
                      <a:pt x="1066" y="708"/>
                    </a:lnTo>
                    <a:lnTo>
                      <a:pt x="1011" y="672"/>
                    </a:lnTo>
                    <a:lnTo>
                      <a:pt x="955" y="626"/>
                    </a:lnTo>
                    <a:lnTo>
                      <a:pt x="898" y="578"/>
                    </a:lnTo>
                    <a:lnTo>
                      <a:pt x="843" y="535"/>
                    </a:lnTo>
                    <a:lnTo>
                      <a:pt x="787" y="511"/>
                    </a:lnTo>
                    <a:lnTo>
                      <a:pt x="737" y="501"/>
                    </a:lnTo>
                    <a:lnTo>
                      <a:pt x="682" y="477"/>
                    </a:lnTo>
                    <a:lnTo>
                      <a:pt x="627" y="444"/>
                    </a:lnTo>
                    <a:lnTo>
                      <a:pt x="572" y="415"/>
                    </a:lnTo>
                    <a:lnTo>
                      <a:pt x="521" y="379"/>
                    </a:lnTo>
                    <a:lnTo>
                      <a:pt x="466" y="341"/>
                    </a:lnTo>
                    <a:lnTo>
                      <a:pt x="416" y="302"/>
                    </a:lnTo>
                    <a:lnTo>
                      <a:pt x="363" y="269"/>
                    </a:lnTo>
                    <a:lnTo>
                      <a:pt x="308" y="223"/>
                    </a:lnTo>
                    <a:lnTo>
                      <a:pt x="255" y="173"/>
                    </a:lnTo>
                    <a:lnTo>
                      <a:pt x="204" y="132"/>
                    </a:lnTo>
                    <a:lnTo>
                      <a:pt x="152" y="101"/>
                    </a:lnTo>
                    <a:lnTo>
                      <a:pt x="101" y="69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5" name="Freeform 655"/>
              <p:cNvSpPr>
                <a:spLocks noChangeAspect="1"/>
              </p:cNvSpPr>
              <p:nvPr/>
            </p:nvSpPr>
            <p:spPr bwMode="auto">
              <a:xfrm>
                <a:off x="6301" y="3872"/>
                <a:ext cx="153" cy="115"/>
              </a:xfrm>
              <a:custGeom>
                <a:avLst/>
                <a:gdLst/>
                <a:ahLst/>
                <a:cxnLst>
                  <a:cxn ang="0">
                    <a:pos x="152" y="115"/>
                  </a:cxn>
                  <a:cxn ang="0">
                    <a:pos x="104" y="77"/>
                  </a:cxn>
                  <a:cxn ang="0">
                    <a:pos x="51" y="36"/>
                  </a:cxn>
                  <a:cxn ang="0">
                    <a:pos x="0" y="0"/>
                  </a:cxn>
                </a:cxnLst>
                <a:rect l="0" t="0" r="r" b="b"/>
                <a:pathLst>
                  <a:path w="152" h="115">
                    <a:moveTo>
                      <a:pt x="152" y="115"/>
                    </a:moveTo>
                    <a:lnTo>
                      <a:pt x="104" y="77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6" name="Freeform 656"/>
              <p:cNvSpPr>
                <a:spLocks noChangeAspect="1"/>
              </p:cNvSpPr>
              <p:nvPr/>
            </p:nvSpPr>
            <p:spPr bwMode="auto">
              <a:xfrm>
                <a:off x="6105" y="3729"/>
                <a:ext cx="97" cy="73"/>
              </a:xfrm>
              <a:custGeom>
                <a:avLst/>
                <a:gdLst/>
                <a:ahLst/>
                <a:cxnLst>
                  <a:cxn ang="0">
                    <a:pos x="98" y="72"/>
                  </a:cxn>
                  <a:cxn ang="0">
                    <a:pos x="48" y="39"/>
                  </a:cxn>
                  <a:cxn ang="0">
                    <a:pos x="0" y="0"/>
                  </a:cxn>
                </a:cxnLst>
                <a:rect l="0" t="0" r="r" b="b"/>
                <a:pathLst>
                  <a:path w="98" h="72">
                    <a:moveTo>
                      <a:pt x="98" y="72"/>
                    </a:moveTo>
                    <a:lnTo>
                      <a:pt x="48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7" name="Freeform 657"/>
              <p:cNvSpPr>
                <a:spLocks noChangeAspect="1"/>
              </p:cNvSpPr>
              <p:nvPr/>
            </p:nvSpPr>
            <p:spPr bwMode="auto">
              <a:xfrm>
                <a:off x="6131" y="3719"/>
                <a:ext cx="4506" cy="3291"/>
              </a:xfrm>
              <a:custGeom>
                <a:avLst/>
                <a:gdLst/>
                <a:ahLst/>
                <a:cxnLst>
                  <a:cxn ang="0">
                    <a:pos x="4435" y="3238"/>
                  </a:cxn>
                  <a:cxn ang="0">
                    <a:pos x="4293" y="3134"/>
                  </a:cxn>
                  <a:cxn ang="0">
                    <a:pos x="4154" y="3034"/>
                  </a:cxn>
                  <a:cxn ang="0">
                    <a:pos x="4017" y="2933"/>
                  </a:cxn>
                  <a:cxn ang="0">
                    <a:pos x="3878" y="2832"/>
                  </a:cxn>
                  <a:cxn ang="0">
                    <a:pos x="3744" y="2734"/>
                  </a:cxn>
                  <a:cxn ang="0">
                    <a:pos x="3609" y="2635"/>
                  </a:cxn>
                  <a:cxn ang="0">
                    <a:pos x="3477" y="2539"/>
                  </a:cxn>
                  <a:cxn ang="0">
                    <a:pos x="3345" y="2422"/>
                  </a:cxn>
                  <a:cxn ang="0">
                    <a:pos x="3216" y="2285"/>
                  </a:cxn>
                  <a:cxn ang="0">
                    <a:pos x="3089" y="2182"/>
                  </a:cxn>
                  <a:cxn ang="0">
                    <a:pos x="2961" y="2088"/>
                  </a:cxn>
                  <a:cxn ang="0">
                    <a:pos x="2834" y="2006"/>
                  </a:cxn>
                  <a:cxn ang="0">
                    <a:pos x="2709" y="1910"/>
                  </a:cxn>
                  <a:cxn ang="0">
                    <a:pos x="2585" y="1819"/>
                  </a:cxn>
                  <a:cxn ang="0">
                    <a:pos x="2465" y="1728"/>
                  </a:cxn>
                  <a:cxn ang="0">
                    <a:pos x="2342" y="1627"/>
                  </a:cxn>
                  <a:cxn ang="0">
                    <a:pos x="2222" y="1541"/>
                  </a:cxn>
                  <a:cxn ang="0">
                    <a:pos x="2105" y="1449"/>
                  </a:cxn>
                  <a:cxn ang="0">
                    <a:pos x="1987" y="1358"/>
                  </a:cxn>
                  <a:cxn ang="0">
                    <a:pos x="1869" y="1279"/>
                  </a:cxn>
                  <a:cxn ang="0">
                    <a:pos x="1754" y="1200"/>
                  </a:cxn>
                  <a:cxn ang="0">
                    <a:pos x="1637" y="1118"/>
                  </a:cxn>
                  <a:cxn ang="0">
                    <a:pos x="1526" y="1034"/>
                  </a:cxn>
                  <a:cxn ang="0">
                    <a:pos x="1413" y="957"/>
                  </a:cxn>
                  <a:cxn ang="0">
                    <a:pos x="1301" y="861"/>
                  </a:cxn>
                  <a:cxn ang="0">
                    <a:pos x="1190" y="804"/>
                  </a:cxn>
                  <a:cxn ang="0">
                    <a:pos x="1085" y="777"/>
                  </a:cxn>
                  <a:cxn ang="0">
                    <a:pos x="979" y="710"/>
                  </a:cxn>
                  <a:cxn ang="0">
                    <a:pos x="869" y="633"/>
                  </a:cxn>
                  <a:cxn ang="0">
                    <a:pos x="766" y="559"/>
                  </a:cxn>
                  <a:cxn ang="0">
                    <a:pos x="658" y="473"/>
                  </a:cxn>
                  <a:cxn ang="0">
                    <a:pos x="554" y="401"/>
                  </a:cxn>
                  <a:cxn ang="0">
                    <a:pos x="451" y="329"/>
                  </a:cxn>
                  <a:cxn ang="0">
                    <a:pos x="350" y="257"/>
                  </a:cxn>
                  <a:cxn ang="0">
                    <a:pos x="250" y="182"/>
                  </a:cxn>
                  <a:cxn ang="0">
                    <a:pos x="149" y="110"/>
                  </a:cxn>
                  <a:cxn ang="0">
                    <a:pos x="50" y="38"/>
                  </a:cxn>
                </a:cxnLst>
                <a:rect l="0" t="0" r="r" b="b"/>
                <a:pathLst>
                  <a:path w="4507" h="3290">
                    <a:moveTo>
                      <a:pt x="4507" y="3290"/>
                    </a:moveTo>
                    <a:lnTo>
                      <a:pt x="4435" y="3238"/>
                    </a:lnTo>
                    <a:lnTo>
                      <a:pt x="4365" y="3187"/>
                    </a:lnTo>
                    <a:lnTo>
                      <a:pt x="4293" y="3134"/>
                    </a:lnTo>
                    <a:lnTo>
                      <a:pt x="4224" y="3082"/>
                    </a:lnTo>
                    <a:lnTo>
                      <a:pt x="4154" y="3034"/>
                    </a:lnTo>
                    <a:lnTo>
                      <a:pt x="4087" y="2981"/>
                    </a:lnTo>
                    <a:lnTo>
                      <a:pt x="4017" y="2933"/>
                    </a:lnTo>
                    <a:lnTo>
                      <a:pt x="3948" y="2880"/>
                    </a:lnTo>
                    <a:lnTo>
                      <a:pt x="3878" y="2832"/>
                    </a:lnTo>
                    <a:lnTo>
                      <a:pt x="3813" y="2782"/>
                    </a:lnTo>
                    <a:lnTo>
                      <a:pt x="3744" y="2734"/>
                    </a:lnTo>
                    <a:lnTo>
                      <a:pt x="3676" y="2686"/>
                    </a:lnTo>
                    <a:lnTo>
                      <a:pt x="3609" y="2635"/>
                    </a:lnTo>
                    <a:lnTo>
                      <a:pt x="3544" y="2587"/>
                    </a:lnTo>
                    <a:lnTo>
                      <a:pt x="3477" y="2539"/>
                    </a:lnTo>
                    <a:lnTo>
                      <a:pt x="3413" y="2477"/>
                    </a:lnTo>
                    <a:lnTo>
                      <a:pt x="3345" y="2422"/>
                    </a:lnTo>
                    <a:lnTo>
                      <a:pt x="3283" y="2359"/>
                    </a:lnTo>
                    <a:lnTo>
                      <a:pt x="3216" y="2285"/>
                    </a:lnTo>
                    <a:lnTo>
                      <a:pt x="3153" y="2230"/>
                    </a:lnTo>
                    <a:lnTo>
                      <a:pt x="3089" y="2182"/>
                    </a:lnTo>
                    <a:lnTo>
                      <a:pt x="3024" y="2131"/>
                    </a:lnTo>
                    <a:lnTo>
                      <a:pt x="2961" y="2088"/>
                    </a:lnTo>
                    <a:lnTo>
                      <a:pt x="2897" y="2047"/>
                    </a:lnTo>
                    <a:lnTo>
                      <a:pt x="2834" y="2006"/>
                    </a:lnTo>
                    <a:lnTo>
                      <a:pt x="2772" y="1956"/>
                    </a:lnTo>
                    <a:lnTo>
                      <a:pt x="2709" y="1910"/>
                    </a:lnTo>
                    <a:lnTo>
                      <a:pt x="2649" y="1865"/>
                    </a:lnTo>
                    <a:lnTo>
                      <a:pt x="2585" y="1819"/>
                    </a:lnTo>
                    <a:lnTo>
                      <a:pt x="2525" y="1776"/>
                    </a:lnTo>
                    <a:lnTo>
                      <a:pt x="2465" y="1728"/>
                    </a:lnTo>
                    <a:lnTo>
                      <a:pt x="2405" y="1680"/>
                    </a:lnTo>
                    <a:lnTo>
                      <a:pt x="2342" y="1627"/>
                    </a:lnTo>
                    <a:lnTo>
                      <a:pt x="2282" y="1581"/>
                    </a:lnTo>
                    <a:lnTo>
                      <a:pt x="2222" y="1541"/>
                    </a:lnTo>
                    <a:lnTo>
                      <a:pt x="2162" y="1502"/>
                    </a:lnTo>
                    <a:lnTo>
                      <a:pt x="2105" y="1449"/>
                    </a:lnTo>
                    <a:lnTo>
                      <a:pt x="2045" y="1399"/>
                    </a:lnTo>
                    <a:lnTo>
                      <a:pt x="1987" y="1358"/>
                    </a:lnTo>
                    <a:lnTo>
                      <a:pt x="1925" y="1320"/>
                    </a:lnTo>
                    <a:lnTo>
                      <a:pt x="1869" y="1279"/>
                    </a:lnTo>
                    <a:lnTo>
                      <a:pt x="1809" y="1238"/>
                    </a:lnTo>
                    <a:lnTo>
                      <a:pt x="1754" y="1200"/>
                    </a:lnTo>
                    <a:lnTo>
                      <a:pt x="1694" y="1159"/>
                    </a:lnTo>
                    <a:lnTo>
                      <a:pt x="1637" y="1118"/>
                    </a:lnTo>
                    <a:lnTo>
                      <a:pt x="1584" y="1077"/>
                    </a:lnTo>
                    <a:lnTo>
                      <a:pt x="1526" y="1034"/>
                    </a:lnTo>
                    <a:lnTo>
                      <a:pt x="1471" y="998"/>
                    </a:lnTo>
                    <a:lnTo>
                      <a:pt x="1413" y="957"/>
                    </a:lnTo>
                    <a:lnTo>
                      <a:pt x="1358" y="912"/>
                    </a:lnTo>
                    <a:lnTo>
                      <a:pt x="1301" y="861"/>
                    </a:lnTo>
                    <a:lnTo>
                      <a:pt x="1245" y="821"/>
                    </a:lnTo>
                    <a:lnTo>
                      <a:pt x="1190" y="804"/>
                    </a:lnTo>
                    <a:lnTo>
                      <a:pt x="1140" y="801"/>
                    </a:lnTo>
                    <a:lnTo>
                      <a:pt x="1085" y="777"/>
                    </a:lnTo>
                    <a:lnTo>
                      <a:pt x="1030" y="744"/>
                    </a:lnTo>
                    <a:lnTo>
                      <a:pt x="979" y="710"/>
                    </a:lnTo>
                    <a:lnTo>
                      <a:pt x="924" y="672"/>
                    </a:lnTo>
                    <a:lnTo>
                      <a:pt x="869" y="633"/>
                    </a:lnTo>
                    <a:lnTo>
                      <a:pt x="818" y="597"/>
                    </a:lnTo>
                    <a:lnTo>
                      <a:pt x="766" y="559"/>
                    </a:lnTo>
                    <a:lnTo>
                      <a:pt x="710" y="516"/>
                    </a:lnTo>
                    <a:lnTo>
                      <a:pt x="658" y="473"/>
                    </a:lnTo>
                    <a:lnTo>
                      <a:pt x="607" y="434"/>
                    </a:lnTo>
                    <a:lnTo>
                      <a:pt x="554" y="401"/>
                    </a:lnTo>
                    <a:lnTo>
                      <a:pt x="504" y="362"/>
                    </a:lnTo>
                    <a:lnTo>
                      <a:pt x="451" y="329"/>
                    </a:lnTo>
                    <a:lnTo>
                      <a:pt x="403" y="295"/>
                    </a:lnTo>
                    <a:lnTo>
                      <a:pt x="350" y="257"/>
                    </a:lnTo>
                    <a:lnTo>
                      <a:pt x="298" y="218"/>
                    </a:lnTo>
                    <a:lnTo>
                      <a:pt x="250" y="182"/>
                    </a:lnTo>
                    <a:lnTo>
                      <a:pt x="197" y="144"/>
                    </a:lnTo>
                    <a:lnTo>
                      <a:pt x="149" y="110"/>
                    </a:lnTo>
                    <a:lnTo>
                      <a:pt x="98" y="72"/>
                    </a:lnTo>
                    <a:lnTo>
                      <a:pt x="50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8" name="Freeform 658"/>
              <p:cNvSpPr>
                <a:spLocks noChangeAspect="1"/>
              </p:cNvSpPr>
              <p:nvPr/>
            </p:nvSpPr>
            <p:spPr bwMode="auto">
              <a:xfrm>
                <a:off x="6156" y="3712"/>
                <a:ext cx="4511" cy="3286"/>
              </a:xfrm>
              <a:custGeom>
                <a:avLst/>
                <a:gdLst/>
                <a:ahLst/>
                <a:cxnLst>
                  <a:cxn ang="0">
                    <a:pos x="4440" y="3233"/>
                  </a:cxn>
                  <a:cxn ang="0">
                    <a:pos x="4298" y="3129"/>
                  </a:cxn>
                  <a:cxn ang="0">
                    <a:pos x="4159" y="3029"/>
                  </a:cxn>
                  <a:cxn ang="0">
                    <a:pos x="4020" y="2925"/>
                  </a:cxn>
                  <a:cxn ang="0">
                    <a:pos x="3883" y="2827"/>
                  </a:cxn>
                  <a:cxn ang="0">
                    <a:pos x="3749" y="2729"/>
                  </a:cxn>
                  <a:cxn ang="0">
                    <a:pos x="3612" y="2630"/>
                  </a:cxn>
                  <a:cxn ang="0">
                    <a:pos x="3480" y="2534"/>
                  </a:cxn>
                  <a:cxn ang="0">
                    <a:pos x="3351" y="2414"/>
                  </a:cxn>
                  <a:cxn ang="0">
                    <a:pos x="3223" y="2282"/>
                  </a:cxn>
                  <a:cxn ang="0">
                    <a:pos x="3091" y="2179"/>
                  </a:cxn>
                  <a:cxn ang="0">
                    <a:pos x="2964" y="2088"/>
                  </a:cxn>
                  <a:cxn ang="0">
                    <a:pos x="2839" y="2001"/>
                  </a:cxn>
                  <a:cxn ang="0">
                    <a:pos x="2715" y="1908"/>
                  </a:cxn>
                  <a:cxn ang="0">
                    <a:pos x="2592" y="1816"/>
                  </a:cxn>
                  <a:cxn ang="0">
                    <a:pos x="2467" y="1728"/>
                  </a:cxn>
                  <a:cxn ang="0">
                    <a:pos x="2347" y="1629"/>
                  </a:cxn>
                  <a:cxn ang="0">
                    <a:pos x="2225" y="1543"/>
                  </a:cxn>
                  <a:cxn ang="0">
                    <a:pos x="2107" y="1447"/>
                  </a:cxn>
                  <a:cxn ang="0">
                    <a:pos x="1990" y="1356"/>
                  </a:cxn>
                  <a:cxn ang="0">
                    <a:pos x="1872" y="1279"/>
                  </a:cxn>
                  <a:cxn ang="0">
                    <a:pos x="1755" y="1197"/>
                  </a:cxn>
                  <a:cxn ang="0">
                    <a:pos x="1644" y="1116"/>
                  </a:cxn>
                  <a:cxn ang="0">
                    <a:pos x="1529" y="1029"/>
                  </a:cxn>
                  <a:cxn ang="0">
                    <a:pos x="1416" y="952"/>
                  </a:cxn>
                  <a:cxn ang="0">
                    <a:pos x="1303" y="852"/>
                  </a:cxn>
                  <a:cxn ang="0">
                    <a:pos x="1195" y="806"/>
                  </a:cxn>
                  <a:cxn ang="0">
                    <a:pos x="1088" y="782"/>
                  </a:cxn>
                  <a:cxn ang="0">
                    <a:pos x="982" y="710"/>
                  </a:cxn>
                  <a:cxn ang="0">
                    <a:pos x="872" y="633"/>
                  </a:cxn>
                  <a:cxn ang="0">
                    <a:pos x="768" y="559"/>
                  </a:cxn>
                  <a:cxn ang="0">
                    <a:pos x="660" y="480"/>
                  </a:cxn>
                  <a:cxn ang="0">
                    <a:pos x="557" y="405"/>
                  </a:cxn>
                  <a:cxn ang="0">
                    <a:pos x="454" y="331"/>
                  </a:cxn>
                  <a:cxn ang="0">
                    <a:pos x="353" y="254"/>
                  </a:cxn>
                  <a:cxn ang="0">
                    <a:pos x="252" y="180"/>
                  </a:cxn>
                  <a:cxn ang="0">
                    <a:pos x="152" y="108"/>
                  </a:cxn>
                  <a:cxn ang="0">
                    <a:pos x="51" y="36"/>
                  </a:cxn>
                </a:cxnLst>
                <a:rect l="0" t="0" r="r" b="b"/>
                <a:pathLst>
                  <a:path w="4512" h="3285">
                    <a:moveTo>
                      <a:pt x="4512" y="3285"/>
                    </a:moveTo>
                    <a:lnTo>
                      <a:pt x="4440" y="3233"/>
                    </a:lnTo>
                    <a:lnTo>
                      <a:pt x="4370" y="3182"/>
                    </a:lnTo>
                    <a:lnTo>
                      <a:pt x="4298" y="3129"/>
                    </a:lnTo>
                    <a:lnTo>
                      <a:pt x="4231" y="3077"/>
                    </a:lnTo>
                    <a:lnTo>
                      <a:pt x="4159" y="3029"/>
                    </a:lnTo>
                    <a:lnTo>
                      <a:pt x="4087" y="2978"/>
                    </a:lnTo>
                    <a:lnTo>
                      <a:pt x="4020" y="2925"/>
                    </a:lnTo>
                    <a:lnTo>
                      <a:pt x="3953" y="2877"/>
                    </a:lnTo>
                    <a:lnTo>
                      <a:pt x="3883" y="2827"/>
                    </a:lnTo>
                    <a:lnTo>
                      <a:pt x="3816" y="2779"/>
                    </a:lnTo>
                    <a:lnTo>
                      <a:pt x="3749" y="2729"/>
                    </a:lnTo>
                    <a:lnTo>
                      <a:pt x="3679" y="2681"/>
                    </a:lnTo>
                    <a:lnTo>
                      <a:pt x="3612" y="2630"/>
                    </a:lnTo>
                    <a:lnTo>
                      <a:pt x="3547" y="2582"/>
                    </a:lnTo>
                    <a:lnTo>
                      <a:pt x="3480" y="2534"/>
                    </a:lnTo>
                    <a:lnTo>
                      <a:pt x="3415" y="2474"/>
                    </a:lnTo>
                    <a:lnTo>
                      <a:pt x="3351" y="2414"/>
                    </a:lnTo>
                    <a:lnTo>
                      <a:pt x="3286" y="2354"/>
                    </a:lnTo>
                    <a:lnTo>
                      <a:pt x="3223" y="2282"/>
                    </a:lnTo>
                    <a:lnTo>
                      <a:pt x="3156" y="2225"/>
                    </a:lnTo>
                    <a:lnTo>
                      <a:pt x="3091" y="2179"/>
                    </a:lnTo>
                    <a:lnTo>
                      <a:pt x="3029" y="2133"/>
                    </a:lnTo>
                    <a:lnTo>
                      <a:pt x="2964" y="2088"/>
                    </a:lnTo>
                    <a:lnTo>
                      <a:pt x="2902" y="2047"/>
                    </a:lnTo>
                    <a:lnTo>
                      <a:pt x="2839" y="2001"/>
                    </a:lnTo>
                    <a:lnTo>
                      <a:pt x="2775" y="1951"/>
                    </a:lnTo>
                    <a:lnTo>
                      <a:pt x="2715" y="1908"/>
                    </a:lnTo>
                    <a:lnTo>
                      <a:pt x="2652" y="1862"/>
                    </a:lnTo>
                    <a:lnTo>
                      <a:pt x="2592" y="1816"/>
                    </a:lnTo>
                    <a:lnTo>
                      <a:pt x="2527" y="1771"/>
                    </a:lnTo>
                    <a:lnTo>
                      <a:pt x="2467" y="1728"/>
                    </a:lnTo>
                    <a:lnTo>
                      <a:pt x="2407" y="1677"/>
                    </a:lnTo>
                    <a:lnTo>
                      <a:pt x="2347" y="1629"/>
                    </a:lnTo>
                    <a:lnTo>
                      <a:pt x="2285" y="1586"/>
                    </a:lnTo>
                    <a:lnTo>
                      <a:pt x="2225" y="1543"/>
                    </a:lnTo>
                    <a:lnTo>
                      <a:pt x="2165" y="1500"/>
                    </a:lnTo>
                    <a:lnTo>
                      <a:pt x="2107" y="1447"/>
                    </a:lnTo>
                    <a:lnTo>
                      <a:pt x="2047" y="1396"/>
                    </a:lnTo>
                    <a:lnTo>
                      <a:pt x="1990" y="1356"/>
                    </a:lnTo>
                    <a:lnTo>
                      <a:pt x="1932" y="1317"/>
                    </a:lnTo>
                    <a:lnTo>
                      <a:pt x="1872" y="1279"/>
                    </a:lnTo>
                    <a:lnTo>
                      <a:pt x="1812" y="1238"/>
                    </a:lnTo>
                    <a:lnTo>
                      <a:pt x="1755" y="1197"/>
                    </a:lnTo>
                    <a:lnTo>
                      <a:pt x="1699" y="1156"/>
                    </a:lnTo>
                    <a:lnTo>
                      <a:pt x="1644" y="1116"/>
                    </a:lnTo>
                    <a:lnTo>
                      <a:pt x="1587" y="1077"/>
                    </a:lnTo>
                    <a:lnTo>
                      <a:pt x="1529" y="1029"/>
                    </a:lnTo>
                    <a:lnTo>
                      <a:pt x="1474" y="991"/>
                    </a:lnTo>
                    <a:lnTo>
                      <a:pt x="1416" y="952"/>
                    </a:lnTo>
                    <a:lnTo>
                      <a:pt x="1361" y="900"/>
                    </a:lnTo>
                    <a:lnTo>
                      <a:pt x="1303" y="852"/>
                    </a:lnTo>
                    <a:lnTo>
                      <a:pt x="1248" y="818"/>
                    </a:lnTo>
                    <a:lnTo>
                      <a:pt x="1195" y="806"/>
                    </a:lnTo>
                    <a:lnTo>
                      <a:pt x="1143" y="806"/>
                    </a:lnTo>
                    <a:lnTo>
                      <a:pt x="1088" y="782"/>
                    </a:lnTo>
                    <a:lnTo>
                      <a:pt x="1032" y="748"/>
                    </a:lnTo>
                    <a:lnTo>
                      <a:pt x="982" y="710"/>
                    </a:lnTo>
                    <a:lnTo>
                      <a:pt x="927" y="674"/>
                    </a:lnTo>
                    <a:lnTo>
                      <a:pt x="872" y="633"/>
                    </a:lnTo>
                    <a:lnTo>
                      <a:pt x="819" y="595"/>
                    </a:lnTo>
                    <a:lnTo>
                      <a:pt x="768" y="559"/>
                    </a:lnTo>
                    <a:lnTo>
                      <a:pt x="713" y="518"/>
                    </a:lnTo>
                    <a:lnTo>
                      <a:pt x="660" y="480"/>
                    </a:lnTo>
                    <a:lnTo>
                      <a:pt x="610" y="441"/>
                    </a:lnTo>
                    <a:lnTo>
                      <a:pt x="557" y="405"/>
                    </a:lnTo>
                    <a:lnTo>
                      <a:pt x="504" y="367"/>
                    </a:lnTo>
                    <a:lnTo>
                      <a:pt x="454" y="331"/>
                    </a:lnTo>
                    <a:lnTo>
                      <a:pt x="406" y="292"/>
                    </a:lnTo>
                    <a:lnTo>
                      <a:pt x="353" y="254"/>
                    </a:lnTo>
                    <a:lnTo>
                      <a:pt x="300" y="218"/>
                    </a:lnTo>
                    <a:lnTo>
                      <a:pt x="252" y="180"/>
                    </a:lnTo>
                    <a:lnTo>
                      <a:pt x="200" y="146"/>
                    </a:lnTo>
                    <a:lnTo>
                      <a:pt x="152" y="108"/>
                    </a:lnTo>
                    <a:lnTo>
                      <a:pt x="104" y="72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79" name="Freeform 659"/>
              <p:cNvSpPr>
                <a:spLocks noChangeAspect="1"/>
              </p:cNvSpPr>
              <p:nvPr/>
            </p:nvSpPr>
            <p:spPr bwMode="auto">
              <a:xfrm>
                <a:off x="6189" y="3703"/>
                <a:ext cx="4511" cy="3281"/>
              </a:xfrm>
              <a:custGeom>
                <a:avLst/>
                <a:gdLst/>
                <a:ahLst/>
                <a:cxnLst>
                  <a:cxn ang="0">
                    <a:pos x="4439" y="3228"/>
                  </a:cxn>
                  <a:cxn ang="0">
                    <a:pos x="4298" y="3127"/>
                  </a:cxn>
                  <a:cxn ang="0">
                    <a:pos x="4156" y="3024"/>
                  </a:cxn>
                  <a:cxn ang="0">
                    <a:pos x="4019" y="2923"/>
                  </a:cxn>
                  <a:cxn ang="0">
                    <a:pos x="3885" y="2825"/>
                  </a:cxn>
                  <a:cxn ang="0">
                    <a:pos x="3746" y="2724"/>
                  </a:cxn>
                  <a:cxn ang="0">
                    <a:pos x="3614" y="2631"/>
                  </a:cxn>
                  <a:cxn ang="0">
                    <a:pos x="3479" y="2532"/>
                  </a:cxn>
                  <a:cxn ang="0">
                    <a:pos x="3347" y="2417"/>
                  </a:cxn>
                  <a:cxn ang="0">
                    <a:pos x="3218" y="2290"/>
                  </a:cxn>
                  <a:cxn ang="0">
                    <a:pos x="3093" y="2175"/>
                  </a:cxn>
                  <a:cxn ang="0">
                    <a:pos x="2963" y="2088"/>
                  </a:cxn>
                  <a:cxn ang="0">
                    <a:pos x="2836" y="1999"/>
                  </a:cxn>
                  <a:cxn ang="0">
                    <a:pos x="2711" y="1908"/>
                  </a:cxn>
                  <a:cxn ang="0">
                    <a:pos x="2589" y="1814"/>
                  </a:cxn>
                  <a:cxn ang="0">
                    <a:pos x="2464" y="1726"/>
                  </a:cxn>
                  <a:cxn ang="0">
                    <a:pos x="2344" y="1637"/>
                  </a:cxn>
                  <a:cxn ang="0">
                    <a:pos x="2222" y="1541"/>
                  </a:cxn>
                  <a:cxn ang="0">
                    <a:pos x="2104" y="1447"/>
                  </a:cxn>
                  <a:cxn ang="0">
                    <a:pos x="1987" y="1356"/>
                  </a:cxn>
                  <a:cxn ang="0">
                    <a:pos x="1871" y="1277"/>
                  </a:cxn>
                  <a:cxn ang="0">
                    <a:pos x="1751" y="1198"/>
                  </a:cxn>
                  <a:cxn ang="0">
                    <a:pos x="1641" y="1116"/>
                  </a:cxn>
                  <a:cxn ang="0">
                    <a:pos x="1526" y="1027"/>
                  </a:cxn>
                  <a:cxn ang="0">
                    <a:pos x="1413" y="943"/>
                  </a:cxn>
                  <a:cxn ang="0">
                    <a:pos x="1303" y="852"/>
                  </a:cxn>
                  <a:cxn ang="0">
                    <a:pos x="1195" y="823"/>
                  </a:cxn>
                  <a:cxn ang="0">
                    <a:pos x="1084" y="787"/>
                  </a:cxn>
                  <a:cxn ang="0">
                    <a:pos x="976" y="713"/>
                  </a:cxn>
                  <a:cxn ang="0">
                    <a:pos x="868" y="634"/>
                  </a:cxn>
                  <a:cxn ang="0">
                    <a:pos x="765" y="557"/>
                  </a:cxn>
                  <a:cxn ang="0">
                    <a:pos x="660" y="480"/>
                  </a:cxn>
                  <a:cxn ang="0">
                    <a:pos x="554" y="406"/>
                  </a:cxn>
                  <a:cxn ang="0">
                    <a:pos x="451" y="331"/>
                  </a:cxn>
                  <a:cxn ang="0">
                    <a:pos x="350" y="257"/>
                  </a:cxn>
                  <a:cxn ang="0">
                    <a:pos x="247" y="182"/>
                  </a:cxn>
                  <a:cxn ang="0">
                    <a:pos x="148" y="110"/>
                  </a:cxn>
                  <a:cxn ang="0">
                    <a:pos x="48" y="38"/>
                  </a:cxn>
                </a:cxnLst>
                <a:rect l="0" t="0" r="r" b="b"/>
                <a:pathLst>
                  <a:path w="4511" h="3281">
                    <a:moveTo>
                      <a:pt x="4511" y="3281"/>
                    </a:moveTo>
                    <a:lnTo>
                      <a:pt x="4439" y="3228"/>
                    </a:lnTo>
                    <a:lnTo>
                      <a:pt x="4367" y="3178"/>
                    </a:lnTo>
                    <a:lnTo>
                      <a:pt x="4298" y="3127"/>
                    </a:lnTo>
                    <a:lnTo>
                      <a:pt x="4226" y="3077"/>
                    </a:lnTo>
                    <a:lnTo>
                      <a:pt x="4156" y="3024"/>
                    </a:lnTo>
                    <a:lnTo>
                      <a:pt x="4089" y="2976"/>
                    </a:lnTo>
                    <a:lnTo>
                      <a:pt x="4019" y="2923"/>
                    </a:lnTo>
                    <a:lnTo>
                      <a:pt x="3950" y="2875"/>
                    </a:lnTo>
                    <a:lnTo>
                      <a:pt x="3885" y="2825"/>
                    </a:lnTo>
                    <a:lnTo>
                      <a:pt x="3815" y="2777"/>
                    </a:lnTo>
                    <a:lnTo>
                      <a:pt x="3746" y="2724"/>
                    </a:lnTo>
                    <a:lnTo>
                      <a:pt x="3678" y="2676"/>
                    </a:lnTo>
                    <a:lnTo>
                      <a:pt x="3614" y="2631"/>
                    </a:lnTo>
                    <a:lnTo>
                      <a:pt x="3546" y="2580"/>
                    </a:lnTo>
                    <a:lnTo>
                      <a:pt x="3479" y="2532"/>
                    </a:lnTo>
                    <a:lnTo>
                      <a:pt x="3415" y="2472"/>
                    </a:lnTo>
                    <a:lnTo>
                      <a:pt x="3347" y="2417"/>
                    </a:lnTo>
                    <a:lnTo>
                      <a:pt x="3285" y="2367"/>
                    </a:lnTo>
                    <a:lnTo>
                      <a:pt x="3218" y="2290"/>
                    </a:lnTo>
                    <a:lnTo>
                      <a:pt x="3155" y="2220"/>
                    </a:lnTo>
                    <a:lnTo>
                      <a:pt x="3093" y="2175"/>
                    </a:lnTo>
                    <a:lnTo>
                      <a:pt x="3026" y="2131"/>
                    </a:lnTo>
                    <a:lnTo>
                      <a:pt x="2963" y="2088"/>
                    </a:lnTo>
                    <a:lnTo>
                      <a:pt x="2899" y="2045"/>
                    </a:lnTo>
                    <a:lnTo>
                      <a:pt x="2836" y="1999"/>
                    </a:lnTo>
                    <a:lnTo>
                      <a:pt x="2776" y="1954"/>
                    </a:lnTo>
                    <a:lnTo>
                      <a:pt x="2711" y="1908"/>
                    </a:lnTo>
                    <a:lnTo>
                      <a:pt x="2649" y="1860"/>
                    </a:lnTo>
                    <a:lnTo>
                      <a:pt x="2589" y="1814"/>
                    </a:lnTo>
                    <a:lnTo>
                      <a:pt x="2527" y="1771"/>
                    </a:lnTo>
                    <a:lnTo>
                      <a:pt x="2464" y="1726"/>
                    </a:lnTo>
                    <a:lnTo>
                      <a:pt x="2404" y="1680"/>
                    </a:lnTo>
                    <a:lnTo>
                      <a:pt x="2344" y="1637"/>
                    </a:lnTo>
                    <a:lnTo>
                      <a:pt x="2282" y="1586"/>
                    </a:lnTo>
                    <a:lnTo>
                      <a:pt x="2222" y="1541"/>
                    </a:lnTo>
                    <a:lnTo>
                      <a:pt x="2164" y="1498"/>
                    </a:lnTo>
                    <a:lnTo>
                      <a:pt x="2104" y="1447"/>
                    </a:lnTo>
                    <a:lnTo>
                      <a:pt x="2047" y="1397"/>
                    </a:lnTo>
                    <a:lnTo>
                      <a:pt x="1987" y="1356"/>
                    </a:lnTo>
                    <a:lnTo>
                      <a:pt x="1929" y="1315"/>
                    </a:lnTo>
                    <a:lnTo>
                      <a:pt x="1871" y="1277"/>
                    </a:lnTo>
                    <a:lnTo>
                      <a:pt x="1811" y="1238"/>
                    </a:lnTo>
                    <a:lnTo>
                      <a:pt x="1751" y="1198"/>
                    </a:lnTo>
                    <a:lnTo>
                      <a:pt x="1699" y="1154"/>
                    </a:lnTo>
                    <a:lnTo>
                      <a:pt x="1641" y="1116"/>
                    </a:lnTo>
                    <a:lnTo>
                      <a:pt x="1583" y="1075"/>
                    </a:lnTo>
                    <a:lnTo>
                      <a:pt x="1526" y="1027"/>
                    </a:lnTo>
                    <a:lnTo>
                      <a:pt x="1471" y="982"/>
                    </a:lnTo>
                    <a:lnTo>
                      <a:pt x="1413" y="943"/>
                    </a:lnTo>
                    <a:lnTo>
                      <a:pt x="1358" y="893"/>
                    </a:lnTo>
                    <a:lnTo>
                      <a:pt x="1303" y="852"/>
                    </a:lnTo>
                    <a:lnTo>
                      <a:pt x="1245" y="833"/>
                    </a:lnTo>
                    <a:lnTo>
                      <a:pt x="1195" y="823"/>
                    </a:lnTo>
                    <a:lnTo>
                      <a:pt x="1139" y="811"/>
                    </a:lnTo>
                    <a:lnTo>
                      <a:pt x="1084" y="787"/>
                    </a:lnTo>
                    <a:lnTo>
                      <a:pt x="1029" y="749"/>
                    </a:lnTo>
                    <a:lnTo>
                      <a:pt x="976" y="713"/>
                    </a:lnTo>
                    <a:lnTo>
                      <a:pt x="924" y="674"/>
                    </a:lnTo>
                    <a:lnTo>
                      <a:pt x="868" y="634"/>
                    </a:lnTo>
                    <a:lnTo>
                      <a:pt x="816" y="595"/>
                    </a:lnTo>
                    <a:lnTo>
                      <a:pt x="765" y="557"/>
                    </a:lnTo>
                    <a:lnTo>
                      <a:pt x="710" y="518"/>
                    </a:lnTo>
                    <a:lnTo>
                      <a:pt x="660" y="480"/>
                    </a:lnTo>
                    <a:lnTo>
                      <a:pt x="607" y="444"/>
                    </a:lnTo>
                    <a:lnTo>
                      <a:pt x="554" y="406"/>
                    </a:lnTo>
                    <a:lnTo>
                      <a:pt x="504" y="370"/>
                    </a:lnTo>
                    <a:lnTo>
                      <a:pt x="451" y="331"/>
                    </a:lnTo>
                    <a:lnTo>
                      <a:pt x="400" y="295"/>
                    </a:lnTo>
                    <a:lnTo>
                      <a:pt x="350" y="257"/>
                    </a:lnTo>
                    <a:lnTo>
                      <a:pt x="300" y="218"/>
                    </a:lnTo>
                    <a:lnTo>
                      <a:pt x="247" y="182"/>
                    </a:lnTo>
                    <a:lnTo>
                      <a:pt x="196" y="144"/>
                    </a:lnTo>
                    <a:lnTo>
                      <a:pt x="148" y="110"/>
                    </a:lnTo>
                    <a:lnTo>
                      <a:pt x="96" y="72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0" name="Freeform 660"/>
              <p:cNvSpPr>
                <a:spLocks noChangeAspect="1"/>
              </p:cNvSpPr>
              <p:nvPr/>
            </p:nvSpPr>
            <p:spPr bwMode="auto">
              <a:xfrm>
                <a:off x="7466" y="4541"/>
                <a:ext cx="3263" cy="2432"/>
              </a:xfrm>
              <a:custGeom>
                <a:avLst/>
                <a:gdLst/>
                <a:ahLst/>
                <a:cxnLst>
                  <a:cxn ang="0">
                    <a:pos x="3264" y="2431"/>
                  </a:cxn>
                  <a:cxn ang="0">
                    <a:pos x="3194" y="2378"/>
                  </a:cxn>
                  <a:cxn ang="0">
                    <a:pos x="3122" y="2328"/>
                  </a:cxn>
                  <a:cxn ang="0">
                    <a:pos x="3050" y="2275"/>
                  </a:cxn>
                  <a:cxn ang="0">
                    <a:pos x="2983" y="2227"/>
                  </a:cxn>
                  <a:cxn ang="0">
                    <a:pos x="2914" y="2174"/>
                  </a:cxn>
                  <a:cxn ang="0">
                    <a:pos x="2844" y="2124"/>
                  </a:cxn>
                  <a:cxn ang="0">
                    <a:pos x="2774" y="2073"/>
                  </a:cxn>
                  <a:cxn ang="0">
                    <a:pos x="2707" y="2025"/>
                  </a:cxn>
                  <a:cxn ang="0">
                    <a:pos x="2635" y="1977"/>
                  </a:cxn>
                  <a:cxn ang="0">
                    <a:pos x="2568" y="1925"/>
                  </a:cxn>
                  <a:cxn ang="0">
                    <a:pos x="2501" y="1874"/>
                  </a:cxn>
                  <a:cxn ang="0">
                    <a:pos x="2436" y="1826"/>
                  </a:cxn>
                  <a:cxn ang="0">
                    <a:pos x="2366" y="1778"/>
                  </a:cxn>
                  <a:cxn ang="0">
                    <a:pos x="2299" y="1730"/>
                  </a:cxn>
                  <a:cxn ang="0">
                    <a:pos x="2232" y="1682"/>
                  </a:cxn>
                  <a:cxn ang="0">
                    <a:pos x="2167" y="1620"/>
                  </a:cxn>
                  <a:cxn ang="0">
                    <a:pos x="2105" y="1569"/>
                  </a:cxn>
                  <a:cxn ang="0">
                    <a:pos x="2038" y="1529"/>
                  </a:cxn>
                  <a:cxn ang="0">
                    <a:pos x="1975" y="1452"/>
                  </a:cxn>
                  <a:cxn ang="0">
                    <a:pos x="1908" y="1370"/>
                  </a:cxn>
                  <a:cxn ang="0">
                    <a:pos x="1843" y="1322"/>
                  </a:cxn>
                  <a:cxn ang="0">
                    <a:pos x="1781" y="1281"/>
                  </a:cxn>
                  <a:cxn ang="0">
                    <a:pos x="1719" y="1243"/>
                  </a:cxn>
                  <a:cxn ang="0">
                    <a:pos x="1654" y="1197"/>
                  </a:cxn>
                  <a:cxn ang="0">
                    <a:pos x="1591" y="1152"/>
                  </a:cxn>
                  <a:cxn ang="0">
                    <a:pos x="1529" y="1106"/>
                  </a:cxn>
                  <a:cxn ang="0">
                    <a:pos x="1464" y="1060"/>
                  </a:cxn>
                  <a:cxn ang="0">
                    <a:pos x="1404" y="1015"/>
                  </a:cxn>
                  <a:cxn ang="0">
                    <a:pos x="1339" y="969"/>
                  </a:cxn>
                  <a:cxn ang="0">
                    <a:pos x="1279" y="921"/>
                  </a:cxn>
                  <a:cxn ang="0">
                    <a:pos x="1219" y="878"/>
                  </a:cxn>
                  <a:cxn ang="0">
                    <a:pos x="1159" y="835"/>
                  </a:cxn>
                  <a:cxn ang="0">
                    <a:pos x="1097" y="792"/>
                  </a:cxn>
                  <a:cxn ang="0">
                    <a:pos x="1039" y="744"/>
                  </a:cxn>
                  <a:cxn ang="0">
                    <a:pos x="977" y="693"/>
                  </a:cxn>
                  <a:cxn ang="0">
                    <a:pos x="917" y="648"/>
                  </a:cxn>
                  <a:cxn ang="0">
                    <a:pos x="857" y="600"/>
                  </a:cxn>
                  <a:cxn ang="0">
                    <a:pos x="799" y="549"/>
                  </a:cxn>
                  <a:cxn ang="0">
                    <a:pos x="739" y="506"/>
                  </a:cxn>
                  <a:cxn ang="0">
                    <a:pos x="682" y="470"/>
                  </a:cxn>
                  <a:cxn ang="0">
                    <a:pos x="624" y="429"/>
                  </a:cxn>
                  <a:cxn ang="0">
                    <a:pos x="567" y="388"/>
                  </a:cxn>
                  <a:cxn ang="0">
                    <a:pos x="509" y="350"/>
                  </a:cxn>
                  <a:cxn ang="0">
                    <a:pos x="451" y="309"/>
                  </a:cxn>
                  <a:cxn ang="0">
                    <a:pos x="394" y="268"/>
                  </a:cxn>
                  <a:cxn ang="0">
                    <a:pos x="336" y="225"/>
                  </a:cxn>
                  <a:cxn ang="0">
                    <a:pos x="279" y="177"/>
                  </a:cxn>
                  <a:cxn ang="0">
                    <a:pos x="223" y="127"/>
                  </a:cxn>
                  <a:cxn ang="0">
                    <a:pos x="166" y="86"/>
                  </a:cxn>
                  <a:cxn ang="0">
                    <a:pos x="111" y="38"/>
                  </a:cxn>
                  <a:cxn ang="0">
                    <a:pos x="55" y="7"/>
                  </a:cxn>
                  <a:cxn ang="0">
                    <a:pos x="0" y="0"/>
                  </a:cxn>
                </a:cxnLst>
                <a:rect l="0" t="0" r="r" b="b"/>
                <a:pathLst>
                  <a:path w="3264" h="2431">
                    <a:moveTo>
                      <a:pt x="3264" y="2431"/>
                    </a:moveTo>
                    <a:lnTo>
                      <a:pt x="3194" y="2378"/>
                    </a:lnTo>
                    <a:lnTo>
                      <a:pt x="3122" y="2328"/>
                    </a:lnTo>
                    <a:lnTo>
                      <a:pt x="3050" y="2275"/>
                    </a:lnTo>
                    <a:lnTo>
                      <a:pt x="2983" y="2227"/>
                    </a:lnTo>
                    <a:lnTo>
                      <a:pt x="2914" y="2174"/>
                    </a:lnTo>
                    <a:lnTo>
                      <a:pt x="2844" y="2124"/>
                    </a:lnTo>
                    <a:lnTo>
                      <a:pt x="2774" y="2073"/>
                    </a:lnTo>
                    <a:lnTo>
                      <a:pt x="2707" y="2025"/>
                    </a:lnTo>
                    <a:lnTo>
                      <a:pt x="2635" y="1977"/>
                    </a:lnTo>
                    <a:lnTo>
                      <a:pt x="2568" y="1925"/>
                    </a:lnTo>
                    <a:lnTo>
                      <a:pt x="2501" y="1874"/>
                    </a:lnTo>
                    <a:lnTo>
                      <a:pt x="2436" y="1826"/>
                    </a:lnTo>
                    <a:lnTo>
                      <a:pt x="2366" y="1778"/>
                    </a:lnTo>
                    <a:lnTo>
                      <a:pt x="2299" y="1730"/>
                    </a:lnTo>
                    <a:lnTo>
                      <a:pt x="2232" y="1682"/>
                    </a:lnTo>
                    <a:lnTo>
                      <a:pt x="2167" y="1620"/>
                    </a:lnTo>
                    <a:lnTo>
                      <a:pt x="2105" y="1569"/>
                    </a:lnTo>
                    <a:lnTo>
                      <a:pt x="2038" y="1529"/>
                    </a:lnTo>
                    <a:lnTo>
                      <a:pt x="1975" y="1452"/>
                    </a:lnTo>
                    <a:lnTo>
                      <a:pt x="1908" y="1370"/>
                    </a:lnTo>
                    <a:lnTo>
                      <a:pt x="1843" y="1322"/>
                    </a:lnTo>
                    <a:lnTo>
                      <a:pt x="1781" y="1281"/>
                    </a:lnTo>
                    <a:lnTo>
                      <a:pt x="1719" y="1243"/>
                    </a:lnTo>
                    <a:lnTo>
                      <a:pt x="1654" y="1197"/>
                    </a:lnTo>
                    <a:lnTo>
                      <a:pt x="1591" y="1152"/>
                    </a:lnTo>
                    <a:lnTo>
                      <a:pt x="1529" y="1106"/>
                    </a:lnTo>
                    <a:lnTo>
                      <a:pt x="1464" y="1060"/>
                    </a:lnTo>
                    <a:lnTo>
                      <a:pt x="1404" y="1015"/>
                    </a:lnTo>
                    <a:lnTo>
                      <a:pt x="1339" y="969"/>
                    </a:lnTo>
                    <a:lnTo>
                      <a:pt x="1279" y="921"/>
                    </a:lnTo>
                    <a:lnTo>
                      <a:pt x="1219" y="878"/>
                    </a:lnTo>
                    <a:lnTo>
                      <a:pt x="1159" y="835"/>
                    </a:lnTo>
                    <a:lnTo>
                      <a:pt x="1097" y="792"/>
                    </a:lnTo>
                    <a:lnTo>
                      <a:pt x="1039" y="744"/>
                    </a:lnTo>
                    <a:lnTo>
                      <a:pt x="977" y="693"/>
                    </a:lnTo>
                    <a:lnTo>
                      <a:pt x="917" y="648"/>
                    </a:lnTo>
                    <a:lnTo>
                      <a:pt x="857" y="600"/>
                    </a:lnTo>
                    <a:lnTo>
                      <a:pt x="799" y="549"/>
                    </a:lnTo>
                    <a:lnTo>
                      <a:pt x="739" y="506"/>
                    </a:lnTo>
                    <a:lnTo>
                      <a:pt x="682" y="470"/>
                    </a:lnTo>
                    <a:lnTo>
                      <a:pt x="624" y="429"/>
                    </a:lnTo>
                    <a:lnTo>
                      <a:pt x="567" y="388"/>
                    </a:lnTo>
                    <a:lnTo>
                      <a:pt x="509" y="350"/>
                    </a:lnTo>
                    <a:lnTo>
                      <a:pt x="451" y="309"/>
                    </a:lnTo>
                    <a:lnTo>
                      <a:pt x="394" y="268"/>
                    </a:lnTo>
                    <a:lnTo>
                      <a:pt x="336" y="225"/>
                    </a:lnTo>
                    <a:lnTo>
                      <a:pt x="279" y="177"/>
                    </a:lnTo>
                    <a:lnTo>
                      <a:pt x="223" y="127"/>
                    </a:lnTo>
                    <a:lnTo>
                      <a:pt x="166" y="86"/>
                    </a:lnTo>
                    <a:lnTo>
                      <a:pt x="111" y="38"/>
                    </a:lnTo>
                    <a:lnTo>
                      <a:pt x="55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1" name="Freeform 661"/>
              <p:cNvSpPr>
                <a:spLocks noChangeAspect="1"/>
              </p:cNvSpPr>
              <p:nvPr/>
            </p:nvSpPr>
            <p:spPr bwMode="auto">
              <a:xfrm>
                <a:off x="6217" y="3696"/>
                <a:ext cx="1139" cy="817"/>
              </a:xfrm>
              <a:custGeom>
                <a:avLst/>
                <a:gdLst/>
                <a:ahLst/>
                <a:cxnLst>
                  <a:cxn ang="0">
                    <a:pos x="1140" y="816"/>
                  </a:cxn>
                  <a:cxn ang="0">
                    <a:pos x="1085" y="785"/>
                  </a:cxn>
                  <a:cxn ang="0">
                    <a:pos x="1030" y="746"/>
                  </a:cxn>
                  <a:cxn ang="0">
                    <a:pos x="980" y="710"/>
                  </a:cxn>
                  <a:cxn ang="0">
                    <a:pos x="924" y="669"/>
                  </a:cxn>
                  <a:cxn ang="0">
                    <a:pos x="869" y="631"/>
                  </a:cxn>
                  <a:cxn ang="0">
                    <a:pos x="816" y="593"/>
                  </a:cxn>
                  <a:cxn ang="0">
                    <a:pos x="766" y="554"/>
                  </a:cxn>
                  <a:cxn ang="0">
                    <a:pos x="711" y="518"/>
                  </a:cxn>
                  <a:cxn ang="0">
                    <a:pos x="660" y="480"/>
                  </a:cxn>
                  <a:cxn ang="0">
                    <a:pos x="608" y="439"/>
                  </a:cxn>
                  <a:cxn ang="0">
                    <a:pos x="555" y="403"/>
                  </a:cxn>
                  <a:cxn ang="0">
                    <a:pos x="504" y="365"/>
                  </a:cxn>
                  <a:cxn ang="0">
                    <a:pos x="452" y="326"/>
                  </a:cxn>
                  <a:cxn ang="0">
                    <a:pos x="399" y="290"/>
                  </a:cxn>
                  <a:cxn ang="0">
                    <a:pos x="348" y="254"/>
                  </a:cxn>
                  <a:cxn ang="0">
                    <a:pos x="300" y="218"/>
                  </a:cxn>
                  <a:cxn ang="0">
                    <a:pos x="248" y="180"/>
                  </a:cxn>
                  <a:cxn ang="0">
                    <a:pos x="200" y="144"/>
                  </a:cxn>
                  <a:cxn ang="0">
                    <a:pos x="147" y="108"/>
                  </a:cxn>
                  <a:cxn ang="0">
                    <a:pos x="96" y="72"/>
                  </a:cxn>
                  <a:cxn ang="0">
                    <a:pos x="48" y="36"/>
                  </a:cxn>
                  <a:cxn ang="0">
                    <a:pos x="0" y="0"/>
                  </a:cxn>
                </a:cxnLst>
                <a:rect l="0" t="0" r="r" b="b"/>
                <a:pathLst>
                  <a:path w="1140" h="816">
                    <a:moveTo>
                      <a:pt x="1140" y="816"/>
                    </a:moveTo>
                    <a:lnTo>
                      <a:pt x="1085" y="785"/>
                    </a:lnTo>
                    <a:lnTo>
                      <a:pt x="1030" y="746"/>
                    </a:lnTo>
                    <a:lnTo>
                      <a:pt x="980" y="710"/>
                    </a:lnTo>
                    <a:lnTo>
                      <a:pt x="924" y="669"/>
                    </a:lnTo>
                    <a:lnTo>
                      <a:pt x="869" y="631"/>
                    </a:lnTo>
                    <a:lnTo>
                      <a:pt x="816" y="593"/>
                    </a:lnTo>
                    <a:lnTo>
                      <a:pt x="766" y="554"/>
                    </a:lnTo>
                    <a:lnTo>
                      <a:pt x="711" y="518"/>
                    </a:lnTo>
                    <a:lnTo>
                      <a:pt x="660" y="480"/>
                    </a:lnTo>
                    <a:lnTo>
                      <a:pt x="608" y="439"/>
                    </a:lnTo>
                    <a:lnTo>
                      <a:pt x="555" y="403"/>
                    </a:lnTo>
                    <a:lnTo>
                      <a:pt x="504" y="365"/>
                    </a:lnTo>
                    <a:lnTo>
                      <a:pt x="452" y="326"/>
                    </a:lnTo>
                    <a:lnTo>
                      <a:pt x="399" y="290"/>
                    </a:lnTo>
                    <a:lnTo>
                      <a:pt x="348" y="254"/>
                    </a:lnTo>
                    <a:lnTo>
                      <a:pt x="300" y="218"/>
                    </a:lnTo>
                    <a:lnTo>
                      <a:pt x="248" y="180"/>
                    </a:lnTo>
                    <a:lnTo>
                      <a:pt x="200" y="144"/>
                    </a:lnTo>
                    <a:lnTo>
                      <a:pt x="147" y="108"/>
                    </a:lnTo>
                    <a:lnTo>
                      <a:pt x="96" y="72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2" name="Freeform 662"/>
              <p:cNvSpPr>
                <a:spLocks noChangeAspect="1"/>
              </p:cNvSpPr>
              <p:nvPr/>
            </p:nvSpPr>
            <p:spPr bwMode="auto">
              <a:xfrm>
                <a:off x="7496" y="4541"/>
                <a:ext cx="3263" cy="2420"/>
              </a:xfrm>
              <a:custGeom>
                <a:avLst/>
                <a:gdLst/>
                <a:ahLst/>
                <a:cxnLst>
                  <a:cxn ang="0">
                    <a:pos x="3264" y="2419"/>
                  </a:cxn>
                  <a:cxn ang="0">
                    <a:pos x="3192" y="2369"/>
                  </a:cxn>
                  <a:cxn ang="0">
                    <a:pos x="3125" y="2316"/>
                  </a:cxn>
                  <a:cxn ang="0">
                    <a:pos x="3053" y="2265"/>
                  </a:cxn>
                  <a:cxn ang="0">
                    <a:pos x="2983" y="2213"/>
                  </a:cxn>
                  <a:cxn ang="0">
                    <a:pos x="2911" y="2162"/>
                  </a:cxn>
                  <a:cxn ang="0">
                    <a:pos x="2842" y="2112"/>
                  </a:cxn>
                  <a:cxn ang="0">
                    <a:pos x="2772" y="2061"/>
                  </a:cxn>
                  <a:cxn ang="0">
                    <a:pos x="2703" y="2013"/>
                  </a:cxn>
                  <a:cxn ang="0">
                    <a:pos x="2638" y="1961"/>
                  </a:cxn>
                  <a:cxn ang="0">
                    <a:pos x="2568" y="1913"/>
                  </a:cxn>
                  <a:cxn ang="0">
                    <a:pos x="2501" y="1865"/>
                  </a:cxn>
                  <a:cxn ang="0">
                    <a:pos x="2434" y="1814"/>
                  </a:cxn>
                  <a:cxn ang="0">
                    <a:pos x="2367" y="1766"/>
                  </a:cxn>
                  <a:cxn ang="0">
                    <a:pos x="2299" y="1721"/>
                  </a:cxn>
                  <a:cxn ang="0">
                    <a:pos x="2235" y="1670"/>
                  </a:cxn>
                  <a:cxn ang="0">
                    <a:pos x="2167" y="1608"/>
                  </a:cxn>
                  <a:cxn ang="0">
                    <a:pos x="2100" y="1562"/>
                  </a:cxn>
                  <a:cxn ang="0">
                    <a:pos x="2036" y="1526"/>
                  </a:cxn>
                  <a:cxn ang="0">
                    <a:pos x="1973" y="1447"/>
                  </a:cxn>
                  <a:cxn ang="0">
                    <a:pos x="1908" y="1361"/>
                  </a:cxn>
                  <a:cxn ang="0">
                    <a:pos x="1846" y="1308"/>
                  </a:cxn>
                  <a:cxn ang="0">
                    <a:pos x="1779" y="1267"/>
                  </a:cxn>
                  <a:cxn ang="0">
                    <a:pos x="1716" y="1233"/>
                  </a:cxn>
                  <a:cxn ang="0">
                    <a:pos x="1652" y="1190"/>
                  </a:cxn>
                  <a:cxn ang="0">
                    <a:pos x="1589" y="1142"/>
                  </a:cxn>
                  <a:cxn ang="0">
                    <a:pos x="1524" y="1094"/>
                  </a:cxn>
                  <a:cxn ang="0">
                    <a:pos x="1464" y="1048"/>
                  </a:cxn>
                  <a:cxn ang="0">
                    <a:pos x="1402" y="1003"/>
                  </a:cxn>
                  <a:cxn ang="0">
                    <a:pos x="1342" y="960"/>
                  </a:cxn>
                  <a:cxn ang="0">
                    <a:pos x="1277" y="914"/>
                  </a:cxn>
                  <a:cxn ang="0">
                    <a:pos x="1217" y="866"/>
                  </a:cxn>
                  <a:cxn ang="0">
                    <a:pos x="1157" y="828"/>
                  </a:cxn>
                  <a:cxn ang="0">
                    <a:pos x="1097" y="787"/>
                  </a:cxn>
                  <a:cxn ang="0">
                    <a:pos x="1037" y="739"/>
                  </a:cxn>
                  <a:cxn ang="0">
                    <a:pos x="975" y="684"/>
                  </a:cxn>
                  <a:cxn ang="0">
                    <a:pos x="915" y="638"/>
                  </a:cxn>
                  <a:cxn ang="0">
                    <a:pos x="857" y="588"/>
                  </a:cxn>
                  <a:cxn ang="0">
                    <a:pos x="797" y="542"/>
                  </a:cxn>
                  <a:cxn ang="0">
                    <a:pos x="740" y="499"/>
                  </a:cxn>
                  <a:cxn ang="0">
                    <a:pos x="680" y="458"/>
                  </a:cxn>
                  <a:cxn ang="0">
                    <a:pos x="622" y="422"/>
                  </a:cxn>
                  <a:cxn ang="0">
                    <a:pos x="564" y="381"/>
                  </a:cxn>
                  <a:cxn ang="0">
                    <a:pos x="507" y="340"/>
                  </a:cxn>
                  <a:cxn ang="0">
                    <a:pos x="449" y="300"/>
                  </a:cxn>
                  <a:cxn ang="0">
                    <a:pos x="392" y="259"/>
                  </a:cxn>
                  <a:cxn ang="0">
                    <a:pos x="334" y="216"/>
                  </a:cxn>
                  <a:cxn ang="0">
                    <a:pos x="279" y="165"/>
                  </a:cxn>
                  <a:cxn ang="0">
                    <a:pos x="221" y="112"/>
                  </a:cxn>
                  <a:cxn ang="0">
                    <a:pos x="164" y="69"/>
                  </a:cxn>
                  <a:cxn ang="0">
                    <a:pos x="108" y="26"/>
                  </a:cxn>
                  <a:cxn ang="0">
                    <a:pos x="53" y="0"/>
                  </a:cxn>
                  <a:cxn ang="0">
                    <a:pos x="0" y="7"/>
                  </a:cxn>
                </a:cxnLst>
                <a:rect l="0" t="0" r="r" b="b"/>
                <a:pathLst>
                  <a:path w="3264" h="2419">
                    <a:moveTo>
                      <a:pt x="3264" y="2419"/>
                    </a:moveTo>
                    <a:lnTo>
                      <a:pt x="3192" y="2369"/>
                    </a:lnTo>
                    <a:lnTo>
                      <a:pt x="3125" y="2316"/>
                    </a:lnTo>
                    <a:lnTo>
                      <a:pt x="3053" y="2265"/>
                    </a:lnTo>
                    <a:lnTo>
                      <a:pt x="2983" y="2213"/>
                    </a:lnTo>
                    <a:lnTo>
                      <a:pt x="2911" y="2162"/>
                    </a:lnTo>
                    <a:lnTo>
                      <a:pt x="2842" y="2112"/>
                    </a:lnTo>
                    <a:lnTo>
                      <a:pt x="2772" y="2061"/>
                    </a:lnTo>
                    <a:lnTo>
                      <a:pt x="2703" y="2013"/>
                    </a:lnTo>
                    <a:lnTo>
                      <a:pt x="2638" y="1961"/>
                    </a:lnTo>
                    <a:lnTo>
                      <a:pt x="2568" y="1913"/>
                    </a:lnTo>
                    <a:lnTo>
                      <a:pt x="2501" y="1865"/>
                    </a:lnTo>
                    <a:lnTo>
                      <a:pt x="2434" y="1814"/>
                    </a:lnTo>
                    <a:lnTo>
                      <a:pt x="2367" y="1766"/>
                    </a:lnTo>
                    <a:lnTo>
                      <a:pt x="2299" y="1721"/>
                    </a:lnTo>
                    <a:lnTo>
                      <a:pt x="2235" y="1670"/>
                    </a:lnTo>
                    <a:lnTo>
                      <a:pt x="2167" y="1608"/>
                    </a:lnTo>
                    <a:lnTo>
                      <a:pt x="2100" y="1562"/>
                    </a:lnTo>
                    <a:lnTo>
                      <a:pt x="2036" y="1526"/>
                    </a:lnTo>
                    <a:lnTo>
                      <a:pt x="1973" y="1447"/>
                    </a:lnTo>
                    <a:lnTo>
                      <a:pt x="1908" y="1361"/>
                    </a:lnTo>
                    <a:lnTo>
                      <a:pt x="1846" y="1308"/>
                    </a:lnTo>
                    <a:lnTo>
                      <a:pt x="1779" y="1267"/>
                    </a:lnTo>
                    <a:lnTo>
                      <a:pt x="1716" y="1233"/>
                    </a:lnTo>
                    <a:lnTo>
                      <a:pt x="1652" y="1190"/>
                    </a:lnTo>
                    <a:lnTo>
                      <a:pt x="1589" y="1142"/>
                    </a:lnTo>
                    <a:lnTo>
                      <a:pt x="1524" y="1094"/>
                    </a:lnTo>
                    <a:lnTo>
                      <a:pt x="1464" y="1048"/>
                    </a:lnTo>
                    <a:lnTo>
                      <a:pt x="1402" y="1003"/>
                    </a:lnTo>
                    <a:lnTo>
                      <a:pt x="1342" y="960"/>
                    </a:lnTo>
                    <a:lnTo>
                      <a:pt x="1277" y="914"/>
                    </a:lnTo>
                    <a:lnTo>
                      <a:pt x="1217" y="866"/>
                    </a:lnTo>
                    <a:lnTo>
                      <a:pt x="1157" y="828"/>
                    </a:lnTo>
                    <a:lnTo>
                      <a:pt x="1097" y="787"/>
                    </a:lnTo>
                    <a:lnTo>
                      <a:pt x="1037" y="739"/>
                    </a:lnTo>
                    <a:lnTo>
                      <a:pt x="975" y="684"/>
                    </a:lnTo>
                    <a:lnTo>
                      <a:pt x="915" y="638"/>
                    </a:lnTo>
                    <a:lnTo>
                      <a:pt x="857" y="588"/>
                    </a:lnTo>
                    <a:lnTo>
                      <a:pt x="797" y="542"/>
                    </a:lnTo>
                    <a:lnTo>
                      <a:pt x="740" y="499"/>
                    </a:lnTo>
                    <a:lnTo>
                      <a:pt x="680" y="458"/>
                    </a:lnTo>
                    <a:lnTo>
                      <a:pt x="622" y="422"/>
                    </a:lnTo>
                    <a:lnTo>
                      <a:pt x="564" y="381"/>
                    </a:lnTo>
                    <a:lnTo>
                      <a:pt x="507" y="340"/>
                    </a:lnTo>
                    <a:lnTo>
                      <a:pt x="449" y="300"/>
                    </a:lnTo>
                    <a:lnTo>
                      <a:pt x="392" y="259"/>
                    </a:lnTo>
                    <a:lnTo>
                      <a:pt x="334" y="216"/>
                    </a:lnTo>
                    <a:lnTo>
                      <a:pt x="279" y="165"/>
                    </a:lnTo>
                    <a:lnTo>
                      <a:pt x="221" y="112"/>
                    </a:lnTo>
                    <a:lnTo>
                      <a:pt x="164" y="69"/>
                    </a:lnTo>
                    <a:lnTo>
                      <a:pt x="108" y="26"/>
                    </a:lnTo>
                    <a:lnTo>
                      <a:pt x="53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3" name="Freeform 663"/>
              <p:cNvSpPr>
                <a:spLocks noChangeAspect="1"/>
              </p:cNvSpPr>
              <p:nvPr/>
            </p:nvSpPr>
            <p:spPr bwMode="auto">
              <a:xfrm>
                <a:off x="6240" y="3686"/>
                <a:ext cx="1147" cy="821"/>
              </a:xfrm>
              <a:custGeom>
                <a:avLst/>
                <a:gdLst/>
                <a:ahLst/>
                <a:cxnLst>
                  <a:cxn ang="0">
                    <a:pos x="1145" y="823"/>
                  </a:cxn>
                  <a:cxn ang="0">
                    <a:pos x="1090" y="785"/>
                  </a:cxn>
                  <a:cxn ang="0">
                    <a:pos x="1035" y="749"/>
                  </a:cxn>
                  <a:cxn ang="0">
                    <a:pos x="984" y="711"/>
                  </a:cxn>
                  <a:cxn ang="0">
                    <a:pos x="929" y="672"/>
                  </a:cxn>
                  <a:cxn ang="0">
                    <a:pos x="874" y="634"/>
                  </a:cxn>
                  <a:cxn ang="0">
                    <a:pos x="824" y="593"/>
                  </a:cxn>
                  <a:cxn ang="0">
                    <a:pos x="768" y="557"/>
                  </a:cxn>
                  <a:cxn ang="0">
                    <a:pos x="716" y="519"/>
                  </a:cxn>
                  <a:cxn ang="0">
                    <a:pos x="663" y="478"/>
                  </a:cxn>
                  <a:cxn ang="0">
                    <a:pos x="612" y="442"/>
                  </a:cxn>
                  <a:cxn ang="0">
                    <a:pos x="560" y="403"/>
                  </a:cxn>
                  <a:cxn ang="0">
                    <a:pos x="509" y="365"/>
                  </a:cxn>
                  <a:cxn ang="0">
                    <a:pos x="456" y="329"/>
                  </a:cxn>
                  <a:cxn ang="0">
                    <a:pos x="404" y="291"/>
                  </a:cxn>
                  <a:cxn ang="0">
                    <a:pos x="353" y="252"/>
                  </a:cxn>
                  <a:cxn ang="0">
                    <a:pos x="303" y="219"/>
                  </a:cxn>
                  <a:cxn ang="0">
                    <a:pos x="252" y="180"/>
                  </a:cxn>
                  <a:cxn ang="0">
                    <a:pos x="204" y="144"/>
                  </a:cxn>
                  <a:cxn ang="0">
                    <a:pos x="152" y="108"/>
                  </a:cxn>
                  <a:cxn ang="0">
                    <a:pos x="104" y="72"/>
                  </a:cxn>
                  <a:cxn ang="0">
                    <a:pos x="53" y="36"/>
                  </a:cxn>
                  <a:cxn ang="0">
                    <a:pos x="0" y="0"/>
                  </a:cxn>
                </a:cxnLst>
                <a:rect l="0" t="0" r="r" b="b"/>
                <a:pathLst>
                  <a:path w="1145" h="823">
                    <a:moveTo>
                      <a:pt x="1145" y="823"/>
                    </a:moveTo>
                    <a:lnTo>
                      <a:pt x="1090" y="785"/>
                    </a:lnTo>
                    <a:lnTo>
                      <a:pt x="1035" y="749"/>
                    </a:lnTo>
                    <a:lnTo>
                      <a:pt x="984" y="711"/>
                    </a:lnTo>
                    <a:lnTo>
                      <a:pt x="929" y="672"/>
                    </a:lnTo>
                    <a:lnTo>
                      <a:pt x="874" y="634"/>
                    </a:lnTo>
                    <a:lnTo>
                      <a:pt x="824" y="593"/>
                    </a:lnTo>
                    <a:lnTo>
                      <a:pt x="768" y="557"/>
                    </a:lnTo>
                    <a:lnTo>
                      <a:pt x="716" y="519"/>
                    </a:lnTo>
                    <a:lnTo>
                      <a:pt x="663" y="478"/>
                    </a:lnTo>
                    <a:lnTo>
                      <a:pt x="612" y="442"/>
                    </a:lnTo>
                    <a:lnTo>
                      <a:pt x="560" y="403"/>
                    </a:lnTo>
                    <a:lnTo>
                      <a:pt x="509" y="365"/>
                    </a:lnTo>
                    <a:lnTo>
                      <a:pt x="456" y="329"/>
                    </a:lnTo>
                    <a:lnTo>
                      <a:pt x="404" y="291"/>
                    </a:lnTo>
                    <a:lnTo>
                      <a:pt x="353" y="252"/>
                    </a:lnTo>
                    <a:lnTo>
                      <a:pt x="303" y="219"/>
                    </a:lnTo>
                    <a:lnTo>
                      <a:pt x="252" y="180"/>
                    </a:lnTo>
                    <a:lnTo>
                      <a:pt x="204" y="144"/>
                    </a:lnTo>
                    <a:lnTo>
                      <a:pt x="152" y="108"/>
                    </a:lnTo>
                    <a:lnTo>
                      <a:pt x="104" y="72"/>
                    </a:lnTo>
                    <a:lnTo>
                      <a:pt x="53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4" name="Freeform 664"/>
              <p:cNvSpPr>
                <a:spLocks noChangeAspect="1"/>
              </p:cNvSpPr>
              <p:nvPr/>
            </p:nvSpPr>
            <p:spPr bwMode="auto">
              <a:xfrm>
                <a:off x="7524" y="4552"/>
                <a:ext cx="3270" cy="2394"/>
              </a:xfrm>
              <a:custGeom>
                <a:avLst/>
                <a:gdLst/>
                <a:ahLst/>
                <a:cxnLst>
                  <a:cxn ang="0">
                    <a:pos x="3269" y="2393"/>
                  </a:cxn>
                  <a:cxn ang="0">
                    <a:pos x="3197" y="2342"/>
                  </a:cxn>
                  <a:cxn ang="0">
                    <a:pos x="3125" y="2289"/>
                  </a:cxn>
                  <a:cxn ang="0">
                    <a:pos x="3055" y="2241"/>
                  </a:cxn>
                  <a:cxn ang="0">
                    <a:pos x="2983" y="2189"/>
                  </a:cxn>
                  <a:cxn ang="0">
                    <a:pos x="2914" y="2138"/>
                  </a:cxn>
                  <a:cxn ang="0">
                    <a:pos x="2844" y="2088"/>
                  </a:cxn>
                  <a:cxn ang="0">
                    <a:pos x="2774" y="2040"/>
                  </a:cxn>
                  <a:cxn ang="0">
                    <a:pos x="2707" y="1987"/>
                  </a:cxn>
                  <a:cxn ang="0">
                    <a:pos x="2638" y="1939"/>
                  </a:cxn>
                  <a:cxn ang="0">
                    <a:pos x="2570" y="1889"/>
                  </a:cxn>
                  <a:cxn ang="0">
                    <a:pos x="2503" y="1841"/>
                  </a:cxn>
                  <a:cxn ang="0">
                    <a:pos x="2436" y="1790"/>
                  </a:cxn>
                  <a:cxn ang="0">
                    <a:pos x="2366" y="1742"/>
                  </a:cxn>
                  <a:cxn ang="0">
                    <a:pos x="2299" y="1697"/>
                  </a:cxn>
                  <a:cxn ang="0">
                    <a:pos x="2234" y="1646"/>
                  </a:cxn>
                  <a:cxn ang="0">
                    <a:pos x="2167" y="1586"/>
                  </a:cxn>
                  <a:cxn ang="0">
                    <a:pos x="2105" y="1538"/>
                  </a:cxn>
                  <a:cxn ang="0">
                    <a:pos x="2038" y="1502"/>
                  </a:cxn>
                  <a:cxn ang="0">
                    <a:pos x="1975" y="1423"/>
                  </a:cxn>
                  <a:cxn ang="0">
                    <a:pos x="1908" y="1337"/>
                  </a:cxn>
                  <a:cxn ang="0">
                    <a:pos x="1846" y="1281"/>
                  </a:cxn>
                  <a:cxn ang="0">
                    <a:pos x="1783" y="1241"/>
                  </a:cxn>
                  <a:cxn ang="0">
                    <a:pos x="1716" y="1209"/>
                  </a:cxn>
                  <a:cxn ang="0">
                    <a:pos x="1651" y="1169"/>
                  </a:cxn>
                  <a:cxn ang="0">
                    <a:pos x="1591" y="1121"/>
                  </a:cxn>
                  <a:cxn ang="0">
                    <a:pos x="1529" y="1075"/>
                  </a:cxn>
                  <a:cxn ang="0">
                    <a:pos x="1464" y="1032"/>
                  </a:cxn>
                  <a:cxn ang="0">
                    <a:pos x="1402" y="981"/>
                  </a:cxn>
                  <a:cxn ang="0">
                    <a:pos x="1342" y="938"/>
                  </a:cxn>
                  <a:cxn ang="0">
                    <a:pos x="1279" y="892"/>
                  </a:cxn>
                  <a:cxn ang="0">
                    <a:pos x="1217" y="849"/>
                  </a:cxn>
                  <a:cxn ang="0">
                    <a:pos x="1157" y="806"/>
                  </a:cxn>
                  <a:cxn ang="0">
                    <a:pos x="1097" y="763"/>
                  </a:cxn>
                  <a:cxn ang="0">
                    <a:pos x="1037" y="715"/>
                  </a:cxn>
                  <a:cxn ang="0">
                    <a:pos x="975" y="660"/>
                  </a:cxn>
                  <a:cxn ang="0">
                    <a:pos x="915" y="609"/>
                  </a:cxn>
                  <a:cxn ang="0">
                    <a:pos x="857" y="564"/>
                  </a:cxn>
                  <a:cxn ang="0">
                    <a:pos x="797" y="520"/>
                  </a:cxn>
                  <a:cxn ang="0">
                    <a:pos x="739" y="482"/>
                  </a:cxn>
                  <a:cxn ang="0">
                    <a:pos x="679" y="441"/>
                  </a:cxn>
                  <a:cxn ang="0">
                    <a:pos x="622" y="400"/>
                  </a:cxn>
                  <a:cxn ang="0">
                    <a:pos x="564" y="360"/>
                  </a:cxn>
                  <a:cxn ang="0">
                    <a:pos x="507" y="319"/>
                  </a:cxn>
                  <a:cxn ang="0">
                    <a:pos x="449" y="278"/>
                  </a:cxn>
                  <a:cxn ang="0">
                    <a:pos x="391" y="237"/>
                  </a:cxn>
                  <a:cxn ang="0">
                    <a:pos x="334" y="194"/>
                  </a:cxn>
                  <a:cxn ang="0">
                    <a:pos x="279" y="141"/>
                  </a:cxn>
                  <a:cxn ang="0">
                    <a:pos x="221" y="84"/>
                  </a:cxn>
                  <a:cxn ang="0">
                    <a:pos x="163" y="50"/>
                  </a:cxn>
                  <a:cxn ang="0">
                    <a:pos x="108" y="21"/>
                  </a:cxn>
                  <a:cxn ang="0">
                    <a:pos x="53" y="2"/>
                  </a:cxn>
                  <a:cxn ang="0">
                    <a:pos x="0" y="0"/>
                  </a:cxn>
                </a:cxnLst>
                <a:rect l="0" t="0" r="r" b="b"/>
                <a:pathLst>
                  <a:path w="3269" h="2393">
                    <a:moveTo>
                      <a:pt x="3269" y="2393"/>
                    </a:moveTo>
                    <a:lnTo>
                      <a:pt x="3197" y="2342"/>
                    </a:lnTo>
                    <a:lnTo>
                      <a:pt x="3125" y="2289"/>
                    </a:lnTo>
                    <a:lnTo>
                      <a:pt x="3055" y="2241"/>
                    </a:lnTo>
                    <a:lnTo>
                      <a:pt x="2983" y="2189"/>
                    </a:lnTo>
                    <a:lnTo>
                      <a:pt x="2914" y="2138"/>
                    </a:lnTo>
                    <a:lnTo>
                      <a:pt x="2844" y="2088"/>
                    </a:lnTo>
                    <a:lnTo>
                      <a:pt x="2774" y="2040"/>
                    </a:lnTo>
                    <a:lnTo>
                      <a:pt x="2707" y="1987"/>
                    </a:lnTo>
                    <a:lnTo>
                      <a:pt x="2638" y="1939"/>
                    </a:lnTo>
                    <a:lnTo>
                      <a:pt x="2570" y="1889"/>
                    </a:lnTo>
                    <a:lnTo>
                      <a:pt x="2503" y="1841"/>
                    </a:lnTo>
                    <a:lnTo>
                      <a:pt x="2436" y="1790"/>
                    </a:lnTo>
                    <a:lnTo>
                      <a:pt x="2366" y="1742"/>
                    </a:lnTo>
                    <a:lnTo>
                      <a:pt x="2299" y="1697"/>
                    </a:lnTo>
                    <a:lnTo>
                      <a:pt x="2234" y="1646"/>
                    </a:lnTo>
                    <a:lnTo>
                      <a:pt x="2167" y="1586"/>
                    </a:lnTo>
                    <a:lnTo>
                      <a:pt x="2105" y="1538"/>
                    </a:lnTo>
                    <a:lnTo>
                      <a:pt x="2038" y="1502"/>
                    </a:lnTo>
                    <a:lnTo>
                      <a:pt x="1975" y="1423"/>
                    </a:lnTo>
                    <a:lnTo>
                      <a:pt x="1908" y="1337"/>
                    </a:lnTo>
                    <a:lnTo>
                      <a:pt x="1846" y="1281"/>
                    </a:lnTo>
                    <a:lnTo>
                      <a:pt x="1783" y="1241"/>
                    </a:lnTo>
                    <a:lnTo>
                      <a:pt x="1716" y="1209"/>
                    </a:lnTo>
                    <a:lnTo>
                      <a:pt x="1651" y="1169"/>
                    </a:lnTo>
                    <a:lnTo>
                      <a:pt x="1591" y="1121"/>
                    </a:lnTo>
                    <a:lnTo>
                      <a:pt x="1529" y="1075"/>
                    </a:lnTo>
                    <a:lnTo>
                      <a:pt x="1464" y="1032"/>
                    </a:lnTo>
                    <a:lnTo>
                      <a:pt x="1402" y="981"/>
                    </a:lnTo>
                    <a:lnTo>
                      <a:pt x="1342" y="938"/>
                    </a:lnTo>
                    <a:lnTo>
                      <a:pt x="1279" y="892"/>
                    </a:lnTo>
                    <a:lnTo>
                      <a:pt x="1217" y="849"/>
                    </a:lnTo>
                    <a:lnTo>
                      <a:pt x="1157" y="806"/>
                    </a:lnTo>
                    <a:lnTo>
                      <a:pt x="1097" y="763"/>
                    </a:lnTo>
                    <a:lnTo>
                      <a:pt x="1037" y="715"/>
                    </a:lnTo>
                    <a:lnTo>
                      <a:pt x="975" y="660"/>
                    </a:lnTo>
                    <a:lnTo>
                      <a:pt x="915" y="609"/>
                    </a:lnTo>
                    <a:lnTo>
                      <a:pt x="857" y="564"/>
                    </a:lnTo>
                    <a:lnTo>
                      <a:pt x="797" y="520"/>
                    </a:lnTo>
                    <a:lnTo>
                      <a:pt x="739" y="482"/>
                    </a:lnTo>
                    <a:lnTo>
                      <a:pt x="679" y="441"/>
                    </a:lnTo>
                    <a:lnTo>
                      <a:pt x="622" y="400"/>
                    </a:lnTo>
                    <a:lnTo>
                      <a:pt x="564" y="360"/>
                    </a:lnTo>
                    <a:lnTo>
                      <a:pt x="507" y="319"/>
                    </a:lnTo>
                    <a:lnTo>
                      <a:pt x="449" y="278"/>
                    </a:lnTo>
                    <a:lnTo>
                      <a:pt x="391" y="237"/>
                    </a:lnTo>
                    <a:lnTo>
                      <a:pt x="334" y="194"/>
                    </a:lnTo>
                    <a:lnTo>
                      <a:pt x="279" y="141"/>
                    </a:lnTo>
                    <a:lnTo>
                      <a:pt x="221" y="84"/>
                    </a:lnTo>
                    <a:lnTo>
                      <a:pt x="163" y="50"/>
                    </a:lnTo>
                    <a:lnTo>
                      <a:pt x="108" y="21"/>
                    </a:lnTo>
                    <a:lnTo>
                      <a:pt x="53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5" name="Freeform 665"/>
              <p:cNvSpPr>
                <a:spLocks noChangeAspect="1"/>
              </p:cNvSpPr>
              <p:nvPr/>
            </p:nvSpPr>
            <p:spPr bwMode="auto">
              <a:xfrm>
                <a:off x="6273" y="3677"/>
                <a:ext cx="1142" cy="824"/>
              </a:xfrm>
              <a:custGeom>
                <a:avLst/>
                <a:gdLst/>
                <a:ahLst/>
                <a:cxnLst>
                  <a:cxn ang="0">
                    <a:pos x="1142" y="825"/>
                  </a:cxn>
                  <a:cxn ang="0">
                    <a:pos x="1087" y="787"/>
                  </a:cxn>
                  <a:cxn ang="0">
                    <a:pos x="1031" y="748"/>
                  </a:cxn>
                  <a:cxn ang="0">
                    <a:pos x="976" y="710"/>
                  </a:cxn>
                  <a:cxn ang="0">
                    <a:pos x="926" y="672"/>
                  </a:cxn>
                  <a:cxn ang="0">
                    <a:pos x="871" y="631"/>
                  </a:cxn>
                  <a:cxn ang="0">
                    <a:pos x="820" y="595"/>
                  </a:cxn>
                  <a:cxn ang="0">
                    <a:pos x="765" y="556"/>
                  </a:cxn>
                  <a:cxn ang="0">
                    <a:pos x="712" y="516"/>
                  </a:cxn>
                  <a:cxn ang="0">
                    <a:pos x="660" y="477"/>
                  </a:cxn>
                  <a:cxn ang="0">
                    <a:pos x="609" y="441"/>
                  </a:cxn>
                  <a:cxn ang="0">
                    <a:pos x="556" y="403"/>
                  </a:cxn>
                  <a:cxn ang="0">
                    <a:pos x="506" y="367"/>
                  </a:cxn>
                  <a:cxn ang="0">
                    <a:pos x="453" y="328"/>
                  </a:cxn>
                  <a:cxn ang="0">
                    <a:pos x="400" y="290"/>
                  </a:cxn>
                  <a:cxn ang="0">
                    <a:pos x="350" y="254"/>
                  </a:cxn>
                  <a:cxn ang="0">
                    <a:pos x="297" y="218"/>
                  </a:cxn>
                  <a:cxn ang="0">
                    <a:pos x="249" y="182"/>
                  </a:cxn>
                  <a:cxn ang="0">
                    <a:pos x="196" y="144"/>
                  </a:cxn>
                  <a:cxn ang="0">
                    <a:pos x="148" y="110"/>
                  </a:cxn>
                  <a:cxn ang="0">
                    <a:pos x="100" y="72"/>
                  </a:cxn>
                  <a:cxn ang="0">
                    <a:pos x="48" y="38"/>
                  </a:cxn>
                  <a:cxn ang="0">
                    <a:pos x="0" y="0"/>
                  </a:cxn>
                </a:cxnLst>
                <a:rect l="0" t="0" r="r" b="b"/>
                <a:pathLst>
                  <a:path w="1142" h="825">
                    <a:moveTo>
                      <a:pt x="1142" y="825"/>
                    </a:moveTo>
                    <a:lnTo>
                      <a:pt x="1087" y="787"/>
                    </a:lnTo>
                    <a:lnTo>
                      <a:pt x="1031" y="748"/>
                    </a:lnTo>
                    <a:lnTo>
                      <a:pt x="976" y="710"/>
                    </a:lnTo>
                    <a:lnTo>
                      <a:pt x="926" y="672"/>
                    </a:lnTo>
                    <a:lnTo>
                      <a:pt x="871" y="631"/>
                    </a:lnTo>
                    <a:lnTo>
                      <a:pt x="820" y="595"/>
                    </a:lnTo>
                    <a:lnTo>
                      <a:pt x="765" y="556"/>
                    </a:lnTo>
                    <a:lnTo>
                      <a:pt x="712" y="516"/>
                    </a:lnTo>
                    <a:lnTo>
                      <a:pt x="660" y="477"/>
                    </a:lnTo>
                    <a:lnTo>
                      <a:pt x="609" y="441"/>
                    </a:lnTo>
                    <a:lnTo>
                      <a:pt x="556" y="403"/>
                    </a:lnTo>
                    <a:lnTo>
                      <a:pt x="506" y="367"/>
                    </a:lnTo>
                    <a:lnTo>
                      <a:pt x="453" y="328"/>
                    </a:lnTo>
                    <a:lnTo>
                      <a:pt x="400" y="290"/>
                    </a:lnTo>
                    <a:lnTo>
                      <a:pt x="350" y="254"/>
                    </a:lnTo>
                    <a:lnTo>
                      <a:pt x="297" y="218"/>
                    </a:lnTo>
                    <a:lnTo>
                      <a:pt x="249" y="182"/>
                    </a:lnTo>
                    <a:lnTo>
                      <a:pt x="196" y="144"/>
                    </a:lnTo>
                    <a:lnTo>
                      <a:pt x="148" y="110"/>
                    </a:lnTo>
                    <a:lnTo>
                      <a:pt x="100" y="72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6" name="Freeform 666"/>
              <p:cNvSpPr>
                <a:spLocks noChangeAspect="1"/>
              </p:cNvSpPr>
              <p:nvPr/>
            </p:nvSpPr>
            <p:spPr bwMode="auto">
              <a:xfrm>
                <a:off x="7606" y="4567"/>
                <a:ext cx="3217" cy="2368"/>
              </a:xfrm>
              <a:custGeom>
                <a:avLst/>
                <a:gdLst/>
                <a:ahLst/>
                <a:cxnLst>
                  <a:cxn ang="0">
                    <a:pos x="3216" y="2367"/>
                  </a:cxn>
                  <a:cxn ang="0">
                    <a:pos x="3146" y="2316"/>
                  </a:cxn>
                  <a:cxn ang="0">
                    <a:pos x="3074" y="2263"/>
                  </a:cxn>
                  <a:cxn ang="0">
                    <a:pos x="3002" y="2213"/>
                  </a:cxn>
                  <a:cxn ang="0">
                    <a:pos x="2932" y="2163"/>
                  </a:cxn>
                  <a:cxn ang="0">
                    <a:pos x="2863" y="2112"/>
                  </a:cxn>
                  <a:cxn ang="0">
                    <a:pos x="2793" y="2062"/>
                  </a:cxn>
                  <a:cxn ang="0">
                    <a:pos x="2726" y="2011"/>
                  </a:cxn>
                  <a:cxn ang="0">
                    <a:pos x="2656" y="1961"/>
                  </a:cxn>
                  <a:cxn ang="0">
                    <a:pos x="2587" y="1913"/>
                  </a:cxn>
                  <a:cxn ang="0">
                    <a:pos x="2517" y="1863"/>
                  </a:cxn>
                  <a:cxn ang="0">
                    <a:pos x="2450" y="1815"/>
                  </a:cxn>
                  <a:cxn ang="0">
                    <a:pos x="2383" y="1767"/>
                  </a:cxn>
                  <a:cxn ang="0">
                    <a:pos x="2316" y="1716"/>
                  </a:cxn>
                  <a:cxn ang="0">
                    <a:pos x="2251" y="1671"/>
                  </a:cxn>
                  <a:cxn ang="0">
                    <a:pos x="2184" y="1623"/>
                  </a:cxn>
                  <a:cxn ang="0">
                    <a:pos x="2116" y="1560"/>
                  </a:cxn>
                  <a:cxn ang="0">
                    <a:pos x="2052" y="1512"/>
                  </a:cxn>
                  <a:cxn ang="0">
                    <a:pos x="1985" y="1481"/>
                  </a:cxn>
                  <a:cxn ang="0">
                    <a:pos x="1922" y="1397"/>
                  </a:cxn>
                  <a:cxn ang="0">
                    <a:pos x="1857" y="1311"/>
                  </a:cxn>
                  <a:cxn ang="0">
                    <a:pos x="1793" y="1253"/>
                  </a:cxn>
                  <a:cxn ang="0">
                    <a:pos x="1728" y="1210"/>
                  </a:cxn>
                  <a:cxn ang="0">
                    <a:pos x="1665" y="1188"/>
                  </a:cxn>
                  <a:cxn ang="0">
                    <a:pos x="1603" y="1147"/>
                  </a:cxn>
                  <a:cxn ang="0">
                    <a:pos x="1538" y="1097"/>
                  </a:cxn>
                  <a:cxn ang="0">
                    <a:pos x="1476" y="1051"/>
                  </a:cxn>
                  <a:cxn ang="0">
                    <a:pos x="1411" y="1008"/>
                  </a:cxn>
                  <a:cxn ang="0">
                    <a:pos x="1351" y="962"/>
                  </a:cxn>
                  <a:cxn ang="0">
                    <a:pos x="1289" y="917"/>
                  </a:cxn>
                  <a:cxn ang="0">
                    <a:pos x="1226" y="871"/>
                  </a:cxn>
                  <a:cxn ang="0">
                    <a:pos x="1166" y="828"/>
                  </a:cxn>
                  <a:cxn ang="0">
                    <a:pos x="1104" y="785"/>
                  </a:cxn>
                  <a:cxn ang="0">
                    <a:pos x="1044" y="739"/>
                  </a:cxn>
                  <a:cxn ang="0">
                    <a:pos x="981" y="691"/>
                  </a:cxn>
                  <a:cxn ang="0">
                    <a:pos x="921" y="631"/>
                  </a:cxn>
                  <a:cxn ang="0">
                    <a:pos x="864" y="578"/>
                  </a:cxn>
                  <a:cxn ang="0">
                    <a:pos x="804" y="540"/>
                  </a:cxn>
                  <a:cxn ang="0">
                    <a:pos x="744" y="502"/>
                  </a:cxn>
                  <a:cxn ang="0">
                    <a:pos x="686" y="461"/>
                  </a:cxn>
                  <a:cxn ang="0">
                    <a:pos x="629" y="418"/>
                  </a:cxn>
                  <a:cxn ang="0">
                    <a:pos x="569" y="377"/>
                  </a:cxn>
                  <a:cxn ang="0">
                    <a:pos x="511" y="336"/>
                  </a:cxn>
                  <a:cxn ang="0">
                    <a:pos x="453" y="295"/>
                  </a:cxn>
                  <a:cxn ang="0">
                    <a:pos x="396" y="254"/>
                  </a:cxn>
                  <a:cxn ang="0">
                    <a:pos x="338" y="214"/>
                  </a:cxn>
                  <a:cxn ang="0">
                    <a:pos x="281" y="170"/>
                  </a:cxn>
                  <a:cxn ang="0">
                    <a:pos x="225" y="113"/>
                  </a:cxn>
                  <a:cxn ang="0">
                    <a:pos x="168" y="55"/>
                  </a:cxn>
                  <a:cxn ang="0">
                    <a:pos x="113" y="24"/>
                  </a:cxn>
                  <a:cxn ang="0">
                    <a:pos x="55" y="10"/>
                  </a:cxn>
                  <a:cxn ang="0">
                    <a:pos x="0" y="0"/>
                  </a:cxn>
                </a:cxnLst>
                <a:rect l="0" t="0" r="r" b="b"/>
                <a:pathLst>
                  <a:path w="3216" h="2367">
                    <a:moveTo>
                      <a:pt x="3216" y="2367"/>
                    </a:moveTo>
                    <a:lnTo>
                      <a:pt x="3146" y="2316"/>
                    </a:lnTo>
                    <a:lnTo>
                      <a:pt x="3074" y="2263"/>
                    </a:lnTo>
                    <a:lnTo>
                      <a:pt x="3002" y="2213"/>
                    </a:lnTo>
                    <a:lnTo>
                      <a:pt x="2932" y="2163"/>
                    </a:lnTo>
                    <a:lnTo>
                      <a:pt x="2863" y="2112"/>
                    </a:lnTo>
                    <a:lnTo>
                      <a:pt x="2793" y="2062"/>
                    </a:lnTo>
                    <a:lnTo>
                      <a:pt x="2726" y="2011"/>
                    </a:lnTo>
                    <a:lnTo>
                      <a:pt x="2656" y="1961"/>
                    </a:lnTo>
                    <a:lnTo>
                      <a:pt x="2587" y="1913"/>
                    </a:lnTo>
                    <a:lnTo>
                      <a:pt x="2517" y="1863"/>
                    </a:lnTo>
                    <a:lnTo>
                      <a:pt x="2450" y="1815"/>
                    </a:lnTo>
                    <a:lnTo>
                      <a:pt x="2383" y="1767"/>
                    </a:lnTo>
                    <a:lnTo>
                      <a:pt x="2316" y="1716"/>
                    </a:lnTo>
                    <a:lnTo>
                      <a:pt x="2251" y="1671"/>
                    </a:lnTo>
                    <a:lnTo>
                      <a:pt x="2184" y="1623"/>
                    </a:lnTo>
                    <a:lnTo>
                      <a:pt x="2116" y="1560"/>
                    </a:lnTo>
                    <a:lnTo>
                      <a:pt x="2052" y="1512"/>
                    </a:lnTo>
                    <a:lnTo>
                      <a:pt x="1985" y="1481"/>
                    </a:lnTo>
                    <a:lnTo>
                      <a:pt x="1922" y="1397"/>
                    </a:lnTo>
                    <a:lnTo>
                      <a:pt x="1857" y="1311"/>
                    </a:lnTo>
                    <a:lnTo>
                      <a:pt x="1793" y="1253"/>
                    </a:lnTo>
                    <a:lnTo>
                      <a:pt x="1728" y="1210"/>
                    </a:lnTo>
                    <a:lnTo>
                      <a:pt x="1665" y="1188"/>
                    </a:lnTo>
                    <a:lnTo>
                      <a:pt x="1603" y="1147"/>
                    </a:lnTo>
                    <a:lnTo>
                      <a:pt x="1538" y="1097"/>
                    </a:lnTo>
                    <a:lnTo>
                      <a:pt x="1476" y="1051"/>
                    </a:lnTo>
                    <a:lnTo>
                      <a:pt x="1411" y="1008"/>
                    </a:lnTo>
                    <a:lnTo>
                      <a:pt x="1351" y="962"/>
                    </a:lnTo>
                    <a:lnTo>
                      <a:pt x="1289" y="917"/>
                    </a:lnTo>
                    <a:lnTo>
                      <a:pt x="1226" y="871"/>
                    </a:lnTo>
                    <a:lnTo>
                      <a:pt x="1166" y="828"/>
                    </a:lnTo>
                    <a:lnTo>
                      <a:pt x="1104" y="785"/>
                    </a:lnTo>
                    <a:lnTo>
                      <a:pt x="1044" y="739"/>
                    </a:lnTo>
                    <a:lnTo>
                      <a:pt x="981" y="691"/>
                    </a:lnTo>
                    <a:lnTo>
                      <a:pt x="921" y="631"/>
                    </a:lnTo>
                    <a:lnTo>
                      <a:pt x="864" y="578"/>
                    </a:lnTo>
                    <a:lnTo>
                      <a:pt x="804" y="540"/>
                    </a:lnTo>
                    <a:lnTo>
                      <a:pt x="744" y="502"/>
                    </a:lnTo>
                    <a:lnTo>
                      <a:pt x="686" y="461"/>
                    </a:lnTo>
                    <a:lnTo>
                      <a:pt x="629" y="418"/>
                    </a:lnTo>
                    <a:lnTo>
                      <a:pt x="569" y="377"/>
                    </a:lnTo>
                    <a:lnTo>
                      <a:pt x="511" y="336"/>
                    </a:lnTo>
                    <a:lnTo>
                      <a:pt x="453" y="295"/>
                    </a:lnTo>
                    <a:lnTo>
                      <a:pt x="396" y="254"/>
                    </a:lnTo>
                    <a:lnTo>
                      <a:pt x="338" y="214"/>
                    </a:lnTo>
                    <a:lnTo>
                      <a:pt x="281" y="170"/>
                    </a:lnTo>
                    <a:lnTo>
                      <a:pt x="225" y="113"/>
                    </a:lnTo>
                    <a:lnTo>
                      <a:pt x="168" y="55"/>
                    </a:lnTo>
                    <a:lnTo>
                      <a:pt x="113" y="24"/>
                    </a:lnTo>
                    <a:lnTo>
                      <a:pt x="55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7" name="Freeform 667"/>
              <p:cNvSpPr>
                <a:spLocks noChangeAspect="1"/>
              </p:cNvSpPr>
              <p:nvPr/>
            </p:nvSpPr>
            <p:spPr bwMode="auto">
              <a:xfrm>
                <a:off x="6301" y="3670"/>
                <a:ext cx="1198" cy="861"/>
              </a:xfrm>
              <a:custGeom>
                <a:avLst/>
                <a:gdLst/>
                <a:ahLst/>
                <a:cxnLst>
                  <a:cxn ang="0">
                    <a:pos x="1198" y="862"/>
                  </a:cxn>
                  <a:cxn ang="0">
                    <a:pos x="1143" y="826"/>
                  </a:cxn>
                  <a:cxn ang="0">
                    <a:pos x="1087" y="785"/>
                  </a:cxn>
                  <a:cxn ang="0">
                    <a:pos x="1032" y="749"/>
                  </a:cxn>
                  <a:cxn ang="0">
                    <a:pos x="980" y="708"/>
                  </a:cxn>
                  <a:cxn ang="0">
                    <a:pos x="927" y="670"/>
                  </a:cxn>
                  <a:cxn ang="0">
                    <a:pos x="872" y="629"/>
                  </a:cxn>
                  <a:cxn ang="0">
                    <a:pos x="819" y="593"/>
                  </a:cxn>
                  <a:cxn ang="0">
                    <a:pos x="766" y="552"/>
                  </a:cxn>
                  <a:cxn ang="0">
                    <a:pos x="713" y="514"/>
                  </a:cxn>
                  <a:cxn ang="0">
                    <a:pos x="660" y="478"/>
                  </a:cxn>
                  <a:cxn ang="0">
                    <a:pos x="610" y="440"/>
                  </a:cxn>
                  <a:cxn ang="0">
                    <a:pos x="555" y="404"/>
                  </a:cxn>
                  <a:cxn ang="0">
                    <a:pos x="504" y="365"/>
                  </a:cxn>
                  <a:cxn ang="0">
                    <a:pos x="454" y="329"/>
                  </a:cxn>
                  <a:cxn ang="0">
                    <a:pos x="404" y="291"/>
                  </a:cxn>
                  <a:cxn ang="0">
                    <a:pos x="351" y="252"/>
                  </a:cxn>
                  <a:cxn ang="0">
                    <a:pos x="298" y="219"/>
                  </a:cxn>
                  <a:cxn ang="0">
                    <a:pos x="250" y="180"/>
                  </a:cxn>
                  <a:cxn ang="0">
                    <a:pos x="197" y="144"/>
                  </a:cxn>
                  <a:cxn ang="0">
                    <a:pos x="149" y="108"/>
                  </a:cxn>
                  <a:cxn ang="0">
                    <a:pos x="96" y="72"/>
                  </a:cxn>
                  <a:cxn ang="0">
                    <a:pos x="48" y="36"/>
                  </a:cxn>
                  <a:cxn ang="0">
                    <a:pos x="0" y="0"/>
                  </a:cxn>
                </a:cxnLst>
                <a:rect l="0" t="0" r="r" b="b"/>
                <a:pathLst>
                  <a:path w="1198" h="862">
                    <a:moveTo>
                      <a:pt x="1198" y="862"/>
                    </a:moveTo>
                    <a:lnTo>
                      <a:pt x="1143" y="826"/>
                    </a:lnTo>
                    <a:lnTo>
                      <a:pt x="1087" y="785"/>
                    </a:lnTo>
                    <a:lnTo>
                      <a:pt x="1032" y="749"/>
                    </a:lnTo>
                    <a:lnTo>
                      <a:pt x="980" y="708"/>
                    </a:lnTo>
                    <a:lnTo>
                      <a:pt x="927" y="670"/>
                    </a:lnTo>
                    <a:lnTo>
                      <a:pt x="872" y="629"/>
                    </a:lnTo>
                    <a:lnTo>
                      <a:pt x="819" y="593"/>
                    </a:lnTo>
                    <a:lnTo>
                      <a:pt x="766" y="552"/>
                    </a:lnTo>
                    <a:lnTo>
                      <a:pt x="713" y="514"/>
                    </a:lnTo>
                    <a:lnTo>
                      <a:pt x="660" y="478"/>
                    </a:lnTo>
                    <a:lnTo>
                      <a:pt x="610" y="440"/>
                    </a:lnTo>
                    <a:lnTo>
                      <a:pt x="555" y="404"/>
                    </a:lnTo>
                    <a:lnTo>
                      <a:pt x="504" y="365"/>
                    </a:lnTo>
                    <a:lnTo>
                      <a:pt x="454" y="329"/>
                    </a:lnTo>
                    <a:lnTo>
                      <a:pt x="404" y="291"/>
                    </a:lnTo>
                    <a:lnTo>
                      <a:pt x="351" y="252"/>
                    </a:lnTo>
                    <a:lnTo>
                      <a:pt x="298" y="219"/>
                    </a:lnTo>
                    <a:lnTo>
                      <a:pt x="250" y="180"/>
                    </a:lnTo>
                    <a:lnTo>
                      <a:pt x="197" y="144"/>
                    </a:lnTo>
                    <a:lnTo>
                      <a:pt x="149" y="108"/>
                    </a:lnTo>
                    <a:lnTo>
                      <a:pt x="96" y="72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8" name="Freeform 668"/>
              <p:cNvSpPr>
                <a:spLocks noChangeAspect="1"/>
              </p:cNvSpPr>
              <p:nvPr/>
            </p:nvSpPr>
            <p:spPr bwMode="auto">
              <a:xfrm>
                <a:off x="7636" y="4576"/>
                <a:ext cx="3217" cy="2342"/>
              </a:xfrm>
              <a:custGeom>
                <a:avLst/>
                <a:gdLst/>
                <a:ahLst/>
                <a:cxnLst>
                  <a:cxn ang="0">
                    <a:pos x="3218" y="2342"/>
                  </a:cxn>
                  <a:cxn ang="0">
                    <a:pos x="3146" y="2294"/>
                  </a:cxn>
                  <a:cxn ang="0">
                    <a:pos x="3076" y="2241"/>
                  </a:cxn>
                  <a:cxn ang="0">
                    <a:pos x="3004" y="2191"/>
                  </a:cxn>
                  <a:cxn ang="0">
                    <a:pos x="2935" y="2141"/>
                  </a:cxn>
                  <a:cxn ang="0">
                    <a:pos x="2863" y="2090"/>
                  </a:cxn>
                  <a:cxn ang="0">
                    <a:pos x="2793" y="2042"/>
                  </a:cxn>
                  <a:cxn ang="0">
                    <a:pos x="2726" y="1989"/>
                  </a:cxn>
                  <a:cxn ang="0">
                    <a:pos x="2656" y="1941"/>
                  </a:cxn>
                  <a:cxn ang="0">
                    <a:pos x="2587" y="1891"/>
                  </a:cxn>
                  <a:cxn ang="0">
                    <a:pos x="2519" y="1843"/>
                  </a:cxn>
                  <a:cxn ang="0">
                    <a:pos x="2452" y="1793"/>
                  </a:cxn>
                  <a:cxn ang="0">
                    <a:pos x="2385" y="1745"/>
                  </a:cxn>
                  <a:cxn ang="0">
                    <a:pos x="2315" y="1694"/>
                  </a:cxn>
                  <a:cxn ang="0">
                    <a:pos x="2248" y="1649"/>
                  </a:cxn>
                  <a:cxn ang="0">
                    <a:pos x="2183" y="1601"/>
                  </a:cxn>
                  <a:cxn ang="0">
                    <a:pos x="2116" y="1543"/>
                  </a:cxn>
                  <a:cxn ang="0">
                    <a:pos x="2054" y="1493"/>
                  </a:cxn>
                  <a:cxn ang="0">
                    <a:pos x="1987" y="1459"/>
                  </a:cxn>
                  <a:cxn ang="0">
                    <a:pos x="1922" y="1375"/>
                  </a:cxn>
                  <a:cxn ang="0">
                    <a:pos x="1857" y="1289"/>
                  </a:cxn>
                  <a:cxn ang="0">
                    <a:pos x="1795" y="1229"/>
                  </a:cxn>
                  <a:cxn ang="0">
                    <a:pos x="1732" y="1185"/>
                  </a:cxn>
                  <a:cxn ang="0">
                    <a:pos x="1665" y="1166"/>
                  </a:cxn>
                  <a:cxn ang="0">
                    <a:pos x="1600" y="1130"/>
                  </a:cxn>
                  <a:cxn ang="0">
                    <a:pos x="1538" y="1080"/>
                  </a:cxn>
                  <a:cxn ang="0">
                    <a:pos x="1476" y="1036"/>
                  </a:cxn>
                  <a:cxn ang="0">
                    <a:pos x="1413" y="991"/>
                  </a:cxn>
                  <a:cxn ang="0">
                    <a:pos x="1351" y="943"/>
                  </a:cxn>
                  <a:cxn ang="0">
                    <a:pos x="1291" y="897"/>
                  </a:cxn>
                  <a:cxn ang="0">
                    <a:pos x="1228" y="852"/>
                  </a:cxn>
                  <a:cxn ang="0">
                    <a:pos x="1166" y="808"/>
                  </a:cxn>
                  <a:cxn ang="0">
                    <a:pos x="1106" y="763"/>
                  </a:cxn>
                  <a:cxn ang="0">
                    <a:pos x="1046" y="720"/>
                  </a:cxn>
                  <a:cxn ang="0">
                    <a:pos x="986" y="669"/>
                  </a:cxn>
                  <a:cxn ang="0">
                    <a:pos x="926" y="607"/>
                  </a:cxn>
                  <a:cxn ang="0">
                    <a:pos x="864" y="554"/>
                  </a:cxn>
                  <a:cxn ang="0">
                    <a:pos x="804" y="518"/>
                  </a:cxn>
                  <a:cxn ang="0">
                    <a:pos x="746" y="482"/>
                  </a:cxn>
                  <a:cxn ang="0">
                    <a:pos x="686" y="441"/>
                  </a:cxn>
                  <a:cxn ang="0">
                    <a:pos x="628" y="403"/>
                  </a:cxn>
                  <a:cxn ang="0">
                    <a:pos x="571" y="360"/>
                  </a:cxn>
                  <a:cxn ang="0">
                    <a:pos x="511" y="319"/>
                  </a:cxn>
                  <a:cxn ang="0">
                    <a:pos x="453" y="276"/>
                  </a:cxn>
                  <a:cxn ang="0">
                    <a:pos x="396" y="235"/>
                  </a:cxn>
                  <a:cxn ang="0">
                    <a:pos x="338" y="194"/>
                  </a:cxn>
                  <a:cxn ang="0">
                    <a:pos x="283" y="148"/>
                  </a:cxn>
                  <a:cxn ang="0">
                    <a:pos x="225" y="93"/>
                  </a:cxn>
                  <a:cxn ang="0">
                    <a:pos x="168" y="36"/>
                  </a:cxn>
                  <a:cxn ang="0">
                    <a:pos x="112" y="14"/>
                  </a:cxn>
                  <a:cxn ang="0">
                    <a:pos x="55" y="7"/>
                  </a:cxn>
                  <a:cxn ang="0">
                    <a:pos x="0" y="0"/>
                  </a:cxn>
                </a:cxnLst>
                <a:rect l="0" t="0" r="r" b="b"/>
                <a:pathLst>
                  <a:path w="3218" h="2342">
                    <a:moveTo>
                      <a:pt x="3218" y="2342"/>
                    </a:moveTo>
                    <a:lnTo>
                      <a:pt x="3146" y="2294"/>
                    </a:lnTo>
                    <a:lnTo>
                      <a:pt x="3076" y="2241"/>
                    </a:lnTo>
                    <a:lnTo>
                      <a:pt x="3004" y="2191"/>
                    </a:lnTo>
                    <a:lnTo>
                      <a:pt x="2935" y="2141"/>
                    </a:lnTo>
                    <a:lnTo>
                      <a:pt x="2863" y="2090"/>
                    </a:lnTo>
                    <a:lnTo>
                      <a:pt x="2793" y="2042"/>
                    </a:lnTo>
                    <a:lnTo>
                      <a:pt x="2726" y="1989"/>
                    </a:lnTo>
                    <a:lnTo>
                      <a:pt x="2656" y="1941"/>
                    </a:lnTo>
                    <a:lnTo>
                      <a:pt x="2587" y="1891"/>
                    </a:lnTo>
                    <a:lnTo>
                      <a:pt x="2519" y="1843"/>
                    </a:lnTo>
                    <a:lnTo>
                      <a:pt x="2452" y="1793"/>
                    </a:lnTo>
                    <a:lnTo>
                      <a:pt x="2385" y="1745"/>
                    </a:lnTo>
                    <a:lnTo>
                      <a:pt x="2315" y="1694"/>
                    </a:lnTo>
                    <a:lnTo>
                      <a:pt x="2248" y="1649"/>
                    </a:lnTo>
                    <a:lnTo>
                      <a:pt x="2183" y="1601"/>
                    </a:lnTo>
                    <a:lnTo>
                      <a:pt x="2116" y="1543"/>
                    </a:lnTo>
                    <a:lnTo>
                      <a:pt x="2054" y="1493"/>
                    </a:lnTo>
                    <a:lnTo>
                      <a:pt x="1987" y="1459"/>
                    </a:lnTo>
                    <a:lnTo>
                      <a:pt x="1922" y="1375"/>
                    </a:lnTo>
                    <a:lnTo>
                      <a:pt x="1857" y="1289"/>
                    </a:lnTo>
                    <a:lnTo>
                      <a:pt x="1795" y="1229"/>
                    </a:lnTo>
                    <a:lnTo>
                      <a:pt x="1732" y="1185"/>
                    </a:lnTo>
                    <a:lnTo>
                      <a:pt x="1665" y="1166"/>
                    </a:lnTo>
                    <a:lnTo>
                      <a:pt x="1600" y="1130"/>
                    </a:lnTo>
                    <a:lnTo>
                      <a:pt x="1538" y="1080"/>
                    </a:lnTo>
                    <a:lnTo>
                      <a:pt x="1476" y="1036"/>
                    </a:lnTo>
                    <a:lnTo>
                      <a:pt x="1413" y="991"/>
                    </a:lnTo>
                    <a:lnTo>
                      <a:pt x="1351" y="943"/>
                    </a:lnTo>
                    <a:lnTo>
                      <a:pt x="1291" y="897"/>
                    </a:lnTo>
                    <a:lnTo>
                      <a:pt x="1228" y="852"/>
                    </a:lnTo>
                    <a:lnTo>
                      <a:pt x="1166" y="808"/>
                    </a:lnTo>
                    <a:lnTo>
                      <a:pt x="1106" y="763"/>
                    </a:lnTo>
                    <a:lnTo>
                      <a:pt x="1046" y="720"/>
                    </a:lnTo>
                    <a:lnTo>
                      <a:pt x="986" y="669"/>
                    </a:lnTo>
                    <a:lnTo>
                      <a:pt x="926" y="607"/>
                    </a:lnTo>
                    <a:lnTo>
                      <a:pt x="864" y="554"/>
                    </a:lnTo>
                    <a:lnTo>
                      <a:pt x="804" y="518"/>
                    </a:lnTo>
                    <a:lnTo>
                      <a:pt x="746" y="482"/>
                    </a:lnTo>
                    <a:lnTo>
                      <a:pt x="686" y="441"/>
                    </a:lnTo>
                    <a:lnTo>
                      <a:pt x="628" y="403"/>
                    </a:lnTo>
                    <a:lnTo>
                      <a:pt x="571" y="360"/>
                    </a:lnTo>
                    <a:lnTo>
                      <a:pt x="511" y="319"/>
                    </a:lnTo>
                    <a:lnTo>
                      <a:pt x="453" y="276"/>
                    </a:lnTo>
                    <a:lnTo>
                      <a:pt x="396" y="235"/>
                    </a:lnTo>
                    <a:lnTo>
                      <a:pt x="338" y="194"/>
                    </a:lnTo>
                    <a:lnTo>
                      <a:pt x="283" y="148"/>
                    </a:lnTo>
                    <a:lnTo>
                      <a:pt x="225" y="93"/>
                    </a:lnTo>
                    <a:lnTo>
                      <a:pt x="168" y="36"/>
                    </a:lnTo>
                    <a:lnTo>
                      <a:pt x="112" y="14"/>
                    </a:lnTo>
                    <a:lnTo>
                      <a:pt x="55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89" name="Freeform 669"/>
              <p:cNvSpPr>
                <a:spLocks noChangeAspect="1"/>
              </p:cNvSpPr>
              <p:nvPr/>
            </p:nvSpPr>
            <p:spPr bwMode="auto">
              <a:xfrm>
                <a:off x="6329" y="3661"/>
                <a:ext cx="1198" cy="864"/>
              </a:xfrm>
              <a:custGeom>
                <a:avLst/>
                <a:gdLst/>
                <a:ahLst/>
                <a:cxnLst>
                  <a:cxn ang="0">
                    <a:pos x="1200" y="864"/>
                  </a:cxn>
                  <a:cxn ang="0">
                    <a:pos x="1144" y="828"/>
                  </a:cxn>
                  <a:cxn ang="0">
                    <a:pos x="1089" y="787"/>
                  </a:cxn>
                  <a:cxn ang="0">
                    <a:pos x="1034" y="746"/>
                  </a:cxn>
                  <a:cxn ang="0">
                    <a:pos x="981" y="708"/>
                  </a:cxn>
                  <a:cxn ang="0">
                    <a:pos x="929" y="667"/>
                  </a:cxn>
                  <a:cxn ang="0">
                    <a:pos x="873" y="631"/>
                  </a:cxn>
                  <a:cxn ang="0">
                    <a:pos x="821" y="593"/>
                  </a:cxn>
                  <a:cxn ang="0">
                    <a:pos x="765" y="554"/>
                  </a:cxn>
                  <a:cxn ang="0">
                    <a:pos x="715" y="516"/>
                  </a:cxn>
                  <a:cxn ang="0">
                    <a:pos x="665" y="477"/>
                  </a:cxn>
                  <a:cxn ang="0">
                    <a:pos x="609" y="441"/>
                  </a:cxn>
                  <a:cxn ang="0">
                    <a:pos x="557" y="403"/>
                  </a:cxn>
                  <a:cxn ang="0">
                    <a:pos x="504" y="367"/>
                  </a:cxn>
                  <a:cxn ang="0">
                    <a:pos x="453" y="329"/>
                  </a:cxn>
                  <a:cxn ang="0">
                    <a:pos x="401" y="290"/>
                  </a:cxn>
                  <a:cxn ang="0">
                    <a:pos x="353" y="254"/>
                  </a:cxn>
                  <a:cxn ang="0">
                    <a:pos x="300" y="216"/>
                  </a:cxn>
                  <a:cxn ang="0">
                    <a:pos x="249" y="182"/>
                  </a:cxn>
                  <a:cxn ang="0">
                    <a:pos x="199" y="144"/>
                  </a:cxn>
                  <a:cxn ang="0">
                    <a:pos x="149" y="110"/>
                  </a:cxn>
                  <a:cxn ang="0">
                    <a:pos x="98" y="72"/>
                  </a:cxn>
                  <a:cxn ang="0">
                    <a:pos x="50" y="38"/>
                  </a:cxn>
                  <a:cxn ang="0">
                    <a:pos x="0" y="0"/>
                  </a:cxn>
                </a:cxnLst>
                <a:rect l="0" t="0" r="r" b="b"/>
                <a:pathLst>
                  <a:path w="1200" h="864">
                    <a:moveTo>
                      <a:pt x="1200" y="864"/>
                    </a:moveTo>
                    <a:lnTo>
                      <a:pt x="1144" y="828"/>
                    </a:lnTo>
                    <a:lnTo>
                      <a:pt x="1089" y="787"/>
                    </a:lnTo>
                    <a:lnTo>
                      <a:pt x="1034" y="746"/>
                    </a:lnTo>
                    <a:lnTo>
                      <a:pt x="981" y="708"/>
                    </a:lnTo>
                    <a:lnTo>
                      <a:pt x="929" y="667"/>
                    </a:lnTo>
                    <a:lnTo>
                      <a:pt x="873" y="631"/>
                    </a:lnTo>
                    <a:lnTo>
                      <a:pt x="821" y="593"/>
                    </a:lnTo>
                    <a:lnTo>
                      <a:pt x="765" y="554"/>
                    </a:lnTo>
                    <a:lnTo>
                      <a:pt x="715" y="516"/>
                    </a:lnTo>
                    <a:lnTo>
                      <a:pt x="665" y="477"/>
                    </a:lnTo>
                    <a:lnTo>
                      <a:pt x="609" y="441"/>
                    </a:lnTo>
                    <a:lnTo>
                      <a:pt x="557" y="403"/>
                    </a:lnTo>
                    <a:lnTo>
                      <a:pt x="504" y="367"/>
                    </a:lnTo>
                    <a:lnTo>
                      <a:pt x="453" y="329"/>
                    </a:lnTo>
                    <a:lnTo>
                      <a:pt x="401" y="290"/>
                    </a:lnTo>
                    <a:lnTo>
                      <a:pt x="353" y="254"/>
                    </a:lnTo>
                    <a:lnTo>
                      <a:pt x="300" y="216"/>
                    </a:lnTo>
                    <a:lnTo>
                      <a:pt x="249" y="182"/>
                    </a:lnTo>
                    <a:lnTo>
                      <a:pt x="199" y="144"/>
                    </a:lnTo>
                    <a:lnTo>
                      <a:pt x="149" y="110"/>
                    </a:lnTo>
                    <a:lnTo>
                      <a:pt x="98" y="72"/>
                    </a:lnTo>
                    <a:lnTo>
                      <a:pt x="50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0" name="Freeform 670"/>
              <p:cNvSpPr>
                <a:spLocks noChangeAspect="1"/>
              </p:cNvSpPr>
              <p:nvPr/>
            </p:nvSpPr>
            <p:spPr bwMode="auto">
              <a:xfrm>
                <a:off x="7664" y="4578"/>
                <a:ext cx="3219" cy="2331"/>
              </a:xfrm>
              <a:custGeom>
                <a:avLst/>
                <a:gdLst/>
                <a:ahLst/>
                <a:cxnLst>
                  <a:cxn ang="0">
                    <a:pos x="3221" y="2331"/>
                  </a:cxn>
                  <a:cxn ang="0">
                    <a:pos x="3149" y="2278"/>
                  </a:cxn>
                  <a:cxn ang="0">
                    <a:pos x="3077" y="2230"/>
                  </a:cxn>
                  <a:cxn ang="0">
                    <a:pos x="3007" y="2177"/>
                  </a:cxn>
                  <a:cxn ang="0">
                    <a:pos x="2935" y="2124"/>
                  </a:cxn>
                  <a:cxn ang="0">
                    <a:pos x="2868" y="2076"/>
                  </a:cxn>
                  <a:cxn ang="0">
                    <a:pos x="2799" y="2023"/>
                  </a:cxn>
                  <a:cxn ang="0">
                    <a:pos x="2729" y="1975"/>
                  </a:cxn>
                  <a:cxn ang="0">
                    <a:pos x="2659" y="1927"/>
                  </a:cxn>
                  <a:cxn ang="0">
                    <a:pos x="2590" y="1877"/>
                  </a:cxn>
                  <a:cxn ang="0">
                    <a:pos x="2520" y="1829"/>
                  </a:cxn>
                  <a:cxn ang="0">
                    <a:pos x="2455" y="1779"/>
                  </a:cxn>
                  <a:cxn ang="0">
                    <a:pos x="2386" y="1731"/>
                  </a:cxn>
                  <a:cxn ang="0">
                    <a:pos x="2319" y="1683"/>
                  </a:cxn>
                  <a:cxn ang="0">
                    <a:pos x="2254" y="1632"/>
                  </a:cxn>
                  <a:cxn ang="0">
                    <a:pos x="2187" y="1587"/>
                  </a:cxn>
                  <a:cxn ang="0">
                    <a:pos x="2122" y="1531"/>
                  </a:cxn>
                  <a:cxn ang="0">
                    <a:pos x="2055" y="1486"/>
                  </a:cxn>
                  <a:cxn ang="0">
                    <a:pos x="1987" y="1445"/>
                  </a:cxn>
                  <a:cxn ang="0">
                    <a:pos x="1925" y="1363"/>
                  </a:cxn>
                  <a:cxn ang="0">
                    <a:pos x="1860" y="1272"/>
                  </a:cxn>
                  <a:cxn ang="0">
                    <a:pos x="1796" y="1215"/>
                  </a:cxn>
                  <a:cxn ang="0">
                    <a:pos x="1733" y="1179"/>
                  </a:cxn>
                  <a:cxn ang="0">
                    <a:pos x="1668" y="1155"/>
                  </a:cxn>
                  <a:cxn ang="0">
                    <a:pos x="1601" y="1121"/>
                  </a:cxn>
                  <a:cxn ang="0">
                    <a:pos x="1539" y="1078"/>
                  </a:cxn>
                  <a:cxn ang="0">
                    <a:pos x="1479" y="1034"/>
                  </a:cxn>
                  <a:cxn ang="0">
                    <a:pos x="1416" y="982"/>
                  </a:cxn>
                  <a:cxn ang="0">
                    <a:pos x="1352" y="934"/>
                  </a:cxn>
                  <a:cxn ang="0">
                    <a:pos x="1292" y="883"/>
                  </a:cxn>
                  <a:cxn ang="0">
                    <a:pos x="1229" y="840"/>
                  </a:cxn>
                  <a:cxn ang="0">
                    <a:pos x="1167" y="797"/>
                  </a:cxn>
                  <a:cxn ang="0">
                    <a:pos x="1107" y="737"/>
                  </a:cxn>
                  <a:cxn ang="0">
                    <a:pos x="1047" y="694"/>
                  </a:cxn>
                  <a:cxn ang="0">
                    <a:pos x="987" y="655"/>
                  </a:cxn>
                  <a:cxn ang="0">
                    <a:pos x="924" y="590"/>
                  </a:cxn>
                  <a:cxn ang="0">
                    <a:pos x="864" y="535"/>
                  </a:cxn>
                  <a:cxn ang="0">
                    <a:pos x="804" y="499"/>
                  </a:cxn>
                  <a:cxn ang="0">
                    <a:pos x="747" y="468"/>
                  </a:cxn>
                  <a:cxn ang="0">
                    <a:pos x="687" y="434"/>
                  </a:cxn>
                  <a:cxn ang="0">
                    <a:pos x="629" y="391"/>
                  </a:cxn>
                  <a:cxn ang="0">
                    <a:pos x="572" y="350"/>
                  </a:cxn>
                  <a:cxn ang="0">
                    <a:pos x="512" y="307"/>
                  </a:cxn>
                  <a:cxn ang="0">
                    <a:pos x="454" y="264"/>
                  </a:cxn>
                  <a:cxn ang="0">
                    <a:pos x="396" y="223"/>
                  </a:cxn>
                  <a:cxn ang="0">
                    <a:pos x="339" y="180"/>
                  </a:cxn>
                  <a:cxn ang="0">
                    <a:pos x="284" y="134"/>
                  </a:cxn>
                  <a:cxn ang="0">
                    <a:pos x="226" y="79"/>
                  </a:cxn>
                  <a:cxn ang="0">
                    <a:pos x="168" y="34"/>
                  </a:cxn>
                  <a:cxn ang="0">
                    <a:pos x="113" y="24"/>
                  </a:cxn>
                  <a:cxn ang="0">
                    <a:pos x="56" y="17"/>
                  </a:cxn>
                  <a:cxn ang="0">
                    <a:pos x="0" y="0"/>
                  </a:cxn>
                </a:cxnLst>
                <a:rect l="0" t="0" r="r" b="b"/>
                <a:pathLst>
                  <a:path w="3221" h="2331">
                    <a:moveTo>
                      <a:pt x="3221" y="2331"/>
                    </a:moveTo>
                    <a:lnTo>
                      <a:pt x="3149" y="2278"/>
                    </a:lnTo>
                    <a:lnTo>
                      <a:pt x="3077" y="2230"/>
                    </a:lnTo>
                    <a:lnTo>
                      <a:pt x="3007" y="2177"/>
                    </a:lnTo>
                    <a:lnTo>
                      <a:pt x="2935" y="2124"/>
                    </a:lnTo>
                    <a:lnTo>
                      <a:pt x="2868" y="2076"/>
                    </a:lnTo>
                    <a:lnTo>
                      <a:pt x="2799" y="2023"/>
                    </a:lnTo>
                    <a:lnTo>
                      <a:pt x="2729" y="1975"/>
                    </a:lnTo>
                    <a:lnTo>
                      <a:pt x="2659" y="1927"/>
                    </a:lnTo>
                    <a:lnTo>
                      <a:pt x="2590" y="1877"/>
                    </a:lnTo>
                    <a:lnTo>
                      <a:pt x="2520" y="1829"/>
                    </a:lnTo>
                    <a:lnTo>
                      <a:pt x="2455" y="1779"/>
                    </a:lnTo>
                    <a:lnTo>
                      <a:pt x="2386" y="1731"/>
                    </a:lnTo>
                    <a:lnTo>
                      <a:pt x="2319" y="1683"/>
                    </a:lnTo>
                    <a:lnTo>
                      <a:pt x="2254" y="1632"/>
                    </a:lnTo>
                    <a:lnTo>
                      <a:pt x="2187" y="1587"/>
                    </a:lnTo>
                    <a:lnTo>
                      <a:pt x="2122" y="1531"/>
                    </a:lnTo>
                    <a:lnTo>
                      <a:pt x="2055" y="1486"/>
                    </a:lnTo>
                    <a:lnTo>
                      <a:pt x="1987" y="1445"/>
                    </a:lnTo>
                    <a:lnTo>
                      <a:pt x="1925" y="1363"/>
                    </a:lnTo>
                    <a:lnTo>
                      <a:pt x="1860" y="1272"/>
                    </a:lnTo>
                    <a:lnTo>
                      <a:pt x="1796" y="1215"/>
                    </a:lnTo>
                    <a:lnTo>
                      <a:pt x="1733" y="1179"/>
                    </a:lnTo>
                    <a:lnTo>
                      <a:pt x="1668" y="1155"/>
                    </a:lnTo>
                    <a:lnTo>
                      <a:pt x="1601" y="1121"/>
                    </a:lnTo>
                    <a:lnTo>
                      <a:pt x="1539" y="1078"/>
                    </a:lnTo>
                    <a:lnTo>
                      <a:pt x="1479" y="1034"/>
                    </a:lnTo>
                    <a:lnTo>
                      <a:pt x="1416" y="982"/>
                    </a:lnTo>
                    <a:lnTo>
                      <a:pt x="1352" y="934"/>
                    </a:lnTo>
                    <a:lnTo>
                      <a:pt x="1292" y="883"/>
                    </a:lnTo>
                    <a:lnTo>
                      <a:pt x="1229" y="840"/>
                    </a:lnTo>
                    <a:lnTo>
                      <a:pt x="1167" y="797"/>
                    </a:lnTo>
                    <a:lnTo>
                      <a:pt x="1107" y="737"/>
                    </a:lnTo>
                    <a:lnTo>
                      <a:pt x="1047" y="694"/>
                    </a:lnTo>
                    <a:lnTo>
                      <a:pt x="987" y="655"/>
                    </a:lnTo>
                    <a:lnTo>
                      <a:pt x="924" y="590"/>
                    </a:lnTo>
                    <a:lnTo>
                      <a:pt x="864" y="535"/>
                    </a:lnTo>
                    <a:lnTo>
                      <a:pt x="804" y="499"/>
                    </a:lnTo>
                    <a:lnTo>
                      <a:pt x="747" y="468"/>
                    </a:lnTo>
                    <a:lnTo>
                      <a:pt x="687" y="434"/>
                    </a:lnTo>
                    <a:lnTo>
                      <a:pt x="629" y="391"/>
                    </a:lnTo>
                    <a:lnTo>
                      <a:pt x="572" y="350"/>
                    </a:lnTo>
                    <a:lnTo>
                      <a:pt x="512" y="307"/>
                    </a:lnTo>
                    <a:lnTo>
                      <a:pt x="454" y="264"/>
                    </a:lnTo>
                    <a:lnTo>
                      <a:pt x="396" y="223"/>
                    </a:lnTo>
                    <a:lnTo>
                      <a:pt x="339" y="180"/>
                    </a:lnTo>
                    <a:lnTo>
                      <a:pt x="284" y="134"/>
                    </a:lnTo>
                    <a:lnTo>
                      <a:pt x="226" y="79"/>
                    </a:lnTo>
                    <a:lnTo>
                      <a:pt x="168" y="34"/>
                    </a:lnTo>
                    <a:lnTo>
                      <a:pt x="113" y="24"/>
                    </a:lnTo>
                    <a:lnTo>
                      <a:pt x="56" y="1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1" name="Freeform 671"/>
              <p:cNvSpPr>
                <a:spLocks noChangeAspect="1"/>
              </p:cNvSpPr>
              <p:nvPr/>
            </p:nvSpPr>
            <p:spPr bwMode="auto">
              <a:xfrm>
                <a:off x="6354" y="3649"/>
                <a:ext cx="1200" cy="866"/>
              </a:xfrm>
              <a:custGeom>
                <a:avLst/>
                <a:gdLst/>
                <a:ahLst/>
                <a:cxnLst>
                  <a:cxn ang="0">
                    <a:pos x="1202" y="864"/>
                  </a:cxn>
                  <a:cxn ang="0">
                    <a:pos x="1147" y="826"/>
                  </a:cxn>
                  <a:cxn ang="0">
                    <a:pos x="1092" y="787"/>
                  </a:cxn>
                  <a:cxn ang="0">
                    <a:pos x="1037" y="747"/>
                  </a:cxn>
                  <a:cxn ang="0">
                    <a:pos x="982" y="708"/>
                  </a:cxn>
                  <a:cxn ang="0">
                    <a:pos x="931" y="670"/>
                  </a:cxn>
                  <a:cxn ang="0">
                    <a:pos x="876" y="631"/>
                  </a:cxn>
                  <a:cxn ang="0">
                    <a:pos x="821" y="593"/>
                  </a:cxn>
                  <a:cxn ang="0">
                    <a:pos x="771" y="555"/>
                  </a:cxn>
                  <a:cxn ang="0">
                    <a:pos x="718" y="516"/>
                  </a:cxn>
                  <a:cxn ang="0">
                    <a:pos x="663" y="480"/>
                  </a:cxn>
                  <a:cxn ang="0">
                    <a:pos x="612" y="442"/>
                  </a:cxn>
                  <a:cxn ang="0">
                    <a:pos x="559" y="406"/>
                  </a:cxn>
                  <a:cxn ang="0">
                    <a:pos x="507" y="367"/>
                  </a:cxn>
                  <a:cxn ang="0">
                    <a:pos x="456" y="329"/>
                  </a:cxn>
                  <a:cxn ang="0">
                    <a:pos x="403" y="293"/>
                  </a:cxn>
                  <a:cxn ang="0">
                    <a:pos x="353" y="255"/>
                  </a:cxn>
                  <a:cxn ang="0">
                    <a:pos x="303" y="216"/>
                  </a:cxn>
                  <a:cxn ang="0">
                    <a:pos x="252" y="183"/>
                  </a:cxn>
                  <a:cxn ang="0">
                    <a:pos x="202" y="144"/>
                  </a:cxn>
                  <a:cxn ang="0">
                    <a:pos x="151" y="111"/>
                  </a:cxn>
                  <a:cxn ang="0">
                    <a:pos x="101" y="72"/>
                  </a:cxn>
                  <a:cxn ang="0">
                    <a:pos x="51" y="39"/>
                  </a:cxn>
                  <a:cxn ang="0">
                    <a:pos x="0" y="0"/>
                  </a:cxn>
                </a:cxnLst>
                <a:rect l="0" t="0" r="r" b="b"/>
                <a:pathLst>
                  <a:path w="1202" h="864">
                    <a:moveTo>
                      <a:pt x="1202" y="864"/>
                    </a:moveTo>
                    <a:lnTo>
                      <a:pt x="1147" y="826"/>
                    </a:lnTo>
                    <a:lnTo>
                      <a:pt x="1092" y="787"/>
                    </a:lnTo>
                    <a:lnTo>
                      <a:pt x="1037" y="747"/>
                    </a:lnTo>
                    <a:lnTo>
                      <a:pt x="982" y="708"/>
                    </a:lnTo>
                    <a:lnTo>
                      <a:pt x="931" y="670"/>
                    </a:lnTo>
                    <a:lnTo>
                      <a:pt x="876" y="631"/>
                    </a:lnTo>
                    <a:lnTo>
                      <a:pt x="821" y="593"/>
                    </a:lnTo>
                    <a:lnTo>
                      <a:pt x="771" y="555"/>
                    </a:lnTo>
                    <a:lnTo>
                      <a:pt x="718" y="516"/>
                    </a:lnTo>
                    <a:lnTo>
                      <a:pt x="663" y="480"/>
                    </a:lnTo>
                    <a:lnTo>
                      <a:pt x="612" y="442"/>
                    </a:lnTo>
                    <a:lnTo>
                      <a:pt x="559" y="406"/>
                    </a:lnTo>
                    <a:lnTo>
                      <a:pt x="507" y="367"/>
                    </a:lnTo>
                    <a:lnTo>
                      <a:pt x="456" y="329"/>
                    </a:lnTo>
                    <a:lnTo>
                      <a:pt x="403" y="293"/>
                    </a:lnTo>
                    <a:lnTo>
                      <a:pt x="353" y="255"/>
                    </a:lnTo>
                    <a:lnTo>
                      <a:pt x="303" y="216"/>
                    </a:lnTo>
                    <a:lnTo>
                      <a:pt x="252" y="183"/>
                    </a:lnTo>
                    <a:lnTo>
                      <a:pt x="202" y="144"/>
                    </a:lnTo>
                    <a:lnTo>
                      <a:pt x="151" y="111"/>
                    </a:lnTo>
                    <a:lnTo>
                      <a:pt x="101" y="72"/>
                    </a:lnTo>
                    <a:lnTo>
                      <a:pt x="51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2" name="Freeform 672"/>
              <p:cNvSpPr>
                <a:spLocks noChangeAspect="1"/>
              </p:cNvSpPr>
              <p:nvPr/>
            </p:nvSpPr>
            <p:spPr bwMode="auto">
              <a:xfrm>
                <a:off x="7806" y="4614"/>
                <a:ext cx="3108" cy="2284"/>
              </a:xfrm>
              <a:custGeom>
                <a:avLst/>
                <a:gdLst/>
                <a:ahLst/>
                <a:cxnLst>
                  <a:cxn ang="0">
                    <a:pos x="3108" y="2285"/>
                  </a:cxn>
                  <a:cxn ang="0">
                    <a:pos x="3038" y="2232"/>
                  </a:cxn>
                  <a:cxn ang="0">
                    <a:pos x="2966" y="2181"/>
                  </a:cxn>
                  <a:cxn ang="0">
                    <a:pos x="2894" y="2131"/>
                  </a:cxn>
                  <a:cxn ang="0">
                    <a:pos x="2825" y="2081"/>
                  </a:cxn>
                  <a:cxn ang="0">
                    <a:pos x="2753" y="2030"/>
                  </a:cxn>
                  <a:cxn ang="0">
                    <a:pos x="2683" y="1980"/>
                  </a:cxn>
                  <a:cxn ang="0">
                    <a:pos x="2616" y="1929"/>
                  </a:cxn>
                  <a:cxn ang="0">
                    <a:pos x="2546" y="1881"/>
                  </a:cxn>
                  <a:cxn ang="0">
                    <a:pos x="2477" y="1833"/>
                  </a:cxn>
                  <a:cxn ang="0">
                    <a:pos x="2412" y="1783"/>
                  </a:cxn>
                  <a:cxn ang="0">
                    <a:pos x="2342" y="1735"/>
                  </a:cxn>
                  <a:cxn ang="0">
                    <a:pos x="2275" y="1685"/>
                  </a:cxn>
                  <a:cxn ang="0">
                    <a:pos x="2205" y="1637"/>
                  </a:cxn>
                  <a:cxn ang="0">
                    <a:pos x="2141" y="1586"/>
                  </a:cxn>
                  <a:cxn ang="0">
                    <a:pos x="2073" y="1541"/>
                  </a:cxn>
                  <a:cxn ang="0">
                    <a:pos x="2006" y="1493"/>
                  </a:cxn>
                  <a:cxn ang="0">
                    <a:pos x="1941" y="1442"/>
                  </a:cxn>
                  <a:cxn ang="0">
                    <a:pos x="1879" y="1401"/>
                  </a:cxn>
                  <a:cxn ang="0">
                    <a:pos x="1812" y="1315"/>
                  </a:cxn>
                  <a:cxn ang="0">
                    <a:pos x="1747" y="1224"/>
                  </a:cxn>
                  <a:cxn ang="0">
                    <a:pos x="1685" y="1171"/>
                  </a:cxn>
                  <a:cxn ang="0">
                    <a:pos x="1620" y="1135"/>
                  </a:cxn>
                  <a:cxn ang="0">
                    <a:pos x="1555" y="1113"/>
                  </a:cxn>
                  <a:cxn ang="0">
                    <a:pos x="1493" y="1080"/>
                  </a:cxn>
                  <a:cxn ang="0">
                    <a:pos x="1430" y="1044"/>
                  </a:cxn>
                  <a:cxn ang="0">
                    <a:pos x="1366" y="998"/>
                  </a:cxn>
                  <a:cxn ang="0">
                    <a:pos x="1303" y="943"/>
                  </a:cxn>
                  <a:cxn ang="0">
                    <a:pos x="1241" y="890"/>
                  </a:cxn>
                  <a:cxn ang="0">
                    <a:pos x="1178" y="842"/>
                  </a:cxn>
                  <a:cxn ang="0">
                    <a:pos x="1118" y="799"/>
                  </a:cxn>
                  <a:cxn ang="0">
                    <a:pos x="1054" y="756"/>
                  </a:cxn>
                  <a:cxn ang="0">
                    <a:pos x="994" y="684"/>
                  </a:cxn>
                  <a:cxn ang="0">
                    <a:pos x="934" y="640"/>
                  </a:cxn>
                  <a:cxn ang="0">
                    <a:pos x="874" y="612"/>
                  </a:cxn>
                  <a:cxn ang="0">
                    <a:pos x="811" y="542"/>
                  </a:cxn>
                  <a:cxn ang="0">
                    <a:pos x="751" y="487"/>
                  </a:cxn>
                  <a:cxn ang="0">
                    <a:pos x="694" y="451"/>
                  </a:cxn>
                  <a:cxn ang="0">
                    <a:pos x="634" y="424"/>
                  </a:cxn>
                  <a:cxn ang="0">
                    <a:pos x="576" y="393"/>
                  </a:cxn>
                  <a:cxn ang="0">
                    <a:pos x="516" y="352"/>
                  </a:cxn>
                  <a:cxn ang="0">
                    <a:pos x="458" y="312"/>
                  </a:cxn>
                  <a:cxn ang="0">
                    <a:pos x="401" y="266"/>
                  </a:cxn>
                  <a:cxn ang="0">
                    <a:pos x="341" y="223"/>
                  </a:cxn>
                  <a:cxn ang="0">
                    <a:pos x="283" y="180"/>
                  </a:cxn>
                  <a:cxn ang="0">
                    <a:pos x="228" y="136"/>
                  </a:cxn>
                  <a:cxn ang="0">
                    <a:pos x="170" y="93"/>
                  </a:cxn>
                  <a:cxn ang="0">
                    <a:pos x="113" y="38"/>
                  </a:cxn>
                  <a:cxn ang="0">
                    <a:pos x="55" y="0"/>
                  </a:cxn>
                  <a:cxn ang="0">
                    <a:pos x="0" y="0"/>
                  </a:cxn>
                </a:cxnLst>
                <a:rect l="0" t="0" r="r" b="b"/>
                <a:pathLst>
                  <a:path w="3108" h="2285">
                    <a:moveTo>
                      <a:pt x="3108" y="2285"/>
                    </a:moveTo>
                    <a:lnTo>
                      <a:pt x="3038" y="2232"/>
                    </a:lnTo>
                    <a:lnTo>
                      <a:pt x="2966" y="2181"/>
                    </a:lnTo>
                    <a:lnTo>
                      <a:pt x="2894" y="2131"/>
                    </a:lnTo>
                    <a:lnTo>
                      <a:pt x="2825" y="2081"/>
                    </a:lnTo>
                    <a:lnTo>
                      <a:pt x="2753" y="2030"/>
                    </a:lnTo>
                    <a:lnTo>
                      <a:pt x="2683" y="1980"/>
                    </a:lnTo>
                    <a:lnTo>
                      <a:pt x="2616" y="1929"/>
                    </a:lnTo>
                    <a:lnTo>
                      <a:pt x="2546" y="1881"/>
                    </a:lnTo>
                    <a:lnTo>
                      <a:pt x="2477" y="1833"/>
                    </a:lnTo>
                    <a:lnTo>
                      <a:pt x="2412" y="1783"/>
                    </a:lnTo>
                    <a:lnTo>
                      <a:pt x="2342" y="1735"/>
                    </a:lnTo>
                    <a:lnTo>
                      <a:pt x="2275" y="1685"/>
                    </a:lnTo>
                    <a:lnTo>
                      <a:pt x="2205" y="1637"/>
                    </a:lnTo>
                    <a:lnTo>
                      <a:pt x="2141" y="1586"/>
                    </a:lnTo>
                    <a:lnTo>
                      <a:pt x="2073" y="1541"/>
                    </a:lnTo>
                    <a:lnTo>
                      <a:pt x="2006" y="1493"/>
                    </a:lnTo>
                    <a:lnTo>
                      <a:pt x="1941" y="1442"/>
                    </a:lnTo>
                    <a:lnTo>
                      <a:pt x="1879" y="1401"/>
                    </a:lnTo>
                    <a:lnTo>
                      <a:pt x="1812" y="1315"/>
                    </a:lnTo>
                    <a:lnTo>
                      <a:pt x="1747" y="1224"/>
                    </a:lnTo>
                    <a:lnTo>
                      <a:pt x="1685" y="1171"/>
                    </a:lnTo>
                    <a:lnTo>
                      <a:pt x="1620" y="1135"/>
                    </a:lnTo>
                    <a:lnTo>
                      <a:pt x="1555" y="1113"/>
                    </a:lnTo>
                    <a:lnTo>
                      <a:pt x="1493" y="1080"/>
                    </a:lnTo>
                    <a:lnTo>
                      <a:pt x="1430" y="1044"/>
                    </a:lnTo>
                    <a:lnTo>
                      <a:pt x="1366" y="998"/>
                    </a:lnTo>
                    <a:lnTo>
                      <a:pt x="1303" y="943"/>
                    </a:lnTo>
                    <a:lnTo>
                      <a:pt x="1241" y="890"/>
                    </a:lnTo>
                    <a:lnTo>
                      <a:pt x="1178" y="842"/>
                    </a:lnTo>
                    <a:lnTo>
                      <a:pt x="1118" y="799"/>
                    </a:lnTo>
                    <a:lnTo>
                      <a:pt x="1054" y="756"/>
                    </a:lnTo>
                    <a:lnTo>
                      <a:pt x="994" y="684"/>
                    </a:lnTo>
                    <a:lnTo>
                      <a:pt x="934" y="640"/>
                    </a:lnTo>
                    <a:lnTo>
                      <a:pt x="874" y="612"/>
                    </a:lnTo>
                    <a:lnTo>
                      <a:pt x="811" y="542"/>
                    </a:lnTo>
                    <a:lnTo>
                      <a:pt x="751" y="487"/>
                    </a:lnTo>
                    <a:lnTo>
                      <a:pt x="694" y="451"/>
                    </a:lnTo>
                    <a:lnTo>
                      <a:pt x="634" y="424"/>
                    </a:lnTo>
                    <a:lnTo>
                      <a:pt x="576" y="393"/>
                    </a:lnTo>
                    <a:lnTo>
                      <a:pt x="516" y="352"/>
                    </a:lnTo>
                    <a:lnTo>
                      <a:pt x="458" y="312"/>
                    </a:lnTo>
                    <a:lnTo>
                      <a:pt x="401" y="266"/>
                    </a:lnTo>
                    <a:lnTo>
                      <a:pt x="341" y="223"/>
                    </a:lnTo>
                    <a:lnTo>
                      <a:pt x="283" y="180"/>
                    </a:lnTo>
                    <a:lnTo>
                      <a:pt x="228" y="136"/>
                    </a:lnTo>
                    <a:lnTo>
                      <a:pt x="170" y="93"/>
                    </a:lnTo>
                    <a:lnTo>
                      <a:pt x="113" y="38"/>
                    </a:lnTo>
                    <a:lnTo>
                      <a:pt x="55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3" name="Freeform 673"/>
              <p:cNvSpPr>
                <a:spLocks noChangeAspect="1"/>
              </p:cNvSpPr>
              <p:nvPr/>
            </p:nvSpPr>
            <p:spPr bwMode="auto">
              <a:xfrm>
                <a:off x="6382" y="3644"/>
                <a:ext cx="1310" cy="934"/>
              </a:xfrm>
              <a:custGeom>
                <a:avLst/>
                <a:gdLst/>
                <a:ahLst/>
                <a:cxnLst>
                  <a:cxn ang="0">
                    <a:pos x="1310" y="936"/>
                  </a:cxn>
                  <a:cxn ang="0">
                    <a:pos x="1257" y="900"/>
                  </a:cxn>
                  <a:cxn ang="0">
                    <a:pos x="1202" y="864"/>
                  </a:cxn>
                  <a:cxn ang="0">
                    <a:pos x="1147" y="823"/>
                  </a:cxn>
                  <a:cxn ang="0">
                    <a:pos x="1092" y="782"/>
                  </a:cxn>
                  <a:cxn ang="0">
                    <a:pos x="1037" y="746"/>
                  </a:cxn>
                  <a:cxn ang="0">
                    <a:pos x="981" y="706"/>
                  </a:cxn>
                  <a:cxn ang="0">
                    <a:pos x="931" y="667"/>
                  </a:cxn>
                  <a:cxn ang="0">
                    <a:pos x="876" y="629"/>
                  </a:cxn>
                  <a:cxn ang="0">
                    <a:pos x="821" y="590"/>
                  </a:cxn>
                  <a:cxn ang="0">
                    <a:pos x="770" y="552"/>
                  </a:cxn>
                  <a:cxn ang="0">
                    <a:pos x="718" y="516"/>
                  </a:cxn>
                  <a:cxn ang="0">
                    <a:pos x="662" y="478"/>
                  </a:cxn>
                  <a:cxn ang="0">
                    <a:pos x="612" y="437"/>
                  </a:cxn>
                  <a:cxn ang="0">
                    <a:pos x="559" y="401"/>
                  </a:cxn>
                  <a:cxn ang="0">
                    <a:pos x="506" y="365"/>
                  </a:cxn>
                  <a:cxn ang="0">
                    <a:pos x="456" y="329"/>
                  </a:cxn>
                  <a:cxn ang="0">
                    <a:pos x="403" y="290"/>
                  </a:cxn>
                  <a:cxn ang="0">
                    <a:pos x="350" y="252"/>
                  </a:cxn>
                  <a:cxn ang="0">
                    <a:pos x="302" y="216"/>
                  </a:cxn>
                  <a:cxn ang="0">
                    <a:pos x="252" y="180"/>
                  </a:cxn>
                  <a:cxn ang="0">
                    <a:pos x="199" y="144"/>
                  </a:cxn>
                  <a:cxn ang="0">
                    <a:pos x="151" y="106"/>
                  </a:cxn>
                  <a:cxn ang="0">
                    <a:pos x="98" y="72"/>
                  </a:cxn>
                  <a:cxn ang="0">
                    <a:pos x="50" y="36"/>
                  </a:cxn>
                  <a:cxn ang="0">
                    <a:pos x="0" y="0"/>
                  </a:cxn>
                </a:cxnLst>
                <a:rect l="0" t="0" r="r" b="b"/>
                <a:pathLst>
                  <a:path w="1310" h="936">
                    <a:moveTo>
                      <a:pt x="1310" y="936"/>
                    </a:moveTo>
                    <a:lnTo>
                      <a:pt x="1257" y="900"/>
                    </a:lnTo>
                    <a:lnTo>
                      <a:pt x="1202" y="864"/>
                    </a:lnTo>
                    <a:lnTo>
                      <a:pt x="1147" y="823"/>
                    </a:lnTo>
                    <a:lnTo>
                      <a:pt x="1092" y="782"/>
                    </a:lnTo>
                    <a:lnTo>
                      <a:pt x="1037" y="746"/>
                    </a:lnTo>
                    <a:lnTo>
                      <a:pt x="981" y="706"/>
                    </a:lnTo>
                    <a:lnTo>
                      <a:pt x="931" y="667"/>
                    </a:lnTo>
                    <a:lnTo>
                      <a:pt x="876" y="629"/>
                    </a:lnTo>
                    <a:lnTo>
                      <a:pt x="821" y="590"/>
                    </a:lnTo>
                    <a:lnTo>
                      <a:pt x="770" y="552"/>
                    </a:lnTo>
                    <a:lnTo>
                      <a:pt x="718" y="516"/>
                    </a:lnTo>
                    <a:lnTo>
                      <a:pt x="662" y="478"/>
                    </a:lnTo>
                    <a:lnTo>
                      <a:pt x="612" y="437"/>
                    </a:lnTo>
                    <a:lnTo>
                      <a:pt x="559" y="401"/>
                    </a:lnTo>
                    <a:lnTo>
                      <a:pt x="506" y="365"/>
                    </a:lnTo>
                    <a:lnTo>
                      <a:pt x="456" y="329"/>
                    </a:lnTo>
                    <a:lnTo>
                      <a:pt x="403" y="290"/>
                    </a:lnTo>
                    <a:lnTo>
                      <a:pt x="350" y="252"/>
                    </a:lnTo>
                    <a:lnTo>
                      <a:pt x="302" y="216"/>
                    </a:lnTo>
                    <a:lnTo>
                      <a:pt x="252" y="180"/>
                    </a:lnTo>
                    <a:lnTo>
                      <a:pt x="199" y="144"/>
                    </a:lnTo>
                    <a:lnTo>
                      <a:pt x="151" y="106"/>
                    </a:lnTo>
                    <a:lnTo>
                      <a:pt x="98" y="72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4" name="Freeform 674"/>
              <p:cNvSpPr>
                <a:spLocks noChangeAspect="1"/>
              </p:cNvSpPr>
              <p:nvPr/>
            </p:nvSpPr>
            <p:spPr bwMode="auto">
              <a:xfrm>
                <a:off x="7834" y="4623"/>
                <a:ext cx="3110" cy="2260"/>
              </a:xfrm>
              <a:custGeom>
                <a:avLst/>
                <a:gdLst/>
                <a:ahLst/>
                <a:cxnLst>
                  <a:cxn ang="0">
                    <a:pos x="3110" y="2261"/>
                  </a:cxn>
                  <a:cxn ang="0">
                    <a:pos x="3038" y="2213"/>
                  </a:cxn>
                  <a:cxn ang="0">
                    <a:pos x="2966" y="2160"/>
                  </a:cxn>
                  <a:cxn ang="0">
                    <a:pos x="2896" y="2108"/>
                  </a:cxn>
                  <a:cxn ang="0">
                    <a:pos x="2824" y="2060"/>
                  </a:cxn>
                  <a:cxn ang="0">
                    <a:pos x="2757" y="2007"/>
                  </a:cxn>
                  <a:cxn ang="0">
                    <a:pos x="2688" y="1959"/>
                  </a:cxn>
                  <a:cxn ang="0">
                    <a:pos x="2618" y="1908"/>
                  </a:cxn>
                  <a:cxn ang="0">
                    <a:pos x="2548" y="1860"/>
                  </a:cxn>
                  <a:cxn ang="0">
                    <a:pos x="2481" y="1808"/>
                  </a:cxn>
                  <a:cxn ang="0">
                    <a:pos x="2409" y="1762"/>
                  </a:cxn>
                  <a:cxn ang="0">
                    <a:pos x="2344" y="1714"/>
                  </a:cxn>
                  <a:cxn ang="0">
                    <a:pos x="2275" y="1664"/>
                  </a:cxn>
                  <a:cxn ang="0">
                    <a:pos x="2210" y="1616"/>
                  </a:cxn>
                  <a:cxn ang="0">
                    <a:pos x="2143" y="1568"/>
                  </a:cxn>
                  <a:cxn ang="0">
                    <a:pos x="2076" y="1517"/>
                  </a:cxn>
                  <a:cxn ang="0">
                    <a:pos x="2011" y="1472"/>
                  </a:cxn>
                  <a:cxn ang="0">
                    <a:pos x="1944" y="1426"/>
                  </a:cxn>
                  <a:cxn ang="0">
                    <a:pos x="1879" y="1380"/>
                  </a:cxn>
                  <a:cxn ang="0">
                    <a:pos x="1814" y="1301"/>
                  </a:cxn>
                  <a:cxn ang="0">
                    <a:pos x="1749" y="1210"/>
                  </a:cxn>
                  <a:cxn ang="0">
                    <a:pos x="1685" y="1150"/>
                  </a:cxn>
                  <a:cxn ang="0">
                    <a:pos x="1622" y="1114"/>
                  </a:cxn>
                  <a:cxn ang="0">
                    <a:pos x="1555" y="1095"/>
                  </a:cxn>
                  <a:cxn ang="0">
                    <a:pos x="1493" y="1064"/>
                  </a:cxn>
                  <a:cxn ang="0">
                    <a:pos x="1428" y="1028"/>
                  </a:cxn>
                  <a:cxn ang="0">
                    <a:pos x="1365" y="982"/>
                  </a:cxn>
                  <a:cxn ang="0">
                    <a:pos x="1305" y="924"/>
                  </a:cxn>
                  <a:cxn ang="0">
                    <a:pos x="1241" y="869"/>
                  </a:cxn>
                  <a:cxn ang="0">
                    <a:pos x="1178" y="823"/>
                  </a:cxn>
                  <a:cxn ang="0">
                    <a:pos x="1118" y="780"/>
                  </a:cxn>
                  <a:cxn ang="0">
                    <a:pos x="1058" y="737"/>
                  </a:cxn>
                  <a:cxn ang="0">
                    <a:pos x="993" y="663"/>
                  </a:cxn>
                  <a:cxn ang="0">
                    <a:pos x="933" y="622"/>
                  </a:cxn>
                  <a:cxn ang="0">
                    <a:pos x="873" y="593"/>
                  </a:cxn>
                  <a:cxn ang="0">
                    <a:pos x="813" y="521"/>
                  </a:cxn>
                  <a:cxn ang="0">
                    <a:pos x="753" y="463"/>
                  </a:cxn>
                  <a:cxn ang="0">
                    <a:pos x="693" y="430"/>
                  </a:cxn>
                  <a:cxn ang="0">
                    <a:pos x="633" y="403"/>
                  </a:cxn>
                  <a:cxn ang="0">
                    <a:pos x="576" y="375"/>
                  </a:cxn>
                  <a:cxn ang="0">
                    <a:pos x="516" y="336"/>
                  </a:cxn>
                  <a:cxn ang="0">
                    <a:pos x="458" y="298"/>
                  </a:cxn>
                  <a:cxn ang="0">
                    <a:pos x="401" y="250"/>
                  </a:cxn>
                  <a:cxn ang="0">
                    <a:pos x="343" y="204"/>
                  </a:cxn>
                  <a:cxn ang="0">
                    <a:pos x="285" y="161"/>
                  </a:cxn>
                  <a:cxn ang="0">
                    <a:pos x="228" y="120"/>
                  </a:cxn>
                  <a:cxn ang="0">
                    <a:pos x="170" y="75"/>
                  </a:cxn>
                  <a:cxn ang="0">
                    <a:pos x="113" y="27"/>
                  </a:cxn>
                  <a:cxn ang="0">
                    <a:pos x="55" y="0"/>
                  </a:cxn>
                  <a:cxn ang="0">
                    <a:pos x="0" y="0"/>
                  </a:cxn>
                </a:cxnLst>
                <a:rect l="0" t="0" r="r" b="b"/>
                <a:pathLst>
                  <a:path w="3110" h="2261">
                    <a:moveTo>
                      <a:pt x="3110" y="2261"/>
                    </a:moveTo>
                    <a:lnTo>
                      <a:pt x="3038" y="2213"/>
                    </a:lnTo>
                    <a:lnTo>
                      <a:pt x="2966" y="2160"/>
                    </a:lnTo>
                    <a:lnTo>
                      <a:pt x="2896" y="2108"/>
                    </a:lnTo>
                    <a:lnTo>
                      <a:pt x="2824" y="2060"/>
                    </a:lnTo>
                    <a:lnTo>
                      <a:pt x="2757" y="2007"/>
                    </a:lnTo>
                    <a:lnTo>
                      <a:pt x="2688" y="1959"/>
                    </a:lnTo>
                    <a:lnTo>
                      <a:pt x="2618" y="1908"/>
                    </a:lnTo>
                    <a:lnTo>
                      <a:pt x="2548" y="1860"/>
                    </a:lnTo>
                    <a:lnTo>
                      <a:pt x="2481" y="1808"/>
                    </a:lnTo>
                    <a:lnTo>
                      <a:pt x="2409" y="1762"/>
                    </a:lnTo>
                    <a:lnTo>
                      <a:pt x="2344" y="1714"/>
                    </a:lnTo>
                    <a:lnTo>
                      <a:pt x="2275" y="1664"/>
                    </a:lnTo>
                    <a:lnTo>
                      <a:pt x="2210" y="1616"/>
                    </a:lnTo>
                    <a:lnTo>
                      <a:pt x="2143" y="1568"/>
                    </a:lnTo>
                    <a:lnTo>
                      <a:pt x="2076" y="1517"/>
                    </a:lnTo>
                    <a:lnTo>
                      <a:pt x="2011" y="1472"/>
                    </a:lnTo>
                    <a:lnTo>
                      <a:pt x="1944" y="1426"/>
                    </a:lnTo>
                    <a:lnTo>
                      <a:pt x="1879" y="1380"/>
                    </a:lnTo>
                    <a:lnTo>
                      <a:pt x="1814" y="1301"/>
                    </a:lnTo>
                    <a:lnTo>
                      <a:pt x="1749" y="1210"/>
                    </a:lnTo>
                    <a:lnTo>
                      <a:pt x="1685" y="1150"/>
                    </a:lnTo>
                    <a:lnTo>
                      <a:pt x="1622" y="1114"/>
                    </a:lnTo>
                    <a:lnTo>
                      <a:pt x="1555" y="1095"/>
                    </a:lnTo>
                    <a:lnTo>
                      <a:pt x="1493" y="1064"/>
                    </a:lnTo>
                    <a:lnTo>
                      <a:pt x="1428" y="1028"/>
                    </a:lnTo>
                    <a:lnTo>
                      <a:pt x="1365" y="982"/>
                    </a:lnTo>
                    <a:lnTo>
                      <a:pt x="1305" y="924"/>
                    </a:lnTo>
                    <a:lnTo>
                      <a:pt x="1241" y="869"/>
                    </a:lnTo>
                    <a:lnTo>
                      <a:pt x="1178" y="823"/>
                    </a:lnTo>
                    <a:lnTo>
                      <a:pt x="1118" y="780"/>
                    </a:lnTo>
                    <a:lnTo>
                      <a:pt x="1058" y="737"/>
                    </a:lnTo>
                    <a:lnTo>
                      <a:pt x="993" y="663"/>
                    </a:lnTo>
                    <a:lnTo>
                      <a:pt x="933" y="622"/>
                    </a:lnTo>
                    <a:lnTo>
                      <a:pt x="873" y="593"/>
                    </a:lnTo>
                    <a:lnTo>
                      <a:pt x="813" y="521"/>
                    </a:lnTo>
                    <a:lnTo>
                      <a:pt x="753" y="463"/>
                    </a:lnTo>
                    <a:lnTo>
                      <a:pt x="693" y="430"/>
                    </a:lnTo>
                    <a:lnTo>
                      <a:pt x="633" y="403"/>
                    </a:lnTo>
                    <a:lnTo>
                      <a:pt x="576" y="375"/>
                    </a:lnTo>
                    <a:lnTo>
                      <a:pt x="516" y="336"/>
                    </a:lnTo>
                    <a:lnTo>
                      <a:pt x="458" y="298"/>
                    </a:lnTo>
                    <a:lnTo>
                      <a:pt x="401" y="250"/>
                    </a:lnTo>
                    <a:lnTo>
                      <a:pt x="343" y="204"/>
                    </a:lnTo>
                    <a:lnTo>
                      <a:pt x="285" y="161"/>
                    </a:lnTo>
                    <a:lnTo>
                      <a:pt x="228" y="120"/>
                    </a:lnTo>
                    <a:lnTo>
                      <a:pt x="170" y="75"/>
                    </a:lnTo>
                    <a:lnTo>
                      <a:pt x="113" y="27"/>
                    </a:lnTo>
                    <a:lnTo>
                      <a:pt x="55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5" name="Freeform 675"/>
              <p:cNvSpPr>
                <a:spLocks noChangeAspect="1"/>
              </p:cNvSpPr>
              <p:nvPr/>
            </p:nvSpPr>
            <p:spPr bwMode="auto">
              <a:xfrm>
                <a:off x="6413" y="3632"/>
                <a:ext cx="1310" cy="944"/>
              </a:xfrm>
              <a:custGeom>
                <a:avLst/>
                <a:gdLst/>
                <a:ahLst/>
                <a:cxnLst>
                  <a:cxn ang="0">
                    <a:pos x="1310" y="944"/>
                  </a:cxn>
                  <a:cxn ang="0">
                    <a:pos x="1257" y="903"/>
                  </a:cxn>
                  <a:cxn ang="0">
                    <a:pos x="1202" y="862"/>
                  </a:cxn>
                  <a:cxn ang="0">
                    <a:pos x="1147" y="826"/>
                  </a:cxn>
                  <a:cxn ang="0">
                    <a:pos x="1092" y="785"/>
                  </a:cxn>
                  <a:cxn ang="0">
                    <a:pos x="1036" y="744"/>
                  </a:cxn>
                  <a:cxn ang="0">
                    <a:pos x="981" y="706"/>
                  </a:cxn>
                  <a:cxn ang="0">
                    <a:pos x="928" y="670"/>
                  </a:cxn>
                  <a:cxn ang="0">
                    <a:pos x="876" y="629"/>
                  </a:cxn>
                  <a:cxn ang="0">
                    <a:pos x="821" y="591"/>
                  </a:cxn>
                  <a:cxn ang="0">
                    <a:pos x="770" y="555"/>
                  </a:cxn>
                  <a:cxn ang="0">
                    <a:pos x="715" y="514"/>
                  </a:cxn>
                  <a:cxn ang="0">
                    <a:pos x="662" y="476"/>
                  </a:cxn>
                  <a:cxn ang="0">
                    <a:pos x="609" y="440"/>
                  </a:cxn>
                  <a:cxn ang="0">
                    <a:pos x="559" y="401"/>
                  </a:cxn>
                  <a:cxn ang="0">
                    <a:pos x="509" y="365"/>
                  </a:cxn>
                  <a:cxn ang="0">
                    <a:pos x="456" y="329"/>
                  </a:cxn>
                  <a:cxn ang="0">
                    <a:pos x="403" y="293"/>
                  </a:cxn>
                  <a:cxn ang="0">
                    <a:pos x="353" y="255"/>
                  </a:cxn>
                  <a:cxn ang="0">
                    <a:pos x="300" y="216"/>
                  </a:cxn>
                  <a:cxn ang="0">
                    <a:pos x="249" y="183"/>
                  </a:cxn>
                  <a:cxn ang="0">
                    <a:pos x="199" y="144"/>
                  </a:cxn>
                  <a:cxn ang="0">
                    <a:pos x="151" y="108"/>
                  </a:cxn>
                  <a:cxn ang="0">
                    <a:pos x="98" y="72"/>
                  </a:cxn>
                  <a:cxn ang="0">
                    <a:pos x="50" y="39"/>
                  </a:cxn>
                  <a:cxn ang="0">
                    <a:pos x="0" y="0"/>
                  </a:cxn>
                </a:cxnLst>
                <a:rect l="0" t="0" r="r" b="b"/>
                <a:pathLst>
                  <a:path w="1310" h="944">
                    <a:moveTo>
                      <a:pt x="1310" y="944"/>
                    </a:moveTo>
                    <a:lnTo>
                      <a:pt x="1257" y="903"/>
                    </a:lnTo>
                    <a:lnTo>
                      <a:pt x="1202" y="862"/>
                    </a:lnTo>
                    <a:lnTo>
                      <a:pt x="1147" y="826"/>
                    </a:lnTo>
                    <a:lnTo>
                      <a:pt x="1092" y="785"/>
                    </a:lnTo>
                    <a:lnTo>
                      <a:pt x="1036" y="744"/>
                    </a:lnTo>
                    <a:lnTo>
                      <a:pt x="981" y="706"/>
                    </a:lnTo>
                    <a:lnTo>
                      <a:pt x="928" y="670"/>
                    </a:lnTo>
                    <a:lnTo>
                      <a:pt x="876" y="629"/>
                    </a:lnTo>
                    <a:lnTo>
                      <a:pt x="821" y="591"/>
                    </a:lnTo>
                    <a:lnTo>
                      <a:pt x="770" y="555"/>
                    </a:lnTo>
                    <a:lnTo>
                      <a:pt x="715" y="514"/>
                    </a:lnTo>
                    <a:lnTo>
                      <a:pt x="662" y="476"/>
                    </a:lnTo>
                    <a:lnTo>
                      <a:pt x="609" y="440"/>
                    </a:lnTo>
                    <a:lnTo>
                      <a:pt x="559" y="401"/>
                    </a:lnTo>
                    <a:lnTo>
                      <a:pt x="509" y="365"/>
                    </a:lnTo>
                    <a:lnTo>
                      <a:pt x="456" y="329"/>
                    </a:lnTo>
                    <a:lnTo>
                      <a:pt x="403" y="293"/>
                    </a:lnTo>
                    <a:lnTo>
                      <a:pt x="353" y="255"/>
                    </a:lnTo>
                    <a:lnTo>
                      <a:pt x="300" y="216"/>
                    </a:lnTo>
                    <a:lnTo>
                      <a:pt x="249" y="183"/>
                    </a:lnTo>
                    <a:lnTo>
                      <a:pt x="199" y="144"/>
                    </a:lnTo>
                    <a:lnTo>
                      <a:pt x="151" y="108"/>
                    </a:lnTo>
                    <a:lnTo>
                      <a:pt x="98" y="72"/>
                    </a:lnTo>
                    <a:lnTo>
                      <a:pt x="50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6" name="Freeform 676"/>
              <p:cNvSpPr>
                <a:spLocks noChangeAspect="1"/>
              </p:cNvSpPr>
              <p:nvPr/>
            </p:nvSpPr>
            <p:spPr bwMode="auto">
              <a:xfrm>
                <a:off x="7918" y="4637"/>
                <a:ext cx="3057" cy="2234"/>
              </a:xfrm>
              <a:custGeom>
                <a:avLst/>
                <a:gdLst/>
                <a:ahLst/>
                <a:cxnLst>
                  <a:cxn ang="0">
                    <a:pos x="3057" y="2234"/>
                  </a:cxn>
                  <a:cxn ang="0">
                    <a:pos x="2985" y="2181"/>
                  </a:cxn>
                  <a:cxn ang="0">
                    <a:pos x="2913" y="2133"/>
                  </a:cxn>
                  <a:cxn ang="0">
                    <a:pos x="2841" y="2081"/>
                  </a:cxn>
                  <a:cxn ang="0">
                    <a:pos x="2774" y="2033"/>
                  </a:cxn>
                  <a:cxn ang="0">
                    <a:pos x="2704" y="1982"/>
                  </a:cxn>
                  <a:cxn ang="0">
                    <a:pos x="2632" y="1932"/>
                  </a:cxn>
                  <a:cxn ang="0">
                    <a:pos x="2563" y="1884"/>
                  </a:cxn>
                  <a:cxn ang="0">
                    <a:pos x="2493" y="1831"/>
                  </a:cxn>
                  <a:cxn ang="0">
                    <a:pos x="2424" y="1783"/>
                  </a:cxn>
                  <a:cxn ang="0">
                    <a:pos x="2359" y="1733"/>
                  </a:cxn>
                  <a:cxn ang="0">
                    <a:pos x="2289" y="1687"/>
                  </a:cxn>
                  <a:cxn ang="0">
                    <a:pos x="2222" y="1639"/>
                  </a:cxn>
                  <a:cxn ang="0">
                    <a:pos x="2155" y="1589"/>
                  </a:cxn>
                  <a:cxn ang="0">
                    <a:pos x="2088" y="1541"/>
                  </a:cxn>
                  <a:cxn ang="0">
                    <a:pos x="2020" y="1488"/>
                  </a:cxn>
                  <a:cxn ang="0">
                    <a:pos x="1956" y="1442"/>
                  </a:cxn>
                  <a:cxn ang="0">
                    <a:pos x="1888" y="1399"/>
                  </a:cxn>
                  <a:cxn ang="0">
                    <a:pos x="1821" y="1353"/>
                  </a:cxn>
                  <a:cxn ang="0">
                    <a:pos x="1759" y="1286"/>
                  </a:cxn>
                  <a:cxn ang="0">
                    <a:pos x="1697" y="1195"/>
                  </a:cxn>
                  <a:cxn ang="0">
                    <a:pos x="1629" y="1123"/>
                  </a:cxn>
                  <a:cxn ang="0">
                    <a:pos x="1567" y="1092"/>
                  </a:cxn>
                  <a:cxn ang="0">
                    <a:pos x="1502" y="1068"/>
                  </a:cxn>
                  <a:cxn ang="0">
                    <a:pos x="1437" y="1039"/>
                  </a:cxn>
                  <a:cxn ang="0">
                    <a:pos x="1373" y="1005"/>
                  </a:cxn>
                  <a:cxn ang="0">
                    <a:pos x="1310" y="955"/>
                  </a:cxn>
                  <a:cxn ang="0">
                    <a:pos x="1250" y="897"/>
                  </a:cxn>
                  <a:cxn ang="0">
                    <a:pos x="1185" y="842"/>
                  </a:cxn>
                  <a:cxn ang="0">
                    <a:pos x="1125" y="801"/>
                  </a:cxn>
                  <a:cxn ang="0">
                    <a:pos x="1063" y="758"/>
                  </a:cxn>
                  <a:cxn ang="0">
                    <a:pos x="1003" y="710"/>
                  </a:cxn>
                  <a:cxn ang="0">
                    <a:pos x="941" y="648"/>
                  </a:cxn>
                  <a:cxn ang="0">
                    <a:pos x="878" y="607"/>
                  </a:cxn>
                  <a:cxn ang="0">
                    <a:pos x="818" y="566"/>
                  </a:cxn>
                  <a:cxn ang="0">
                    <a:pos x="761" y="499"/>
                  </a:cxn>
                  <a:cxn ang="0">
                    <a:pos x="698" y="441"/>
                  </a:cxn>
                  <a:cxn ang="0">
                    <a:pos x="638" y="400"/>
                  </a:cxn>
                  <a:cxn ang="0">
                    <a:pos x="578" y="379"/>
                  </a:cxn>
                  <a:cxn ang="0">
                    <a:pos x="521" y="355"/>
                  </a:cxn>
                  <a:cxn ang="0">
                    <a:pos x="461" y="319"/>
                  </a:cxn>
                  <a:cxn ang="0">
                    <a:pos x="403" y="276"/>
                  </a:cxn>
                  <a:cxn ang="0">
                    <a:pos x="345" y="228"/>
                  </a:cxn>
                  <a:cxn ang="0">
                    <a:pos x="288" y="182"/>
                  </a:cxn>
                  <a:cxn ang="0">
                    <a:pos x="230" y="141"/>
                  </a:cxn>
                  <a:cxn ang="0">
                    <a:pos x="173" y="100"/>
                  </a:cxn>
                  <a:cxn ang="0">
                    <a:pos x="115" y="50"/>
                  </a:cxn>
                  <a:cxn ang="0">
                    <a:pos x="57" y="14"/>
                  </a:cxn>
                  <a:cxn ang="0">
                    <a:pos x="0" y="0"/>
                  </a:cxn>
                </a:cxnLst>
                <a:rect l="0" t="0" r="r" b="b"/>
                <a:pathLst>
                  <a:path w="3057" h="2234">
                    <a:moveTo>
                      <a:pt x="3057" y="2234"/>
                    </a:moveTo>
                    <a:lnTo>
                      <a:pt x="2985" y="2181"/>
                    </a:lnTo>
                    <a:lnTo>
                      <a:pt x="2913" y="2133"/>
                    </a:lnTo>
                    <a:lnTo>
                      <a:pt x="2841" y="2081"/>
                    </a:lnTo>
                    <a:lnTo>
                      <a:pt x="2774" y="2033"/>
                    </a:lnTo>
                    <a:lnTo>
                      <a:pt x="2704" y="1982"/>
                    </a:lnTo>
                    <a:lnTo>
                      <a:pt x="2632" y="1932"/>
                    </a:lnTo>
                    <a:lnTo>
                      <a:pt x="2563" y="1884"/>
                    </a:lnTo>
                    <a:lnTo>
                      <a:pt x="2493" y="1831"/>
                    </a:lnTo>
                    <a:lnTo>
                      <a:pt x="2424" y="1783"/>
                    </a:lnTo>
                    <a:lnTo>
                      <a:pt x="2359" y="1733"/>
                    </a:lnTo>
                    <a:lnTo>
                      <a:pt x="2289" y="1687"/>
                    </a:lnTo>
                    <a:lnTo>
                      <a:pt x="2222" y="1639"/>
                    </a:lnTo>
                    <a:lnTo>
                      <a:pt x="2155" y="1589"/>
                    </a:lnTo>
                    <a:lnTo>
                      <a:pt x="2088" y="1541"/>
                    </a:lnTo>
                    <a:lnTo>
                      <a:pt x="2020" y="1488"/>
                    </a:lnTo>
                    <a:lnTo>
                      <a:pt x="1956" y="1442"/>
                    </a:lnTo>
                    <a:lnTo>
                      <a:pt x="1888" y="1399"/>
                    </a:lnTo>
                    <a:lnTo>
                      <a:pt x="1821" y="1353"/>
                    </a:lnTo>
                    <a:lnTo>
                      <a:pt x="1759" y="1286"/>
                    </a:lnTo>
                    <a:lnTo>
                      <a:pt x="1697" y="1195"/>
                    </a:lnTo>
                    <a:lnTo>
                      <a:pt x="1629" y="1123"/>
                    </a:lnTo>
                    <a:lnTo>
                      <a:pt x="1567" y="1092"/>
                    </a:lnTo>
                    <a:lnTo>
                      <a:pt x="1502" y="1068"/>
                    </a:lnTo>
                    <a:lnTo>
                      <a:pt x="1437" y="1039"/>
                    </a:lnTo>
                    <a:lnTo>
                      <a:pt x="1373" y="1005"/>
                    </a:lnTo>
                    <a:lnTo>
                      <a:pt x="1310" y="955"/>
                    </a:lnTo>
                    <a:lnTo>
                      <a:pt x="1250" y="897"/>
                    </a:lnTo>
                    <a:lnTo>
                      <a:pt x="1185" y="842"/>
                    </a:lnTo>
                    <a:lnTo>
                      <a:pt x="1125" y="801"/>
                    </a:lnTo>
                    <a:lnTo>
                      <a:pt x="1063" y="758"/>
                    </a:lnTo>
                    <a:lnTo>
                      <a:pt x="1003" y="710"/>
                    </a:lnTo>
                    <a:lnTo>
                      <a:pt x="941" y="648"/>
                    </a:lnTo>
                    <a:lnTo>
                      <a:pt x="878" y="607"/>
                    </a:lnTo>
                    <a:lnTo>
                      <a:pt x="818" y="566"/>
                    </a:lnTo>
                    <a:lnTo>
                      <a:pt x="761" y="499"/>
                    </a:lnTo>
                    <a:lnTo>
                      <a:pt x="698" y="441"/>
                    </a:lnTo>
                    <a:lnTo>
                      <a:pt x="638" y="400"/>
                    </a:lnTo>
                    <a:lnTo>
                      <a:pt x="578" y="379"/>
                    </a:lnTo>
                    <a:lnTo>
                      <a:pt x="521" y="355"/>
                    </a:lnTo>
                    <a:lnTo>
                      <a:pt x="461" y="319"/>
                    </a:lnTo>
                    <a:lnTo>
                      <a:pt x="403" y="276"/>
                    </a:lnTo>
                    <a:lnTo>
                      <a:pt x="345" y="228"/>
                    </a:lnTo>
                    <a:lnTo>
                      <a:pt x="288" y="182"/>
                    </a:lnTo>
                    <a:lnTo>
                      <a:pt x="230" y="141"/>
                    </a:lnTo>
                    <a:lnTo>
                      <a:pt x="173" y="100"/>
                    </a:lnTo>
                    <a:lnTo>
                      <a:pt x="115" y="50"/>
                    </a:lnTo>
                    <a:lnTo>
                      <a:pt x="57" y="1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7" name="Freeform 677"/>
              <p:cNvSpPr>
                <a:spLocks noChangeAspect="1"/>
              </p:cNvSpPr>
              <p:nvPr/>
            </p:nvSpPr>
            <p:spPr bwMode="auto">
              <a:xfrm>
                <a:off x="6438" y="3625"/>
                <a:ext cx="1368" cy="979"/>
              </a:xfrm>
              <a:custGeom>
                <a:avLst/>
                <a:gdLst/>
                <a:ahLst/>
                <a:cxnLst>
                  <a:cxn ang="0">
                    <a:pos x="1370" y="977"/>
                  </a:cxn>
                  <a:cxn ang="0">
                    <a:pos x="1313" y="939"/>
                  </a:cxn>
                  <a:cxn ang="0">
                    <a:pos x="1258" y="900"/>
                  </a:cxn>
                  <a:cxn ang="0">
                    <a:pos x="1205" y="862"/>
                  </a:cxn>
                  <a:cxn ang="0">
                    <a:pos x="1150" y="821"/>
                  </a:cxn>
                  <a:cxn ang="0">
                    <a:pos x="1094" y="783"/>
                  </a:cxn>
                  <a:cxn ang="0">
                    <a:pos x="1039" y="742"/>
                  </a:cxn>
                  <a:cxn ang="0">
                    <a:pos x="986" y="706"/>
                  </a:cxn>
                  <a:cxn ang="0">
                    <a:pos x="931" y="665"/>
                  </a:cxn>
                  <a:cxn ang="0">
                    <a:pos x="878" y="627"/>
                  </a:cxn>
                  <a:cxn ang="0">
                    <a:pos x="823" y="591"/>
                  </a:cxn>
                  <a:cxn ang="0">
                    <a:pos x="773" y="550"/>
                  </a:cxn>
                  <a:cxn ang="0">
                    <a:pos x="718" y="511"/>
                  </a:cxn>
                  <a:cxn ang="0">
                    <a:pos x="665" y="475"/>
                  </a:cxn>
                  <a:cxn ang="0">
                    <a:pos x="615" y="437"/>
                  </a:cxn>
                  <a:cxn ang="0">
                    <a:pos x="562" y="401"/>
                  </a:cxn>
                  <a:cxn ang="0">
                    <a:pos x="507" y="363"/>
                  </a:cxn>
                  <a:cxn ang="0">
                    <a:pos x="456" y="324"/>
                  </a:cxn>
                  <a:cxn ang="0">
                    <a:pos x="406" y="291"/>
                  </a:cxn>
                  <a:cxn ang="0">
                    <a:pos x="355" y="252"/>
                  </a:cxn>
                  <a:cxn ang="0">
                    <a:pos x="303" y="216"/>
                  </a:cxn>
                  <a:cxn ang="0">
                    <a:pos x="250" y="180"/>
                  </a:cxn>
                  <a:cxn ang="0">
                    <a:pos x="202" y="144"/>
                  </a:cxn>
                  <a:cxn ang="0">
                    <a:pos x="151" y="106"/>
                  </a:cxn>
                  <a:cxn ang="0">
                    <a:pos x="101" y="72"/>
                  </a:cxn>
                  <a:cxn ang="0">
                    <a:pos x="53" y="36"/>
                  </a:cxn>
                  <a:cxn ang="0">
                    <a:pos x="0" y="0"/>
                  </a:cxn>
                </a:cxnLst>
                <a:rect l="0" t="0" r="r" b="b"/>
                <a:pathLst>
                  <a:path w="1370" h="977">
                    <a:moveTo>
                      <a:pt x="1370" y="977"/>
                    </a:moveTo>
                    <a:lnTo>
                      <a:pt x="1313" y="939"/>
                    </a:lnTo>
                    <a:lnTo>
                      <a:pt x="1258" y="900"/>
                    </a:lnTo>
                    <a:lnTo>
                      <a:pt x="1205" y="862"/>
                    </a:lnTo>
                    <a:lnTo>
                      <a:pt x="1150" y="821"/>
                    </a:lnTo>
                    <a:lnTo>
                      <a:pt x="1094" y="783"/>
                    </a:lnTo>
                    <a:lnTo>
                      <a:pt x="1039" y="742"/>
                    </a:lnTo>
                    <a:lnTo>
                      <a:pt x="986" y="706"/>
                    </a:lnTo>
                    <a:lnTo>
                      <a:pt x="931" y="665"/>
                    </a:lnTo>
                    <a:lnTo>
                      <a:pt x="878" y="627"/>
                    </a:lnTo>
                    <a:lnTo>
                      <a:pt x="823" y="591"/>
                    </a:lnTo>
                    <a:lnTo>
                      <a:pt x="773" y="550"/>
                    </a:lnTo>
                    <a:lnTo>
                      <a:pt x="718" y="511"/>
                    </a:lnTo>
                    <a:lnTo>
                      <a:pt x="665" y="475"/>
                    </a:lnTo>
                    <a:lnTo>
                      <a:pt x="615" y="437"/>
                    </a:lnTo>
                    <a:lnTo>
                      <a:pt x="562" y="401"/>
                    </a:lnTo>
                    <a:lnTo>
                      <a:pt x="507" y="363"/>
                    </a:lnTo>
                    <a:lnTo>
                      <a:pt x="456" y="324"/>
                    </a:lnTo>
                    <a:lnTo>
                      <a:pt x="406" y="291"/>
                    </a:lnTo>
                    <a:lnTo>
                      <a:pt x="355" y="252"/>
                    </a:lnTo>
                    <a:lnTo>
                      <a:pt x="303" y="216"/>
                    </a:lnTo>
                    <a:lnTo>
                      <a:pt x="250" y="180"/>
                    </a:lnTo>
                    <a:lnTo>
                      <a:pt x="202" y="144"/>
                    </a:lnTo>
                    <a:lnTo>
                      <a:pt x="151" y="106"/>
                    </a:lnTo>
                    <a:lnTo>
                      <a:pt x="101" y="72"/>
                    </a:lnTo>
                    <a:lnTo>
                      <a:pt x="53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8" name="Freeform 678"/>
              <p:cNvSpPr>
                <a:spLocks noChangeAspect="1"/>
              </p:cNvSpPr>
              <p:nvPr/>
            </p:nvSpPr>
            <p:spPr bwMode="auto">
              <a:xfrm>
                <a:off x="7949" y="4649"/>
                <a:ext cx="3054" cy="2211"/>
              </a:xfrm>
              <a:custGeom>
                <a:avLst/>
                <a:gdLst/>
                <a:ahLst/>
                <a:cxnLst>
                  <a:cxn ang="0">
                    <a:pos x="3055" y="2210"/>
                  </a:cxn>
                  <a:cxn ang="0">
                    <a:pos x="2983" y="2160"/>
                  </a:cxn>
                  <a:cxn ang="0">
                    <a:pos x="2916" y="2107"/>
                  </a:cxn>
                  <a:cxn ang="0">
                    <a:pos x="2844" y="2059"/>
                  </a:cxn>
                  <a:cxn ang="0">
                    <a:pos x="2772" y="2006"/>
                  </a:cxn>
                  <a:cxn ang="0">
                    <a:pos x="2702" y="1958"/>
                  </a:cxn>
                  <a:cxn ang="0">
                    <a:pos x="2633" y="1908"/>
                  </a:cxn>
                  <a:cxn ang="0">
                    <a:pos x="2563" y="1857"/>
                  </a:cxn>
                  <a:cxn ang="0">
                    <a:pos x="2493" y="1807"/>
                  </a:cxn>
                  <a:cxn ang="0">
                    <a:pos x="2426" y="1759"/>
                  </a:cxn>
                  <a:cxn ang="0">
                    <a:pos x="2357" y="1709"/>
                  </a:cxn>
                  <a:cxn ang="0">
                    <a:pos x="2289" y="1661"/>
                  </a:cxn>
                  <a:cxn ang="0">
                    <a:pos x="2222" y="1615"/>
                  </a:cxn>
                  <a:cxn ang="0">
                    <a:pos x="2155" y="1565"/>
                  </a:cxn>
                  <a:cxn ang="0">
                    <a:pos x="2085" y="1517"/>
                  </a:cxn>
                  <a:cxn ang="0">
                    <a:pos x="2018" y="1461"/>
                  </a:cxn>
                  <a:cxn ang="0">
                    <a:pos x="1953" y="1416"/>
                  </a:cxn>
                  <a:cxn ang="0">
                    <a:pos x="1886" y="1375"/>
                  </a:cxn>
                  <a:cxn ang="0">
                    <a:pos x="1824" y="1329"/>
                  </a:cxn>
                  <a:cxn ang="0">
                    <a:pos x="1757" y="1279"/>
                  </a:cxn>
                  <a:cxn ang="0">
                    <a:pos x="1694" y="1183"/>
                  </a:cxn>
                  <a:cxn ang="0">
                    <a:pos x="1630" y="1097"/>
                  </a:cxn>
                  <a:cxn ang="0">
                    <a:pos x="1565" y="1068"/>
                  </a:cxn>
                  <a:cxn ang="0">
                    <a:pos x="1502" y="1046"/>
                  </a:cxn>
                  <a:cxn ang="0">
                    <a:pos x="1438" y="1017"/>
                  </a:cxn>
                  <a:cxn ang="0">
                    <a:pos x="1375" y="981"/>
                  </a:cxn>
                  <a:cxn ang="0">
                    <a:pos x="1310" y="933"/>
                  </a:cxn>
                  <a:cxn ang="0">
                    <a:pos x="1248" y="871"/>
                  </a:cxn>
                  <a:cxn ang="0">
                    <a:pos x="1183" y="820"/>
                  </a:cxn>
                  <a:cxn ang="0">
                    <a:pos x="1123" y="777"/>
                  </a:cxn>
                  <a:cxn ang="0">
                    <a:pos x="1061" y="736"/>
                  </a:cxn>
                  <a:cxn ang="0">
                    <a:pos x="998" y="691"/>
                  </a:cxn>
                  <a:cxn ang="0">
                    <a:pos x="938" y="636"/>
                  </a:cxn>
                  <a:cxn ang="0">
                    <a:pos x="878" y="595"/>
                  </a:cxn>
                  <a:cxn ang="0">
                    <a:pos x="818" y="547"/>
                  </a:cxn>
                  <a:cxn ang="0">
                    <a:pos x="758" y="480"/>
                  </a:cxn>
                  <a:cxn ang="0">
                    <a:pos x="698" y="417"/>
                  </a:cxn>
                  <a:cxn ang="0">
                    <a:pos x="636" y="376"/>
                  </a:cxn>
                  <a:cxn ang="0">
                    <a:pos x="576" y="360"/>
                  </a:cxn>
                  <a:cxn ang="0">
                    <a:pos x="518" y="333"/>
                  </a:cxn>
                  <a:cxn ang="0">
                    <a:pos x="458" y="304"/>
                  </a:cxn>
                  <a:cxn ang="0">
                    <a:pos x="401" y="261"/>
                  </a:cxn>
                  <a:cxn ang="0">
                    <a:pos x="343" y="206"/>
                  </a:cxn>
                  <a:cxn ang="0">
                    <a:pos x="286" y="158"/>
                  </a:cxn>
                  <a:cxn ang="0">
                    <a:pos x="228" y="120"/>
                  </a:cxn>
                  <a:cxn ang="0">
                    <a:pos x="170" y="81"/>
                  </a:cxn>
                  <a:cxn ang="0">
                    <a:pos x="113" y="33"/>
                  </a:cxn>
                  <a:cxn ang="0">
                    <a:pos x="55" y="4"/>
                  </a:cxn>
                  <a:cxn ang="0">
                    <a:pos x="0" y="0"/>
                  </a:cxn>
                </a:cxnLst>
                <a:rect l="0" t="0" r="r" b="b"/>
                <a:pathLst>
                  <a:path w="3055" h="2210">
                    <a:moveTo>
                      <a:pt x="3055" y="2210"/>
                    </a:moveTo>
                    <a:lnTo>
                      <a:pt x="2983" y="2160"/>
                    </a:lnTo>
                    <a:lnTo>
                      <a:pt x="2916" y="2107"/>
                    </a:lnTo>
                    <a:lnTo>
                      <a:pt x="2844" y="2059"/>
                    </a:lnTo>
                    <a:lnTo>
                      <a:pt x="2772" y="2006"/>
                    </a:lnTo>
                    <a:lnTo>
                      <a:pt x="2702" y="1958"/>
                    </a:lnTo>
                    <a:lnTo>
                      <a:pt x="2633" y="1908"/>
                    </a:lnTo>
                    <a:lnTo>
                      <a:pt x="2563" y="1857"/>
                    </a:lnTo>
                    <a:lnTo>
                      <a:pt x="2493" y="1807"/>
                    </a:lnTo>
                    <a:lnTo>
                      <a:pt x="2426" y="1759"/>
                    </a:lnTo>
                    <a:lnTo>
                      <a:pt x="2357" y="1709"/>
                    </a:lnTo>
                    <a:lnTo>
                      <a:pt x="2289" y="1661"/>
                    </a:lnTo>
                    <a:lnTo>
                      <a:pt x="2222" y="1615"/>
                    </a:lnTo>
                    <a:lnTo>
                      <a:pt x="2155" y="1565"/>
                    </a:lnTo>
                    <a:lnTo>
                      <a:pt x="2085" y="1517"/>
                    </a:lnTo>
                    <a:lnTo>
                      <a:pt x="2018" y="1461"/>
                    </a:lnTo>
                    <a:lnTo>
                      <a:pt x="1953" y="1416"/>
                    </a:lnTo>
                    <a:lnTo>
                      <a:pt x="1886" y="1375"/>
                    </a:lnTo>
                    <a:lnTo>
                      <a:pt x="1824" y="1329"/>
                    </a:lnTo>
                    <a:lnTo>
                      <a:pt x="1757" y="1279"/>
                    </a:lnTo>
                    <a:lnTo>
                      <a:pt x="1694" y="1183"/>
                    </a:lnTo>
                    <a:lnTo>
                      <a:pt x="1630" y="1097"/>
                    </a:lnTo>
                    <a:lnTo>
                      <a:pt x="1565" y="1068"/>
                    </a:lnTo>
                    <a:lnTo>
                      <a:pt x="1502" y="1046"/>
                    </a:lnTo>
                    <a:lnTo>
                      <a:pt x="1438" y="1017"/>
                    </a:lnTo>
                    <a:lnTo>
                      <a:pt x="1375" y="981"/>
                    </a:lnTo>
                    <a:lnTo>
                      <a:pt x="1310" y="933"/>
                    </a:lnTo>
                    <a:lnTo>
                      <a:pt x="1248" y="871"/>
                    </a:lnTo>
                    <a:lnTo>
                      <a:pt x="1183" y="820"/>
                    </a:lnTo>
                    <a:lnTo>
                      <a:pt x="1123" y="777"/>
                    </a:lnTo>
                    <a:lnTo>
                      <a:pt x="1061" y="736"/>
                    </a:lnTo>
                    <a:lnTo>
                      <a:pt x="998" y="691"/>
                    </a:lnTo>
                    <a:lnTo>
                      <a:pt x="938" y="636"/>
                    </a:lnTo>
                    <a:lnTo>
                      <a:pt x="878" y="595"/>
                    </a:lnTo>
                    <a:lnTo>
                      <a:pt x="818" y="547"/>
                    </a:lnTo>
                    <a:lnTo>
                      <a:pt x="758" y="480"/>
                    </a:lnTo>
                    <a:lnTo>
                      <a:pt x="698" y="417"/>
                    </a:lnTo>
                    <a:lnTo>
                      <a:pt x="636" y="376"/>
                    </a:lnTo>
                    <a:lnTo>
                      <a:pt x="576" y="360"/>
                    </a:lnTo>
                    <a:lnTo>
                      <a:pt x="518" y="333"/>
                    </a:lnTo>
                    <a:lnTo>
                      <a:pt x="458" y="304"/>
                    </a:lnTo>
                    <a:lnTo>
                      <a:pt x="401" y="261"/>
                    </a:lnTo>
                    <a:lnTo>
                      <a:pt x="343" y="206"/>
                    </a:lnTo>
                    <a:lnTo>
                      <a:pt x="286" y="158"/>
                    </a:lnTo>
                    <a:lnTo>
                      <a:pt x="228" y="120"/>
                    </a:lnTo>
                    <a:lnTo>
                      <a:pt x="170" y="81"/>
                    </a:lnTo>
                    <a:lnTo>
                      <a:pt x="113" y="33"/>
                    </a:lnTo>
                    <a:lnTo>
                      <a:pt x="55" y="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399" name="Freeform 679"/>
              <p:cNvSpPr>
                <a:spLocks noChangeAspect="1"/>
              </p:cNvSpPr>
              <p:nvPr/>
            </p:nvSpPr>
            <p:spPr bwMode="auto">
              <a:xfrm>
                <a:off x="6466" y="3616"/>
                <a:ext cx="1371" cy="981"/>
              </a:xfrm>
              <a:custGeom>
                <a:avLst/>
                <a:gdLst/>
                <a:ahLst/>
                <a:cxnLst>
                  <a:cxn ang="0">
                    <a:pos x="1370" y="979"/>
                  </a:cxn>
                  <a:cxn ang="0">
                    <a:pos x="1313" y="938"/>
                  </a:cxn>
                  <a:cxn ang="0">
                    <a:pos x="1257" y="897"/>
                  </a:cxn>
                  <a:cxn ang="0">
                    <a:pos x="1205" y="861"/>
                  </a:cxn>
                  <a:cxn ang="0">
                    <a:pos x="1149" y="820"/>
                  </a:cxn>
                  <a:cxn ang="0">
                    <a:pos x="1094" y="780"/>
                  </a:cxn>
                  <a:cxn ang="0">
                    <a:pos x="1039" y="744"/>
                  </a:cxn>
                  <a:cxn ang="0">
                    <a:pos x="986" y="703"/>
                  </a:cxn>
                  <a:cxn ang="0">
                    <a:pos x="931" y="664"/>
                  </a:cxn>
                  <a:cxn ang="0">
                    <a:pos x="878" y="628"/>
                  </a:cxn>
                  <a:cxn ang="0">
                    <a:pos x="823" y="588"/>
                  </a:cxn>
                  <a:cxn ang="0">
                    <a:pos x="770" y="549"/>
                  </a:cxn>
                  <a:cxn ang="0">
                    <a:pos x="718" y="513"/>
                  </a:cxn>
                  <a:cxn ang="0">
                    <a:pos x="665" y="475"/>
                  </a:cxn>
                  <a:cxn ang="0">
                    <a:pos x="610" y="439"/>
                  </a:cxn>
                  <a:cxn ang="0">
                    <a:pos x="559" y="400"/>
                  </a:cxn>
                  <a:cxn ang="0">
                    <a:pos x="506" y="362"/>
                  </a:cxn>
                  <a:cxn ang="0">
                    <a:pos x="456" y="326"/>
                  </a:cxn>
                  <a:cxn ang="0">
                    <a:pos x="403" y="288"/>
                  </a:cxn>
                  <a:cxn ang="0">
                    <a:pos x="355" y="254"/>
                  </a:cxn>
                  <a:cxn ang="0">
                    <a:pos x="302" y="216"/>
                  </a:cxn>
                  <a:cxn ang="0">
                    <a:pos x="250" y="177"/>
                  </a:cxn>
                  <a:cxn ang="0">
                    <a:pos x="199" y="144"/>
                  </a:cxn>
                  <a:cxn ang="0">
                    <a:pos x="149" y="105"/>
                  </a:cxn>
                  <a:cxn ang="0">
                    <a:pos x="101" y="72"/>
                  </a:cxn>
                  <a:cxn ang="0">
                    <a:pos x="50" y="38"/>
                  </a:cxn>
                  <a:cxn ang="0">
                    <a:pos x="0" y="0"/>
                  </a:cxn>
                </a:cxnLst>
                <a:rect l="0" t="0" r="r" b="b"/>
                <a:pathLst>
                  <a:path w="1370" h="979">
                    <a:moveTo>
                      <a:pt x="1370" y="979"/>
                    </a:moveTo>
                    <a:lnTo>
                      <a:pt x="1313" y="938"/>
                    </a:lnTo>
                    <a:lnTo>
                      <a:pt x="1257" y="897"/>
                    </a:lnTo>
                    <a:lnTo>
                      <a:pt x="1205" y="861"/>
                    </a:lnTo>
                    <a:lnTo>
                      <a:pt x="1149" y="820"/>
                    </a:lnTo>
                    <a:lnTo>
                      <a:pt x="1094" y="780"/>
                    </a:lnTo>
                    <a:lnTo>
                      <a:pt x="1039" y="744"/>
                    </a:lnTo>
                    <a:lnTo>
                      <a:pt x="986" y="703"/>
                    </a:lnTo>
                    <a:lnTo>
                      <a:pt x="931" y="664"/>
                    </a:lnTo>
                    <a:lnTo>
                      <a:pt x="878" y="628"/>
                    </a:lnTo>
                    <a:lnTo>
                      <a:pt x="823" y="588"/>
                    </a:lnTo>
                    <a:lnTo>
                      <a:pt x="770" y="549"/>
                    </a:lnTo>
                    <a:lnTo>
                      <a:pt x="718" y="513"/>
                    </a:lnTo>
                    <a:lnTo>
                      <a:pt x="665" y="475"/>
                    </a:lnTo>
                    <a:lnTo>
                      <a:pt x="610" y="439"/>
                    </a:lnTo>
                    <a:lnTo>
                      <a:pt x="559" y="400"/>
                    </a:lnTo>
                    <a:lnTo>
                      <a:pt x="506" y="362"/>
                    </a:lnTo>
                    <a:lnTo>
                      <a:pt x="456" y="326"/>
                    </a:lnTo>
                    <a:lnTo>
                      <a:pt x="403" y="288"/>
                    </a:lnTo>
                    <a:lnTo>
                      <a:pt x="355" y="254"/>
                    </a:lnTo>
                    <a:lnTo>
                      <a:pt x="302" y="216"/>
                    </a:lnTo>
                    <a:lnTo>
                      <a:pt x="250" y="177"/>
                    </a:lnTo>
                    <a:lnTo>
                      <a:pt x="199" y="144"/>
                    </a:lnTo>
                    <a:lnTo>
                      <a:pt x="149" y="105"/>
                    </a:lnTo>
                    <a:lnTo>
                      <a:pt x="101" y="72"/>
                    </a:lnTo>
                    <a:lnTo>
                      <a:pt x="50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0" name="Freeform 680"/>
              <p:cNvSpPr>
                <a:spLocks noChangeAspect="1"/>
              </p:cNvSpPr>
              <p:nvPr/>
            </p:nvSpPr>
            <p:spPr bwMode="auto">
              <a:xfrm>
                <a:off x="7979" y="4653"/>
                <a:ext cx="3059" cy="2195"/>
              </a:xfrm>
              <a:custGeom>
                <a:avLst/>
                <a:gdLst/>
                <a:ahLst/>
                <a:cxnLst>
                  <a:cxn ang="0">
                    <a:pos x="3060" y="2194"/>
                  </a:cxn>
                  <a:cxn ang="0">
                    <a:pos x="2988" y="2144"/>
                  </a:cxn>
                  <a:cxn ang="0">
                    <a:pos x="2916" y="2091"/>
                  </a:cxn>
                  <a:cxn ang="0">
                    <a:pos x="2844" y="2043"/>
                  </a:cxn>
                  <a:cxn ang="0">
                    <a:pos x="2774" y="1990"/>
                  </a:cxn>
                  <a:cxn ang="0">
                    <a:pos x="2704" y="1942"/>
                  </a:cxn>
                  <a:cxn ang="0">
                    <a:pos x="2632" y="1889"/>
                  </a:cxn>
                  <a:cxn ang="0">
                    <a:pos x="2563" y="1841"/>
                  </a:cxn>
                  <a:cxn ang="0">
                    <a:pos x="2493" y="1793"/>
                  </a:cxn>
                  <a:cxn ang="0">
                    <a:pos x="2426" y="1743"/>
                  </a:cxn>
                  <a:cxn ang="0">
                    <a:pos x="2359" y="1695"/>
                  </a:cxn>
                  <a:cxn ang="0">
                    <a:pos x="2289" y="1645"/>
                  </a:cxn>
                  <a:cxn ang="0">
                    <a:pos x="2222" y="1599"/>
                  </a:cxn>
                  <a:cxn ang="0">
                    <a:pos x="2155" y="1551"/>
                  </a:cxn>
                  <a:cxn ang="0">
                    <a:pos x="2088" y="1501"/>
                  </a:cxn>
                  <a:cxn ang="0">
                    <a:pos x="2023" y="1445"/>
                  </a:cxn>
                  <a:cxn ang="0">
                    <a:pos x="1956" y="1400"/>
                  </a:cxn>
                  <a:cxn ang="0">
                    <a:pos x="1888" y="1361"/>
                  </a:cxn>
                  <a:cxn ang="0">
                    <a:pos x="1824" y="1313"/>
                  </a:cxn>
                  <a:cxn ang="0">
                    <a:pos x="1756" y="1268"/>
                  </a:cxn>
                  <a:cxn ang="0">
                    <a:pos x="1694" y="1177"/>
                  </a:cxn>
                  <a:cxn ang="0">
                    <a:pos x="1629" y="1085"/>
                  </a:cxn>
                  <a:cxn ang="0">
                    <a:pos x="1567" y="1054"/>
                  </a:cxn>
                  <a:cxn ang="0">
                    <a:pos x="1500" y="1035"/>
                  </a:cxn>
                  <a:cxn ang="0">
                    <a:pos x="1437" y="1004"/>
                  </a:cxn>
                  <a:cxn ang="0">
                    <a:pos x="1375" y="965"/>
                  </a:cxn>
                  <a:cxn ang="0">
                    <a:pos x="1310" y="917"/>
                  </a:cxn>
                  <a:cxn ang="0">
                    <a:pos x="1248" y="857"/>
                  </a:cxn>
                  <a:cxn ang="0">
                    <a:pos x="1185" y="807"/>
                  </a:cxn>
                  <a:cxn ang="0">
                    <a:pos x="1123" y="764"/>
                  </a:cxn>
                  <a:cxn ang="0">
                    <a:pos x="1063" y="723"/>
                  </a:cxn>
                  <a:cxn ang="0">
                    <a:pos x="998" y="677"/>
                  </a:cxn>
                  <a:cxn ang="0">
                    <a:pos x="938" y="629"/>
                  </a:cxn>
                  <a:cxn ang="0">
                    <a:pos x="878" y="588"/>
                  </a:cxn>
                  <a:cxn ang="0">
                    <a:pos x="818" y="536"/>
                  </a:cxn>
                  <a:cxn ang="0">
                    <a:pos x="758" y="466"/>
                  </a:cxn>
                  <a:cxn ang="0">
                    <a:pos x="698" y="404"/>
                  </a:cxn>
                  <a:cxn ang="0">
                    <a:pos x="636" y="360"/>
                  </a:cxn>
                  <a:cxn ang="0">
                    <a:pos x="578" y="344"/>
                  </a:cxn>
                  <a:cxn ang="0">
                    <a:pos x="518" y="320"/>
                  </a:cxn>
                  <a:cxn ang="0">
                    <a:pos x="461" y="291"/>
                  </a:cxn>
                  <a:cxn ang="0">
                    <a:pos x="401" y="250"/>
                  </a:cxn>
                  <a:cxn ang="0">
                    <a:pos x="343" y="195"/>
                  </a:cxn>
                  <a:cxn ang="0">
                    <a:pos x="285" y="144"/>
                  </a:cxn>
                  <a:cxn ang="0">
                    <a:pos x="228" y="111"/>
                  </a:cxn>
                  <a:cxn ang="0">
                    <a:pos x="170" y="72"/>
                  </a:cxn>
                  <a:cxn ang="0">
                    <a:pos x="113" y="32"/>
                  </a:cxn>
                  <a:cxn ang="0">
                    <a:pos x="55" y="10"/>
                  </a:cxn>
                  <a:cxn ang="0">
                    <a:pos x="0" y="0"/>
                  </a:cxn>
                </a:cxnLst>
                <a:rect l="0" t="0" r="r" b="b"/>
                <a:pathLst>
                  <a:path w="3060" h="2194">
                    <a:moveTo>
                      <a:pt x="3060" y="2194"/>
                    </a:moveTo>
                    <a:lnTo>
                      <a:pt x="2988" y="2144"/>
                    </a:lnTo>
                    <a:lnTo>
                      <a:pt x="2916" y="2091"/>
                    </a:lnTo>
                    <a:lnTo>
                      <a:pt x="2844" y="2043"/>
                    </a:lnTo>
                    <a:lnTo>
                      <a:pt x="2774" y="1990"/>
                    </a:lnTo>
                    <a:lnTo>
                      <a:pt x="2704" y="1942"/>
                    </a:lnTo>
                    <a:lnTo>
                      <a:pt x="2632" y="1889"/>
                    </a:lnTo>
                    <a:lnTo>
                      <a:pt x="2563" y="1841"/>
                    </a:lnTo>
                    <a:lnTo>
                      <a:pt x="2493" y="1793"/>
                    </a:lnTo>
                    <a:lnTo>
                      <a:pt x="2426" y="1743"/>
                    </a:lnTo>
                    <a:lnTo>
                      <a:pt x="2359" y="1695"/>
                    </a:lnTo>
                    <a:lnTo>
                      <a:pt x="2289" y="1645"/>
                    </a:lnTo>
                    <a:lnTo>
                      <a:pt x="2222" y="1599"/>
                    </a:lnTo>
                    <a:lnTo>
                      <a:pt x="2155" y="1551"/>
                    </a:lnTo>
                    <a:lnTo>
                      <a:pt x="2088" y="1501"/>
                    </a:lnTo>
                    <a:lnTo>
                      <a:pt x="2023" y="1445"/>
                    </a:lnTo>
                    <a:lnTo>
                      <a:pt x="1956" y="1400"/>
                    </a:lnTo>
                    <a:lnTo>
                      <a:pt x="1888" y="1361"/>
                    </a:lnTo>
                    <a:lnTo>
                      <a:pt x="1824" y="1313"/>
                    </a:lnTo>
                    <a:lnTo>
                      <a:pt x="1756" y="1268"/>
                    </a:lnTo>
                    <a:lnTo>
                      <a:pt x="1694" y="1177"/>
                    </a:lnTo>
                    <a:lnTo>
                      <a:pt x="1629" y="1085"/>
                    </a:lnTo>
                    <a:lnTo>
                      <a:pt x="1567" y="1054"/>
                    </a:lnTo>
                    <a:lnTo>
                      <a:pt x="1500" y="1035"/>
                    </a:lnTo>
                    <a:lnTo>
                      <a:pt x="1437" y="1004"/>
                    </a:lnTo>
                    <a:lnTo>
                      <a:pt x="1375" y="965"/>
                    </a:lnTo>
                    <a:lnTo>
                      <a:pt x="1310" y="917"/>
                    </a:lnTo>
                    <a:lnTo>
                      <a:pt x="1248" y="857"/>
                    </a:lnTo>
                    <a:lnTo>
                      <a:pt x="1185" y="807"/>
                    </a:lnTo>
                    <a:lnTo>
                      <a:pt x="1123" y="764"/>
                    </a:lnTo>
                    <a:lnTo>
                      <a:pt x="1063" y="723"/>
                    </a:lnTo>
                    <a:lnTo>
                      <a:pt x="998" y="677"/>
                    </a:lnTo>
                    <a:lnTo>
                      <a:pt x="938" y="629"/>
                    </a:lnTo>
                    <a:lnTo>
                      <a:pt x="878" y="588"/>
                    </a:lnTo>
                    <a:lnTo>
                      <a:pt x="818" y="536"/>
                    </a:lnTo>
                    <a:lnTo>
                      <a:pt x="758" y="466"/>
                    </a:lnTo>
                    <a:lnTo>
                      <a:pt x="698" y="404"/>
                    </a:lnTo>
                    <a:lnTo>
                      <a:pt x="636" y="360"/>
                    </a:lnTo>
                    <a:lnTo>
                      <a:pt x="578" y="344"/>
                    </a:lnTo>
                    <a:lnTo>
                      <a:pt x="518" y="320"/>
                    </a:lnTo>
                    <a:lnTo>
                      <a:pt x="461" y="291"/>
                    </a:lnTo>
                    <a:lnTo>
                      <a:pt x="401" y="250"/>
                    </a:lnTo>
                    <a:lnTo>
                      <a:pt x="343" y="195"/>
                    </a:lnTo>
                    <a:lnTo>
                      <a:pt x="285" y="144"/>
                    </a:lnTo>
                    <a:lnTo>
                      <a:pt x="228" y="111"/>
                    </a:lnTo>
                    <a:lnTo>
                      <a:pt x="170" y="72"/>
                    </a:lnTo>
                    <a:lnTo>
                      <a:pt x="113" y="32"/>
                    </a:lnTo>
                    <a:lnTo>
                      <a:pt x="55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1" name="Freeform 681"/>
              <p:cNvSpPr>
                <a:spLocks noChangeAspect="1"/>
              </p:cNvSpPr>
              <p:nvPr/>
            </p:nvSpPr>
            <p:spPr bwMode="auto">
              <a:xfrm>
                <a:off x="6497" y="3607"/>
                <a:ext cx="1368" cy="979"/>
              </a:xfrm>
              <a:custGeom>
                <a:avLst/>
                <a:gdLst/>
                <a:ahLst/>
                <a:cxnLst>
                  <a:cxn ang="0">
                    <a:pos x="1370" y="979"/>
                  </a:cxn>
                  <a:cxn ang="0">
                    <a:pos x="1312" y="941"/>
                  </a:cxn>
                  <a:cxn ang="0">
                    <a:pos x="1257" y="900"/>
                  </a:cxn>
                  <a:cxn ang="0">
                    <a:pos x="1204" y="859"/>
                  </a:cxn>
                  <a:cxn ang="0">
                    <a:pos x="1149" y="823"/>
                  </a:cxn>
                  <a:cxn ang="0">
                    <a:pos x="1094" y="782"/>
                  </a:cxn>
                  <a:cxn ang="0">
                    <a:pos x="1039" y="744"/>
                  </a:cxn>
                  <a:cxn ang="0">
                    <a:pos x="984" y="703"/>
                  </a:cxn>
                  <a:cxn ang="0">
                    <a:pos x="931" y="667"/>
                  </a:cxn>
                  <a:cxn ang="0">
                    <a:pos x="876" y="629"/>
                  </a:cxn>
                  <a:cxn ang="0">
                    <a:pos x="823" y="588"/>
                  </a:cxn>
                  <a:cxn ang="0">
                    <a:pos x="768" y="552"/>
                  </a:cxn>
                  <a:cxn ang="0">
                    <a:pos x="717" y="514"/>
                  </a:cxn>
                  <a:cxn ang="0">
                    <a:pos x="665" y="475"/>
                  </a:cxn>
                  <a:cxn ang="0">
                    <a:pos x="609" y="439"/>
                  </a:cxn>
                  <a:cxn ang="0">
                    <a:pos x="559" y="401"/>
                  </a:cxn>
                  <a:cxn ang="0">
                    <a:pos x="506" y="365"/>
                  </a:cxn>
                  <a:cxn ang="0">
                    <a:pos x="453" y="326"/>
                  </a:cxn>
                  <a:cxn ang="0">
                    <a:pos x="403" y="288"/>
                  </a:cxn>
                  <a:cxn ang="0">
                    <a:pos x="353" y="254"/>
                  </a:cxn>
                  <a:cxn ang="0">
                    <a:pos x="300" y="216"/>
                  </a:cxn>
                  <a:cxn ang="0">
                    <a:pos x="249" y="180"/>
                  </a:cxn>
                  <a:cxn ang="0">
                    <a:pos x="199" y="144"/>
                  </a:cxn>
                  <a:cxn ang="0">
                    <a:pos x="149" y="108"/>
                  </a:cxn>
                  <a:cxn ang="0">
                    <a:pos x="98" y="72"/>
                  </a:cxn>
                  <a:cxn ang="0">
                    <a:pos x="48" y="38"/>
                  </a:cxn>
                  <a:cxn ang="0">
                    <a:pos x="0" y="0"/>
                  </a:cxn>
                </a:cxnLst>
                <a:rect l="0" t="0" r="r" b="b"/>
                <a:pathLst>
                  <a:path w="1370" h="979">
                    <a:moveTo>
                      <a:pt x="1370" y="979"/>
                    </a:moveTo>
                    <a:lnTo>
                      <a:pt x="1312" y="941"/>
                    </a:lnTo>
                    <a:lnTo>
                      <a:pt x="1257" y="900"/>
                    </a:lnTo>
                    <a:lnTo>
                      <a:pt x="1204" y="859"/>
                    </a:lnTo>
                    <a:lnTo>
                      <a:pt x="1149" y="823"/>
                    </a:lnTo>
                    <a:lnTo>
                      <a:pt x="1094" y="782"/>
                    </a:lnTo>
                    <a:lnTo>
                      <a:pt x="1039" y="744"/>
                    </a:lnTo>
                    <a:lnTo>
                      <a:pt x="984" y="703"/>
                    </a:lnTo>
                    <a:lnTo>
                      <a:pt x="931" y="667"/>
                    </a:lnTo>
                    <a:lnTo>
                      <a:pt x="876" y="629"/>
                    </a:lnTo>
                    <a:lnTo>
                      <a:pt x="823" y="588"/>
                    </a:lnTo>
                    <a:lnTo>
                      <a:pt x="768" y="552"/>
                    </a:lnTo>
                    <a:lnTo>
                      <a:pt x="717" y="514"/>
                    </a:lnTo>
                    <a:lnTo>
                      <a:pt x="665" y="475"/>
                    </a:lnTo>
                    <a:lnTo>
                      <a:pt x="609" y="439"/>
                    </a:lnTo>
                    <a:lnTo>
                      <a:pt x="559" y="401"/>
                    </a:lnTo>
                    <a:lnTo>
                      <a:pt x="506" y="365"/>
                    </a:lnTo>
                    <a:lnTo>
                      <a:pt x="453" y="326"/>
                    </a:lnTo>
                    <a:lnTo>
                      <a:pt x="403" y="288"/>
                    </a:lnTo>
                    <a:lnTo>
                      <a:pt x="353" y="254"/>
                    </a:lnTo>
                    <a:lnTo>
                      <a:pt x="300" y="216"/>
                    </a:lnTo>
                    <a:lnTo>
                      <a:pt x="249" y="180"/>
                    </a:lnTo>
                    <a:lnTo>
                      <a:pt x="199" y="144"/>
                    </a:lnTo>
                    <a:lnTo>
                      <a:pt x="149" y="108"/>
                    </a:lnTo>
                    <a:lnTo>
                      <a:pt x="98" y="72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2" name="Freeform 682"/>
              <p:cNvSpPr>
                <a:spLocks noChangeAspect="1"/>
              </p:cNvSpPr>
              <p:nvPr/>
            </p:nvSpPr>
            <p:spPr bwMode="auto">
              <a:xfrm>
                <a:off x="6522" y="3600"/>
                <a:ext cx="4542" cy="3234"/>
              </a:xfrm>
              <a:custGeom>
                <a:avLst/>
                <a:gdLst/>
                <a:ahLst/>
                <a:cxnLst>
                  <a:cxn ang="0">
                    <a:pos x="4471" y="3182"/>
                  </a:cxn>
                  <a:cxn ang="0">
                    <a:pos x="4332" y="3082"/>
                  </a:cxn>
                  <a:cxn ang="0">
                    <a:pos x="4190" y="2983"/>
                  </a:cxn>
                  <a:cxn ang="0">
                    <a:pos x="4051" y="2882"/>
                  </a:cxn>
                  <a:cxn ang="0">
                    <a:pos x="3914" y="2784"/>
                  </a:cxn>
                  <a:cxn ang="0">
                    <a:pos x="3775" y="2686"/>
                  </a:cxn>
                  <a:cxn ang="0">
                    <a:pos x="3643" y="2592"/>
                  </a:cxn>
                  <a:cxn ang="0">
                    <a:pos x="3506" y="2494"/>
                  </a:cxn>
                  <a:cxn ang="0">
                    <a:pos x="3374" y="2402"/>
                  </a:cxn>
                  <a:cxn ang="0">
                    <a:pos x="3245" y="2309"/>
                  </a:cxn>
                  <a:cxn ang="0">
                    <a:pos x="3115" y="2131"/>
                  </a:cxn>
                  <a:cxn ang="0">
                    <a:pos x="2986" y="2078"/>
                  </a:cxn>
                  <a:cxn ang="0">
                    <a:pos x="2858" y="2004"/>
                  </a:cxn>
                  <a:cxn ang="0">
                    <a:pos x="2736" y="1901"/>
                  </a:cxn>
                  <a:cxn ang="0">
                    <a:pos x="2609" y="1812"/>
                  </a:cxn>
                  <a:cxn ang="0">
                    <a:pos x="2486" y="1723"/>
                  </a:cxn>
                  <a:cxn ang="0">
                    <a:pos x="2364" y="1634"/>
                  </a:cxn>
                  <a:cxn ang="0">
                    <a:pos x="2244" y="1514"/>
                  </a:cxn>
                  <a:cxn ang="0">
                    <a:pos x="2122" y="1406"/>
                  </a:cxn>
                  <a:cxn ang="0">
                    <a:pos x="2004" y="1365"/>
                  </a:cxn>
                  <a:cxn ang="0">
                    <a:pos x="1886" y="1296"/>
                  </a:cxn>
                  <a:cxn ang="0">
                    <a:pos x="1771" y="1185"/>
                  </a:cxn>
                  <a:cxn ang="0">
                    <a:pos x="1656" y="1125"/>
                  </a:cxn>
                  <a:cxn ang="0">
                    <a:pos x="1541" y="1068"/>
                  </a:cxn>
                  <a:cxn ang="0">
                    <a:pos x="1428" y="1015"/>
                  </a:cxn>
                  <a:cxn ang="0">
                    <a:pos x="1315" y="936"/>
                  </a:cxn>
                  <a:cxn ang="0">
                    <a:pos x="1207" y="859"/>
                  </a:cxn>
                  <a:cxn ang="0">
                    <a:pos x="1094" y="780"/>
                  </a:cxn>
                  <a:cxn ang="0">
                    <a:pos x="986" y="703"/>
                  </a:cxn>
                  <a:cxn ang="0">
                    <a:pos x="878" y="624"/>
                  </a:cxn>
                  <a:cxn ang="0">
                    <a:pos x="770" y="549"/>
                  </a:cxn>
                  <a:cxn ang="0">
                    <a:pos x="665" y="475"/>
                  </a:cxn>
                  <a:cxn ang="0">
                    <a:pos x="562" y="401"/>
                  </a:cxn>
                  <a:cxn ang="0">
                    <a:pos x="459" y="326"/>
                  </a:cxn>
                  <a:cxn ang="0">
                    <a:pos x="355" y="254"/>
                  </a:cxn>
                  <a:cxn ang="0">
                    <a:pos x="250" y="177"/>
                  </a:cxn>
                  <a:cxn ang="0">
                    <a:pos x="149" y="105"/>
                  </a:cxn>
                  <a:cxn ang="0">
                    <a:pos x="48" y="38"/>
                  </a:cxn>
                </a:cxnLst>
                <a:rect l="0" t="0" r="r" b="b"/>
                <a:pathLst>
                  <a:path w="4543" h="3235">
                    <a:moveTo>
                      <a:pt x="4543" y="3235"/>
                    </a:moveTo>
                    <a:lnTo>
                      <a:pt x="4471" y="3182"/>
                    </a:lnTo>
                    <a:lnTo>
                      <a:pt x="4404" y="3134"/>
                    </a:lnTo>
                    <a:lnTo>
                      <a:pt x="4332" y="3082"/>
                    </a:lnTo>
                    <a:lnTo>
                      <a:pt x="4262" y="3031"/>
                    </a:lnTo>
                    <a:lnTo>
                      <a:pt x="4190" y="2983"/>
                    </a:lnTo>
                    <a:lnTo>
                      <a:pt x="4121" y="2930"/>
                    </a:lnTo>
                    <a:lnTo>
                      <a:pt x="4051" y="2882"/>
                    </a:lnTo>
                    <a:lnTo>
                      <a:pt x="3984" y="2834"/>
                    </a:lnTo>
                    <a:lnTo>
                      <a:pt x="3914" y="2784"/>
                    </a:lnTo>
                    <a:lnTo>
                      <a:pt x="3845" y="2736"/>
                    </a:lnTo>
                    <a:lnTo>
                      <a:pt x="3775" y="2686"/>
                    </a:lnTo>
                    <a:lnTo>
                      <a:pt x="3710" y="2640"/>
                    </a:lnTo>
                    <a:lnTo>
                      <a:pt x="3643" y="2592"/>
                    </a:lnTo>
                    <a:lnTo>
                      <a:pt x="3573" y="2542"/>
                    </a:lnTo>
                    <a:lnTo>
                      <a:pt x="3506" y="2494"/>
                    </a:lnTo>
                    <a:lnTo>
                      <a:pt x="3441" y="2446"/>
                    </a:lnTo>
                    <a:lnTo>
                      <a:pt x="3374" y="2402"/>
                    </a:lnTo>
                    <a:lnTo>
                      <a:pt x="3309" y="2354"/>
                    </a:lnTo>
                    <a:lnTo>
                      <a:pt x="3245" y="2309"/>
                    </a:lnTo>
                    <a:lnTo>
                      <a:pt x="3180" y="2220"/>
                    </a:lnTo>
                    <a:lnTo>
                      <a:pt x="3115" y="2131"/>
                    </a:lnTo>
                    <a:lnTo>
                      <a:pt x="3053" y="2100"/>
                    </a:lnTo>
                    <a:lnTo>
                      <a:pt x="2986" y="2078"/>
                    </a:lnTo>
                    <a:lnTo>
                      <a:pt x="2923" y="2045"/>
                    </a:lnTo>
                    <a:lnTo>
                      <a:pt x="2858" y="2004"/>
                    </a:lnTo>
                    <a:lnTo>
                      <a:pt x="2796" y="1958"/>
                    </a:lnTo>
                    <a:lnTo>
                      <a:pt x="2736" y="1901"/>
                    </a:lnTo>
                    <a:lnTo>
                      <a:pt x="2671" y="1848"/>
                    </a:lnTo>
                    <a:lnTo>
                      <a:pt x="2609" y="1812"/>
                    </a:lnTo>
                    <a:lnTo>
                      <a:pt x="2549" y="1769"/>
                    </a:lnTo>
                    <a:lnTo>
                      <a:pt x="2486" y="1723"/>
                    </a:lnTo>
                    <a:lnTo>
                      <a:pt x="2424" y="1673"/>
                    </a:lnTo>
                    <a:lnTo>
                      <a:pt x="2364" y="1634"/>
                    </a:lnTo>
                    <a:lnTo>
                      <a:pt x="2304" y="1584"/>
                    </a:lnTo>
                    <a:lnTo>
                      <a:pt x="2244" y="1514"/>
                    </a:lnTo>
                    <a:lnTo>
                      <a:pt x="2184" y="1447"/>
                    </a:lnTo>
                    <a:lnTo>
                      <a:pt x="2122" y="1406"/>
                    </a:lnTo>
                    <a:lnTo>
                      <a:pt x="2064" y="1387"/>
                    </a:lnTo>
                    <a:lnTo>
                      <a:pt x="2004" y="1365"/>
                    </a:lnTo>
                    <a:lnTo>
                      <a:pt x="1946" y="1337"/>
                    </a:lnTo>
                    <a:lnTo>
                      <a:pt x="1886" y="1296"/>
                    </a:lnTo>
                    <a:lnTo>
                      <a:pt x="1829" y="1238"/>
                    </a:lnTo>
                    <a:lnTo>
                      <a:pt x="1771" y="1185"/>
                    </a:lnTo>
                    <a:lnTo>
                      <a:pt x="1714" y="1154"/>
                    </a:lnTo>
                    <a:lnTo>
                      <a:pt x="1656" y="1125"/>
                    </a:lnTo>
                    <a:lnTo>
                      <a:pt x="1598" y="1092"/>
                    </a:lnTo>
                    <a:lnTo>
                      <a:pt x="1541" y="1068"/>
                    </a:lnTo>
                    <a:lnTo>
                      <a:pt x="1486" y="1049"/>
                    </a:lnTo>
                    <a:lnTo>
                      <a:pt x="1428" y="1015"/>
                    </a:lnTo>
                    <a:lnTo>
                      <a:pt x="1373" y="977"/>
                    </a:lnTo>
                    <a:lnTo>
                      <a:pt x="1315" y="936"/>
                    </a:lnTo>
                    <a:lnTo>
                      <a:pt x="1262" y="897"/>
                    </a:lnTo>
                    <a:lnTo>
                      <a:pt x="1207" y="859"/>
                    </a:lnTo>
                    <a:lnTo>
                      <a:pt x="1150" y="818"/>
                    </a:lnTo>
                    <a:lnTo>
                      <a:pt x="1094" y="780"/>
                    </a:lnTo>
                    <a:lnTo>
                      <a:pt x="1042" y="739"/>
                    </a:lnTo>
                    <a:lnTo>
                      <a:pt x="986" y="703"/>
                    </a:lnTo>
                    <a:lnTo>
                      <a:pt x="934" y="665"/>
                    </a:lnTo>
                    <a:lnTo>
                      <a:pt x="878" y="624"/>
                    </a:lnTo>
                    <a:lnTo>
                      <a:pt x="826" y="588"/>
                    </a:lnTo>
                    <a:lnTo>
                      <a:pt x="770" y="549"/>
                    </a:lnTo>
                    <a:lnTo>
                      <a:pt x="720" y="511"/>
                    </a:lnTo>
                    <a:lnTo>
                      <a:pt x="665" y="475"/>
                    </a:lnTo>
                    <a:lnTo>
                      <a:pt x="615" y="437"/>
                    </a:lnTo>
                    <a:lnTo>
                      <a:pt x="562" y="401"/>
                    </a:lnTo>
                    <a:lnTo>
                      <a:pt x="509" y="362"/>
                    </a:lnTo>
                    <a:lnTo>
                      <a:pt x="459" y="326"/>
                    </a:lnTo>
                    <a:lnTo>
                      <a:pt x="406" y="288"/>
                    </a:lnTo>
                    <a:lnTo>
                      <a:pt x="355" y="254"/>
                    </a:lnTo>
                    <a:lnTo>
                      <a:pt x="303" y="216"/>
                    </a:lnTo>
                    <a:lnTo>
                      <a:pt x="250" y="177"/>
                    </a:lnTo>
                    <a:lnTo>
                      <a:pt x="202" y="144"/>
                    </a:lnTo>
                    <a:lnTo>
                      <a:pt x="149" y="105"/>
                    </a:lnTo>
                    <a:lnTo>
                      <a:pt x="101" y="72"/>
                    </a:lnTo>
                    <a:lnTo>
                      <a:pt x="48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3" name="Freeform 683"/>
              <p:cNvSpPr>
                <a:spLocks noChangeAspect="1"/>
              </p:cNvSpPr>
              <p:nvPr/>
            </p:nvSpPr>
            <p:spPr bwMode="auto">
              <a:xfrm>
                <a:off x="6550" y="3590"/>
                <a:ext cx="4547" cy="3232"/>
              </a:xfrm>
              <a:custGeom>
                <a:avLst/>
                <a:gdLst/>
                <a:ahLst/>
                <a:cxnLst>
                  <a:cxn ang="0">
                    <a:pos x="4476" y="3180"/>
                  </a:cxn>
                  <a:cxn ang="0">
                    <a:pos x="4334" y="3080"/>
                  </a:cxn>
                  <a:cxn ang="0">
                    <a:pos x="4192" y="2979"/>
                  </a:cxn>
                  <a:cxn ang="0">
                    <a:pos x="4053" y="2880"/>
                  </a:cxn>
                  <a:cxn ang="0">
                    <a:pos x="3914" y="2784"/>
                  </a:cxn>
                  <a:cxn ang="0">
                    <a:pos x="3777" y="2686"/>
                  </a:cxn>
                  <a:cxn ang="0">
                    <a:pos x="3643" y="2590"/>
                  </a:cxn>
                  <a:cxn ang="0">
                    <a:pos x="3511" y="2496"/>
                  </a:cxn>
                  <a:cxn ang="0">
                    <a:pos x="3379" y="2400"/>
                  </a:cxn>
                  <a:cxn ang="0">
                    <a:pos x="3244" y="2309"/>
                  </a:cxn>
                  <a:cxn ang="0">
                    <a:pos x="3117" y="2136"/>
                  </a:cxn>
                  <a:cxn ang="0">
                    <a:pos x="2990" y="2076"/>
                  </a:cxn>
                  <a:cxn ang="0">
                    <a:pos x="2858" y="2002"/>
                  </a:cxn>
                  <a:cxn ang="0">
                    <a:pos x="2736" y="1899"/>
                  </a:cxn>
                  <a:cxn ang="0">
                    <a:pos x="2609" y="1812"/>
                  </a:cxn>
                  <a:cxn ang="0">
                    <a:pos x="2489" y="1723"/>
                  </a:cxn>
                  <a:cxn ang="0">
                    <a:pos x="2364" y="1642"/>
                  </a:cxn>
                  <a:cxn ang="0">
                    <a:pos x="2244" y="1517"/>
                  </a:cxn>
                  <a:cxn ang="0">
                    <a:pos x="2126" y="1407"/>
                  </a:cxn>
                  <a:cxn ang="0">
                    <a:pos x="2004" y="1366"/>
                  </a:cxn>
                  <a:cxn ang="0">
                    <a:pos x="1886" y="1296"/>
                  </a:cxn>
                  <a:cxn ang="0">
                    <a:pos x="1771" y="1188"/>
                  </a:cxn>
                  <a:cxn ang="0">
                    <a:pos x="1656" y="1133"/>
                  </a:cxn>
                  <a:cxn ang="0">
                    <a:pos x="1541" y="1087"/>
                  </a:cxn>
                  <a:cxn ang="0">
                    <a:pos x="1428" y="1018"/>
                  </a:cxn>
                  <a:cxn ang="0">
                    <a:pos x="1315" y="936"/>
                  </a:cxn>
                  <a:cxn ang="0">
                    <a:pos x="1207" y="859"/>
                  </a:cxn>
                  <a:cxn ang="0">
                    <a:pos x="1094" y="780"/>
                  </a:cxn>
                  <a:cxn ang="0">
                    <a:pos x="986" y="703"/>
                  </a:cxn>
                  <a:cxn ang="0">
                    <a:pos x="878" y="627"/>
                  </a:cxn>
                  <a:cxn ang="0">
                    <a:pos x="770" y="552"/>
                  </a:cxn>
                  <a:cxn ang="0">
                    <a:pos x="665" y="475"/>
                  </a:cxn>
                  <a:cxn ang="0">
                    <a:pos x="562" y="401"/>
                  </a:cxn>
                  <a:cxn ang="0">
                    <a:pos x="454" y="327"/>
                  </a:cxn>
                  <a:cxn ang="0">
                    <a:pos x="353" y="255"/>
                  </a:cxn>
                  <a:cxn ang="0">
                    <a:pos x="250" y="180"/>
                  </a:cxn>
                  <a:cxn ang="0">
                    <a:pos x="149" y="108"/>
                  </a:cxn>
                  <a:cxn ang="0">
                    <a:pos x="48" y="39"/>
                  </a:cxn>
                </a:cxnLst>
                <a:rect l="0" t="0" r="r" b="b"/>
                <a:pathLst>
                  <a:path w="4548" h="3233">
                    <a:moveTo>
                      <a:pt x="4548" y="3233"/>
                    </a:moveTo>
                    <a:lnTo>
                      <a:pt x="4476" y="3180"/>
                    </a:lnTo>
                    <a:lnTo>
                      <a:pt x="4404" y="3132"/>
                    </a:lnTo>
                    <a:lnTo>
                      <a:pt x="4334" y="3080"/>
                    </a:lnTo>
                    <a:lnTo>
                      <a:pt x="4262" y="3032"/>
                    </a:lnTo>
                    <a:lnTo>
                      <a:pt x="4192" y="2979"/>
                    </a:lnTo>
                    <a:lnTo>
                      <a:pt x="4120" y="2931"/>
                    </a:lnTo>
                    <a:lnTo>
                      <a:pt x="4053" y="2880"/>
                    </a:lnTo>
                    <a:lnTo>
                      <a:pt x="3984" y="2832"/>
                    </a:lnTo>
                    <a:lnTo>
                      <a:pt x="3914" y="2784"/>
                    </a:lnTo>
                    <a:lnTo>
                      <a:pt x="3847" y="2734"/>
                    </a:lnTo>
                    <a:lnTo>
                      <a:pt x="3777" y="2686"/>
                    </a:lnTo>
                    <a:lnTo>
                      <a:pt x="3710" y="2640"/>
                    </a:lnTo>
                    <a:lnTo>
                      <a:pt x="3643" y="2590"/>
                    </a:lnTo>
                    <a:lnTo>
                      <a:pt x="3576" y="2542"/>
                    </a:lnTo>
                    <a:lnTo>
                      <a:pt x="3511" y="2496"/>
                    </a:lnTo>
                    <a:lnTo>
                      <a:pt x="3441" y="2446"/>
                    </a:lnTo>
                    <a:lnTo>
                      <a:pt x="3379" y="2400"/>
                    </a:lnTo>
                    <a:lnTo>
                      <a:pt x="3312" y="2355"/>
                    </a:lnTo>
                    <a:lnTo>
                      <a:pt x="3244" y="2309"/>
                    </a:lnTo>
                    <a:lnTo>
                      <a:pt x="3182" y="2220"/>
                    </a:lnTo>
                    <a:lnTo>
                      <a:pt x="3117" y="2136"/>
                    </a:lnTo>
                    <a:lnTo>
                      <a:pt x="3053" y="2103"/>
                    </a:lnTo>
                    <a:lnTo>
                      <a:pt x="2990" y="2076"/>
                    </a:lnTo>
                    <a:lnTo>
                      <a:pt x="2925" y="2040"/>
                    </a:lnTo>
                    <a:lnTo>
                      <a:pt x="2858" y="2002"/>
                    </a:lnTo>
                    <a:lnTo>
                      <a:pt x="2798" y="1954"/>
                    </a:lnTo>
                    <a:lnTo>
                      <a:pt x="2736" y="1899"/>
                    </a:lnTo>
                    <a:lnTo>
                      <a:pt x="2673" y="1851"/>
                    </a:lnTo>
                    <a:lnTo>
                      <a:pt x="2609" y="1812"/>
                    </a:lnTo>
                    <a:lnTo>
                      <a:pt x="2549" y="1769"/>
                    </a:lnTo>
                    <a:lnTo>
                      <a:pt x="2489" y="1723"/>
                    </a:lnTo>
                    <a:lnTo>
                      <a:pt x="2424" y="1678"/>
                    </a:lnTo>
                    <a:lnTo>
                      <a:pt x="2364" y="1642"/>
                    </a:lnTo>
                    <a:lnTo>
                      <a:pt x="2304" y="1589"/>
                    </a:lnTo>
                    <a:lnTo>
                      <a:pt x="2244" y="1517"/>
                    </a:lnTo>
                    <a:lnTo>
                      <a:pt x="2181" y="1450"/>
                    </a:lnTo>
                    <a:lnTo>
                      <a:pt x="2126" y="1407"/>
                    </a:lnTo>
                    <a:lnTo>
                      <a:pt x="2064" y="1390"/>
                    </a:lnTo>
                    <a:lnTo>
                      <a:pt x="2004" y="1366"/>
                    </a:lnTo>
                    <a:lnTo>
                      <a:pt x="1946" y="1337"/>
                    </a:lnTo>
                    <a:lnTo>
                      <a:pt x="1886" y="1296"/>
                    </a:lnTo>
                    <a:lnTo>
                      <a:pt x="1829" y="1239"/>
                    </a:lnTo>
                    <a:lnTo>
                      <a:pt x="1771" y="1188"/>
                    </a:lnTo>
                    <a:lnTo>
                      <a:pt x="1713" y="1159"/>
                    </a:lnTo>
                    <a:lnTo>
                      <a:pt x="1656" y="1133"/>
                    </a:lnTo>
                    <a:lnTo>
                      <a:pt x="1598" y="1107"/>
                    </a:lnTo>
                    <a:lnTo>
                      <a:pt x="1541" y="1087"/>
                    </a:lnTo>
                    <a:lnTo>
                      <a:pt x="1485" y="1056"/>
                    </a:lnTo>
                    <a:lnTo>
                      <a:pt x="1428" y="1018"/>
                    </a:lnTo>
                    <a:lnTo>
                      <a:pt x="1370" y="977"/>
                    </a:lnTo>
                    <a:lnTo>
                      <a:pt x="1315" y="936"/>
                    </a:lnTo>
                    <a:lnTo>
                      <a:pt x="1262" y="898"/>
                    </a:lnTo>
                    <a:lnTo>
                      <a:pt x="1207" y="859"/>
                    </a:lnTo>
                    <a:lnTo>
                      <a:pt x="1149" y="819"/>
                    </a:lnTo>
                    <a:lnTo>
                      <a:pt x="1094" y="780"/>
                    </a:lnTo>
                    <a:lnTo>
                      <a:pt x="1039" y="742"/>
                    </a:lnTo>
                    <a:lnTo>
                      <a:pt x="986" y="703"/>
                    </a:lnTo>
                    <a:lnTo>
                      <a:pt x="933" y="663"/>
                    </a:lnTo>
                    <a:lnTo>
                      <a:pt x="878" y="627"/>
                    </a:lnTo>
                    <a:lnTo>
                      <a:pt x="823" y="588"/>
                    </a:lnTo>
                    <a:lnTo>
                      <a:pt x="770" y="552"/>
                    </a:lnTo>
                    <a:lnTo>
                      <a:pt x="718" y="514"/>
                    </a:lnTo>
                    <a:lnTo>
                      <a:pt x="665" y="475"/>
                    </a:lnTo>
                    <a:lnTo>
                      <a:pt x="614" y="439"/>
                    </a:lnTo>
                    <a:lnTo>
                      <a:pt x="562" y="401"/>
                    </a:lnTo>
                    <a:lnTo>
                      <a:pt x="506" y="365"/>
                    </a:lnTo>
                    <a:lnTo>
                      <a:pt x="454" y="327"/>
                    </a:lnTo>
                    <a:lnTo>
                      <a:pt x="406" y="288"/>
                    </a:lnTo>
                    <a:lnTo>
                      <a:pt x="353" y="255"/>
                    </a:lnTo>
                    <a:lnTo>
                      <a:pt x="302" y="216"/>
                    </a:lnTo>
                    <a:lnTo>
                      <a:pt x="250" y="180"/>
                    </a:lnTo>
                    <a:lnTo>
                      <a:pt x="202" y="144"/>
                    </a:lnTo>
                    <a:lnTo>
                      <a:pt x="149" y="108"/>
                    </a:lnTo>
                    <a:lnTo>
                      <a:pt x="101" y="72"/>
                    </a:lnTo>
                    <a:lnTo>
                      <a:pt x="48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4" name="Freeform 684"/>
              <p:cNvSpPr>
                <a:spLocks noChangeAspect="1"/>
              </p:cNvSpPr>
              <p:nvPr/>
            </p:nvSpPr>
            <p:spPr bwMode="auto">
              <a:xfrm>
                <a:off x="6576" y="3583"/>
                <a:ext cx="4549" cy="3227"/>
              </a:xfrm>
              <a:custGeom>
                <a:avLst/>
                <a:gdLst/>
                <a:ahLst/>
                <a:cxnLst>
                  <a:cxn ang="0">
                    <a:pos x="4481" y="3175"/>
                  </a:cxn>
                  <a:cxn ang="0">
                    <a:pos x="4337" y="3075"/>
                  </a:cxn>
                  <a:cxn ang="0">
                    <a:pos x="4195" y="2974"/>
                  </a:cxn>
                  <a:cxn ang="0">
                    <a:pos x="4056" y="2875"/>
                  </a:cxn>
                  <a:cxn ang="0">
                    <a:pos x="3919" y="2779"/>
                  </a:cxn>
                  <a:cxn ang="0">
                    <a:pos x="3780" y="2681"/>
                  </a:cxn>
                  <a:cxn ang="0">
                    <a:pos x="3646" y="2585"/>
                  </a:cxn>
                  <a:cxn ang="0">
                    <a:pos x="3514" y="2491"/>
                  </a:cxn>
                  <a:cxn ang="0">
                    <a:pos x="3379" y="2395"/>
                  </a:cxn>
                  <a:cxn ang="0">
                    <a:pos x="3247" y="2304"/>
                  </a:cxn>
                  <a:cxn ang="0">
                    <a:pos x="3120" y="2146"/>
                  </a:cxn>
                  <a:cxn ang="0">
                    <a:pos x="2993" y="2076"/>
                  </a:cxn>
                  <a:cxn ang="0">
                    <a:pos x="2866" y="2002"/>
                  </a:cxn>
                  <a:cxn ang="0">
                    <a:pos x="2739" y="1894"/>
                  </a:cxn>
                  <a:cxn ang="0">
                    <a:pos x="2614" y="1812"/>
                  </a:cxn>
                  <a:cxn ang="0">
                    <a:pos x="2491" y="1718"/>
                  </a:cxn>
                  <a:cxn ang="0">
                    <a:pos x="2367" y="1644"/>
                  </a:cxn>
                  <a:cxn ang="0">
                    <a:pos x="2247" y="1517"/>
                  </a:cxn>
                  <a:cxn ang="0">
                    <a:pos x="2129" y="1404"/>
                  </a:cxn>
                  <a:cxn ang="0">
                    <a:pos x="2007" y="1361"/>
                  </a:cxn>
                  <a:cxn ang="0">
                    <a:pos x="1889" y="1291"/>
                  </a:cxn>
                  <a:cxn ang="0">
                    <a:pos x="1774" y="1183"/>
                  </a:cxn>
                  <a:cxn ang="0">
                    <a:pos x="1659" y="1135"/>
                  </a:cxn>
                  <a:cxn ang="0">
                    <a:pos x="1543" y="1092"/>
                  </a:cxn>
                  <a:cxn ang="0">
                    <a:pos x="1431" y="1013"/>
                  </a:cxn>
                  <a:cxn ang="0">
                    <a:pos x="1318" y="936"/>
                  </a:cxn>
                  <a:cxn ang="0">
                    <a:pos x="1207" y="854"/>
                  </a:cxn>
                  <a:cxn ang="0">
                    <a:pos x="1097" y="778"/>
                  </a:cxn>
                  <a:cxn ang="0">
                    <a:pos x="987" y="698"/>
                  </a:cxn>
                  <a:cxn ang="0">
                    <a:pos x="881" y="624"/>
                  </a:cxn>
                  <a:cxn ang="0">
                    <a:pos x="775" y="550"/>
                  </a:cxn>
                  <a:cxn ang="0">
                    <a:pos x="668" y="473"/>
                  </a:cxn>
                  <a:cxn ang="0">
                    <a:pos x="562" y="401"/>
                  </a:cxn>
                  <a:cxn ang="0">
                    <a:pos x="456" y="324"/>
                  </a:cxn>
                  <a:cxn ang="0">
                    <a:pos x="353" y="250"/>
                  </a:cxn>
                  <a:cxn ang="0">
                    <a:pos x="252" y="178"/>
                  </a:cxn>
                  <a:cxn ang="0">
                    <a:pos x="152" y="106"/>
                  </a:cxn>
                  <a:cxn ang="0">
                    <a:pos x="51" y="36"/>
                  </a:cxn>
                </a:cxnLst>
                <a:rect l="0" t="0" r="r" b="b"/>
                <a:pathLst>
                  <a:path w="4550" h="3228">
                    <a:moveTo>
                      <a:pt x="4550" y="3228"/>
                    </a:moveTo>
                    <a:lnTo>
                      <a:pt x="4481" y="3175"/>
                    </a:lnTo>
                    <a:lnTo>
                      <a:pt x="4409" y="3125"/>
                    </a:lnTo>
                    <a:lnTo>
                      <a:pt x="4337" y="3075"/>
                    </a:lnTo>
                    <a:lnTo>
                      <a:pt x="4265" y="3024"/>
                    </a:lnTo>
                    <a:lnTo>
                      <a:pt x="4195" y="2974"/>
                    </a:lnTo>
                    <a:lnTo>
                      <a:pt x="4126" y="2926"/>
                    </a:lnTo>
                    <a:lnTo>
                      <a:pt x="4056" y="2875"/>
                    </a:lnTo>
                    <a:lnTo>
                      <a:pt x="3989" y="2827"/>
                    </a:lnTo>
                    <a:lnTo>
                      <a:pt x="3919" y="2779"/>
                    </a:lnTo>
                    <a:lnTo>
                      <a:pt x="3850" y="2729"/>
                    </a:lnTo>
                    <a:lnTo>
                      <a:pt x="3780" y="2681"/>
                    </a:lnTo>
                    <a:lnTo>
                      <a:pt x="3715" y="2635"/>
                    </a:lnTo>
                    <a:lnTo>
                      <a:pt x="3646" y="2585"/>
                    </a:lnTo>
                    <a:lnTo>
                      <a:pt x="3578" y="2537"/>
                    </a:lnTo>
                    <a:lnTo>
                      <a:pt x="3514" y="2491"/>
                    </a:lnTo>
                    <a:lnTo>
                      <a:pt x="3446" y="2443"/>
                    </a:lnTo>
                    <a:lnTo>
                      <a:pt x="3379" y="2395"/>
                    </a:lnTo>
                    <a:lnTo>
                      <a:pt x="3314" y="2350"/>
                    </a:lnTo>
                    <a:lnTo>
                      <a:pt x="3247" y="2304"/>
                    </a:lnTo>
                    <a:lnTo>
                      <a:pt x="3185" y="2227"/>
                    </a:lnTo>
                    <a:lnTo>
                      <a:pt x="3120" y="2146"/>
                    </a:lnTo>
                    <a:lnTo>
                      <a:pt x="3055" y="2105"/>
                    </a:lnTo>
                    <a:lnTo>
                      <a:pt x="2993" y="2076"/>
                    </a:lnTo>
                    <a:lnTo>
                      <a:pt x="2928" y="2038"/>
                    </a:lnTo>
                    <a:lnTo>
                      <a:pt x="2866" y="2002"/>
                    </a:lnTo>
                    <a:lnTo>
                      <a:pt x="2803" y="1951"/>
                    </a:lnTo>
                    <a:lnTo>
                      <a:pt x="2739" y="1894"/>
                    </a:lnTo>
                    <a:lnTo>
                      <a:pt x="2676" y="1848"/>
                    </a:lnTo>
                    <a:lnTo>
                      <a:pt x="2614" y="1812"/>
                    </a:lnTo>
                    <a:lnTo>
                      <a:pt x="2551" y="1769"/>
                    </a:lnTo>
                    <a:lnTo>
                      <a:pt x="2491" y="1718"/>
                    </a:lnTo>
                    <a:lnTo>
                      <a:pt x="2427" y="1675"/>
                    </a:lnTo>
                    <a:lnTo>
                      <a:pt x="2367" y="1644"/>
                    </a:lnTo>
                    <a:lnTo>
                      <a:pt x="2307" y="1591"/>
                    </a:lnTo>
                    <a:lnTo>
                      <a:pt x="2247" y="1517"/>
                    </a:lnTo>
                    <a:lnTo>
                      <a:pt x="2184" y="1447"/>
                    </a:lnTo>
                    <a:lnTo>
                      <a:pt x="2129" y="1404"/>
                    </a:lnTo>
                    <a:lnTo>
                      <a:pt x="2067" y="1385"/>
                    </a:lnTo>
                    <a:lnTo>
                      <a:pt x="2007" y="1361"/>
                    </a:lnTo>
                    <a:lnTo>
                      <a:pt x="1949" y="1330"/>
                    </a:lnTo>
                    <a:lnTo>
                      <a:pt x="1889" y="1291"/>
                    </a:lnTo>
                    <a:lnTo>
                      <a:pt x="1831" y="1236"/>
                    </a:lnTo>
                    <a:lnTo>
                      <a:pt x="1774" y="1183"/>
                    </a:lnTo>
                    <a:lnTo>
                      <a:pt x="1716" y="1157"/>
                    </a:lnTo>
                    <a:lnTo>
                      <a:pt x="1659" y="1135"/>
                    </a:lnTo>
                    <a:lnTo>
                      <a:pt x="1601" y="1111"/>
                    </a:lnTo>
                    <a:lnTo>
                      <a:pt x="1543" y="1092"/>
                    </a:lnTo>
                    <a:lnTo>
                      <a:pt x="1488" y="1054"/>
                    </a:lnTo>
                    <a:lnTo>
                      <a:pt x="1431" y="1013"/>
                    </a:lnTo>
                    <a:lnTo>
                      <a:pt x="1373" y="977"/>
                    </a:lnTo>
                    <a:lnTo>
                      <a:pt x="1318" y="936"/>
                    </a:lnTo>
                    <a:lnTo>
                      <a:pt x="1263" y="895"/>
                    </a:lnTo>
                    <a:lnTo>
                      <a:pt x="1207" y="854"/>
                    </a:lnTo>
                    <a:lnTo>
                      <a:pt x="1152" y="816"/>
                    </a:lnTo>
                    <a:lnTo>
                      <a:pt x="1097" y="778"/>
                    </a:lnTo>
                    <a:lnTo>
                      <a:pt x="1042" y="739"/>
                    </a:lnTo>
                    <a:lnTo>
                      <a:pt x="987" y="698"/>
                    </a:lnTo>
                    <a:lnTo>
                      <a:pt x="936" y="662"/>
                    </a:lnTo>
                    <a:lnTo>
                      <a:pt x="881" y="624"/>
                    </a:lnTo>
                    <a:lnTo>
                      <a:pt x="826" y="588"/>
                    </a:lnTo>
                    <a:lnTo>
                      <a:pt x="775" y="550"/>
                    </a:lnTo>
                    <a:lnTo>
                      <a:pt x="720" y="509"/>
                    </a:lnTo>
                    <a:lnTo>
                      <a:pt x="668" y="473"/>
                    </a:lnTo>
                    <a:lnTo>
                      <a:pt x="615" y="434"/>
                    </a:lnTo>
                    <a:lnTo>
                      <a:pt x="562" y="401"/>
                    </a:lnTo>
                    <a:lnTo>
                      <a:pt x="509" y="362"/>
                    </a:lnTo>
                    <a:lnTo>
                      <a:pt x="456" y="324"/>
                    </a:lnTo>
                    <a:lnTo>
                      <a:pt x="406" y="288"/>
                    </a:lnTo>
                    <a:lnTo>
                      <a:pt x="353" y="250"/>
                    </a:lnTo>
                    <a:lnTo>
                      <a:pt x="305" y="216"/>
                    </a:lnTo>
                    <a:lnTo>
                      <a:pt x="252" y="178"/>
                    </a:lnTo>
                    <a:lnTo>
                      <a:pt x="202" y="144"/>
                    </a:lnTo>
                    <a:lnTo>
                      <a:pt x="152" y="106"/>
                    </a:lnTo>
                    <a:lnTo>
                      <a:pt x="101" y="72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5" name="Freeform 685"/>
              <p:cNvSpPr>
                <a:spLocks noChangeAspect="1"/>
              </p:cNvSpPr>
              <p:nvPr/>
            </p:nvSpPr>
            <p:spPr bwMode="auto">
              <a:xfrm>
                <a:off x="6606" y="3574"/>
                <a:ext cx="4552" cy="3223"/>
              </a:xfrm>
              <a:custGeom>
                <a:avLst/>
                <a:gdLst/>
                <a:ahLst/>
                <a:cxnLst>
                  <a:cxn ang="0">
                    <a:pos x="4481" y="3173"/>
                  </a:cxn>
                  <a:cxn ang="0">
                    <a:pos x="4339" y="3073"/>
                  </a:cxn>
                  <a:cxn ang="0">
                    <a:pos x="4197" y="2974"/>
                  </a:cxn>
                  <a:cxn ang="0">
                    <a:pos x="4058" y="2876"/>
                  </a:cxn>
                  <a:cxn ang="0">
                    <a:pos x="3919" y="2777"/>
                  </a:cxn>
                  <a:cxn ang="0">
                    <a:pos x="3782" y="2679"/>
                  </a:cxn>
                  <a:cxn ang="0">
                    <a:pos x="3648" y="2585"/>
                  </a:cxn>
                  <a:cxn ang="0">
                    <a:pos x="3513" y="2489"/>
                  </a:cxn>
                  <a:cxn ang="0">
                    <a:pos x="3379" y="2393"/>
                  </a:cxn>
                  <a:cxn ang="0">
                    <a:pos x="3252" y="2302"/>
                  </a:cxn>
                  <a:cxn ang="0">
                    <a:pos x="3122" y="2161"/>
                  </a:cxn>
                  <a:cxn ang="0">
                    <a:pos x="2990" y="2077"/>
                  </a:cxn>
                  <a:cxn ang="0">
                    <a:pos x="2866" y="2002"/>
                  </a:cxn>
                  <a:cxn ang="0">
                    <a:pos x="2738" y="1896"/>
                  </a:cxn>
                  <a:cxn ang="0">
                    <a:pos x="2614" y="1812"/>
                  </a:cxn>
                  <a:cxn ang="0">
                    <a:pos x="2491" y="1716"/>
                  </a:cxn>
                  <a:cxn ang="0">
                    <a:pos x="2366" y="1644"/>
                  </a:cxn>
                  <a:cxn ang="0">
                    <a:pos x="2246" y="1524"/>
                  </a:cxn>
                  <a:cxn ang="0">
                    <a:pos x="2126" y="1407"/>
                  </a:cxn>
                  <a:cxn ang="0">
                    <a:pos x="2006" y="1361"/>
                  </a:cxn>
                  <a:cxn ang="0">
                    <a:pos x="1889" y="1284"/>
                  </a:cxn>
                  <a:cxn ang="0">
                    <a:pos x="1774" y="1184"/>
                  </a:cxn>
                  <a:cxn ang="0">
                    <a:pos x="1658" y="1136"/>
                  </a:cxn>
                  <a:cxn ang="0">
                    <a:pos x="1543" y="1092"/>
                  </a:cxn>
                  <a:cxn ang="0">
                    <a:pos x="1430" y="1013"/>
                  </a:cxn>
                  <a:cxn ang="0">
                    <a:pos x="1318" y="934"/>
                  </a:cxn>
                  <a:cxn ang="0">
                    <a:pos x="1207" y="857"/>
                  </a:cxn>
                  <a:cxn ang="0">
                    <a:pos x="1097" y="778"/>
                  </a:cxn>
                  <a:cxn ang="0">
                    <a:pos x="986" y="701"/>
                  </a:cxn>
                  <a:cxn ang="0">
                    <a:pos x="881" y="627"/>
                  </a:cxn>
                  <a:cxn ang="0">
                    <a:pos x="770" y="548"/>
                  </a:cxn>
                  <a:cxn ang="0">
                    <a:pos x="667" y="473"/>
                  </a:cxn>
                  <a:cxn ang="0">
                    <a:pos x="559" y="399"/>
                  </a:cxn>
                  <a:cxn ang="0">
                    <a:pos x="459" y="327"/>
                  </a:cxn>
                  <a:cxn ang="0">
                    <a:pos x="353" y="250"/>
                  </a:cxn>
                  <a:cxn ang="0">
                    <a:pos x="250" y="178"/>
                  </a:cxn>
                  <a:cxn ang="0">
                    <a:pos x="149" y="106"/>
                  </a:cxn>
                  <a:cxn ang="0">
                    <a:pos x="48" y="39"/>
                  </a:cxn>
                </a:cxnLst>
                <a:rect l="0" t="0" r="r" b="b"/>
                <a:pathLst>
                  <a:path w="4553" h="3224">
                    <a:moveTo>
                      <a:pt x="4553" y="3224"/>
                    </a:moveTo>
                    <a:lnTo>
                      <a:pt x="4481" y="3173"/>
                    </a:lnTo>
                    <a:lnTo>
                      <a:pt x="4409" y="3123"/>
                    </a:lnTo>
                    <a:lnTo>
                      <a:pt x="4339" y="3073"/>
                    </a:lnTo>
                    <a:lnTo>
                      <a:pt x="4267" y="3022"/>
                    </a:lnTo>
                    <a:lnTo>
                      <a:pt x="4197" y="2974"/>
                    </a:lnTo>
                    <a:lnTo>
                      <a:pt x="4125" y="2924"/>
                    </a:lnTo>
                    <a:lnTo>
                      <a:pt x="4058" y="2876"/>
                    </a:lnTo>
                    <a:lnTo>
                      <a:pt x="3989" y="2825"/>
                    </a:lnTo>
                    <a:lnTo>
                      <a:pt x="3919" y="2777"/>
                    </a:lnTo>
                    <a:lnTo>
                      <a:pt x="3849" y="2729"/>
                    </a:lnTo>
                    <a:lnTo>
                      <a:pt x="3782" y="2679"/>
                    </a:lnTo>
                    <a:lnTo>
                      <a:pt x="3715" y="2631"/>
                    </a:lnTo>
                    <a:lnTo>
                      <a:pt x="3648" y="2585"/>
                    </a:lnTo>
                    <a:lnTo>
                      <a:pt x="3578" y="2535"/>
                    </a:lnTo>
                    <a:lnTo>
                      <a:pt x="3513" y="2489"/>
                    </a:lnTo>
                    <a:lnTo>
                      <a:pt x="3446" y="2444"/>
                    </a:lnTo>
                    <a:lnTo>
                      <a:pt x="3379" y="2393"/>
                    </a:lnTo>
                    <a:lnTo>
                      <a:pt x="3314" y="2348"/>
                    </a:lnTo>
                    <a:lnTo>
                      <a:pt x="3252" y="2302"/>
                    </a:lnTo>
                    <a:lnTo>
                      <a:pt x="3185" y="2242"/>
                    </a:lnTo>
                    <a:lnTo>
                      <a:pt x="3122" y="2161"/>
                    </a:lnTo>
                    <a:lnTo>
                      <a:pt x="3057" y="2110"/>
                    </a:lnTo>
                    <a:lnTo>
                      <a:pt x="2990" y="2077"/>
                    </a:lnTo>
                    <a:lnTo>
                      <a:pt x="2928" y="2038"/>
                    </a:lnTo>
                    <a:lnTo>
                      <a:pt x="2866" y="2002"/>
                    </a:lnTo>
                    <a:lnTo>
                      <a:pt x="2801" y="1954"/>
                    </a:lnTo>
                    <a:lnTo>
                      <a:pt x="2738" y="1896"/>
                    </a:lnTo>
                    <a:lnTo>
                      <a:pt x="2676" y="1851"/>
                    </a:lnTo>
                    <a:lnTo>
                      <a:pt x="2614" y="1812"/>
                    </a:lnTo>
                    <a:lnTo>
                      <a:pt x="2551" y="1769"/>
                    </a:lnTo>
                    <a:lnTo>
                      <a:pt x="2491" y="1716"/>
                    </a:lnTo>
                    <a:lnTo>
                      <a:pt x="2431" y="1678"/>
                    </a:lnTo>
                    <a:lnTo>
                      <a:pt x="2366" y="1644"/>
                    </a:lnTo>
                    <a:lnTo>
                      <a:pt x="2306" y="1596"/>
                    </a:lnTo>
                    <a:lnTo>
                      <a:pt x="2246" y="1524"/>
                    </a:lnTo>
                    <a:lnTo>
                      <a:pt x="2189" y="1450"/>
                    </a:lnTo>
                    <a:lnTo>
                      <a:pt x="2126" y="1407"/>
                    </a:lnTo>
                    <a:lnTo>
                      <a:pt x="2066" y="1385"/>
                    </a:lnTo>
                    <a:lnTo>
                      <a:pt x="2006" y="1361"/>
                    </a:lnTo>
                    <a:lnTo>
                      <a:pt x="1949" y="1325"/>
                    </a:lnTo>
                    <a:lnTo>
                      <a:pt x="1889" y="1284"/>
                    </a:lnTo>
                    <a:lnTo>
                      <a:pt x="1831" y="1234"/>
                    </a:lnTo>
                    <a:lnTo>
                      <a:pt x="1774" y="1184"/>
                    </a:lnTo>
                    <a:lnTo>
                      <a:pt x="1716" y="1157"/>
                    </a:lnTo>
                    <a:lnTo>
                      <a:pt x="1658" y="1136"/>
                    </a:lnTo>
                    <a:lnTo>
                      <a:pt x="1601" y="1114"/>
                    </a:lnTo>
                    <a:lnTo>
                      <a:pt x="1543" y="1092"/>
                    </a:lnTo>
                    <a:lnTo>
                      <a:pt x="1486" y="1054"/>
                    </a:lnTo>
                    <a:lnTo>
                      <a:pt x="1430" y="1013"/>
                    </a:lnTo>
                    <a:lnTo>
                      <a:pt x="1373" y="975"/>
                    </a:lnTo>
                    <a:lnTo>
                      <a:pt x="1318" y="934"/>
                    </a:lnTo>
                    <a:lnTo>
                      <a:pt x="1262" y="896"/>
                    </a:lnTo>
                    <a:lnTo>
                      <a:pt x="1207" y="857"/>
                    </a:lnTo>
                    <a:lnTo>
                      <a:pt x="1152" y="819"/>
                    </a:lnTo>
                    <a:lnTo>
                      <a:pt x="1097" y="778"/>
                    </a:lnTo>
                    <a:lnTo>
                      <a:pt x="1042" y="742"/>
                    </a:lnTo>
                    <a:lnTo>
                      <a:pt x="986" y="701"/>
                    </a:lnTo>
                    <a:lnTo>
                      <a:pt x="931" y="663"/>
                    </a:lnTo>
                    <a:lnTo>
                      <a:pt x="881" y="627"/>
                    </a:lnTo>
                    <a:lnTo>
                      <a:pt x="826" y="586"/>
                    </a:lnTo>
                    <a:lnTo>
                      <a:pt x="770" y="548"/>
                    </a:lnTo>
                    <a:lnTo>
                      <a:pt x="720" y="509"/>
                    </a:lnTo>
                    <a:lnTo>
                      <a:pt x="667" y="473"/>
                    </a:lnTo>
                    <a:lnTo>
                      <a:pt x="612" y="435"/>
                    </a:lnTo>
                    <a:lnTo>
                      <a:pt x="559" y="399"/>
                    </a:lnTo>
                    <a:lnTo>
                      <a:pt x="509" y="363"/>
                    </a:lnTo>
                    <a:lnTo>
                      <a:pt x="459" y="327"/>
                    </a:lnTo>
                    <a:lnTo>
                      <a:pt x="406" y="288"/>
                    </a:lnTo>
                    <a:lnTo>
                      <a:pt x="353" y="250"/>
                    </a:lnTo>
                    <a:lnTo>
                      <a:pt x="303" y="216"/>
                    </a:lnTo>
                    <a:lnTo>
                      <a:pt x="250" y="178"/>
                    </a:lnTo>
                    <a:lnTo>
                      <a:pt x="199" y="144"/>
                    </a:lnTo>
                    <a:lnTo>
                      <a:pt x="149" y="106"/>
                    </a:lnTo>
                    <a:lnTo>
                      <a:pt x="101" y="72"/>
                    </a:lnTo>
                    <a:lnTo>
                      <a:pt x="48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6" name="Freeform 686"/>
              <p:cNvSpPr>
                <a:spLocks noChangeAspect="1"/>
              </p:cNvSpPr>
              <p:nvPr/>
            </p:nvSpPr>
            <p:spPr bwMode="auto">
              <a:xfrm>
                <a:off x="6634" y="3567"/>
                <a:ext cx="4552" cy="3218"/>
              </a:xfrm>
              <a:custGeom>
                <a:avLst/>
                <a:gdLst/>
                <a:ahLst/>
                <a:cxnLst>
                  <a:cxn ang="0">
                    <a:pos x="4483" y="3168"/>
                  </a:cxn>
                  <a:cxn ang="0">
                    <a:pos x="4339" y="3065"/>
                  </a:cxn>
                  <a:cxn ang="0">
                    <a:pos x="4197" y="2969"/>
                  </a:cxn>
                  <a:cxn ang="0">
                    <a:pos x="4060" y="2871"/>
                  </a:cxn>
                  <a:cxn ang="0">
                    <a:pos x="3921" y="2772"/>
                  </a:cxn>
                  <a:cxn ang="0">
                    <a:pos x="3782" y="2674"/>
                  </a:cxn>
                  <a:cxn ang="0">
                    <a:pos x="3648" y="2580"/>
                  </a:cxn>
                  <a:cxn ang="0">
                    <a:pos x="3516" y="2484"/>
                  </a:cxn>
                  <a:cxn ang="0">
                    <a:pos x="3381" y="2388"/>
                  </a:cxn>
                  <a:cxn ang="0">
                    <a:pos x="3249" y="2297"/>
                  </a:cxn>
                  <a:cxn ang="0">
                    <a:pos x="3122" y="2172"/>
                  </a:cxn>
                  <a:cxn ang="0">
                    <a:pos x="2990" y="2074"/>
                  </a:cxn>
                  <a:cxn ang="0">
                    <a:pos x="2865" y="2004"/>
                  </a:cxn>
                  <a:cxn ang="0">
                    <a:pos x="2738" y="1894"/>
                  </a:cxn>
                  <a:cxn ang="0">
                    <a:pos x="2613" y="1810"/>
                  </a:cxn>
                  <a:cxn ang="0">
                    <a:pos x="2491" y="1714"/>
                  </a:cxn>
                  <a:cxn ang="0">
                    <a:pos x="2366" y="1647"/>
                  </a:cxn>
                  <a:cxn ang="0">
                    <a:pos x="2246" y="1524"/>
                  </a:cxn>
                  <a:cxn ang="0">
                    <a:pos x="2126" y="1404"/>
                  </a:cxn>
                  <a:cxn ang="0">
                    <a:pos x="2006" y="1356"/>
                  </a:cxn>
                  <a:cxn ang="0">
                    <a:pos x="1889" y="1277"/>
                  </a:cxn>
                  <a:cxn ang="0">
                    <a:pos x="1773" y="1181"/>
                  </a:cxn>
                  <a:cxn ang="0">
                    <a:pos x="1658" y="1131"/>
                  </a:cxn>
                  <a:cxn ang="0">
                    <a:pos x="1543" y="1090"/>
                  </a:cxn>
                  <a:cxn ang="0">
                    <a:pos x="1430" y="1013"/>
                  </a:cxn>
                  <a:cxn ang="0">
                    <a:pos x="1317" y="931"/>
                  </a:cxn>
                  <a:cxn ang="0">
                    <a:pos x="1205" y="855"/>
                  </a:cxn>
                  <a:cxn ang="0">
                    <a:pos x="1097" y="778"/>
                  </a:cxn>
                  <a:cxn ang="0">
                    <a:pos x="986" y="699"/>
                  </a:cxn>
                  <a:cxn ang="0">
                    <a:pos x="878" y="622"/>
                  </a:cxn>
                  <a:cxn ang="0">
                    <a:pos x="770" y="545"/>
                  </a:cxn>
                  <a:cxn ang="0">
                    <a:pos x="665" y="471"/>
                  </a:cxn>
                  <a:cxn ang="0">
                    <a:pos x="562" y="396"/>
                  </a:cxn>
                  <a:cxn ang="0">
                    <a:pos x="458" y="324"/>
                  </a:cxn>
                  <a:cxn ang="0">
                    <a:pos x="353" y="250"/>
                  </a:cxn>
                  <a:cxn ang="0">
                    <a:pos x="250" y="178"/>
                  </a:cxn>
                  <a:cxn ang="0">
                    <a:pos x="149" y="106"/>
                  </a:cxn>
                  <a:cxn ang="0">
                    <a:pos x="48" y="36"/>
                  </a:cxn>
                </a:cxnLst>
                <a:rect l="0" t="0" r="r" b="b"/>
                <a:pathLst>
                  <a:path w="4552" h="3219">
                    <a:moveTo>
                      <a:pt x="4552" y="3219"/>
                    </a:moveTo>
                    <a:lnTo>
                      <a:pt x="4483" y="3168"/>
                    </a:lnTo>
                    <a:lnTo>
                      <a:pt x="4411" y="3118"/>
                    </a:lnTo>
                    <a:lnTo>
                      <a:pt x="4339" y="3065"/>
                    </a:lnTo>
                    <a:lnTo>
                      <a:pt x="4267" y="3017"/>
                    </a:lnTo>
                    <a:lnTo>
                      <a:pt x="4197" y="2969"/>
                    </a:lnTo>
                    <a:lnTo>
                      <a:pt x="4130" y="2919"/>
                    </a:lnTo>
                    <a:lnTo>
                      <a:pt x="4060" y="2871"/>
                    </a:lnTo>
                    <a:lnTo>
                      <a:pt x="3988" y="2820"/>
                    </a:lnTo>
                    <a:lnTo>
                      <a:pt x="3921" y="2772"/>
                    </a:lnTo>
                    <a:lnTo>
                      <a:pt x="3852" y="2724"/>
                    </a:lnTo>
                    <a:lnTo>
                      <a:pt x="3782" y="2674"/>
                    </a:lnTo>
                    <a:lnTo>
                      <a:pt x="3715" y="2626"/>
                    </a:lnTo>
                    <a:lnTo>
                      <a:pt x="3648" y="2580"/>
                    </a:lnTo>
                    <a:lnTo>
                      <a:pt x="3583" y="2530"/>
                    </a:lnTo>
                    <a:lnTo>
                      <a:pt x="3516" y="2484"/>
                    </a:lnTo>
                    <a:lnTo>
                      <a:pt x="3446" y="2439"/>
                    </a:lnTo>
                    <a:lnTo>
                      <a:pt x="3381" y="2388"/>
                    </a:lnTo>
                    <a:lnTo>
                      <a:pt x="3316" y="2343"/>
                    </a:lnTo>
                    <a:lnTo>
                      <a:pt x="3249" y="2297"/>
                    </a:lnTo>
                    <a:lnTo>
                      <a:pt x="3184" y="2252"/>
                    </a:lnTo>
                    <a:lnTo>
                      <a:pt x="3122" y="2172"/>
                    </a:lnTo>
                    <a:lnTo>
                      <a:pt x="3057" y="2110"/>
                    </a:lnTo>
                    <a:lnTo>
                      <a:pt x="2990" y="2074"/>
                    </a:lnTo>
                    <a:lnTo>
                      <a:pt x="2928" y="2035"/>
                    </a:lnTo>
                    <a:lnTo>
                      <a:pt x="2865" y="2004"/>
                    </a:lnTo>
                    <a:lnTo>
                      <a:pt x="2801" y="1951"/>
                    </a:lnTo>
                    <a:lnTo>
                      <a:pt x="2738" y="1894"/>
                    </a:lnTo>
                    <a:lnTo>
                      <a:pt x="2678" y="1848"/>
                    </a:lnTo>
                    <a:lnTo>
                      <a:pt x="2613" y="1810"/>
                    </a:lnTo>
                    <a:lnTo>
                      <a:pt x="2551" y="1764"/>
                    </a:lnTo>
                    <a:lnTo>
                      <a:pt x="2491" y="1714"/>
                    </a:lnTo>
                    <a:lnTo>
                      <a:pt x="2431" y="1675"/>
                    </a:lnTo>
                    <a:lnTo>
                      <a:pt x="2366" y="1647"/>
                    </a:lnTo>
                    <a:lnTo>
                      <a:pt x="2306" y="1601"/>
                    </a:lnTo>
                    <a:lnTo>
                      <a:pt x="2246" y="1524"/>
                    </a:lnTo>
                    <a:lnTo>
                      <a:pt x="2189" y="1447"/>
                    </a:lnTo>
                    <a:lnTo>
                      <a:pt x="2126" y="1404"/>
                    </a:lnTo>
                    <a:lnTo>
                      <a:pt x="2066" y="1385"/>
                    </a:lnTo>
                    <a:lnTo>
                      <a:pt x="2006" y="1356"/>
                    </a:lnTo>
                    <a:lnTo>
                      <a:pt x="1949" y="1318"/>
                    </a:lnTo>
                    <a:lnTo>
                      <a:pt x="1889" y="1277"/>
                    </a:lnTo>
                    <a:lnTo>
                      <a:pt x="1831" y="1227"/>
                    </a:lnTo>
                    <a:lnTo>
                      <a:pt x="1773" y="1181"/>
                    </a:lnTo>
                    <a:lnTo>
                      <a:pt x="1716" y="1155"/>
                    </a:lnTo>
                    <a:lnTo>
                      <a:pt x="1658" y="1131"/>
                    </a:lnTo>
                    <a:lnTo>
                      <a:pt x="1601" y="1116"/>
                    </a:lnTo>
                    <a:lnTo>
                      <a:pt x="1543" y="1090"/>
                    </a:lnTo>
                    <a:lnTo>
                      <a:pt x="1485" y="1054"/>
                    </a:lnTo>
                    <a:lnTo>
                      <a:pt x="1430" y="1013"/>
                    </a:lnTo>
                    <a:lnTo>
                      <a:pt x="1373" y="972"/>
                    </a:lnTo>
                    <a:lnTo>
                      <a:pt x="1317" y="931"/>
                    </a:lnTo>
                    <a:lnTo>
                      <a:pt x="1260" y="893"/>
                    </a:lnTo>
                    <a:lnTo>
                      <a:pt x="1205" y="855"/>
                    </a:lnTo>
                    <a:lnTo>
                      <a:pt x="1152" y="814"/>
                    </a:lnTo>
                    <a:lnTo>
                      <a:pt x="1097" y="778"/>
                    </a:lnTo>
                    <a:lnTo>
                      <a:pt x="1041" y="737"/>
                    </a:lnTo>
                    <a:lnTo>
                      <a:pt x="986" y="699"/>
                    </a:lnTo>
                    <a:lnTo>
                      <a:pt x="933" y="660"/>
                    </a:lnTo>
                    <a:lnTo>
                      <a:pt x="878" y="622"/>
                    </a:lnTo>
                    <a:lnTo>
                      <a:pt x="825" y="583"/>
                    </a:lnTo>
                    <a:lnTo>
                      <a:pt x="770" y="545"/>
                    </a:lnTo>
                    <a:lnTo>
                      <a:pt x="720" y="509"/>
                    </a:lnTo>
                    <a:lnTo>
                      <a:pt x="665" y="471"/>
                    </a:lnTo>
                    <a:lnTo>
                      <a:pt x="612" y="435"/>
                    </a:lnTo>
                    <a:lnTo>
                      <a:pt x="562" y="396"/>
                    </a:lnTo>
                    <a:lnTo>
                      <a:pt x="509" y="360"/>
                    </a:lnTo>
                    <a:lnTo>
                      <a:pt x="458" y="324"/>
                    </a:lnTo>
                    <a:lnTo>
                      <a:pt x="406" y="288"/>
                    </a:lnTo>
                    <a:lnTo>
                      <a:pt x="353" y="250"/>
                    </a:lnTo>
                    <a:lnTo>
                      <a:pt x="302" y="216"/>
                    </a:lnTo>
                    <a:lnTo>
                      <a:pt x="250" y="178"/>
                    </a:lnTo>
                    <a:lnTo>
                      <a:pt x="197" y="144"/>
                    </a:lnTo>
                    <a:lnTo>
                      <a:pt x="149" y="106"/>
                    </a:lnTo>
                    <a:lnTo>
                      <a:pt x="98" y="72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7" name="Freeform 687"/>
              <p:cNvSpPr>
                <a:spLocks noChangeAspect="1"/>
              </p:cNvSpPr>
              <p:nvPr/>
            </p:nvSpPr>
            <p:spPr bwMode="auto">
              <a:xfrm>
                <a:off x="6660" y="3557"/>
                <a:ext cx="4560" cy="3216"/>
              </a:xfrm>
              <a:custGeom>
                <a:avLst/>
                <a:gdLst/>
                <a:ahLst/>
                <a:cxnLst>
                  <a:cxn ang="0">
                    <a:pos x="4486" y="3165"/>
                  </a:cxn>
                  <a:cxn ang="0">
                    <a:pos x="4342" y="3065"/>
                  </a:cxn>
                  <a:cxn ang="0">
                    <a:pos x="4200" y="2966"/>
                  </a:cxn>
                  <a:cxn ang="0">
                    <a:pos x="4063" y="2865"/>
                  </a:cxn>
                  <a:cxn ang="0">
                    <a:pos x="3924" y="2769"/>
                  </a:cxn>
                  <a:cxn ang="0">
                    <a:pos x="3787" y="2673"/>
                  </a:cxn>
                  <a:cxn ang="0">
                    <a:pos x="3650" y="2577"/>
                  </a:cxn>
                  <a:cxn ang="0">
                    <a:pos x="3518" y="2481"/>
                  </a:cxn>
                  <a:cxn ang="0">
                    <a:pos x="3386" y="2390"/>
                  </a:cxn>
                  <a:cxn ang="0">
                    <a:pos x="3252" y="2294"/>
                  </a:cxn>
                  <a:cxn ang="0">
                    <a:pos x="3125" y="2174"/>
                  </a:cxn>
                  <a:cxn ang="0">
                    <a:pos x="2998" y="2071"/>
                  </a:cxn>
                  <a:cxn ang="0">
                    <a:pos x="2868" y="2004"/>
                  </a:cxn>
                  <a:cxn ang="0">
                    <a:pos x="2743" y="1891"/>
                  </a:cxn>
                  <a:cxn ang="0">
                    <a:pos x="2616" y="1809"/>
                  </a:cxn>
                  <a:cxn ang="0">
                    <a:pos x="2494" y="1706"/>
                  </a:cxn>
                  <a:cxn ang="0">
                    <a:pos x="2371" y="1644"/>
                  </a:cxn>
                  <a:cxn ang="0">
                    <a:pos x="2251" y="1531"/>
                  </a:cxn>
                  <a:cxn ang="0">
                    <a:pos x="2131" y="1406"/>
                  </a:cxn>
                  <a:cxn ang="0">
                    <a:pos x="2009" y="1353"/>
                  </a:cxn>
                  <a:cxn ang="0">
                    <a:pos x="1891" y="1269"/>
                  </a:cxn>
                  <a:cxn ang="0">
                    <a:pos x="1776" y="1185"/>
                  </a:cxn>
                  <a:cxn ang="0">
                    <a:pos x="1661" y="1140"/>
                  </a:cxn>
                  <a:cxn ang="0">
                    <a:pos x="1546" y="1092"/>
                  </a:cxn>
                  <a:cxn ang="0">
                    <a:pos x="1433" y="1010"/>
                  </a:cxn>
                  <a:cxn ang="0">
                    <a:pos x="1320" y="933"/>
                  </a:cxn>
                  <a:cxn ang="0">
                    <a:pos x="1207" y="854"/>
                  </a:cxn>
                  <a:cxn ang="0">
                    <a:pos x="1099" y="777"/>
                  </a:cxn>
                  <a:cxn ang="0">
                    <a:pos x="989" y="698"/>
                  </a:cxn>
                  <a:cxn ang="0">
                    <a:pos x="881" y="621"/>
                  </a:cxn>
                  <a:cxn ang="0">
                    <a:pos x="773" y="547"/>
                  </a:cxn>
                  <a:cxn ang="0">
                    <a:pos x="667" y="472"/>
                  </a:cxn>
                  <a:cxn ang="0">
                    <a:pos x="564" y="398"/>
                  </a:cxn>
                  <a:cxn ang="0">
                    <a:pos x="456" y="326"/>
                  </a:cxn>
                  <a:cxn ang="0">
                    <a:pos x="353" y="249"/>
                  </a:cxn>
                  <a:cxn ang="0">
                    <a:pos x="252" y="177"/>
                  </a:cxn>
                  <a:cxn ang="0">
                    <a:pos x="152" y="105"/>
                  </a:cxn>
                  <a:cxn ang="0">
                    <a:pos x="51" y="38"/>
                  </a:cxn>
                </a:cxnLst>
                <a:rect l="0" t="0" r="r" b="b"/>
                <a:pathLst>
                  <a:path w="4558" h="3216">
                    <a:moveTo>
                      <a:pt x="4558" y="3216"/>
                    </a:moveTo>
                    <a:lnTo>
                      <a:pt x="4486" y="3165"/>
                    </a:lnTo>
                    <a:lnTo>
                      <a:pt x="4414" y="3115"/>
                    </a:lnTo>
                    <a:lnTo>
                      <a:pt x="4342" y="3065"/>
                    </a:lnTo>
                    <a:lnTo>
                      <a:pt x="4272" y="3014"/>
                    </a:lnTo>
                    <a:lnTo>
                      <a:pt x="4200" y="2966"/>
                    </a:lnTo>
                    <a:lnTo>
                      <a:pt x="4133" y="2913"/>
                    </a:lnTo>
                    <a:lnTo>
                      <a:pt x="4063" y="2865"/>
                    </a:lnTo>
                    <a:lnTo>
                      <a:pt x="3994" y="2817"/>
                    </a:lnTo>
                    <a:lnTo>
                      <a:pt x="3924" y="2769"/>
                    </a:lnTo>
                    <a:lnTo>
                      <a:pt x="3854" y="2721"/>
                    </a:lnTo>
                    <a:lnTo>
                      <a:pt x="3787" y="2673"/>
                    </a:lnTo>
                    <a:lnTo>
                      <a:pt x="3720" y="2623"/>
                    </a:lnTo>
                    <a:lnTo>
                      <a:pt x="3650" y="2577"/>
                    </a:lnTo>
                    <a:lnTo>
                      <a:pt x="3583" y="2529"/>
                    </a:lnTo>
                    <a:lnTo>
                      <a:pt x="3518" y="2481"/>
                    </a:lnTo>
                    <a:lnTo>
                      <a:pt x="3451" y="2436"/>
                    </a:lnTo>
                    <a:lnTo>
                      <a:pt x="3386" y="2390"/>
                    </a:lnTo>
                    <a:lnTo>
                      <a:pt x="3319" y="2342"/>
                    </a:lnTo>
                    <a:lnTo>
                      <a:pt x="3252" y="2294"/>
                    </a:lnTo>
                    <a:lnTo>
                      <a:pt x="3190" y="2249"/>
                    </a:lnTo>
                    <a:lnTo>
                      <a:pt x="3125" y="2174"/>
                    </a:lnTo>
                    <a:lnTo>
                      <a:pt x="3060" y="2107"/>
                    </a:lnTo>
                    <a:lnTo>
                      <a:pt x="2998" y="2071"/>
                    </a:lnTo>
                    <a:lnTo>
                      <a:pt x="2931" y="2032"/>
                    </a:lnTo>
                    <a:lnTo>
                      <a:pt x="2868" y="2004"/>
                    </a:lnTo>
                    <a:lnTo>
                      <a:pt x="2803" y="1953"/>
                    </a:lnTo>
                    <a:lnTo>
                      <a:pt x="2743" y="1891"/>
                    </a:lnTo>
                    <a:lnTo>
                      <a:pt x="2681" y="1845"/>
                    </a:lnTo>
                    <a:lnTo>
                      <a:pt x="2616" y="1809"/>
                    </a:lnTo>
                    <a:lnTo>
                      <a:pt x="2556" y="1759"/>
                    </a:lnTo>
                    <a:lnTo>
                      <a:pt x="2494" y="1706"/>
                    </a:lnTo>
                    <a:lnTo>
                      <a:pt x="2431" y="1672"/>
                    </a:lnTo>
                    <a:lnTo>
                      <a:pt x="2371" y="1644"/>
                    </a:lnTo>
                    <a:lnTo>
                      <a:pt x="2309" y="1600"/>
                    </a:lnTo>
                    <a:lnTo>
                      <a:pt x="2251" y="1531"/>
                    </a:lnTo>
                    <a:lnTo>
                      <a:pt x="2191" y="1452"/>
                    </a:lnTo>
                    <a:lnTo>
                      <a:pt x="2131" y="1406"/>
                    </a:lnTo>
                    <a:lnTo>
                      <a:pt x="2069" y="1382"/>
                    </a:lnTo>
                    <a:lnTo>
                      <a:pt x="2009" y="1353"/>
                    </a:lnTo>
                    <a:lnTo>
                      <a:pt x="1951" y="1312"/>
                    </a:lnTo>
                    <a:lnTo>
                      <a:pt x="1891" y="1269"/>
                    </a:lnTo>
                    <a:lnTo>
                      <a:pt x="1834" y="1226"/>
                    </a:lnTo>
                    <a:lnTo>
                      <a:pt x="1776" y="1185"/>
                    </a:lnTo>
                    <a:lnTo>
                      <a:pt x="1719" y="1161"/>
                    </a:lnTo>
                    <a:lnTo>
                      <a:pt x="1661" y="1140"/>
                    </a:lnTo>
                    <a:lnTo>
                      <a:pt x="1603" y="1120"/>
                    </a:lnTo>
                    <a:lnTo>
                      <a:pt x="1546" y="1092"/>
                    </a:lnTo>
                    <a:lnTo>
                      <a:pt x="1488" y="1051"/>
                    </a:lnTo>
                    <a:lnTo>
                      <a:pt x="1433" y="1010"/>
                    </a:lnTo>
                    <a:lnTo>
                      <a:pt x="1375" y="974"/>
                    </a:lnTo>
                    <a:lnTo>
                      <a:pt x="1320" y="933"/>
                    </a:lnTo>
                    <a:lnTo>
                      <a:pt x="1263" y="892"/>
                    </a:lnTo>
                    <a:lnTo>
                      <a:pt x="1207" y="854"/>
                    </a:lnTo>
                    <a:lnTo>
                      <a:pt x="1155" y="813"/>
                    </a:lnTo>
                    <a:lnTo>
                      <a:pt x="1099" y="777"/>
                    </a:lnTo>
                    <a:lnTo>
                      <a:pt x="1044" y="736"/>
                    </a:lnTo>
                    <a:lnTo>
                      <a:pt x="989" y="698"/>
                    </a:lnTo>
                    <a:lnTo>
                      <a:pt x="936" y="660"/>
                    </a:lnTo>
                    <a:lnTo>
                      <a:pt x="881" y="621"/>
                    </a:lnTo>
                    <a:lnTo>
                      <a:pt x="828" y="585"/>
                    </a:lnTo>
                    <a:lnTo>
                      <a:pt x="773" y="547"/>
                    </a:lnTo>
                    <a:lnTo>
                      <a:pt x="720" y="508"/>
                    </a:lnTo>
                    <a:lnTo>
                      <a:pt x="667" y="472"/>
                    </a:lnTo>
                    <a:lnTo>
                      <a:pt x="615" y="434"/>
                    </a:lnTo>
                    <a:lnTo>
                      <a:pt x="564" y="398"/>
                    </a:lnTo>
                    <a:lnTo>
                      <a:pt x="509" y="360"/>
                    </a:lnTo>
                    <a:lnTo>
                      <a:pt x="456" y="326"/>
                    </a:lnTo>
                    <a:lnTo>
                      <a:pt x="406" y="288"/>
                    </a:lnTo>
                    <a:lnTo>
                      <a:pt x="353" y="249"/>
                    </a:lnTo>
                    <a:lnTo>
                      <a:pt x="305" y="216"/>
                    </a:lnTo>
                    <a:lnTo>
                      <a:pt x="252" y="177"/>
                    </a:lnTo>
                    <a:lnTo>
                      <a:pt x="200" y="144"/>
                    </a:lnTo>
                    <a:lnTo>
                      <a:pt x="152" y="105"/>
                    </a:lnTo>
                    <a:lnTo>
                      <a:pt x="99" y="72"/>
                    </a:lnTo>
                    <a:lnTo>
                      <a:pt x="51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8" name="Freeform 688"/>
              <p:cNvSpPr>
                <a:spLocks noChangeAspect="1"/>
              </p:cNvSpPr>
              <p:nvPr/>
            </p:nvSpPr>
            <p:spPr bwMode="auto">
              <a:xfrm>
                <a:off x="6688" y="3548"/>
                <a:ext cx="4560" cy="3211"/>
              </a:xfrm>
              <a:custGeom>
                <a:avLst/>
                <a:gdLst/>
                <a:ahLst/>
                <a:cxnLst>
                  <a:cxn ang="0">
                    <a:pos x="4487" y="3163"/>
                  </a:cxn>
                  <a:cxn ang="0">
                    <a:pos x="4348" y="3063"/>
                  </a:cxn>
                  <a:cxn ang="0">
                    <a:pos x="4207" y="2962"/>
                  </a:cxn>
                  <a:cxn ang="0">
                    <a:pos x="4065" y="2863"/>
                  </a:cxn>
                  <a:cxn ang="0">
                    <a:pos x="3926" y="2765"/>
                  </a:cxn>
                  <a:cxn ang="0">
                    <a:pos x="3791" y="2671"/>
                  </a:cxn>
                  <a:cxn ang="0">
                    <a:pos x="3655" y="2575"/>
                  </a:cxn>
                  <a:cxn ang="0">
                    <a:pos x="3520" y="2479"/>
                  </a:cxn>
                  <a:cxn ang="0">
                    <a:pos x="3388" y="2388"/>
                  </a:cxn>
                  <a:cxn ang="0">
                    <a:pos x="3256" y="2297"/>
                  </a:cxn>
                  <a:cxn ang="0">
                    <a:pos x="3129" y="2175"/>
                  </a:cxn>
                  <a:cxn ang="0">
                    <a:pos x="2999" y="2066"/>
                  </a:cxn>
                  <a:cxn ang="0">
                    <a:pos x="2870" y="2004"/>
                  </a:cxn>
                  <a:cxn ang="0">
                    <a:pos x="2745" y="1894"/>
                  </a:cxn>
                  <a:cxn ang="0">
                    <a:pos x="2620" y="1800"/>
                  </a:cxn>
                  <a:cxn ang="0">
                    <a:pos x="2496" y="1706"/>
                  </a:cxn>
                  <a:cxn ang="0">
                    <a:pos x="2373" y="1642"/>
                  </a:cxn>
                  <a:cxn ang="0">
                    <a:pos x="2253" y="1536"/>
                  </a:cxn>
                  <a:cxn ang="0">
                    <a:pos x="2133" y="1406"/>
                  </a:cxn>
                  <a:cxn ang="0">
                    <a:pos x="2011" y="1349"/>
                  </a:cxn>
                  <a:cxn ang="0">
                    <a:pos x="1893" y="1265"/>
                  </a:cxn>
                  <a:cxn ang="0">
                    <a:pos x="1778" y="1193"/>
                  </a:cxn>
                  <a:cxn ang="0">
                    <a:pos x="1663" y="1147"/>
                  </a:cxn>
                  <a:cxn ang="0">
                    <a:pos x="1548" y="1092"/>
                  </a:cxn>
                  <a:cxn ang="0">
                    <a:pos x="1435" y="1013"/>
                  </a:cxn>
                  <a:cxn ang="0">
                    <a:pos x="1322" y="931"/>
                  </a:cxn>
                  <a:cxn ang="0">
                    <a:pos x="1209" y="852"/>
                  </a:cxn>
                  <a:cxn ang="0">
                    <a:pos x="1101" y="775"/>
                  </a:cxn>
                  <a:cxn ang="0">
                    <a:pos x="991" y="701"/>
                  </a:cxn>
                  <a:cxn ang="0">
                    <a:pos x="883" y="624"/>
                  </a:cxn>
                  <a:cxn ang="0">
                    <a:pos x="775" y="547"/>
                  </a:cxn>
                  <a:cxn ang="0">
                    <a:pos x="669" y="473"/>
                  </a:cxn>
                  <a:cxn ang="0">
                    <a:pos x="561" y="398"/>
                  </a:cxn>
                  <a:cxn ang="0">
                    <a:pos x="458" y="326"/>
                  </a:cxn>
                  <a:cxn ang="0">
                    <a:pos x="355" y="252"/>
                  </a:cxn>
                  <a:cxn ang="0">
                    <a:pos x="252" y="180"/>
                  </a:cxn>
                  <a:cxn ang="0">
                    <a:pos x="151" y="108"/>
                  </a:cxn>
                  <a:cxn ang="0">
                    <a:pos x="50" y="38"/>
                  </a:cxn>
                </a:cxnLst>
                <a:rect l="0" t="0" r="r" b="b"/>
                <a:pathLst>
                  <a:path w="4559" h="3211">
                    <a:moveTo>
                      <a:pt x="4559" y="3211"/>
                    </a:moveTo>
                    <a:lnTo>
                      <a:pt x="4487" y="3163"/>
                    </a:lnTo>
                    <a:lnTo>
                      <a:pt x="4420" y="3111"/>
                    </a:lnTo>
                    <a:lnTo>
                      <a:pt x="4348" y="3063"/>
                    </a:lnTo>
                    <a:lnTo>
                      <a:pt x="4276" y="3012"/>
                    </a:lnTo>
                    <a:lnTo>
                      <a:pt x="4207" y="2962"/>
                    </a:lnTo>
                    <a:lnTo>
                      <a:pt x="4137" y="2911"/>
                    </a:lnTo>
                    <a:lnTo>
                      <a:pt x="4065" y="2863"/>
                    </a:lnTo>
                    <a:lnTo>
                      <a:pt x="3995" y="2815"/>
                    </a:lnTo>
                    <a:lnTo>
                      <a:pt x="3926" y="2765"/>
                    </a:lnTo>
                    <a:lnTo>
                      <a:pt x="3856" y="2719"/>
                    </a:lnTo>
                    <a:lnTo>
                      <a:pt x="3791" y="2671"/>
                    </a:lnTo>
                    <a:lnTo>
                      <a:pt x="3722" y="2621"/>
                    </a:lnTo>
                    <a:lnTo>
                      <a:pt x="3655" y="2575"/>
                    </a:lnTo>
                    <a:lnTo>
                      <a:pt x="3585" y="2527"/>
                    </a:lnTo>
                    <a:lnTo>
                      <a:pt x="3520" y="2479"/>
                    </a:lnTo>
                    <a:lnTo>
                      <a:pt x="3453" y="2434"/>
                    </a:lnTo>
                    <a:lnTo>
                      <a:pt x="3388" y="2388"/>
                    </a:lnTo>
                    <a:lnTo>
                      <a:pt x="3321" y="2343"/>
                    </a:lnTo>
                    <a:lnTo>
                      <a:pt x="3256" y="2297"/>
                    </a:lnTo>
                    <a:lnTo>
                      <a:pt x="3191" y="2251"/>
                    </a:lnTo>
                    <a:lnTo>
                      <a:pt x="3129" y="2175"/>
                    </a:lnTo>
                    <a:lnTo>
                      <a:pt x="3062" y="2103"/>
                    </a:lnTo>
                    <a:lnTo>
                      <a:pt x="2999" y="2066"/>
                    </a:lnTo>
                    <a:lnTo>
                      <a:pt x="2935" y="2035"/>
                    </a:lnTo>
                    <a:lnTo>
                      <a:pt x="2870" y="2004"/>
                    </a:lnTo>
                    <a:lnTo>
                      <a:pt x="2805" y="1954"/>
                    </a:lnTo>
                    <a:lnTo>
                      <a:pt x="2745" y="1894"/>
                    </a:lnTo>
                    <a:lnTo>
                      <a:pt x="2683" y="1843"/>
                    </a:lnTo>
                    <a:lnTo>
                      <a:pt x="2620" y="1800"/>
                    </a:lnTo>
                    <a:lnTo>
                      <a:pt x="2558" y="1754"/>
                    </a:lnTo>
                    <a:lnTo>
                      <a:pt x="2496" y="1706"/>
                    </a:lnTo>
                    <a:lnTo>
                      <a:pt x="2433" y="1670"/>
                    </a:lnTo>
                    <a:lnTo>
                      <a:pt x="2373" y="1642"/>
                    </a:lnTo>
                    <a:lnTo>
                      <a:pt x="2313" y="1598"/>
                    </a:lnTo>
                    <a:lnTo>
                      <a:pt x="2253" y="1536"/>
                    </a:lnTo>
                    <a:lnTo>
                      <a:pt x="2193" y="1459"/>
                    </a:lnTo>
                    <a:lnTo>
                      <a:pt x="2133" y="1406"/>
                    </a:lnTo>
                    <a:lnTo>
                      <a:pt x="2071" y="1382"/>
                    </a:lnTo>
                    <a:lnTo>
                      <a:pt x="2011" y="1349"/>
                    </a:lnTo>
                    <a:lnTo>
                      <a:pt x="1953" y="1306"/>
                    </a:lnTo>
                    <a:lnTo>
                      <a:pt x="1893" y="1265"/>
                    </a:lnTo>
                    <a:lnTo>
                      <a:pt x="1836" y="1224"/>
                    </a:lnTo>
                    <a:lnTo>
                      <a:pt x="1778" y="1193"/>
                    </a:lnTo>
                    <a:lnTo>
                      <a:pt x="1720" y="1166"/>
                    </a:lnTo>
                    <a:lnTo>
                      <a:pt x="1663" y="1147"/>
                    </a:lnTo>
                    <a:lnTo>
                      <a:pt x="1605" y="1128"/>
                    </a:lnTo>
                    <a:lnTo>
                      <a:pt x="1548" y="1092"/>
                    </a:lnTo>
                    <a:lnTo>
                      <a:pt x="1490" y="1051"/>
                    </a:lnTo>
                    <a:lnTo>
                      <a:pt x="1435" y="1013"/>
                    </a:lnTo>
                    <a:lnTo>
                      <a:pt x="1377" y="972"/>
                    </a:lnTo>
                    <a:lnTo>
                      <a:pt x="1322" y="931"/>
                    </a:lnTo>
                    <a:lnTo>
                      <a:pt x="1264" y="893"/>
                    </a:lnTo>
                    <a:lnTo>
                      <a:pt x="1209" y="852"/>
                    </a:lnTo>
                    <a:lnTo>
                      <a:pt x="1156" y="816"/>
                    </a:lnTo>
                    <a:lnTo>
                      <a:pt x="1101" y="775"/>
                    </a:lnTo>
                    <a:lnTo>
                      <a:pt x="1046" y="739"/>
                    </a:lnTo>
                    <a:lnTo>
                      <a:pt x="991" y="701"/>
                    </a:lnTo>
                    <a:lnTo>
                      <a:pt x="936" y="660"/>
                    </a:lnTo>
                    <a:lnTo>
                      <a:pt x="883" y="624"/>
                    </a:lnTo>
                    <a:lnTo>
                      <a:pt x="828" y="586"/>
                    </a:lnTo>
                    <a:lnTo>
                      <a:pt x="775" y="547"/>
                    </a:lnTo>
                    <a:lnTo>
                      <a:pt x="720" y="511"/>
                    </a:lnTo>
                    <a:lnTo>
                      <a:pt x="669" y="473"/>
                    </a:lnTo>
                    <a:lnTo>
                      <a:pt x="614" y="437"/>
                    </a:lnTo>
                    <a:lnTo>
                      <a:pt x="561" y="398"/>
                    </a:lnTo>
                    <a:lnTo>
                      <a:pt x="511" y="360"/>
                    </a:lnTo>
                    <a:lnTo>
                      <a:pt x="458" y="326"/>
                    </a:lnTo>
                    <a:lnTo>
                      <a:pt x="405" y="288"/>
                    </a:lnTo>
                    <a:lnTo>
                      <a:pt x="355" y="252"/>
                    </a:lnTo>
                    <a:lnTo>
                      <a:pt x="305" y="216"/>
                    </a:lnTo>
                    <a:lnTo>
                      <a:pt x="252" y="180"/>
                    </a:lnTo>
                    <a:lnTo>
                      <a:pt x="201" y="144"/>
                    </a:lnTo>
                    <a:lnTo>
                      <a:pt x="151" y="108"/>
                    </a:lnTo>
                    <a:lnTo>
                      <a:pt x="101" y="72"/>
                    </a:lnTo>
                    <a:lnTo>
                      <a:pt x="50" y="3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09" name="Freeform 689"/>
              <p:cNvSpPr>
                <a:spLocks noChangeAspect="1"/>
              </p:cNvSpPr>
              <p:nvPr/>
            </p:nvSpPr>
            <p:spPr bwMode="auto">
              <a:xfrm>
                <a:off x="6713" y="3541"/>
                <a:ext cx="4565" cy="3206"/>
              </a:xfrm>
              <a:custGeom>
                <a:avLst/>
                <a:gdLst/>
                <a:ahLst/>
                <a:cxnLst>
                  <a:cxn ang="0">
                    <a:pos x="4493" y="3156"/>
                  </a:cxn>
                  <a:cxn ang="0">
                    <a:pos x="4349" y="3056"/>
                  </a:cxn>
                  <a:cxn ang="0">
                    <a:pos x="4207" y="2955"/>
                  </a:cxn>
                  <a:cxn ang="0">
                    <a:pos x="4070" y="2856"/>
                  </a:cxn>
                  <a:cxn ang="0">
                    <a:pos x="3931" y="2760"/>
                  </a:cxn>
                  <a:cxn ang="0">
                    <a:pos x="3794" y="2664"/>
                  </a:cxn>
                  <a:cxn ang="0">
                    <a:pos x="3657" y="2568"/>
                  </a:cxn>
                  <a:cxn ang="0">
                    <a:pos x="3523" y="2475"/>
                  </a:cxn>
                  <a:cxn ang="0">
                    <a:pos x="3391" y="2381"/>
                  </a:cxn>
                  <a:cxn ang="0">
                    <a:pos x="3261" y="2290"/>
                  </a:cxn>
                  <a:cxn ang="0">
                    <a:pos x="3132" y="2170"/>
                  </a:cxn>
                  <a:cxn ang="0">
                    <a:pos x="3002" y="2057"/>
                  </a:cxn>
                  <a:cxn ang="0">
                    <a:pos x="2875" y="1999"/>
                  </a:cxn>
                  <a:cxn ang="0">
                    <a:pos x="2748" y="1889"/>
                  </a:cxn>
                  <a:cxn ang="0">
                    <a:pos x="2621" y="1791"/>
                  </a:cxn>
                  <a:cxn ang="0">
                    <a:pos x="2498" y="1699"/>
                  </a:cxn>
                  <a:cxn ang="0">
                    <a:pos x="2378" y="1637"/>
                  </a:cxn>
                  <a:cxn ang="0">
                    <a:pos x="2256" y="1536"/>
                  </a:cxn>
                  <a:cxn ang="0">
                    <a:pos x="2136" y="1402"/>
                  </a:cxn>
                  <a:cxn ang="0">
                    <a:pos x="2014" y="1342"/>
                  </a:cxn>
                  <a:cxn ang="0">
                    <a:pos x="1896" y="1253"/>
                  </a:cxn>
                  <a:cxn ang="0">
                    <a:pos x="1781" y="1195"/>
                  </a:cxn>
                  <a:cxn ang="0">
                    <a:pos x="1666" y="1152"/>
                  </a:cxn>
                  <a:cxn ang="0">
                    <a:pos x="1550" y="1085"/>
                  </a:cxn>
                  <a:cxn ang="0">
                    <a:pos x="1435" y="1008"/>
                  </a:cxn>
                  <a:cxn ang="0">
                    <a:pos x="1322" y="927"/>
                  </a:cxn>
                  <a:cxn ang="0">
                    <a:pos x="1214" y="850"/>
                  </a:cxn>
                  <a:cxn ang="0">
                    <a:pos x="1102" y="773"/>
                  </a:cxn>
                  <a:cxn ang="0">
                    <a:pos x="991" y="694"/>
                  </a:cxn>
                  <a:cxn ang="0">
                    <a:pos x="886" y="619"/>
                  </a:cxn>
                  <a:cxn ang="0">
                    <a:pos x="775" y="545"/>
                  </a:cxn>
                  <a:cxn ang="0">
                    <a:pos x="672" y="468"/>
                  </a:cxn>
                  <a:cxn ang="0">
                    <a:pos x="567" y="394"/>
                  </a:cxn>
                  <a:cxn ang="0">
                    <a:pos x="461" y="319"/>
                  </a:cxn>
                  <a:cxn ang="0">
                    <a:pos x="358" y="247"/>
                  </a:cxn>
                  <a:cxn ang="0">
                    <a:pos x="255" y="175"/>
                  </a:cxn>
                  <a:cxn ang="0">
                    <a:pos x="154" y="103"/>
                  </a:cxn>
                  <a:cxn ang="0">
                    <a:pos x="53" y="34"/>
                  </a:cxn>
                </a:cxnLst>
                <a:rect l="0" t="0" r="r" b="b"/>
                <a:pathLst>
                  <a:path w="4565" h="3204">
                    <a:moveTo>
                      <a:pt x="4565" y="3204"/>
                    </a:moveTo>
                    <a:lnTo>
                      <a:pt x="4493" y="3156"/>
                    </a:lnTo>
                    <a:lnTo>
                      <a:pt x="4421" y="3104"/>
                    </a:lnTo>
                    <a:lnTo>
                      <a:pt x="4349" y="3056"/>
                    </a:lnTo>
                    <a:lnTo>
                      <a:pt x="4279" y="3008"/>
                    </a:lnTo>
                    <a:lnTo>
                      <a:pt x="4207" y="2955"/>
                    </a:lnTo>
                    <a:lnTo>
                      <a:pt x="4140" y="2907"/>
                    </a:lnTo>
                    <a:lnTo>
                      <a:pt x="4070" y="2856"/>
                    </a:lnTo>
                    <a:lnTo>
                      <a:pt x="4001" y="2808"/>
                    </a:lnTo>
                    <a:lnTo>
                      <a:pt x="3931" y="2760"/>
                    </a:lnTo>
                    <a:lnTo>
                      <a:pt x="3864" y="2712"/>
                    </a:lnTo>
                    <a:lnTo>
                      <a:pt x="3794" y="2664"/>
                    </a:lnTo>
                    <a:lnTo>
                      <a:pt x="3725" y="2616"/>
                    </a:lnTo>
                    <a:lnTo>
                      <a:pt x="3657" y="2568"/>
                    </a:lnTo>
                    <a:lnTo>
                      <a:pt x="3593" y="2520"/>
                    </a:lnTo>
                    <a:lnTo>
                      <a:pt x="3523" y="2475"/>
                    </a:lnTo>
                    <a:lnTo>
                      <a:pt x="3458" y="2429"/>
                    </a:lnTo>
                    <a:lnTo>
                      <a:pt x="3391" y="2381"/>
                    </a:lnTo>
                    <a:lnTo>
                      <a:pt x="3324" y="2336"/>
                    </a:lnTo>
                    <a:lnTo>
                      <a:pt x="3261" y="2290"/>
                    </a:lnTo>
                    <a:lnTo>
                      <a:pt x="3194" y="2244"/>
                    </a:lnTo>
                    <a:lnTo>
                      <a:pt x="3132" y="2170"/>
                    </a:lnTo>
                    <a:lnTo>
                      <a:pt x="3067" y="2098"/>
                    </a:lnTo>
                    <a:lnTo>
                      <a:pt x="3002" y="2057"/>
                    </a:lnTo>
                    <a:lnTo>
                      <a:pt x="2937" y="2031"/>
                    </a:lnTo>
                    <a:lnTo>
                      <a:pt x="2875" y="1999"/>
                    </a:lnTo>
                    <a:lnTo>
                      <a:pt x="2810" y="1949"/>
                    </a:lnTo>
                    <a:lnTo>
                      <a:pt x="2748" y="1889"/>
                    </a:lnTo>
                    <a:lnTo>
                      <a:pt x="2686" y="1836"/>
                    </a:lnTo>
                    <a:lnTo>
                      <a:pt x="2621" y="1791"/>
                    </a:lnTo>
                    <a:lnTo>
                      <a:pt x="2561" y="1743"/>
                    </a:lnTo>
                    <a:lnTo>
                      <a:pt x="2498" y="1699"/>
                    </a:lnTo>
                    <a:lnTo>
                      <a:pt x="2438" y="1666"/>
                    </a:lnTo>
                    <a:lnTo>
                      <a:pt x="2378" y="1637"/>
                    </a:lnTo>
                    <a:lnTo>
                      <a:pt x="2316" y="1596"/>
                    </a:lnTo>
                    <a:lnTo>
                      <a:pt x="2256" y="1536"/>
                    </a:lnTo>
                    <a:lnTo>
                      <a:pt x="2196" y="1459"/>
                    </a:lnTo>
                    <a:lnTo>
                      <a:pt x="2136" y="1402"/>
                    </a:lnTo>
                    <a:lnTo>
                      <a:pt x="2074" y="1380"/>
                    </a:lnTo>
                    <a:lnTo>
                      <a:pt x="2014" y="1342"/>
                    </a:lnTo>
                    <a:lnTo>
                      <a:pt x="1956" y="1296"/>
                    </a:lnTo>
                    <a:lnTo>
                      <a:pt x="1896" y="1253"/>
                    </a:lnTo>
                    <a:lnTo>
                      <a:pt x="1838" y="1222"/>
                    </a:lnTo>
                    <a:lnTo>
                      <a:pt x="1781" y="1195"/>
                    </a:lnTo>
                    <a:lnTo>
                      <a:pt x="1723" y="1171"/>
                    </a:lnTo>
                    <a:lnTo>
                      <a:pt x="1666" y="1152"/>
                    </a:lnTo>
                    <a:lnTo>
                      <a:pt x="1608" y="1126"/>
                    </a:lnTo>
                    <a:lnTo>
                      <a:pt x="1550" y="1085"/>
                    </a:lnTo>
                    <a:lnTo>
                      <a:pt x="1493" y="1044"/>
                    </a:lnTo>
                    <a:lnTo>
                      <a:pt x="1435" y="1008"/>
                    </a:lnTo>
                    <a:lnTo>
                      <a:pt x="1380" y="967"/>
                    </a:lnTo>
                    <a:lnTo>
                      <a:pt x="1322" y="927"/>
                    </a:lnTo>
                    <a:lnTo>
                      <a:pt x="1267" y="891"/>
                    </a:lnTo>
                    <a:lnTo>
                      <a:pt x="1214" y="850"/>
                    </a:lnTo>
                    <a:lnTo>
                      <a:pt x="1154" y="809"/>
                    </a:lnTo>
                    <a:lnTo>
                      <a:pt x="1102" y="773"/>
                    </a:lnTo>
                    <a:lnTo>
                      <a:pt x="1046" y="735"/>
                    </a:lnTo>
                    <a:lnTo>
                      <a:pt x="991" y="694"/>
                    </a:lnTo>
                    <a:lnTo>
                      <a:pt x="938" y="658"/>
                    </a:lnTo>
                    <a:lnTo>
                      <a:pt x="886" y="619"/>
                    </a:lnTo>
                    <a:lnTo>
                      <a:pt x="830" y="581"/>
                    </a:lnTo>
                    <a:lnTo>
                      <a:pt x="775" y="545"/>
                    </a:lnTo>
                    <a:lnTo>
                      <a:pt x="722" y="507"/>
                    </a:lnTo>
                    <a:lnTo>
                      <a:pt x="672" y="468"/>
                    </a:lnTo>
                    <a:lnTo>
                      <a:pt x="617" y="432"/>
                    </a:lnTo>
                    <a:lnTo>
                      <a:pt x="567" y="394"/>
                    </a:lnTo>
                    <a:lnTo>
                      <a:pt x="514" y="358"/>
                    </a:lnTo>
                    <a:lnTo>
                      <a:pt x="461" y="319"/>
                    </a:lnTo>
                    <a:lnTo>
                      <a:pt x="411" y="286"/>
                    </a:lnTo>
                    <a:lnTo>
                      <a:pt x="358" y="247"/>
                    </a:lnTo>
                    <a:lnTo>
                      <a:pt x="307" y="214"/>
                    </a:lnTo>
                    <a:lnTo>
                      <a:pt x="255" y="175"/>
                    </a:lnTo>
                    <a:lnTo>
                      <a:pt x="202" y="142"/>
                    </a:lnTo>
                    <a:lnTo>
                      <a:pt x="154" y="103"/>
                    </a:lnTo>
                    <a:lnTo>
                      <a:pt x="101" y="70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0" name="Freeform 690"/>
              <p:cNvSpPr>
                <a:spLocks noChangeAspect="1"/>
              </p:cNvSpPr>
              <p:nvPr/>
            </p:nvSpPr>
            <p:spPr bwMode="auto">
              <a:xfrm>
                <a:off x="6743" y="3534"/>
                <a:ext cx="4562" cy="3204"/>
              </a:xfrm>
              <a:custGeom>
                <a:avLst/>
                <a:gdLst/>
                <a:ahLst/>
                <a:cxnLst>
                  <a:cxn ang="0">
                    <a:pos x="4492" y="3151"/>
                  </a:cxn>
                  <a:cxn ang="0">
                    <a:pos x="4353" y="3053"/>
                  </a:cxn>
                  <a:cxn ang="0">
                    <a:pos x="4212" y="2952"/>
                  </a:cxn>
                  <a:cxn ang="0">
                    <a:pos x="4070" y="2853"/>
                  </a:cxn>
                  <a:cxn ang="0">
                    <a:pos x="3933" y="2757"/>
                  </a:cxn>
                  <a:cxn ang="0">
                    <a:pos x="3794" y="2661"/>
                  </a:cxn>
                  <a:cxn ang="0">
                    <a:pos x="3657" y="2565"/>
                  </a:cxn>
                  <a:cxn ang="0">
                    <a:pos x="3525" y="2472"/>
                  </a:cxn>
                  <a:cxn ang="0">
                    <a:pos x="3393" y="2378"/>
                  </a:cxn>
                  <a:cxn ang="0">
                    <a:pos x="3261" y="2287"/>
                  </a:cxn>
                  <a:cxn ang="0">
                    <a:pos x="3132" y="2179"/>
                  </a:cxn>
                  <a:cxn ang="0">
                    <a:pos x="3002" y="2054"/>
                  </a:cxn>
                  <a:cxn ang="0">
                    <a:pos x="2875" y="1994"/>
                  </a:cxn>
                  <a:cxn ang="0">
                    <a:pos x="2748" y="1881"/>
                  </a:cxn>
                  <a:cxn ang="0">
                    <a:pos x="2625" y="1783"/>
                  </a:cxn>
                  <a:cxn ang="0">
                    <a:pos x="2501" y="1694"/>
                  </a:cxn>
                  <a:cxn ang="0">
                    <a:pos x="2376" y="1627"/>
                  </a:cxn>
                  <a:cxn ang="0">
                    <a:pos x="2256" y="1536"/>
                  </a:cxn>
                  <a:cxn ang="0">
                    <a:pos x="2133" y="1411"/>
                  </a:cxn>
                  <a:cxn ang="0">
                    <a:pos x="2013" y="1341"/>
                  </a:cxn>
                  <a:cxn ang="0">
                    <a:pos x="1896" y="1257"/>
                  </a:cxn>
                  <a:cxn ang="0">
                    <a:pos x="1781" y="1209"/>
                  </a:cxn>
                  <a:cxn ang="0">
                    <a:pos x="1665" y="1159"/>
                  </a:cxn>
                  <a:cxn ang="0">
                    <a:pos x="1550" y="1087"/>
                  </a:cxn>
                  <a:cxn ang="0">
                    <a:pos x="1435" y="1005"/>
                  </a:cxn>
                  <a:cxn ang="0">
                    <a:pos x="1322" y="928"/>
                  </a:cxn>
                  <a:cxn ang="0">
                    <a:pos x="1214" y="849"/>
                  </a:cxn>
                  <a:cxn ang="0">
                    <a:pos x="1101" y="772"/>
                  </a:cxn>
                  <a:cxn ang="0">
                    <a:pos x="991" y="693"/>
                  </a:cxn>
                  <a:cxn ang="0">
                    <a:pos x="881" y="619"/>
                  </a:cxn>
                  <a:cxn ang="0">
                    <a:pos x="775" y="544"/>
                  </a:cxn>
                  <a:cxn ang="0">
                    <a:pos x="669" y="470"/>
                  </a:cxn>
                  <a:cxn ang="0">
                    <a:pos x="566" y="396"/>
                  </a:cxn>
                  <a:cxn ang="0">
                    <a:pos x="458" y="321"/>
                  </a:cxn>
                  <a:cxn ang="0">
                    <a:pos x="355" y="249"/>
                  </a:cxn>
                  <a:cxn ang="0">
                    <a:pos x="254" y="177"/>
                  </a:cxn>
                  <a:cxn ang="0">
                    <a:pos x="151" y="105"/>
                  </a:cxn>
                  <a:cxn ang="0">
                    <a:pos x="50" y="36"/>
                  </a:cxn>
                </a:cxnLst>
                <a:rect l="0" t="0" r="r" b="b"/>
                <a:pathLst>
                  <a:path w="4564" h="3204">
                    <a:moveTo>
                      <a:pt x="4564" y="3204"/>
                    </a:moveTo>
                    <a:lnTo>
                      <a:pt x="4492" y="3151"/>
                    </a:lnTo>
                    <a:lnTo>
                      <a:pt x="4420" y="3103"/>
                    </a:lnTo>
                    <a:lnTo>
                      <a:pt x="4353" y="3053"/>
                    </a:lnTo>
                    <a:lnTo>
                      <a:pt x="4281" y="3002"/>
                    </a:lnTo>
                    <a:lnTo>
                      <a:pt x="4212" y="2952"/>
                    </a:lnTo>
                    <a:lnTo>
                      <a:pt x="4140" y="2904"/>
                    </a:lnTo>
                    <a:lnTo>
                      <a:pt x="4070" y="2853"/>
                    </a:lnTo>
                    <a:lnTo>
                      <a:pt x="4000" y="2805"/>
                    </a:lnTo>
                    <a:lnTo>
                      <a:pt x="3933" y="2757"/>
                    </a:lnTo>
                    <a:lnTo>
                      <a:pt x="3864" y="2709"/>
                    </a:lnTo>
                    <a:lnTo>
                      <a:pt x="3794" y="2661"/>
                    </a:lnTo>
                    <a:lnTo>
                      <a:pt x="3727" y="2613"/>
                    </a:lnTo>
                    <a:lnTo>
                      <a:pt x="3657" y="2565"/>
                    </a:lnTo>
                    <a:lnTo>
                      <a:pt x="3592" y="2520"/>
                    </a:lnTo>
                    <a:lnTo>
                      <a:pt x="3525" y="2472"/>
                    </a:lnTo>
                    <a:lnTo>
                      <a:pt x="3458" y="2426"/>
                    </a:lnTo>
                    <a:lnTo>
                      <a:pt x="3393" y="2378"/>
                    </a:lnTo>
                    <a:lnTo>
                      <a:pt x="3326" y="2333"/>
                    </a:lnTo>
                    <a:lnTo>
                      <a:pt x="3261" y="2287"/>
                    </a:lnTo>
                    <a:lnTo>
                      <a:pt x="3194" y="2241"/>
                    </a:lnTo>
                    <a:lnTo>
                      <a:pt x="3132" y="2179"/>
                    </a:lnTo>
                    <a:lnTo>
                      <a:pt x="3069" y="2102"/>
                    </a:lnTo>
                    <a:lnTo>
                      <a:pt x="3002" y="2054"/>
                    </a:lnTo>
                    <a:lnTo>
                      <a:pt x="2937" y="2025"/>
                    </a:lnTo>
                    <a:lnTo>
                      <a:pt x="2875" y="1994"/>
                    </a:lnTo>
                    <a:lnTo>
                      <a:pt x="2810" y="1941"/>
                    </a:lnTo>
                    <a:lnTo>
                      <a:pt x="2748" y="1881"/>
                    </a:lnTo>
                    <a:lnTo>
                      <a:pt x="2685" y="1828"/>
                    </a:lnTo>
                    <a:lnTo>
                      <a:pt x="2625" y="1783"/>
                    </a:lnTo>
                    <a:lnTo>
                      <a:pt x="2561" y="1737"/>
                    </a:lnTo>
                    <a:lnTo>
                      <a:pt x="2501" y="1694"/>
                    </a:lnTo>
                    <a:lnTo>
                      <a:pt x="2438" y="1658"/>
                    </a:lnTo>
                    <a:lnTo>
                      <a:pt x="2376" y="1627"/>
                    </a:lnTo>
                    <a:lnTo>
                      <a:pt x="2316" y="1586"/>
                    </a:lnTo>
                    <a:lnTo>
                      <a:pt x="2256" y="1536"/>
                    </a:lnTo>
                    <a:lnTo>
                      <a:pt x="2196" y="1464"/>
                    </a:lnTo>
                    <a:lnTo>
                      <a:pt x="2133" y="1411"/>
                    </a:lnTo>
                    <a:lnTo>
                      <a:pt x="2073" y="1382"/>
                    </a:lnTo>
                    <a:lnTo>
                      <a:pt x="2013" y="1341"/>
                    </a:lnTo>
                    <a:lnTo>
                      <a:pt x="1956" y="1293"/>
                    </a:lnTo>
                    <a:lnTo>
                      <a:pt x="1896" y="1257"/>
                    </a:lnTo>
                    <a:lnTo>
                      <a:pt x="1838" y="1231"/>
                    </a:lnTo>
                    <a:lnTo>
                      <a:pt x="1781" y="1209"/>
                    </a:lnTo>
                    <a:lnTo>
                      <a:pt x="1723" y="1180"/>
                    </a:lnTo>
                    <a:lnTo>
                      <a:pt x="1665" y="1159"/>
                    </a:lnTo>
                    <a:lnTo>
                      <a:pt x="1608" y="1125"/>
                    </a:lnTo>
                    <a:lnTo>
                      <a:pt x="1550" y="1087"/>
                    </a:lnTo>
                    <a:lnTo>
                      <a:pt x="1493" y="1046"/>
                    </a:lnTo>
                    <a:lnTo>
                      <a:pt x="1435" y="1005"/>
                    </a:lnTo>
                    <a:lnTo>
                      <a:pt x="1380" y="969"/>
                    </a:lnTo>
                    <a:lnTo>
                      <a:pt x="1322" y="928"/>
                    </a:lnTo>
                    <a:lnTo>
                      <a:pt x="1267" y="888"/>
                    </a:lnTo>
                    <a:lnTo>
                      <a:pt x="1214" y="849"/>
                    </a:lnTo>
                    <a:lnTo>
                      <a:pt x="1154" y="811"/>
                    </a:lnTo>
                    <a:lnTo>
                      <a:pt x="1101" y="772"/>
                    </a:lnTo>
                    <a:lnTo>
                      <a:pt x="1046" y="732"/>
                    </a:lnTo>
                    <a:lnTo>
                      <a:pt x="991" y="693"/>
                    </a:lnTo>
                    <a:lnTo>
                      <a:pt x="936" y="657"/>
                    </a:lnTo>
                    <a:lnTo>
                      <a:pt x="881" y="619"/>
                    </a:lnTo>
                    <a:lnTo>
                      <a:pt x="830" y="583"/>
                    </a:lnTo>
                    <a:lnTo>
                      <a:pt x="775" y="544"/>
                    </a:lnTo>
                    <a:lnTo>
                      <a:pt x="722" y="506"/>
                    </a:lnTo>
                    <a:lnTo>
                      <a:pt x="669" y="470"/>
                    </a:lnTo>
                    <a:lnTo>
                      <a:pt x="617" y="432"/>
                    </a:lnTo>
                    <a:lnTo>
                      <a:pt x="566" y="396"/>
                    </a:lnTo>
                    <a:lnTo>
                      <a:pt x="511" y="357"/>
                    </a:lnTo>
                    <a:lnTo>
                      <a:pt x="458" y="321"/>
                    </a:lnTo>
                    <a:lnTo>
                      <a:pt x="406" y="285"/>
                    </a:lnTo>
                    <a:lnTo>
                      <a:pt x="355" y="249"/>
                    </a:lnTo>
                    <a:lnTo>
                      <a:pt x="302" y="213"/>
                    </a:lnTo>
                    <a:lnTo>
                      <a:pt x="254" y="177"/>
                    </a:lnTo>
                    <a:lnTo>
                      <a:pt x="202" y="141"/>
                    </a:lnTo>
                    <a:lnTo>
                      <a:pt x="151" y="105"/>
                    </a:lnTo>
                    <a:lnTo>
                      <a:pt x="101" y="69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1" name="Freeform 691"/>
              <p:cNvSpPr>
                <a:spLocks noChangeAspect="1"/>
              </p:cNvSpPr>
              <p:nvPr/>
            </p:nvSpPr>
            <p:spPr bwMode="auto">
              <a:xfrm>
                <a:off x="6769" y="3524"/>
                <a:ext cx="4572" cy="3201"/>
              </a:xfrm>
              <a:custGeom>
                <a:avLst/>
                <a:gdLst/>
                <a:ahLst/>
                <a:cxnLst>
                  <a:cxn ang="0">
                    <a:pos x="4500" y="3147"/>
                  </a:cxn>
                  <a:cxn ang="0">
                    <a:pos x="4356" y="3046"/>
                  </a:cxn>
                  <a:cxn ang="0">
                    <a:pos x="4214" y="2950"/>
                  </a:cxn>
                  <a:cxn ang="0">
                    <a:pos x="4073" y="2852"/>
                  </a:cxn>
                  <a:cxn ang="0">
                    <a:pos x="3934" y="2753"/>
                  </a:cxn>
                  <a:cxn ang="0">
                    <a:pos x="3799" y="2657"/>
                  </a:cxn>
                  <a:cxn ang="0">
                    <a:pos x="3665" y="2564"/>
                  </a:cxn>
                  <a:cxn ang="0">
                    <a:pos x="3528" y="2468"/>
                  </a:cxn>
                  <a:cxn ang="0">
                    <a:pos x="3396" y="2377"/>
                  </a:cxn>
                  <a:cxn ang="0">
                    <a:pos x="3264" y="2283"/>
                  </a:cxn>
                  <a:cxn ang="0">
                    <a:pos x="3134" y="2182"/>
                  </a:cxn>
                  <a:cxn ang="0">
                    <a:pos x="3007" y="2052"/>
                  </a:cxn>
                  <a:cxn ang="0">
                    <a:pos x="2878" y="1985"/>
                  </a:cxn>
                  <a:cxn ang="0">
                    <a:pos x="2751" y="1872"/>
                  </a:cxn>
                  <a:cxn ang="0">
                    <a:pos x="2628" y="1776"/>
                  </a:cxn>
                  <a:cxn ang="0">
                    <a:pos x="2503" y="1688"/>
                  </a:cxn>
                  <a:cxn ang="0">
                    <a:pos x="2379" y="1618"/>
                  </a:cxn>
                  <a:cxn ang="0">
                    <a:pos x="2259" y="1532"/>
                  </a:cxn>
                  <a:cxn ang="0">
                    <a:pos x="2136" y="1416"/>
                  </a:cxn>
                  <a:cxn ang="0">
                    <a:pos x="2016" y="1340"/>
                  </a:cxn>
                  <a:cxn ang="0">
                    <a:pos x="1899" y="1258"/>
                  </a:cxn>
                  <a:cxn ang="0">
                    <a:pos x="1783" y="1224"/>
                  </a:cxn>
                  <a:cxn ang="0">
                    <a:pos x="1666" y="1160"/>
                  </a:cxn>
                  <a:cxn ang="0">
                    <a:pos x="1553" y="1085"/>
                  </a:cxn>
                  <a:cxn ang="0">
                    <a:pos x="1438" y="1006"/>
                  </a:cxn>
                  <a:cxn ang="0">
                    <a:pos x="1325" y="927"/>
                  </a:cxn>
                  <a:cxn ang="0">
                    <a:pos x="1212" y="845"/>
                  </a:cxn>
                  <a:cxn ang="0">
                    <a:pos x="1104" y="771"/>
                  </a:cxn>
                  <a:cxn ang="0">
                    <a:pos x="994" y="694"/>
                  </a:cxn>
                  <a:cxn ang="0">
                    <a:pos x="883" y="620"/>
                  </a:cxn>
                  <a:cxn ang="0">
                    <a:pos x="778" y="540"/>
                  </a:cxn>
                  <a:cxn ang="0">
                    <a:pos x="672" y="466"/>
                  </a:cxn>
                  <a:cxn ang="0">
                    <a:pos x="564" y="394"/>
                  </a:cxn>
                  <a:cxn ang="0">
                    <a:pos x="461" y="320"/>
                  </a:cxn>
                  <a:cxn ang="0">
                    <a:pos x="358" y="248"/>
                  </a:cxn>
                  <a:cxn ang="0">
                    <a:pos x="252" y="176"/>
                  </a:cxn>
                  <a:cxn ang="0">
                    <a:pos x="154" y="104"/>
                  </a:cxn>
                  <a:cxn ang="0">
                    <a:pos x="53" y="34"/>
                  </a:cxn>
                </a:cxnLst>
                <a:rect l="0" t="0" r="r" b="b"/>
                <a:pathLst>
                  <a:path w="4572" h="3200">
                    <a:moveTo>
                      <a:pt x="4572" y="3200"/>
                    </a:moveTo>
                    <a:lnTo>
                      <a:pt x="4500" y="3147"/>
                    </a:lnTo>
                    <a:lnTo>
                      <a:pt x="4428" y="3099"/>
                    </a:lnTo>
                    <a:lnTo>
                      <a:pt x="4356" y="3046"/>
                    </a:lnTo>
                    <a:lnTo>
                      <a:pt x="4286" y="2998"/>
                    </a:lnTo>
                    <a:lnTo>
                      <a:pt x="4214" y="2950"/>
                    </a:lnTo>
                    <a:lnTo>
                      <a:pt x="4145" y="2900"/>
                    </a:lnTo>
                    <a:lnTo>
                      <a:pt x="4073" y="2852"/>
                    </a:lnTo>
                    <a:lnTo>
                      <a:pt x="4003" y="2801"/>
                    </a:lnTo>
                    <a:lnTo>
                      <a:pt x="3934" y="2753"/>
                    </a:lnTo>
                    <a:lnTo>
                      <a:pt x="3864" y="2708"/>
                    </a:lnTo>
                    <a:lnTo>
                      <a:pt x="3799" y="2657"/>
                    </a:lnTo>
                    <a:lnTo>
                      <a:pt x="3730" y="2609"/>
                    </a:lnTo>
                    <a:lnTo>
                      <a:pt x="3665" y="2564"/>
                    </a:lnTo>
                    <a:lnTo>
                      <a:pt x="3595" y="2518"/>
                    </a:lnTo>
                    <a:lnTo>
                      <a:pt x="3528" y="2468"/>
                    </a:lnTo>
                    <a:lnTo>
                      <a:pt x="3463" y="2422"/>
                    </a:lnTo>
                    <a:lnTo>
                      <a:pt x="3396" y="2377"/>
                    </a:lnTo>
                    <a:lnTo>
                      <a:pt x="3331" y="2331"/>
                    </a:lnTo>
                    <a:lnTo>
                      <a:pt x="3264" y="2283"/>
                    </a:lnTo>
                    <a:lnTo>
                      <a:pt x="3197" y="2237"/>
                    </a:lnTo>
                    <a:lnTo>
                      <a:pt x="3134" y="2182"/>
                    </a:lnTo>
                    <a:lnTo>
                      <a:pt x="3070" y="2110"/>
                    </a:lnTo>
                    <a:lnTo>
                      <a:pt x="3007" y="2052"/>
                    </a:lnTo>
                    <a:lnTo>
                      <a:pt x="2940" y="2019"/>
                    </a:lnTo>
                    <a:lnTo>
                      <a:pt x="2878" y="1985"/>
                    </a:lnTo>
                    <a:lnTo>
                      <a:pt x="2815" y="1932"/>
                    </a:lnTo>
                    <a:lnTo>
                      <a:pt x="2751" y="1872"/>
                    </a:lnTo>
                    <a:lnTo>
                      <a:pt x="2688" y="1820"/>
                    </a:lnTo>
                    <a:lnTo>
                      <a:pt x="2628" y="1776"/>
                    </a:lnTo>
                    <a:lnTo>
                      <a:pt x="2563" y="1731"/>
                    </a:lnTo>
                    <a:lnTo>
                      <a:pt x="2503" y="1688"/>
                    </a:lnTo>
                    <a:lnTo>
                      <a:pt x="2441" y="1649"/>
                    </a:lnTo>
                    <a:lnTo>
                      <a:pt x="2379" y="1618"/>
                    </a:lnTo>
                    <a:lnTo>
                      <a:pt x="2319" y="1577"/>
                    </a:lnTo>
                    <a:lnTo>
                      <a:pt x="2259" y="1532"/>
                    </a:lnTo>
                    <a:lnTo>
                      <a:pt x="2199" y="1469"/>
                    </a:lnTo>
                    <a:lnTo>
                      <a:pt x="2136" y="1416"/>
                    </a:lnTo>
                    <a:lnTo>
                      <a:pt x="2076" y="1385"/>
                    </a:lnTo>
                    <a:lnTo>
                      <a:pt x="2016" y="1340"/>
                    </a:lnTo>
                    <a:lnTo>
                      <a:pt x="1959" y="1294"/>
                    </a:lnTo>
                    <a:lnTo>
                      <a:pt x="1899" y="1258"/>
                    </a:lnTo>
                    <a:lnTo>
                      <a:pt x="1841" y="1241"/>
                    </a:lnTo>
                    <a:lnTo>
                      <a:pt x="1783" y="1224"/>
                    </a:lnTo>
                    <a:lnTo>
                      <a:pt x="1726" y="1193"/>
                    </a:lnTo>
                    <a:lnTo>
                      <a:pt x="1666" y="1160"/>
                    </a:lnTo>
                    <a:lnTo>
                      <a:pt x="1611" y="1124"/>
                    </a:lnTo>
                    <a:lnTo>
                      <a:pt x="1553" y="1085"/>
                    </a:lnTo>
                    <a:lnTo>
                      <a:pt x="1495" y="1044"/>
                    </a:lnTo>
                    <a:lnTo>
                      <a:pt x="1438" y="1006"/>
                    </a:lnTo>
                    <a:lnTo>
                      <a:pt x="1383" y="965"/>
                    </a:lnTo>
                    <a:lnTo>
                      <a:pt x="1325" y="927"/>
                    </a:lnTo>
                    <a:lnTo>
                      <a:pt x="1270" y="886"/>
                    </a:lnTo>
                    <a:lnTo>
                      <a:pt x="1212" y="845"/>
                    </a:lnTo>
                    <a:lnTo>
                      <a:pt x="1159" y="809"/>
                    </a:lnTo>
                    <a:lnTo>
                      <a:pt x="1104" y="771"/>
                    </a:lnTo>
                    <a:lnTo>
                      <a:pt x="1049" y="730"/>
                    </a:lnTo>
                    <a:lnTo>
                      <a:pt x="994" y="694"/>
                    </a:lnTo>
                    <a:lnTo>
                      <a:pt x="939" y="656"/>
                    </a:lnTo>
                    <a:lnTo>
                      <a:pt x="883" y="620"/>
                    </a:lnTo>
                    <a:lnTo>
                      <a:pt x="833" y="579"/>
                    </a:lnTo>
                    <a:lnTo>
                      <a:pt x="778" y="540"/>
                    </a:lnTo>
                    <a:lnTo>
                      <a:pt x="723" y="504"/>
                    </a:lnTo>
                    <a:lnTo>
                      <a:pt x="672" y="466"/>
                    </a:lnTo>
                    <a:lnTo>
                      <a:pt x="619" y="432"/>
                    </a:lnTo>
                    <a:lnTo>
                      <a:pt x="564" y="394"/>
                    </a:lnTo>
                    <a:lnTo>
                      <a:pt x="514" y="358"/>
                    </a:lnTo>
                    <a:lnTo>
                      <a:pt x="461" y="320"/>
                    </a:lnTo>
                    <a:lnTo>
                      <a:pt x="408" y="286"/>
                    </a:lnTo>
                    <a:lnTo>
                      <a:pt x="358" y="248"/>
                    </a:lnTo>
                    <a:lnTo>
                      <a:pt x="305" y="214"/>
                    </a:lnTo>
                    <a:lnTo>
                      <a:pt x="252" y="176"/>
                    </a:lnTo>
                    <a:lnTo>
                      <a:pt x="204" y="142"/>
                    </a:lnTo>
                    <a:lnTo>
                      <a:pt x="154" y="104"/>
                    </a:lnTo>
                    <a:lnTo>
                      <a:pt x="101" y="70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2" name="Freeform 692"/>
              <p:cNvSpPr>
                <a:spLocks noChangeAspect="1"/>
              </p:cNvSpPr>
              <p:nvPr/>
            </p:nvSpPr>
            <p:spPr bwMode="auto">
              <a:xfrm>
                <a:off x="6797" y="3515"/>
                <a:ext cx="4572" cy="3194"/>
              </a:xfrm>
              <a:custGeom>
                <a:avLst/>
                <a:gdLst/>
                <a:ahLst/>
                <a:cxnLst>
                  <a:cxn ang="0">
                    <a:pos x="4500" y="3146"/>
                  </a:cxn>
                  <a:cxn ang="0">
                    <a:pos x="4358" y="3043"/>
                  </a:cxn>
                  <a:cxn ang="0">
                    <a:pos x="4214" y="2947"/>
                  </a:cxn>
                  <a:cxn ang="0">
                    <a:pos x="4075" y="2849"/>
                  </a:cxn>
                  <a:cxn ang="0">
                    <a:pos x="3938" y="2750"/>
                  </a:cxn>
                  <a:cxn ang="0">
                    <a:pos x="3799" y="2654"/>
                  </a:cxn>
                  <a:cxn ang="0">
                    <a:pos x="3665" y="2561"/>
                  </a:cxn>
                  <a:cxn ang="0">
                    <a:pos x="3528" y="2465"/>
                  </a:cxn>
                  <a:cxn ang="0">
                    <a:pos x="3396" y="2374"/>
                  </a:cxn>
                  <a:cxn ang="0">
                    <a:pos x="3264" y="2282"/>
                  </a:cxn>
                  <a:cxn ang="0">
                    <a:pos x="3134" y="2189"/>
                  </a:cxn>
                  <a:cxn ang="0">
                    <a:pos x="3007" y="2054"/>
                  </a:cxn>
                  <a:cxn ang="0">
                    <a:pos x="2877" y="1975"/>
                  </a:cxn>
                  <a:cxn ang="0">
                    <a:pos x="2750" y="1862"/>
                  </a:cxn>
                  <a:cxn ang="0">
                    <a:pos x="2628" y="1769"/>
                  </a:cxn>
                  <a:cxn ang="0">
                    <a:pos x="2503" y="1682"/>
                  </a:cxn>
                  <a:cxn ang="0">
                    <a:pos x="2378" y="1610"/>
                  </a:cxn>
                  <a:cxn ang="0">
                    <a:pos x="2258" y="1529"/>
                  </a:cxn>
                  <a:cxn ang="0">
                    <a:pos x="2138" y="1425"/>
                  </a:cxn>
                  <a:cxn ang="0">
                    <a:pos x="2016" y="1339"/>
                  </a:cxn>
                  <a:cxn ang="0">
                    <a:pos x="1898" y="1262"/>
                  </a:cxn>
                  <a:cxn ang="0">
                    <a:pos x="1783" y="1238"/>
                  </a:cxn>
                  <a:cxn ang="0">
                    <a:pos x="1666" y="1164"/>
                  </a:cxn>
                  <a:cxn ang="0">
                    <a:pos x="1553" y="1082"/>
                  </a:cxn>
                  <a:cxn ang="0">
                    <a:pos x="1438" y="1005"/>
                  </a:cxn>
                  <a:cxn ang="0">
                    <a:pos x="1325" y="924"/>
                  </a:cxn>
                  <a:cxn ang="0">
                    <a:pos x="1212" y="847"/>
                  </a:cxn>
                  <a:cxn ang="0">
                    <a:pos x="1104" y="770"/>
                  </a:cxn>
                  <a:cxn ang="0">
                    <a:pos x="994" y="693"/>
                  </a:cxn>
                  <a:cxn ang="0">
                    <a:pos x="883" y="617"/>
                  </a:cxn>
                  <a:cxn ang="0">
                    <a:pos x="778" y="542"/>
                  </a:cxn>
                  <a:cxn ang="0">
                    <a:pos x="672" y="468"/>
                  </a:cxn>
                  <a:cxn ang="0">
                    <a:pos x="564" y="396"/>
                  </a:cxn>
                  <a:cxn ang="0">
                    <a:pos x="461" y="319"/>
                  </a:cxn>
                  <a:cxn ang="0">
                    <a:pos x="358" y="247"/>
                  </a:cxn>
                  <a:cxn ang="0">
                    <a:pos x="255" y="175"/>
                  </a:cxn>
                  <a:cxn ang="0">
                    <a:pos x="151" y="103"/>
                  </a:cxn>
                  <a:cxn ang="0">
                    <a:pos x="51" y="36"/>
                  </a:cxn>
                </a:cxnLst>
                <a:rect l="0" t="0" r="r" b="b"/>
                <a:pathLst>
                  <a:path w="4572" h="3194">
                    <a:moveTo>
                      <a:pt x="4572" y="3194"/>
                    </a:moveTo>
                    <a:lnTo>
                      <a:pt x="4500" y="3146"/>
                    </a:lnTo>
                    <a:lnTo>
                      <a:pt x="4428" y="3096"/>
                    </a:lnTo>
                    <a:lnTo>
                      <a:pt x="4358" y="3043"/>
                    </a:lnTo>
                    <a:lnTo>
                      <a:pt x="4286" y="2995"/>
                    </a:lnTo>
                    <a:lnTo>
                      <a:pt x="4214" y="2947"/>
                    </a:lnTo>
                    <a:lnTo>
                      <a:pt x="4145" y="2897"/>
                    </a:lnTo>
                    <a:lnTo>
                      <a:pt x="4075" y="2849"/>
                    </a:lnTo>
                    <a:lnTo>
                      <a:pt x="4005" y="2798"/>
                    </a:lnTo>
                    <a:lnTo>
                      <a:pt x="3938" y="2750"/>
                    </a:lnTo>
                    <a:lnTo>
                      <a:pt x="3869" y="2705"/>
                    </a:lnTo>
                    <a:lnTo>
                      <a:pt x="3799" y="2654"/>
                    </a:lnTo>
                    <a:lnTo>
                      <a:pt x="3729" y="2606"/>
                    </a:lnTo>
                    <a:lnTo>
                      <a:pt x="3665" y="2561"/>
                    </a:lnTo>
                    <a:lnTo>
                      <a:pt x="3595" y="2515"/>
                    </a:lnTo>
                    <a:lnTo>
                      <a:pt x="3528" y="2465"/>
                    </a:lnTo>
                    <a:lnTo>
                      <a:pt x="3463" y="2419"/>
                    </a:lnTo>
                    <a:lnTo>
                      <a:pt x="3396" y="2374"/>
                    </a:lnTo>
                    <a:lnTo>
                      <a:pt x="3329" y="2328"/>
                    </a:lnTo>
                    <a:lnTo>
                      <a:pt x="3264" y="2282"/>
                    </a:lnTo>
                    <a:lnTo>
                      <a:pt x="3199" y="2234"/>
                    </a:lnTo>
                    <a:lnTo>
                      <a:pt x="3134" y="2189"/>
                    </a:lnTo>
                    <a:lnTo>
                      <a:pt x="3069" y="2119"/>
                    </a:lnTo>
                    <a:lnTo>
                      <a:pt x="3007" y="2054"/>
                    </a:lnTo>
                    <a:lnTo>
                      <a:pt x="2942" y="2013"/>
                    </a:lnTo>
                    <a:lnTo>
                      <a:pt x="2877" y="1975"/>
                    </a:lnTo>
                    <a:lnTo>
                      <a:pt x="2815" y="1925"/>
                    </a:lnTo>
                    <a:lnTo>
                      <a:pt x="2750" y="1862"/>
                    </a:lnTo>
                    <a:lnTo>
                      <a:pt x="2690" y="1812"/>
                    </a:lnTo>
                    <a:lnTo>
                      <a:pt x="2628" y="1769"/>
                    </a:lnTo>
                    <a:lnTo>
                      <a:pt x="2563" y="1725"/>
                    </a:lnTo>
                    <a:lnTo>
                      <a:pt x="2503" y="1682"/>
                    </a:lnTo>
                    <a:lnTo>
                      <a:pt x="2438" y="1644"/>
                    </a:lnTo>
                    <a:lnTo>
                      <a:pt x="2378" y="1610"/>
                    </a:lnTo>
                    <a:lnTo>
                      <a:pt x="2318" y="1572"/>
                    </a:lnTo>
                    <a:lnTo>
                      <a:pt x="2258" y="1529"/>
                    </a:lnTo>
                    <a:lnTo>
                      <a:pt x="2198" y="1476"/>
                    </a:lnTo>
                    <a:lnTo>
                      <a:pt x="2138" y="1425"/>
                    </a:lnTo>
                    <a:lnTo>
                      <a:pt x="2076" y="1387"/>
                    </a:lnTo>
                    <a:lnTo>
                      <a:pt x="2016" y="1339"/>
                    </a:lnTo>
                    <a:lnTo>
                      <a:pt x="1958" y="1291"/>
                    </a:lnTo>
                    <a:lnTo>
                      <a:pt x="1898" y="1262"/>
                    </a:lnTo>
                    <a:lnTo>
                      <a:pt x="1841" y="1250"/>
                    </a:lnTo>
                    <a:lnTo>
                      <a:pt x="1783" y="1238"/>
                    </a:lnTo>
                    <a:lnTo>
                      <a:pt x="1723" y="1205"/>
                    </a:lnTo>
                    <a:lnTo>
                      <a:pt x="1666" y="1164"/>
                    </a:lnTo>
                    <a:lnTo>
                      <a:pt x="1608" y="1123"/>
                    </a:lnTo>
                    <a:lnTo>
                      <a:pt x="1553" y="1082"/>
                    </a:lnTo>
                    <a:lnTo>
                      <a:pt x="1495" y="1044"/>
                    </a:lnTo>
                    <a:lnTo>
                      <a:pt x="1438" y="1005"/>
                    </a:lnTo>
                    <a:lnTo>
                      <a:pt x="1380" y="965"/>
                    </a:lnTo>
                    <a:lnTo>
                      <a:pt x="1325" y="924"/>
                    </a:lnTo>
                    <a:lnTo>
                      <a:pt x="1267" y="888"/>
                    </a:lnTo>
                    <a:lnTo>
                      <a:pt x="1212" y="847"/>
                    </a:lnTo>
                    <a:lnTo>
                      <a:pt x="1159" y="809"/>
                    </a:lnTo>
                    <a:lnTo>
                      <a:pt x="1104" y="770"/>
                    </a:lnTo>
                    <a:lnTo>
                      <a:pt x="1049" y="732"/>
                    </a:lnTo>
                    <a:lnTo>
                      <a:pt x="994" y="693"/>
                    </a:lnTo>
                    <a:lnTo>
                      <a:pt x="938" y="655"/>
                    </a:lnTo>
                    <a:lnTo>
                      <a:pt x="883" y="617"/>
                    </a:lnTo>
                    <a:lnTo>
                      <a:pt x="830" y="578"/>
                    </a:lnTo>
                    <a:lnTo>
                      <a:pt x="778" y="542"/>
                    </a:lnTo>
                    <a:lnTo>
                      <a:pt x="722" y="504"/>
                    </a:lnTo>
                    <a:lnTo>
                      <a:pt x="672" y="468"/>
                    </a:lnTo>
                    <a:lnTo>
                      <a:pt x="617" y="429"/>
                    </a:lnTo>
                    <a:lnTo>
                      <a:pt x="564" y="396"/>
                    </a:lnTo>
                    <a:lnTo>
                      <a:pt x="514" y="357"/>
                    </a:lnTo>
                    <a:lnTo>
                      <a:pt x="461" y="319"/>
                    </a:lnTo>
                    <a:lnTo>
                      <a:pt x="406" y="285"/>
                    </a:lnTo>
                    <a:lnTo>
                      <a:pt x="358" y="247"/>
                    </a:lnTo>
                    <a:lnTo>
                      <a:pt x="305" y="213"/>
                    </a:lnTo>
                    <a:lnTo>
                      <a:pt x="255" y="175"/>
                    </a:lnTo>
                    <a:lnTo>
                      <a:pt x="202" y="141"/>
                    </a:lnTo>
                    <a:lnTo>
                      <a:pt x="151" y="103"/>
                    </a:lnTo>
                    <a:lnTo>
                      <a:pt x="101" y="69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3" name="Freeform 693"/>
              <p:cNvSpPr>
                <a:spLocks noChangeAspect="1"/>
              </p:cNvSpPr>
              <p:nvPr/>
            </p:nvSpPr>
            <p:spPr bwMode="auto">
              <a:xfrm>
                <a:off x="6825" y="3506"/>
                <a:ext cx="4575" cy="3192"/>
              </a:xfrm>
              <a:custGeom>
                <a:avLst/>
                <a:gdLst/>
                <a:ahLst/>
                <a:cxnLst>
                  <a:cxn ang="0">
                    <a:pos x="4504" y="3144"/>
                  </a:cxn>
                  <a:cxn ang="0">
                    <a:pos x="4360" y="3044"/>
                  </a:cxn>
                  <a:cxn ang="0">
                    <a:pos x="4218" y="2945"/>
                  </a:cxn>
                  <a:cxn ang="0">
                    <a:pos x="4077" y="2847"/>
                  </a:cxn>
                  <a:cxn ang="0">
                    <a:pos x="3940" y="2748"/>
                  </a:cxn>
                  <a:cxn ang="0">
                    <a:pos x="3801" y="2655"/>
                  </a:cxn>
                  <a:cxn ang="0">
                    <a:pos x="3664" y="2559"/>
                  </a:cxn>
                  <a:cxn ang="0">
                    <a:pos x="3530" y="2465"/>
                  </a:cxn>
                  <a:cxn ang="0">
                    <a:pos x="3398" y="2372"/>
                  </a:cxn>
                  <a:cxn ang="0">
                    <a:pos x="3268" y="2280"/>
                  </a:cxn>
                  <a:cxn ang="0">
                    <a:pos x="3136" y="2189"/>
                  </a:cxn>
                  <a:cxn ang="0">
                    <a:pos x="3009" y="2055"/>
                  </a:cxn>
                  <a:cxn ang="0">
                    <a:pos x="2879" y="1966"/>
                  </a:cxn>
                  <a:cxn ang="0">
                    <a:pos x="2755" y="1860"/>
                  </a:cxn>
                  <a:cxn ang="0">
                    <a:pos x="2627" y="1764"/>
                  </a:cxn>
                  <a:cxn ang="0">
                    <a:pos x="2505" y="1678"/>
                  </a:cxn>
                  <a:cxn ang="0">
                    <a:pos x="2380" y="1603"/>
                  </a:cxn>
                  <a:cxn ang="0">
                    <a:pos x="2260" y="1517"/>
                  </a:cxn>
                  <a:cxn ang="0">
                    <a:pos x="2140" y="1428"/>
                  </a:cxn>
                  <a:cxn ang="0">
                    <a:pos x="2018" y="1344"/>
                  </a:cxn>
                  <a:cxn ang="0">
                    <a:pos x="1900" y="1270"/>
                  </a:cxn>
                  <a:cxn ang="0">
                    <a:pos x="1785" y="1241"/>
                  </a:cxn>
                  <a:cxn ang="0">
                    <a:pos x="1667" y="1164"/>
                  </a:cxn>
                  <a:cxn ang="0">
                    <a:pos x="1552" y="1085"/>
                  </a:cxn>
                  <a:cxn ang="0">
                    <a:pos x="1439" y="1003"/>
                  </a:cxn>
                  <a:cxn ang="0">
                    <a:pos x="1327" y="927"/>
                  </a:cxn>
                  <a:cxn ang="0">
                    <a:pos x="1214" y="847"/>
                  </a:cxn>
                  <a:cxn ang="0">
                    <a:pos x="1103" y="771"/>
                  </a:cxn>
                  <a:cxn ang="0">
                    <a:pos x="993" y="694"/>
                  </a:cxn>
                  <a:cxn ang="0">
                    <a:pos x="887" y="617"/>
                  </a:cxn>
                  <a:cxn ang="0">
                    <a:pos x="777" y="543"/>
                  </a:cxn>
                  <a:cxn ang="0">
                    <a:pos x="671" y="468"/>
                  </a:cxn>
                  <a:cxn ang="0">
                    <a:pos x="566" y="396"/>
                  </a:cxn>
                  <a:cxn ang="0">
                    <a:pos x="460" y="322"/>
                  </a:cxn>
                  <a:cxn ang="0">
                    <a:pos x="357" y="250"/>
                  </a:cxn>
                  <a:cxn ang="0">
                    <a:pos x="252" y="178"/>
                  </a:cxn>
                  <a:cxn ang="0">
                    <a:pos x="151" y="106"/>
                  </a:cxn>
                  <a:cxn ang="0">
                    <a:pos x="52" y="36"/>
                  </a:cxn>
                </a:cxnLst>
                <a:rect l="0" t="0" r="r" b="b"/>
                <a:pathLst>
                  <a:path w="4576" h="3192">
                    <a:moveTo>
                      <a:pt x="4576" y="3192"/>
                    </a:moveTo>
                    <a:lnTo>
                      <a:pt x="4504" y="3144"/>
                    </a:lnTo>
                    <a:lnTo>
                      <a:pt x="4432" y="3092"/>
                    </a:lnTo>
                    <a:lnTo>
                      <a:pt x="4360" y="3044"/>
                    </a:lnTo>
                    <a:lnTo>
                      <a:pt x="4288" y="2993"/>
                    </a:lnTo>
                    <a:lnTo>
                      <a:pt x="4218" y="2945"/>
                    </a:lnTo>
                    <a:lnTo>
                      <a:pt x="4146" y="2897"/>
                    </a:lnTo>
                    <a:lnTo>
                      <a:pt x="4077" y="2847"/>
                    </a:lnTo>
                    <a:lnTo>
                      <a:pt x="4007" y="2799"/>
                    </a:lnTo>
                    <a:lnTo>
                      <a:pt x="3940" y="2748"/>
                    </a:lnTo>
                    <a:lnTo>
                      <a:pt x="3870" y="2700"/>
                    </a:lnTo>
                    <a:lnTo>
                      <a:pt x="3801" y="2655"/>
                    </a:lnTo>
                    <a:lnTo>
                      <a:pt x="3734" y="2604"/>
                    </a:lnTo>
                    <a:lnTo>
                      <a:pt x="3664" y="2559"/>
                    </a:lnTo>
                    <a:lnTo>
                      <a:pt x="3599" y="2513"/>
                    </a:lnTo>
                    <a:lnTo>
                      <a:pt x="3530" y="2465"/>
                    </a:lnTo>
                    <a:lnTo>
                      <a:pt x="3465" y="2417"/>
                    </a:lnTo>
                    <a:lnTo>
                      <a:pt x="3398" y="2372"/>
                    </a:lnTo>
                    <a:lnTo>
                      <a:pt x="3330" y="2326"/>
                    </a:lnTo>
                    <a:lnTo>
                      <a:pt x="3268" y="2280"/>
                    </a:lnTo>
                    <a:lnTo>
                      <a:pt x="3203" y="2232"/>
                    </a:lnTo>
                    <a:lnTo>
                      <a:pt x="3136" y="2189"/>
                    </a:lnTo>
                    <a:lnTo>
                      <a:pt x="3071" y="2124"/>
                    </a:lnTo>
                    <a:lnTo>
                      <a:pt x="3009" y="2055"/>
                    </a:lnTo>
                    <a:lnTo>
                      <a:pt x="2944" y="2009"/>
                    </a:lnTo>
                    <a:lnTo>
                      <a:pt x="2879" y="1966"/>
                    </a:lnTo>
                    <a:lnTo>
                      <a:pt x="2817" y="1913"/>
                    </a:lnTo>
                    <a:lnTo>
                      <a:pt x="2755" y="1860"/>
                    </a:lnTo>
                    <a:lnTo>
                      <a:pt x="2692" y="1807"/>
                    </a:lnTo>
                    <a:lnTo>
                      <a:pt x="2627" y="1764"/>
                    </a:lnTo>
                    <a:lnTo>
                      <a:pt x="2565" y="1721"/>
                    </a:lnTo>
                    <a:lnTo>
                      <a:pt x="2505" y="1678"/>
                    </a:lnTo>
                    <a:lnTo>
                      <a:pt x="2440" y="1639"/>
                    </a:lnTo>
                    <a:lnTo>
                      <a:pt x="2380" y="1603"/>
                    </a:lnTo>
                    <a:lnTo>
                      <a:pt x="2320" y="1565"/>
                    </a:lnTo>
                    <a:lnTo>
                      <a:pt x="2260" y="1517"/>
                    </a:lnTo>
                    <a:lnTo>
                      <a:pt x="2200" y="1464"/>
                    </a:lnTo>
                    <a:lnTo>
                      <a:pt x="2140" y="1428"/>
                    </a:lnTo>
                    <a:lnTo>
                      <a:pt x="2078" y="1392"/>
                    </a:lnTo>
                    <a:lnTo>
                      <a:pt x="2018" y="1344"/>
                    </a:lnTo>
                    <a:lnTo>
                      <a:pt x="1960" y="1296"/>
                    </a:lnTo>
                    <a:lnTo>
                      <a:pt x="1900" y="1270"/>
                    </a:lnTo>
                    <a:lnTo>
                      <a:pt x="1843" y="1260"/>
                    </a:lnTo>
                    <a:lnTo>
                      <a:pt x="1785" y="1241"/>
                    </a:lnTo>
                    <a:lnTo>
                      <a:pt x="1725" y="1205"/>
                    </a:lnTo>
                    <a:lnTo>
                      <a:pt x="1667" y="1164"/>
                    </a:lnTo>
                    <a:lnTo>
                      <a:pt x="1610" y="1126"/>
                    </a:lnTo>
                    <a:lnTo>
                      <a:pt x="1552" y="1085"/>
                    </a:lnTo>
                    <a:lnTo>
                      <a:pt x="1497" y="1044"/>
                    </a:lnTo>
                    <a:lnTo>
                      <a:pt x="1439" y="1003"/>
                    </a:lnTo>
                    <a:lnTo>
                      <a:pt x="1382" y="965"/>
                    </a:lnTo>
                    <a:lnTo>
                      <a:pt x="1327" y="927"/>
                    </a:lnTo>
                    <a:lnTo>
                      <a:pt x="1269" y="886"/>
                    </a:lnTo>
                    <a:lnTo>
                      <a:pt x="1214" y="847"/>
                    </a:lnTo>
                    <a:lnTo>
                      <a:pt x="1159" y="809"/>
                    </a:lnTo>
                    <a:lnTo>
                      <a:pt x="1103" y="771"/>
                    </a:lnTo>
                    <a:lnTo>
                      <a:pt x="1048" y="732"/>
                    </a:lnTo>
                    <a:lnTo>
                      <a:pt x="993" y="694"/>
                    </a:lnTo>
                    <a:lnTo>
                      <a:pt x="938" y="655"/>
                    </a:lnTo>
                    <a:lnTo>
                      <a:pt x="887" y="617"/>
                    </a:lnTo>
                    <a:lnTo>
                      <a:pt x="832" y="581"/>
                    </a:lnTo>
                    <a:lnTo>
                      <a:pt x="777" y="543"/>
                    </a:lnTo>
                    <a:lnTo>
                      <a:pt x="724" y="504"/>
                    </a:lnTo>
                    <a:lnTo>
                      <a:pt x="671" y="468"/>
                    </a:lnTo>
                    <a:lnTo>
                      <a:pt x="619" y="430"/>
                    </a:lnTo>
                    <a:lnTo>
                      <a:pt x="566" y="396"/>
                    </a:lnTo>
                    <a:lnTo>
                      <a:pt x="511" y="358"/>
                    </a:lnTo>
                    <a:lnTo>
                      <a:pt x="460" y="322"/>
                    </a:lnTo>
                    <a:lnTo>
                      <a:pt x="408" y="286"/>
                    </a:lnTo>
                    <a:lnTo>
                      <a:pt x="357" y="250"/>
                    </a:lnTo>
                    <a:lnTo>
                      <a:pt x="304" y="214"/>
                    </a:lnTo>
                    <a:lnTo>
                      <a:pt x="252" y="178"/>
                    </a:lnTo>
                    <a:lnTo>
                      <a:pt x="204" y="142"/>
                    </a:lnTo>
                    <a:lnTo>
                      <a:pt x="151" y="106"/>
                    </a:lnTo>
                    <a:lnTo>
                      <a:pt x="100" y="70"/>
                    </a:lnTo>
                    <a:lnTo>
                      <a:pt x="52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4" name="Freeform 694"/>
              <p:cNvSpPr>
                <a:spLocks noChangeAspect="1"/>
              </p:cNvSpPr>
              <p:nvPr/>
            </p:nvSpPr>
            <p:spPr bwMode="auto">
              <a:xfrm>
                <a:off x="6853" y="3499"/>
                <a:ext cx="4577" cy="3187"/>
              </a:xfrm>
              <a:custGeom>
                <a:avLst/>
                <a:gdLst/>
                <a:ahLst/>
                <a:cxnLst>
                  <a:cxn ang="0">
                    <a:pos x="4505" y="3137"/>
                  </a:cxn>
                  <a:cxn ang="0">
                    <a:pos x="4361" y="3039"/>
                  </a:cxn>
                  <a:cxn ang="0">
                    <a:pos x="4219" y="2940"/>
                  </a:cxn>
                  <a:cxn ang="0">
                    <a:pos x="4078" y="2842"/>
                  </a:cxn>
                  <a:cxn ang="0">
                    <a:pos x="3941" y="2743"/>
                  </a:cxn>
                  <a:cxn ang="0">
                    <a:pos x="3804" y="2650"/>
                  </a:cxn>
                  <a:cxn ang="0">
                    <a:pos x="3667" y="2554"/>
                  </a:cxn>
                  <a:cxn ang="0">
                    <a:pos x="3535" y="2460"/>
                  </a:cxn>
                  <a:cxn ang="0">
                    <a:pos x="3398" y="2367"/>
                  </a:cxn>
                  <a:cxn ang="0">
                    <a:pos x="3269" y="2275"/>
                  </a:cxn>
                  <a:cxn ang="0">
                    <a:pos x="3137" y="2187"/>
                  </a:cxn>
                  <a:cxn ang="0">
                    <a:pos x="3010" y="2057"/>
                  </a:cxn>
                  <a:cxn ang="0">
                    <a:pos x="2882" y="1949"/>
                  </a:cxn>
                  <a:cxn ang="0">
                    <a:pos x="2755" y="1848"/>
                  </a:cxn>
                  <a:cxn ang="0">
                    <a:pos x="2628" y="1754"/>
                  </a:cxn>
                  <a:cxn ang="0">
                    <a:pos x="2506" y="1670"/>
                  </a:cxn>
                  <a:cxn ang="0">
                    <a:pos x="2383" y="1596"/>
                  </a:cxn>
                  <a:cxn ang="0">
                    <a:pos x="2261" y="1502"/>
                  </a:cxn>
                  <a:cxn ang="0">
                    <a:pos x="2141" y="1426"/>
                  </a:cxn>
                  <a:cxn ang="0">
                    <a:pos x="2019" y="1344"/>
                  </a:cxn>
                  <a:cxn ang="0">
                    <a:pos x="1901" y="1277"/>
                  </a:cxn>
                  <a:cxn ang="0">
                    <a:pos x="1783" y="1241"/>
                  </a:cxn>
                  <a:cxn ang="0">
                    <a:pos x="1668" y="1159"/>
                  </a:cxn>
                  <a:cxn ang="0">
                    <a:pos x="1553" y="1082"/>
                  </a:cxn>
                  <a:cxn ang="0">
                    <a:pos x="1440" y="1003"/>
                  </a:cxn>
                  <a:cxn ang="0">
                    <a:pos x="1325" y="924"/>
                  </a:cxn>
                  <a:cxn ang="0">
                    <a:pos x="1215" y="847"/>
                  </a:cxn>
                  <a:cxn ang="0">
                    <a:pos x="1104" y="768"/>
                  </a:cxn>
                  <a:cxn ang="0">
                    <a:pos x="994" y="691"/>
                  </a:cxn>
                  <a:cxn ang="0">
                    <a:pos x="883" y="617"/>
                  </a:cxn>
                  <a:cxn ang="0">
                    <a:pos x="778" y="540"/>
                  </a:cxn>
                  <a:cxn ang="0">
                    <a:pos x="672" y="466"/>
                  </a:cxn>
                  <a:cxn ang="0">
                    <a:pos x="564" y="391"/>
                  </a:cxn>
                  <a:cxn ang="0">
                    <a:pos x="461" y="319"/>
                  </a:cxn>
                  <a:cxn ang="0">
                    <a:pos x="358" y="247"/>
                  </a:cxn>
                  <a:cxn ang="0">
                    <a:pos x="252" y="175"/>
                  </a:cxn>
                  <a:cxn ang="0">
                    <a:pos x="152" y="103"/>
                  </a:cxn>
                  <a:cxn ang="0">
                    <a:pos x="48" y="34"/>
                  </a:cxn>
                </a:cxnLst>
                <a:rect l="0" t="0" r="r" b="b"/>
                <a:pathLst>
                  <a:path w="4577" h="3187">
                    <a:moveTo>
                      <a:pt x="4577" y="3187"/>
                    </a:moveTo>
                    <a:lnTo>
                      <a:pt x="4505" y="3137"/>
                    </a:lnTo>
                    <a:lnTo>
                      <a:pt x="4433" y="3087"/>
                    </a:lnTo>
                    <a:lnTo>
                      <a:pt x="4361" y="3039"/>
                    </a:lnTo>
                    <a:lnTo>
                      <a:pt x="4291" y="2988"/>
                    </a:lnTo>
                    <a:lnTo>
                      <a:pt x="4219" y="2940"/>
                    </a:lnTo>
                    <a:lnTo>
                      <a:pt x="4150" y="2892"/>
                    </a:lnTo>
                    <a:lnTo>
                      <a:pt x="4078" y="2842"/>
                    </a:lnTo>
                    <a:lnTo>
                      <a:pt x="4008" y="2794"/>
                    </a:lnTo>
                    <a:lnTo>
                      <a:pt x="3941" y="2743"/>
                    </a:lnTo>
                    <a:lnTo>
                      <a:pt x="3871" y="2695"/>
                    </a:lnTo>
                    <a:lnTo>
                      <a:pt x="3804" y="2650"/>
                    </a:lnTo>
                    <a:lnTo>
                      <a:pt x="3734" y="2599"/>
                    </a:lnTo>
                    <a:lnTo>
                      <a:pt x="3667" y="2554"/>
                    </a:lnTo>
                    <a:lnTo>
                      <a:pt x="3600" y="2508"/>
                    </a:lnTo>
                    <a:lnTo>
                      <a:pt x="3535" y="2460"/>
                    </a:lnTo>
                    <a:lnTo>
                      <a:pt x="3468" y="2412"/>
                    </a:lnTo>
                    <a:lnTo>
                      <a:pt x="3398" y="2367"/>
                    </a:lnTo>
                    <a:lnTo>
                      <a:pt x="3336" y="2321"/>
                    </a:lnTo>
                    <a:lnTo>
                      <a:pt x="3269" y="2275"/>
                    </a:lnTo>
                    <a:lnTo>
                      <a:pt x="3202" y="2232"/>
                    </a:lnTo>
                    <a:lnTo>
                      <a:pt x="3137" y="2187"/>
                    </a:lnTo>
                    <a:lnTo>
                      <a:pt x="3072" y="2124"/>
                    </a:lnTo>
                    <a:lnTo>
                      <a:pt x="3010" y="2057"/>
                    </a:lnTo>
                    <a:lnTo>
                      <a:pt x="2947" y="1999"/>
                    </a:lnTo>
                    <a:lnTo>
                      <a:pt x="2882" y="1949"/>
                    </a:lnTo>
                    <a:lnTo>
                      <a:pt x="2820" y="1901"/>
                    </a:lnTo>
                    <a:lnTo>
                      <a:pt x="2755" y="1848"/>
                    </a:lnTo>
                    <a:lnTo>
                      <a:pt x="2693" y="1800"/>
                    </a:lnTo>
                    <a:lnTo>
                      <a:pt x="2628" y="1754"/>
                    </a:lnTo>
                    <a:lnTo>
                      <a:pt x="2566" y="1711"/>
                    </a:lnTo>
                    <a:lnTo>
                      <a:pt x="2506" y="1670"/>
                    </a:lnTo>
                    <a:lnTo>
                      <a:pt x="2443" y="1630"/>
                    </a:lnTo>
                    <a:lnTo>
                      <a:pt x="2383" y="1596"/>
                    </a:lnTo>
                    <a:lnTo>
                      <a:pt x="2321" y="1555"/>
                    </a:lnTo>
                    <a:lnTo>
                      <a:pt x="2261" y="1502"/>
                    </a:lnTo>
                    <a:lnTo>
                      <a:pt x="2201" y="1454"/>
                    </a:lnTo>
                    <a:lnTo>
                      <a:pt x="2141" y="1426"/>
                    </a:lnTo>
                    <a:lnTo>
                      <a:pt x="2079" y="1394"/>
                    </a:lnTo>
                    <a:lnTo>
                      <a:pt x="2019" y="1344"/>
                    </a:lnTo>
                    <a:lnTo>
                      <a:pt x="1961" y="1298"/>
                    </a:lnTo>
                    <a:lnTo>
                      <a:pt x="1901" y="1277"/>
                    </a:lnTo>
                    <a:lnTo>
                      <a:pt x="1843" y="1265"/>
                    </a:lnTo>
                    <a:lnTo>
                      <a:pt x="1783" y="1241"/>
                    </a:lnTo>
                    <a:lnTo>
                      <a:pt x="1726" y="1200"/>
                    </a:lnTo>
                    <a:lnTo>
                      <a:pt x="1668" y="1159"/>
                    </a:lnTo>
                    <a:lnTo>
                      <a:pt x="1611" y="1121"/>
                    </a:lnTo>
                    <a:lnTo>
                      <a:pt x="1553" y="1082"/>
                    </a:lnTo>
                    <a:lnTo>
                      <a:pt x="1495" y="1042"/>
                    </a:lnTo>
                    <a:lnTo>
                      <a:pt x="1440" y="1003"/>
                    </a:lnTo>
                    <a:lnTo>
                      <a:pt x="1383" y="962"/>
                    </a:lnTo>
                    <a:lnTo>
                      <a:pt x="1325" y="924"/>
                    </a:lnTo>
                    <a:lnTo>
                      <a:pt x="1270" y="883"/>
                    </a:lnTo>
                    <a:lnTo>
                      <a:pt x="1215" y="847"/>
                    </a:lnTo>
                    <a:lnTo>
                      <a:pt x="1157" y="806"/>
                    </a:lnTo>
                    <a:lnTo>
                      <a:pt x="1104" y="768"/>
                    </a:lnTo>
                    <a:lnTo>
                      <a:pt x="1049" y="732"/>
                    </a:lnTo>
                    <a:lnTo>
                      <a:pt x="994" y="691"/>
                    </a:lnTo>
                    <a:lnTo>
                      <a:pt x="939" y="653"/>
                    </a:lnTo>
                    <a:lnTo>
                      <a:pt x="883" y="617"/>
                    </a:lnTo>
                    <a:lnTo>
                      <a:pt x="833" y="578"/>
                    </a:lnTo>
                    <a:lnTo>
                      <a:pt x="778" y="540"/>
                    </a:lnTo>
                    <a:lnTo>
                      <a:pt x="723" y="504"/>
                    </a:lnTo>
                    <a:lnTo>
                      <a:pt x="672" y="466"/>
                    </a:lnTo>
                    <a:lnTo>
                      <a:pt x="619" y="430"/>
                    </a:lnTo>
                    <a:lnTo>
                      <a:pt x="564" y="391"/>
                    </a:lnTo>
                    <a:lnTo>
                      <a:pt x="511" y="358"/>
                    </a:lnTo>
                    <a:lnTo>
                      <a:pt x="461" y="319"/>
                    </a:lnTo>
                    <a:lnTo>
                      <a:pt x="408" y="286"/>
                    </a:lnTo>
                    <a:lnTo>
                      <a:pt x="358" y="247"/>
                    </a:lnTo>
                    <a:lnTo>
                      <a:pt x="305" y="214"/>
                    </a:lnTo>
                    <a:lnTo>
                      <a:pt x="252" y="175"/>
                    </a:lnTo>
                    <a:lnTo>
                      <a:pt x="202" y="142"/>
                    </a:lnTo>
                    <a:lnTo>
                      <a:pt x="152" y="103"/>
                    </a:lnTo>
                    <a:lnTo>
                      <a:pt x="101" y="70"/>
                    </a:lnTo>
                    <a:lnTo>
                      <a:pt x="48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5" name="Freeform 695"/>
              <p:cNvSpPr>
                <a:spLocks noChangeAspect="1"/>
              </p:cNvSpPr>
              <p:nvPr/>
            </p:nvSpPr>
            <p:spPr bwMode="auto">
              <a:xfrm>
                <a:off x="6876" y="3489"/>
                <a:ext cx="4582" cy="3185"/>
              </a:xfrm>
              <a:custGeom>
                <a:avLst/>
                <a:gdLst/>
                <a:ahLst/>
                <a:cxnLst>
                  <a:cxn ang="0">
                    <a:pos x="4510" y="3135"/>
                  </a:cxn>
                  <a:cxn ang="0">
                    <a:pos x="4368" y="3037"/>
                  </a:cxn>
                  <a:cxn ang="0">
                    <a:pos x="4224" y="2936"/>
                  </a:cxn>
                  <a:cxn ang="0">
                    <a:pos x="4087" y="2842"/>
                  </a:cxn>
                  <a:cxn ang="0">
                    <a:pos x="3948" y="2744"/>
                  </a:cxn>
                  <a:cxn ang="0">
                    <a:pos x="3809" y="2648"/>
                  </a:cxn>
                  <a:cxn ang="0">
                    <a:pos x="3674" y="2554"/>
                  </a:cxn>
                  <a:cxn ang="0">
                    <a:pos x="3538" y="2461"/>
                  </a:cxn>
                  <a:cxn ang="0">
                    <a:pos x="3406" y="2367"/>
                  </a:cxn>
                  <a:cxn ang="0">
                    <a:pos x="3274" y="2276"/>
                  </a:cxn>
                  <a:cxn ang="0">
                    <a:pos x="3144" y="2185"/>
                  </a:cxn>
                  <a:cxn ang="0">
                    <a:pos x="3014" y="2057"/>
                  </a:cxn>
                  <a:cxn ang="0">
                    <a:pos x="2887" y="1940"/>
                  </a:cxn>
                  <a:cxn ang="0">
                    <a:pos x="2760" y="1841"/>
                  </a:cxn>
                  <a:cxn ang="0">
                    <a:pos x="2635" y="1750"/>
                  </a:cxn>
                  <a:cxn ang="0">
                    <a:pos x="2511" y="1666"/>
                  </a:cxn>
                  <a:cxn ang="0">
                    <a:pos x="2386" y="1589"/>
                  </a:cxn>
                  <a:cxn ang="0">
                    <a:pos x="2266" y="1491"/>
                  </a:cxn>
                  <a:cxn ang="0">
                    <a:pos x="2143" y="1424"/>
                  </a:cxn>
                  <a:cxn ang="0">
                    <a:pos x="2023" y="1349"/>
                  </a:cxn>
                  <a:cxn ang="0">
                    <a:pos x="1906" y="1287"/>
                  </a:cxn>
                  <a:cxn ang="0">
                    <a:pos x="1788" y="1241"/>
                  </a:cxn>
                  <a:cxn ang="0">
                    <a:pos x="1673" y="1162"/>
                  </a:cxn>
                  <a:cxn ang="0">
                    <a:pos x="1558" y="1080"/>
                  </a:cxn>
                  <a:cxn ang="0">
                    <a:pos x="1443" y="1004"/>
                  </a:cxn>
                  <a:cxn ang="0">
                    <a:pos x="1330" y="922"/>
                  </a:cxn>
                  <a:cxn ang="0">
                    <a:pos x="1217" y="845"/>
                  </a:cxn>
                  <a:cxn ang="0">
                    <a:pos x="1107" y="771"/>
                  </a:cxn>
                  <a:cxn ang="0">
                    <a:pos x="999" y="692"/>
                  </a:cxn>
                  <a:cxn ang="0">
                    <a:pos x="888" y="617"/>
                  </a:cxn>
                  <a:cxn ang="0">
                    <a:pos x="783" y="543"/>
                  </a:cxn>
                  <a:cxn ang="0">
                    <a:pos x="675" y="468"/>
                  </a:cxn>
                  <a:cxn ang="0">
                    <a:pos x="569" y="394"/>
                  </a:cxn>
                  <a:cxn ang="0">
                    <a:pos x="463" y="322"/>
                  </a:cxn>
                  <a:cxn ang="0">
                    <a:pos x="360" y="250"/>
                  </a:cxn>
                  <a:cxn ang="0">
                    <a:pos x="260" y="178"/>
                  </a:cxn>
                  <a:cxn ang="0">
                    <a:pos x="154" y="106"/>
                  </a:cxn>
                  <a:cxn ang="0">
                    <a:pos x="53" y="36"/>
                  </a:cxn>
                </a:cxnLst>
                <a:rect l="0" t="0" r="r" b="b"/>
                <a:pathLst>
                  <a:path w="4582" h="3185">
                    <a:moveTo>
                      <a:pt x="4582" y="3185"/>
                    </a:moveTo>
                    <a:lnTo>
                      <a:pt x="4510" y="3135"/>
                    </a:lnTo>
                    <a:lnTo>
                      <a:pt x="4438" y="3085"/>
                    </a:lnTo>
                    <a:lnTo>
                      <a:pt x="4368" y="3037"/>
                    </a:lnTo>
                    <a:lnTo>
                      <a:pt x="4296" y="2989"/>
                    </a:lnTo>
                    <a:lnTo>
                      <a:pt x="4224" y="2936"/>
                    </a:lnTo>
                    <a:lnTo>
                      <a:pt x="4154" y="2888"/>
                    </a:lnTo>
                    <a:lnTo>
                      <a:pt x="4087" y="2842"/>
                    </a:lnTo>
                    <a:lnTo>
                      <a:pt x="4018" y="2792"/>
                    </a:lnTo>
                    <a:lnTo>
                      <a:pt x="3948" y="2744"/>
                    </a:lnTo>
                    <a:lnTo>
                      <a:pt x="3878" y="2693"/>
                    </a:lnTo>
                    <a:lnTo>
                      <a:pt x="3809" y="2648"/>
                    </a:lnTo>
                    <a:lnTo>
                      <a:pt x="3739" y="2600"/>
                    </a:lnTo>
                    <a:lnTo>
                      <a:pt x="3674" y="2554"/>
                    </a:lnTo>
                    <a:lnTo>
                      <a:pt x="3605" y="2506"/>
                    </a:lnTo>
                    <a:lnTo>
                      <a:pt x="3538" y="2461"/>
                    </a:lnTo>
                    <a:lnTo>
                      <a:pt x="3473" y="2413"/>
                    </a:lnTo>
                    <a:lnTo>
                      <a:pt x="3406" y="2367"/>
                    </a:lnTo>
                    <a:lnTo>
                      <a:pt x="3341" y="2319"/>
                    </a:lnTo>
                    <a:lnTo>
                      <a:pt x="3274" y="2276"/>
                    </a:lnTo>
                    <a:lnTo>
                      <a:pt x="3206" y="2230"/>
                    </a:lnTo>
                    <a:lnTo>
                      <a:pt x="3144" y="2185"/>
                    </a:lnTo>
                    <a:lnTo>
                      <a:pt x="3079" y="2127"/>
                    </a:lnTo>
                    <a:lnTo>
                      <a:pt x="3014" y="2057"/>
                    </a:lnTo>
                    <a:lnTo>
                      <a:pt x="2952" y="1990"/>
                    </a:lnTo>
                    <a:lnTo>
                      <a:pt x="2887" y="1940"/>
                    </a:lnTo>
                    <a:lnTo>
                      <a:pt x="2825" y="1889"/>
                    </a:lnTo>
                    <a:lnTo>
                      <a:pt x="2760" y="1841"/>
                    </a:lnTo>
                    <a:lnTo>
                      <a:pt x="2698" y="1796"/>
                    </a:lnTo>
                    <a:lnTo>
                      <a:pt x="2635" y="1750"/>
                    </a:lnTo>
                    <a:lnTo>
                      <a:pt x="2575" y="1707"/>
                    </a:lnTo>
                    <a:lnTo>
                      <a:pt x="2511" y="1666"/>
                    </a:lnTo>
                    <a:lnTo>
                      <a:pt x="2451" y="1625"/>
                    </a:lnTo>
                    <a:lnTo>
                      <a:pt x="2386" y="1589"/>
                    </a:lnTo>
                    <a:lnTo>
                      <a:pt x="2326" y="1548"/>
                    </a:lnTo>
                    <a:lnTo>
                      <a:pt x="2266" y="1491"/>
                    </a:lnTo>
                    <a:lnTo>
                      <a:pt x="2206" y="1448"/>
                    </a:lnTo>
                    <a:lnTo>
                      <a:pt x="2143" y="1424"/>
                    </a:lnTo>
                    <a:lnTo>
                      <a:pt x="2083" y="1395"/>
                    </a:lnTo>
                    <a:lnTo>
                      <a:pt x="2023" y="1349"/>
                    </a:lnTo>
                    <a:lnTo>
                      <a:pt x="1966" y="1306"/>
                    </a:lnTo>
                    <a:lnTo>
                      <a:pt x="1906" y="1287"/>
                    </a:lnTo>
                    <a:lnTo>
                      <a:pt x="1848" y="1275"/>
                    </a:lnTo>
                    <a:lnTo>
                      <a:pt x="1788" y="1241"/>
                    </a:lnTo>
                    <a:lnTo>
                      <a:pt x="1731" y="1203"/>
                    </a:lnTo>
                    <a:lnTo>
                      <a:pt x="1673" y="1162"/>
                    </a:lnTo>
                    <a:lnTo>
                      <a:pt x="1615" y="1121"/>
                    </a:lnTo>
                    <a:lnTo>
                      <a:pt x="1558" y="1080"/>
                    </a:lnTo>
                    <a:lnTo>
                      <a:pt x="1500" y="1042"/>
                    </a:lnTo>
                    <a:lnTo>
                      <a:pt x="1443" y="1004"/>
                    </a:lnTo>
                    <a:lnTo>
                      <a:pt x="1387" y="963"/>
                    </a:lnTo>
                    <a:lnTo>
                      <a:pt x="1330" y="922"/>
                    </a:lnTo>
                    <a:lnTo>
                      <a:pt x="1275" y="886"/>
                    </a:lnTo>
                    <a:lnTo>
                      <a:pt x="1217" y="845"/>
                    </a:lnTo>
                    <a:lnTo>
                      <a:pt x="1162" y="807"/>
                    </a:lnTo>
                    <a:lnTo>
                      <a:pt x="1107" y="771"/>
                    </a:lnTo>
                    <a:lnTo>
                      <a:pt x="1054" y="730"/>
                    </a:lnTo>
                    <a:lnTo>
                      <a:pt x="999" y="692"/>
                    </a:lnTo>
                    <a:lnTo>
                      <a:pt x="943" y="656"/>
                    </a:lnTo>
                    <a:lnTo>
                      <a:pt x="888" y="617"/>
                    </a:lnTo>
                    <a:lnTo>
                      <a:pt x="835" y="581"/>
                    </a:lnTo>
                    <a:lnTo>
                      <a:pt x="783" y="543"/>
                    </a:lnTo>
                    <a:lnTo>
                      <a:pt x="727" y="504"/>
                    </a:lnTo>
                    <a:lnTo>
                      <a:pt x="675" y="468"/>
                    </a:lnTo>
                    <a:lnTo>
                      <a:pt x="622" y="430"/>
                    </a:lnTo>
                    <a:lnTo>
                      <a:pt x="569" y="394"/>
                    </a:lnTo>
                    <a:lnTo>
                      <a:pt x="516" y="358"/>
                    </a:lnTo>
                    <a:lnTo>
                      <a:pt x="463" y="322"/>
                    </a:lnTo>
                    <a:lnTo>
                      <a:pt x="411" y="284"/>
                    </a:lnTo>
                    <a:lnTo>
                      <a:pt x="360" y="250"/>
                    </a:lnTo>
                    <a:lnTo>
                      <a:pt x="308" y="214"/>
                    </a:lnTo>
                    <a:lnTo>
                      <a:pt x="260" y="178"/>
                    </a:lnTo>
                    <a:lnTo>
                      <a:pt x="207" y="142"/>
                    </a:lnTo>
                    <a:lnTo>
                      <a:pt x="154" y="106"/>
                    </a:lnTo>
                    <a:lnTo>
                      <a:pt x="104" y="70"/>
                    </a:lnTo>
                    <a:lnTo>
                      <a:pt x="53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6" name="Freeform 696"/>
              <p:cNvSpPr>
                <a:spLocks noChangeAspect="1"/>
              </p:cNvSpPr>
              <p:nvPr/>
            </p:nvSpPr>
            <p:spPr bwMode="auto">
              <a:xfrm>
                <a:off x="6909" y="3482"/>
                <a:ext cx="4580" cy="3180"/>
              </a:xfrm>
              <a:custGeom>
                <a:avLst/>
                <a:gdLst/>
                <a:ahLst/>
                <a:cxnLst>
                  <a:cxn ang="0">
                    <a:pos x="4509" y="3130"/>
                  </a:cxn>
                  <a:cxn ang="0">
                    <a:pos x="4365" y="3032"/>
                  </a:cxn>
                  <a:cxn ang="0">
                    <a:pos x="4223" y="2931"/>
                  </a:cxn>
                  <a:cxn ang="0">
                    <a:pos x="4082" y="2837"/>
                  </a:cxn>
                  <a:cxn ang="0">
                    <a:pos x="3945" y="2739"/>
                  </a:cxn>
                  <a:cxn ang="0">
                    <a:pos x="3806" y="2643"/>
                  </a:cxn>
                  <a:cxn ang="0">
                    <a:pos x="3671" y="2549"/>
                  </a:cxn>
                  <a:cxn ang="0">
                    <a:pos x="3534" y="2456"/>
                  </a:cxn>
                  <a:cxn ang="0">
                    <a:pos x="3402" y="2364"/>
                  </a:cxn>
                  <a:cxn ang="0">
                    <a:pos x="3270" y="2273"/>
                  </a:cxn>
                  <a:cxn ang="0">
                    <a:pos x="3141" y="2180"/>
                  </a:cxn>
                  <a:cxn ang="0">
                    <a:pos x="3011" y="2047"/>
                  </a:cxn>
                  <a:cxn ang="0">
                    <a:pos x="2884" y="1932"/>
                  </a:cxn>
                  <a:cxn ang="0">
                    <a:pos x="2759" y="1836"/>
                  </a:cxn>
                  <a:cxn ang="0">
                    <a:pos x="2632" y="1745"/>
                  </a:cxn>
                  <a:cxn ang="0">
                    <a:pos x="2507" y="1661"/>
                  </a:cxn>
                  <a:cxn ang="0">
                    <a:pos x="2383" y="1582"/>
                  </a:cxn>
                  <a:cxn ang="0">
                    <a:pos x="2263" y="1481"/>
                  </a:cxn>
                  <a:cxn ang="0">
                    <a:pos x="2140" y="1414"/>
                  </a:cxn>
                  <a:cxn ang="0">
                    <a:pos x="2020" y="1344"/>
                  </a:cxn>
                  <a:cxn ang="0">
                    <a:pos x="1903" y="1294"/>
                  </a:cxn>
                  <a:cxn ang="0">
                    <a:pos x="1785" y="1241"/>
                  </a:cxn>
                  <a:cxn ang="0">
                    <a:pos x="1670" y="1159"/>
                  </a:cxn>
                  <a:cxn ang="0">
                    <a:pos x="1555" y="1080"/>
                  </a:cxn>
                  <a:cxn ang="0">
                    <a:pos x="1439" y="999"/>
                  </a:cxn>
                  <a:cxn ang="0">
                    <a:pos x="1327" y="922"/>
                  </a:cxn>
                  <a:cxn ang="0">
                    <a:pos x="1214" y="843"/>
                  </a:cxn>
                  <a:cxn ang="0">
                    <a:pos x="1103" y="766"/>
                  </a:cxn>
                  <a:cxn ang="0">
                    <a:pos x="995" y="691"/>
                  </a:cxn>
                  <a:cxn ang="0">
                    <a:pos x="885" y="617"/>
                  </a:cxn>
                  <a:cxn ang="0">
                    <a:pos x="777" y="540"/>
                  </a:cxn>
                  <a:cxn ang="0">
                    <a:pos x="669" y="466"/>
                  </a:cxn>
                  <a:cxn ang="0">
                    <a:pos x="563" y="391"/>
                  </a:cxn>
                  <a:cxn ang="0">
                    <a:pos x="460" y="319"/>
                  </a:cxn>
                  <a:cxn ang="0">
                    <a:pos x="355" y="247"/>
                  </a:cxn>
                  <a:cxn ang="0">
                    <a:pos x="252" y="175"/>
                  </a:cxn>
                  <a:cxn ang="0">
                    <a:pos x="151" y="103"/>
                  </a:cxn>
                  <a:cxn ang="0">
                    <a:pos x="48" y="34"/>
                  </a:cxn>
                </a:cxnLst>
                <a:rect l="0" t="0" r="r" b="b"/>
                <a:pathLst>
                  <a:path w="4581" h="3180">
                    <a:moveTo>
                      <a:pt x="4581" y="3180"/>
                    </a:moveTo>
                    <a:lnTo>
                      <a:pt x="4509" y="3130"/>
                    </a:lnTo>
                    <a:lnTo>
                      <a:pt x="4437" y="3082"/>
                    </a:lnTo>
                    <a:lnTo>
                      <a:pt x="4365" y="3032"/>
                    </a:lnTo>
                    <a:lnTo>
                      <a:pt x="4293" y="2981"/>
                    </a:lnTo>
                    <a:lnTo>
                      <a:pt x="4223" y="2931"/>
                    </a:lnTo>
                    <a:lnTo>
                      <a:pt x="4151" y="2883"/>
                    </a:lnTo>
                    <a:lnTo>
                      <a:pt x="4082" y="2837"/>
                    </a:lnTo>
                    <a:lnTo>
                      <a:pt x="4012" y="2787"/>
                    </a:lnTo>
                    <a:lnTo>
                      <a:pt x="3945" y="2739"/>
                    </a:lnTo>
                    <a:lnTo>
                      <a:pt x="3875" y="2688"/>
                    </a:lnTo>
                    <a:lnTo>
                      <a:pt x="3806" y="2643"/>
                    </a:lnTo>
                    <a:lnTo>
                      <a:pt x="3736" y="2595"/>
                    </a:lnTo>
                    <a:lnTo>
                      <a:pt x="3671" y="2549"/>
                    </a:lnTo>
                    <a:lnTo>
                      <a:pt x="3602" y="2501"/>
                    </a:lnTo>
                    <a:lnTo>
                      <a:pt x="3534" y="2456"/>
                    </a:lnTo>
                    <a:lnTo>
                      <a:pt x="3470" y="2410"/>
                    </a:lnTo>
                    <a:lnTo>
                      <a:pt x="3402" y="2364"/>
                    </a:lnTo>
                    <a:lnTo>
                      <a:pt x="3335" y="2319"/>
                    </a:lnTo>
                    <a:lnTo>
                      <a:pt x="3270" y="2273"/>
                    </a:lnTo>
                    <a:lnTo>
                      <a:pt x="3203" y="2225"/>
                    </a:lnTo>
                    <a:lnTo>
                      <a:pt x="3141" y="2180"/>
                    </a:lnTo>
                    <a:lnTo>
                      <a:pt x="3074" y="2122"/>
                    </a:lnTo>
                    <a:lnTo>
                      <a:pt x="3011" y="2047"/>
                    </a:lnTo>
                    <a:lnTo>
                      <a:pt x="2949" y="1985"/>
                    </a:lnTo>
                    <a:lnTo>
                      <a:pt x="2884" y="1932"/>
                    </a:lnTo>
                    <a:lnTo>
                      <a:pt x="2822" y="1884"/>
                    </a:lnTo>
                    <a:lnTo>
                      <a:pt x="2759" y="1836"/>
                    </a:lnTo>
                    <a:lnTo>
                      <a:pt x="2695" y="1791"/>
                    </a:lnTo>
                    <a:lnTo>
                      <a:pt x="2632" y="1745"/>
                    </a:lnTo>
                    <a:lnTo>
                      <a:pt x="2570" y="1702"/>
                    </a:lnTo>
                    <a:lnTo>
                      <a:pt x="2507" y="1661"/>
                    </a:lnTo>
                    <a:lnTo>
                      <a:pt x="2447" y="1620"/>
                    </a:lnTo>
                    <a:lnTo>
                      <a:pt x="2383" y="1582"/>
                    </a:lnTo>
                    <a:lnTo>
                      <a:pt x="2323" y="1536"/>
                    </a:lnTo>
                    <a:lnTo>
                      <a:pt x="2263" y="1481"/>
                    </a:lnTo>
                    <a:lnTo>
                      <a:pt x="2203" y="1438"/>
                    </a:lnTo>
                    <a:lnTo>
                      <a:pt x="2140" y="1414"/>
                    </a:lnTo>
                    <a:lnTo>
                      <a:pt x="2080" y="1387"/>
                    </a:lnTo>
                    <a:lnTo>
                      <a:pt x="2020" y="1344"/>
                    </a:lnTo>
                    <a:lnTo>
                      <a:pt x="1963" y="1311"/>
                    </a:lnTo>
                    <a:lnTo>
                      <a:pt x="1903" y="1294"/>
                    </a:lnTo>
                    <a:lnTo>
                      <a:pt x="1845" y="1272"/>
                    </a:lnTo>
                    <a:lnTo>
                      <a:pt x="1785" y="1241"/>
                    </a:lnTo>
                    <a:lnTo>
                      <a:pt x="1727" y="1200"/>
                    </a:lnTo>
                    <a:lnTo>
                      <a:pt x="1670" y="1159"/>
                    </a:lnTo>
                    <a:lnTo>
                      <a:pt x="1612" y="1121"/>
                    </a:lnTo>
                    <a:lnTo>
                      <a:pt x="1555" y="1080"/>
                    </a:lnTo>
                    <a:lnTo>
                      <a:pt x="1497" y="1039"/>
                    </a:lnTo>
                    <a:lnTo>
                      <a:pt x="1439" y="999"/>
                    </a:lnTo>
                    <a:lnTo>
                      <a:pt x="1384" y="960"/>
                    </a:lnTo>
                    <a:lnTo>
                      <a:pt x="1327" y="922"/>
                    </a:lnTo>
                    <a:lnTo>
                      <a:pt x="1271" y="883"/>
                    </a:lnTo>
                    <a:lnTo>
                      <a:pt x="1214" y="843"/>
                    </a:lnTo>
                    <a:lnTo>
                      <a:pt x="1159" y="807"/>
                    </a:lnTo>
                    <a:lnTo>
                      <a:pt x="1103" y="766"/>
                    </a:lnTo>
                    <a:lnTo>
                      <a:pt x="1051" y="727"/>
                    </a:lnTo>
                    <a:lnTo>
                      <a:pt x="995" y="691"/>
                    </a:lnTo>
                    <a:lnTo>
                      <a:pt x="940" y="653"/>
                    </a:lnTo>
                    <a:lnTo>
                      <a:pt x="885" y="617"/>
                    </a:lnTo>
                    <a:lnTo>
                      <a:pt x="832" y="579"/>
                    </a:lnTo>
                    <a:lnTo>
                      <a:pt x="777" y="540"/>
                    </a:lnTo>
                    <a:lnTo>
                      <a:pt x="724" y="504"/>
                    </a:lnTo>
                    <a:lnTo>
                      <a:pt x="669" y="466"/>
                    </a:lnTo>
                    <a:lnTo>
                      <a:pt x="619" y="430"/>
                    </a:lnTo>
                    <a:lnTo>
                      <a:pt x="563" y="391"/>
                    </a:lnTo>
                    <a:lnTo>
                      <a:pt x="511" y="358"/>
                    </a:lnTo>
                    <a:lnTo>
                      <a:pt x="460" y="319"/>
                    </a:lnTo>
                    <a:lnTo>
                      <a:pt x="407" y="281"/>
                    </a:lnTo>
                    <a:lnTo>
                      <a:pt x="355" y="247"/>
                    </a:lnTo>
                    <a:lnTo>
                      <a:pt x="304" y="209"/>
                    </a:lnTo>
                    <a:lnTo>
                      <a:pt x="252" y="175"/>
                    </a:lnTo>
                    <a:lnTo>
                      <a:pt x="201" y="142"/>
                    </a:lnTo>
                    <a:lnTo>
                      <a:pt x="151" y="103"/>
                    </a:lnTo>
                    <a:lnTo>
                      <a:pt x="100" y="70"/>
                    </a:lnTo>
                    <a:lnTo>
                      <a:pt x="48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7" name="Freeform 697"/>
              <p:cNvSpPr>
                <a:spLocks noChangeAspect="1"/>
              </p:cNvSpPr>
              <p:nvPr/>
            </p:nvSpPr>
            <p:spPr bwMode="auto">
              <a:xfrm>
                <a:off x="6932" y="3473"/>
                <a:ext cx="4588" cy="3178"/>
              </a:xfrm>
              <a:custGeom>
                <a:avLst/>
                <a:gdLst/>
                <a:ahLst/>
                <a:cxnLst>
                  <a:cxn ang="0">
                    <a:pos x="4514" y="3127"/>
                  </a:cxn>
                  <a:cxn ang="0">
                    <a:pos x="4370" y="3026"/>
                  </a:cxn>
                  <a:cxn ang="0">
                    <a:pos x="4228" y="2930"/>
                  </a:cxn>
                  <a:cxn ang="0">
                    <a:pos x="4086" y="2832"/>
                  </a:cxn>
                  <a:cxn ang="0">
                    <a:pos x="3950" y="2736"/>
                  </a:cxn>
                  <a:cxn ang="0">
                    <a:pos x="3810" y="2642"/>
                  </a:cxn>
                  <a:cxn ang="0">
                    <a:pos x="3676" y="2546"/>
                  </a:cxn>
                  <a:cxn ang="0">
                    <a:pos x="3539" y="2455"/>
                  </a:cxn>
                  <a:cxn ang="0">
                    <a:pos x="3407" y="2361"/>
                  </a:cxn>
                  <a:cxn ang="0">
                    <a:pos x="3275" y="2270"/>
                  </a:cxn>
                  <a:cxn ang="0">
                    <a:pos x="3146" y="2177"/>
                  </a:cxn>
                  <a:cxn ang="0">
                    <a:pos x="3016" y="2040"/>
                  </a:cxn>
                  <a:cxn ang="0">
                    <a:pos x="2889" y="1929"/>
                  </a:cxn>
                  <a:cxn ang="0">
                    <a:pos x="2762" y="1833"/>
                  </a:cxn>
                  <a:cxn ang="0">
                    <a:pos x="2637" y="1740"/>
                  </a:cxn>
                  <a:cxn ang="0">
                    <a:pos x="2512" y="1656"/>
                  </a:cxn>
                  <a:cxn ang="0">
                    <a:pos x="2387" y="1574"/>
                  </a:cxn>
                  <a:cxn ang="0">
                    <a:pos x="2267" y="1473"/>
                  </a:cxn>
                  <a:cxn ang="0">
                    <a:pos x="2147" y="1406"/>
                  </a:cxn>
                  <a:cxn ang="0">
                    <a:pos x="2025" y="1346"/>
                  </a:cxn>
                  <a:cxn ang="0">
                    <a:pos x="1907" y="1305"/>
                  </a:cxn>
                  <a:cxn ang="0">
                    <a:pos x="1790" y="1238"/>
                  </a:cxn>
                  <a:cxn ang="0">
                    <a:pos x="1675" y="1159"/>
                  </a:cxn>
                  <a:cxn ang="0">
                    <a:pos x="1559" y="1077"/>
                  </a:cxn>
                  <a:cxn ang="0">
                    <a:pos x="1444" y="998"/>
                  </a:cxn>
                  <a:cxn ang="0">
                    <a:pos x="1331" y="921"/>
                  </a:cxn>
                  <a:cxn ang="0">
                    <a:pos x="1219" y="844"/>
                  </a:cxn>
                  <a:cxn ang="0">
                    <a:pos x="1106" y="765"/>
                  </a:cxn>
                  <a:cxn ang="0">
                    <a:pos x="998" y="691"/>
                  </a:cxn>
                  <a:cxn ang="0">
                    <a:pos x="887" y="614"/>
                  </a:cxn>
                  <a:cxn ang="0">
                    <a:pos x="782" y="542"/>
                  </a:cxn>
                  <a:cxn ang="0">
                    <a:pos x="674" y="465"/>
                  </a:cxn>
                  <a:cxn ang="0">
                    <a:pos x="568" y="391"/>
                  </a:cxn>
                  <a:cxn ang="0">
                    <a:pos x="465" y="319"/>
                  </a:cxn>
                  <a:cxn ang="0">
                    <a:pos x="357" y="247"/>
                  </a:cxn>
                  <a:cxn ang="0">
                    <a:pos x="256" y="175"/>
                  </a:cxn>
                  <a:cxn ang="0">
                    <a:pos x="153" y="103"/>
                  </a:cxn>
                  <a:cxn ang="0">
                    <a:pos x="52" y="33"/>
                  </a:cxn>
                </a:cxnLst>
                <a:rect l="0" t="0" r="r" b="b"/>
                <a:pathLst>
                  <a:path w="4586" h="3177">
                    <a:moveTo>
                      <a:pt x="4586" y="3177"/>
                    </a:moveTo>
                    <a:lnTo>
                      <a:pt x="4514" y="3127"/>
                    </a:lnTo>
                    <a:lnTo>
                      <a:pt x="4442" y="3079"/>
                    </a:lnTo>
                    <a:lnTo>
                      <a:pt x="4370" y="3026"/>
                    </a:lnTo>
                    <a:lnTo>
                      <a:pt x="4300" y="2978"/>
                    </a:lnTo>
                    <a:lnTo>
                      <a:pt x="4228" y="2930"/>
                    </a:lnTo>
                    <a:lnTo>
                      <a:pt x="4158" y="2880"/>
                    </a:lnTo>
                    <a:lnTo>
                      <a:pt x="4086" y="2832"/>
                    </a:lnTo>
                    <a:lnTo>
                      <a:pt x="4019" y="2786"/>
                    </a:lnTo>
                    <a:lnTo>
                      <a:pt x="3950" y="2736"/>
                    </a:lnTo>
                    <a:lnTo>
                      <a:pt x="3880" y="2688"/>
                    </a:lnTo>
                    <a:lnTo>
                      <a:pt x="3810" y="2642"/>
                    </a:lnTo>
                    <a:lnTo>
                      <a:pt x="3746" y="2592"/>
                    </a:lnTo>
                    <a:lnTo>
                      <a:pt x="3676" y="2546"/>
                    </a:lnTo>
                    <a:lnTo>
                      <a:pt x="3609" y="2501"/>
                    </a:lnTo>
                    <a:lnTo>
                      <a:pt x="3539" y="2455"/>
                    </a:lnTo>
                    <a:lnTo>
                      <a:pt x="3474" y="2407"/>
                    </a:lnTo>
                    <a:lnTo>
                      <a:pt x="3407" y="2361"/>
                    </a:lnTo>
                    <a:lnTo>
                      <a:pt x="3340" y="2316"/>
                    </a:lnTo>
                    <a:lnTo>
                      <a:pt x="3275" y="2270"/>
                    </a:lnTo>
                    <a:lnTo>
                      <a:pt x="3208" y="2222"/>
                    </a:lnTo>
                    <a:lnTo>
                      <a:pt x="3146" y="2177"/>
                    </a:lnTo>
                    <a:lnTo>
                      <a:pt x="3078" y="2116"/>
                    </a:lnTo>
                    <a:lnTo>
                      <a:pt x="3016" y="2040"/>
                    </a:lnTo>
                    <a:lnTo>
                      <a:pt x="2951" y="1975"/>
                    </a:lnTo>
                    <a:lnTo>
                      <a:pt x="2889" y="1929"/>
                    </a:lnTo>
                    <a:lnTo>
                      <a:pt x="2826" y="1881"/>
                    </a:lnTo>
                    <a:lnTo>
                      <a:pt x="2762" y="1833"/>
                    </a:lnTo>
                    <a:lnTo>
                      <a:pt x="2699" y="1785"/>
                    </a:lnTo>
                    <a:lnTo>
                      <a:pt x="2637" y="1740"/>
                    </a:lnTo>
                    <a:lnTo>
                      <a:pt x="2575" y="1699"/>
                    </a:lnTo>
                    <a:lnTo>
                      <a:pt x="2512" y="1656"/>
                    </a:lnTo>
                    <a:lnTo>
                      <a:pt x="2452" y="1615"/>
                    </a:lnTo>
                    <a:lnTo>
                      <a:pt x="2387" y="1574"/>
                    </a:lnTo>
                    <a:lnTo>
                      <a:pt x="2327" y="1528"/>
                    </a:lnTo>
                    <a:lnTo>
                      <a:pt x="2267" y="1473"/>
                    </a:lnTo>
                    <a:lnTo>
                      <a:pt x="2207" y="1428"/>
                    </a:lnTo>
                    <a:lnTo>
                      <a:pt x="2147" y="1406"/>
                    </a:lnTo>
                    <a:lnTo>
                      <a:pt x="2085" y="1382"/>
                    </a:lnTo>
                    <a:lnTo>
                      <a:pt x="2025" y="1346"/>
                    </a:lnTo>
                    <a:lnTo>
                      <a:pt x="1965" y="1320"/>
                    </a:lnTo>
                    <a:lnTo>
                      <a:pt x="1907" y="1305"/>
                    </a:lnTo>
                    <a:lnTo>
                      <a:pt x="1847" y="1276"/>
                    </a:lnTo>
                    <a:lnTo>
                      <a:pt x="1790" y="1238"/>
                    </a:lnTo>
                    <a:lnTo>
                      <a:pt x="1732" y="1197"/>
                    </a:lnTo>
                    <a:lnTo>
                      <a:pt x="1675" y="1159"/>
                    </a:lnTo>
                    <a:lnTo>
                      <a:pt x="1617" y="1118"/>
                    </a:lnTo>
                    <a:lnTo>
                      <a:pt x="1559" y="1077"/>
                    </a:lnTo>
                    <a:lnTo>
                      <a:pt x="1502" y="1039"/>
                    </a:lnTo>
                    <a:lnTo>
                      <a:pt x="1444" y="998"/>
                    </a:lnTo>
                    <a:lnTo>
                      <a:pt x="1387" y="960"/>
                    </a:lnTo>
                    <a:lnTo>
                      <a:pt x="1331" y="921"/>
                    </a:lnTo>
                    <a:lnTo>
                      <a:pt x="1274" y="880"/>
                    </a:lnTo>
                    <a:lnTo>
                      <a:pt x="1219" y="844"/>
                    </a:lnTo>
                    <a:lnTo>
                      <a:pt x="1163" y="804"/>
                    </a:lnTo>
                    <a:lnTo>
                      <a:pt x="1106" y="765"/>
                    </a:lnTo>
                    <a:lnTo>
                      <a:pt x="1051" y="729"/>
                    </a:lnTo>
                    <a:lnTo>
                      <a:pt x="998" y="691"/>
                    </a:lnTo>
                    <a:lnTo>
                      <a:pt x="943" y="655"/>
                    </a:lnTo>
                    <a:lnTo>
                      <a:pt x="887" y="614"/>
                    </a:lnTo>
                    <a:lnTo>
                      <a:pt x="835" y="576"/>
                    </a:lnTo>
                    <a:lnTo>
                      <a:pt x="782" y="542"/>
                    </a:lnTo>
                    <a:lnTo>
                      <a:pt x="727" y="504"/>
                    </a:lnTo>
                    <a:lnTo>
                      <a:pt x="674" y="465"/>
                    </a:lnTo>
                    <a:lnTo>
                      <a:pt x="619" y="429"/>
                    </a:lnTo>
                    <a:lnTo>
                      <a:pt x="568" y="391"/>
                    </a:lnTo>
                    <a:lnTo>
                      <a:pt x="515" y="357"/>
                    </a:lnTo>
                    <a:lnTo>
                      <a:pt x="465" y="319"/>
                    </a:lnTo>
                    <a:lnTo>
                      <a:pt x="410" y="283"/>
                    </a:lnTo>
                    <a:lnTo>
                      <a:pt x="357" y="247"/>
                    </a:lnTo>
                    <a:lnTo>
                      <a:pt x="304" y="211"/>
                    </a:lnTo>
                    <a:lnTo>
                      <a:pt x="256" y="175"/>
                    </a:lnTo>
                    <a:lnTo>
                      <a:pt x="206" y="141"/>
                    </a:lnTo>
                    <a:lnTo>
                      <a:pt x="153" y="103"/>
                    </a:lnTo>
                    <a:lnTo>
                      <a:pt x="100" y="69"/>
                    </a:lnTo>
                    <a:lnTo>
                      <a:pt x="52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8" name="Freeform 698"/>
              <p:cNvSpPr>
                <a:spLocks noChangeAspect="1"/>
              </p:cNvSpPr>
              <p:nvPr/>
            </p:nvSpPr>
            <p:spPr bwMode="auto">
              <a:xfrm>
                <a:off x="6960" y="3463"/>
                <a:ext cx="4590" cy="3176"/>
              </a:xfrm>
              <a:custGeom>
                <a:avLst/>
                <a:gdLst/>
                <a:ahLst/>
                <a:cxnLst>
                  <a:cxn ang="0">
                    <a:pos x="4514" y="3127"/>
                  </a:cxn>
                  <a:cxn ang="0">
                    <a:pos x="4373" y="3024"/>
                  </a:cxn>
                  <a:cxn ang="0">
                    <a:pos x="4229" y="2928"/>
                  </a:cxn>
                  <a:cxn ang="0">
                    <a:pos x="4092" y="2830"/>
                  </a:cxn>
                  <a:cxn ang="0">
                    <a:pos x="3950" y="2734"/>
                  </a:cxn>
                  <a:cxn ang="0">
                    <a:pos x="3814" y="2640"/>
                  </a:cxn>
                  <a:cxn ang="0">
                    <a:pos x="3677" y="2544"/>
                  </a:cxn>
                  <a:cxn ang="0">
                    <a:pos x="3540" y="2453"/>
                  </a:cxn>
                  <a:cxn ang="0">
                    <a:pos x="3408" y="2359"/>
                  </a:cxn>
                  <a:cxn ang="0">
                    <a:pos x="3276" y="2268"/>
                  </a:cxn>
                  <a:cxn ang="0">
                    <a:pos x="3146" y="2179"/>
                  </a:cxn>
                  <a:cxn ang="0">
                    <a:pos x="3019" y="2033"/>
                  </a:cxn>
                  <a:cxn ang="0">
                    <a:pos x="2890" y="1925"/>
                  </a:cxn>
                  <a:cxn ang="0">
                    <a:pos x="2762" y="1831"/>
                  </a:cxn>
                  <a:cxn ang="0">
                    <a:pos x="2635" y="1738"/>
                  </a:cxn>
                  <a:cxn ang="0">
                    <a:pos x="2513" y="1654"/>
                  </a:cxn>
                  <a:cxn ang="0">
                    <a:pos x="2388" y="1572"/>
                  </a:cxn>
                  <a:cxn ang="0">
                    <a:pos x="2268" y="1466"/>
                  </a:cxn>
                  <a:cxn ang="0">
                    <a:pos x="2148" y="1402"/>
                  </a:cxn>
                  <a:cxn ang="0">
                    <a:pos x="2026" y="1346"/>
                  </a:cxn>
                  <a:cxn ang="0">
                    <a:pos x="1908" y="1313"/>
                  </a:cxn>
                  <a:cxn ang="0">
                    <a:pos x="1791" y="1241"/>
                  </a:cxn>
                  <a:cxn ang="0">
                    <a:pos x="1675" y="1159"/>
                  </a:cxn>
                  <a:cxn ang="0">
                    <a:pos x="1560" y="1078"/>
                  </a:cxn>
                  <a:cxn ang="0">
                    <a:pos x="1445" y="1001"/>
                  </a:cxn>
                  <a:cxn ang="0">
                    <a:pos x="1332" y="924"/>
                  </a:cxn>
                  <a:cxn ang="0">
                    <a:pos x="1219" y="845"/>
                  </a:cxn>
                  <a:cxn ang="0">
                    <a:pos x="1107" y="768"/>
                  </a:cxn>
                  <a:cxn ang="0">
                    <a:pos x="999" y="691"/>
                  </a:cxn>
                  <a:cxn ang="0">
                    <a:pos x="888" y="614"/>
                  </a:cxn>
                  <a:cxn ang="0">
                    <a:pos x="783" y="540"/>
                  </a:cxn>
                  <a:cxn ang="0">
                    <a:pos x="672" y="468"/>
                  </a:cxn>
                  <a:cxn ang="0">
                    <a:pos x="569" y="394"/>
                  </a:cxn>
                  <a:cxn ang="0">
                    <a:pos x="463" y="322"/>
                  </a:cxn>
                  <a:cxn ang="0">
                    <a:pos x="358" y="250"/>
                  </a:cxn>
                  <a:cxn ang="0">
                    <a:pos x="255" y="178"/>
                  </a:cxn>
                  <a:cxn ang="0">
                    <a:pos x="154" y="108"/>
                  </a:cxn>
                  <a:cxn ang="0">
                    <a:pos x="51" y="36"/>
                  </a:cxn>
                </a:cxnLst>
                <a:rect l="0" t="0" r="r" b="b"/>
                <a:pathLst>
                  <a:path w="4589" h="3175">
                    <a:moveTo>
                      <a:pt x="4589" y="3175"/>
                    </a:moveTo>
                    <a:lnTo>
                      <a:pt x="4514" y="3127"/>
                    </a:lnTo>
                    <a:lnTo>
                      <a:pt x="4442" y="3075"/>
                    </a:lnTo>
                    <a:lnTo>
                      <a:pt x="4373" y="3024"/>
                    </a:lnTo>
                    <a:lnTo>
                      <a:pt x="4301" y="2976"/>
                    </a:lnTo>
                    <a:lnTo>
                      <a:pt x="4229" y="2928"/>
                    </a:lnTo>
                    <a:lnTo>
                      <a:pt x="4159" y="2878"/>
                    </a:lnTo>
                    <a:lnTo>
                      <a:pt x="4092" y="2830"/>
                    </a:lnTo>
                    <a:lnTo>
                      <a:pt x="4020" y="2784"/>
                    </a:lnTo>
                    <a:lnTo>
                      <a:pt x="3950" y="2734"/>
                    </a:lnTo>
                    <a:lnTo>
                      <a:pt x="3881" y="2686"/>
                    </a:lnTo>
                    <a:lnTo>
                      <a:pt x="3814" y="2640"/>
                    </a:lnTo>
                    <a:lnTo>
                      <a:pt x="3744" y="2592"/>
                    </a:lnTo>
                    <a:lnTo>
                      <a:pt x="3677" y="2544"/>
                    </a:lnTo>
                    <a:lnTo>
                      <a:pt x="3610" y="2499"/>
                    </a:lnTo>
                    <a:lnTo>
                      <a:pt x="3540" y="2453"/>
                    </a:lnTo>
                    <a:lnTo>
                      <a:pt x="3475" y="2407"/>
                    </a:lnTo>
                    <a:lnTo>
                      <a:pt x="3408" y="2359"/>
                    </a:lnTo>
                    <a:lnTo>
                      <a:pt x="3343" y="2314"/>
                    </a:lnTo>
                    <a:lnTo>
                      <a:pt x="3276" y="2268"/>
                    </a:lnTo>
                    <a:lnTo>
                      <a:pt x="3211" y="2223"/>
                    </a:lnTo>
                    <a:lnTo>
                      <a:pt x="3146" y="2179"/>
                    </a:lnTo>
                    <a:lnTo>
                      <a:pt x="3084" y="2112"/>
                    </a:lnTo>
                    <a:lnTo>
                      <a:pt x="3019" y="2033"/>
                    </a:lnTo>
                    <a:lnTo>
                      <a:pt x="2952" y="1970"/>
                    </a:lnTo>
                    <a:lnTo>
                      <a:pt x="2890" y="1925"/>
                    </a:lnTo>
                    <a:lnTo>
                      <a:pt x="2827" y="1879"/>
                    </a:lnTo>
                    <a:lnTo>
                      <a:pt x="2762" y="1831"/>
                    </a:lnTo>
                    <a:lnTo>
                      <a:pt x="2700" y="1783"/>
                    </a:lnTo>
                    <a:lnTo>
                      <a:pt x="2635" y="1738"/>
                    </a:lnTo>
                    <a:lnTo>
                      <a:pt x="2575" y="1694"/>
                    </a:lnTo>
                    <a:lnTo>
                      <a:pt x="2513" y="1654"/>
                    </a:lnTo>
                    <a:lnTo>
                      <a:pt x="2453" y="1615"/>
                    </a:lnTo>
                    <a:lnTo>
                      <a:pt x="2388" y="1572"/>
                    </a:lnTo>
                    <a:lnTo>
                      <a:pt x="2328" y="1524"/>
                    </a:lnTo>
                    <a:lnTo>
                      <a:pt x="2268" y="1466"/>
                    </a:lnTo>
                    <a:lnTo>
                      <a:pt x="2208" y="1421"/>
                    </a:lnTo>
                    <a:lnTo>
                      <a:pt x="2148" y="1402"/>
                    </a:lnTo>
                    <a:lnTo>
                      <a:pt x="2086" y="1378"/>
                    </a:lnTo>
                    <a:lnTo>
                      <a:pt x="2026" y="1346"/>
                    </a:lnTo>
                    <a:lnTo>
                      <a:pt x="1966" y="1330"/>
                    </a:lnTo>
                    <a:lnTo>
                      <a:pt x="1908" y="1313"/>
                    </a:lnTo>
                    <a:lnTo>
                      <a:pt x="1848" y="1279"/>
                    </a:lnTo>
                    <a:lnTo>
                      <a:pt x="1791" y="1241"/>
                    </a:lnTo>
                    <a:lnTo>
                      <a:pt x="1733" y="1200"/>
                    </a:lnTo>
                    <a:lnTo>
                      <a:pt x="1675" y="1159"/>
                    </a:lnTo>
                    <a:lnTo>
                      <a:pt x="1615" y="1118"/>
                    </a:lnTo>
                    <a:lnTo>
                      <a:pt x="1560" y="1078"/>
                    </a:lnTo>
                    <a:lnTo>
                      <a:pt x="1503" y="1039"/>
                    </a:lnTo>
                    <a:lnTo>
                      <a:pt x="1445" y="1001"/>
                    </a:lnTo>
                    <a:lnTo>
                      <a:pt x="1387" y="960"/>
                    </a:lnTo>
                    <a:lnTo>
                      <a:pt x="1332" y="924"/>
                    </a:lnTo>
                    <a:lnTo>
                      <a:pt x="1275" y="883"/>
                    </a:lnTo>
                    <a:lnTo>
                      <a:pt x="1219" y="845"/>
                    </a:lnTo>
                    <a:lnTo>
                      <a:pt x="1162" y="804"/>
                    </a:lnTo>
                    <a:lnTo>
                      <a:pt x="1107" y="768"/>
                    </a:lnTo>
                    <a:lnTo>
                      <a:pt x="1051" y="730"/>
                    </a:lnTo>
                    <a:lnTo>
                      <a:pt x="999" y="691"/>
                    </a:lnTo>
                    <a:lnTo>
                      <a:pt x="943" y="653"/>
                    </a:lnTo>
                    <a:lnTo>
                      <a:pt x="888" y="614"/>
                    </a:lnTo>
                    <a:lnTo>
                      <a:pt x="833" y="576"/>
                    </a:lnTo>
                    <a:lnTo>
                      <a:pt x="783" y="540"/>
                    </a:lnTo>
                    <a:lnTo>
                      <a:pt x="727" y="502"/>
                    </a:lnTo>
                    <a:lnTo>
                      <a:pt x="672" y="468"/>
                    </a:lnTo>
                    <a:lnTo>
                      <a:pt x="619" y="430"/>
                    </a:lnTo>
                    <a:lnTo>
                      <a:pt x="569" y="394"/>
                    </a:lnTo>
                    <a:lnTo>
                      <a:pt x="514" y="358"/>
                    </a:lnTo>
                    <a:lnTo>
                      <a:pt x="463" y="322"/>
                    </a:lnTo>
                    <a:lnTo>
                      <a:pt x="411" y="283"/>
                    </a:lnTo>
                    <a:lnTo>
                      <a:pt x="358" y="250"/>
                    </a:lnTo>
                    <a:lnTo>
                      <a:pt x="308" y="211"/>
                    </a:lnTo>
                    <a:lnTo>
                      <a:pt x="255" y="178"/>
                    </a:lnTo>
                    <a:lnTo>
                      <a:pt x="204" y="142"/>
                    </a:lnTo>
                    <a:lnTo>
                      <a:pt x="154" y="108"/>
                    </a:lnTo>
                    <a:lnTo>
                      <a:pt x="104" y="70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19" name="Freeform 699"/>
              <p:cNvSpPr>
                <a:spLocks noChangeAspect="1"/>
              </p:cNvSpPr>
              <p:nvPr/>
            </p:nvSpPr>
            <p:spPr bwMode="auto">
              <a:xfrm>
                <a:off x="6988" y="3456"/>
                <a:ext cx="4590" cy="3169"/>
              </a:xfrm>
              <a:custGeom>
                <a:avLst/>
                <a:gdLst/>
                <a:ahLst/>
                <a:cxnLst>
                  <a:cxn ang="0">
                    <a:pos x="4519" y="3118"/>
                  </a:cxn>
                  <a:cxn ang="0">
                    <a:pos x="4375" y="3022"/>
                  </a:cxn>
                  <a:cxn ang="0">
                    <a:pos x="4233" y="2923"/>
                  </a:cxn>
                  <a:cxn ang="0">
                    <a:pos x="4094" y="2825"/>
                  </a:cxn>
                  <a:cxn ang="0">
                    <a:pos x="3955" y="2731"/>
                  </a:cxn>
                  <a:cxn ang="0">
                    <a:pos x="3815" y="2635"/>
                  </a:cxn>
                  <a:cxn ang="0">
                    <a:pos x="3681" y="2537"/>
                  </a:cxn>
                  <a:cxn ang="0">
                    <a:pos x="3547" y="2448"/>
                  </a:cxn>
                  <a:cxn ang="0">
                    <a:pos x="3410" y="2354"/>
                  </a:cxn>
                  <a:cxn ang="0">
                    <a:pos x="3278" y="2263"/>
                  </a:cxn>
                  <a:cxn ang="0">
                    <a:pos x="3148" y="2174"/>
                  </a:cxn>
                  <a:cxn ang="0">
                    <a:pos x="3021" y="2021"/>
                  </a:cxn>
                  <a:cxn ang="0">
                    <a:pos x="2891" y="1917"/>
                  </a:cxn>
                  <a:cxn ang="0">
                    <a:pos x="2764" y="1819"/>
                  </a:cxn>
                  <a:cxn ang="0">
                    <a:pos x="2637" y="1730"/>
                  </a:cxn>
                  <a:cxn ang="0">
                    <a:pos x="2515" y="1646"/>
                  </a:cxn>
                  <a:cxn ang="0">
                    <a:pos x="2392" y="1567"/>
                  </a:cxn>
                  <a:cxn ang="0">
                    <a:pos x="2270" y="1466"/>
                  </a:cxn>
                  <a:cxn ang="0">
                    <a:pos x="2150" y="1392"/>
                  </a:cxn>
                  <a:cxn ang="0">
                    <a:pos x="2028" y="1346"/>
                  </a:cxn>
                  <a:cxn ang="0">
                    <a:pos x="1910" y="1313"/>
                  </a:cxn>
                  <a:cxn ang="0">
                    <a:pos x="1792" y="1236"/>
                  </a:cxn>
                  <a:cxn ang="0">
                    <a:pos x="1672" y="1154"/>
                  </a:cxn>
                  <a:cxn ang="0">
                    <a:pos x="1557" y="1077"/>
                  </a:cxn>
                  <a:cxn ang="0">
                    <a:pos x="1447" y="996"/>
                  </a:cxn>
                  <a:cxn ang="0">
                    <a:pos x="1332" y="919"/>
                  </a:cxn>
                  <a:cxn ang="0">
                    <a:pos x="1219" y="840"/>
                  </a:cxn>
                  <a:cxn ang="0">
                    <a:pos x="1108" y="765"/>
                  </a:cxn>
                  <a:cxn ang="0">
                    <a:pos x="1000" y="689"/>
                  </a:cxn>
                  <a:cxn ang="0">
                    <a:pos x="890" y="614"/>
                  </a:cxn>
                  <a:cxn ang="0">
                    <a:pos x="780" y="537"/>
                  </a:cxn>
                  <a:cxn ang="0">
                    <a:pos x="674" y="465"/>
                  </a:cxn>
                  <a:cxn ang="0">
                    <a:pos x="568" y="391"/>
                  </a:cxn>
                  <a:cxn ang="0">
                    <a:pos x="465" y="319"/>
                  </a:cxn>
                  <a:cxn ang="0">
                    <a:pos x="357" y="247"/>
                  </a:cxn>
                  <a:cxn ang="0">
                    <a:pos x="257" y="175"/>
                  </a:cxn>
                  <a:cxn ang="0">
                    <a:pos x="153" y="105"/>
                  </a:cxn>
                  <a:cxn ang="0">
                    <a:pos x="53" y="33"/>
                  </a:cxn>
                </a:cxnLst>
                <a:rect l="0" t="0" r="r" b="b"/>
                <a:pathLst>
                  <a:path w="4591" h="3170">
                    <a:moveTo>
                      <a:pt x="4591" y="3170"/>
                    </a:moveTo>
                    <a:lnTo>
                      <a:pt x="4519" y="3118"/>
                    </a:lnTo>
                    <a:lnTo>
                      <a:pt x="4447" y="3070"/>
                    </a:lnTo>
                    <a:lnTo>
                      <a:pt x="4375" y="3022"/>
                    </a:lnTo>
                    <a:lnTo>
                      <a:pt x="4303" y="2971"/>
                    </a:lnTo>
                    <a:lnTo>
                      <a:pt x="4233" y="2923"/>
                    </a:lnTo>
                    <a:lnTo>
                      <a:pt x="4161" y="2875"/>
                    </a:lnTo>
                    <a:lnTo>
                      <a:pt x="4094" y="2825"/>
                    </a:lnTo>
                    <a:lnTo>
                      <a:pt x="4024" y="2779"/>
                    </a:lnTo>
                    <a:lnTo>
                      <a:pt x="3955" y="2731"/>
                    </a:lnTo>
                    <a:lnTo>
                      <a:pt x="3885" y="2681"/>
                    </a:lnTo>
                    <a:lnTo>
                      <a:pt x="3815" y="2635"/>
                    </a:lnTo>
                    <a:lnTo>
                      <a:pt x="3748" y="2590"/>
                    </a:lnTo>
                    <a:lnTo>
                      <a:pt x="3681" y="2537"/>
                    </a:lnTo>
                    <a:lnTo>
                      <a:pt x="3611" y="2491"/>
                    </a:lnTo>
                    <a:lnTo>
                      <a:pt x="3547" y="2448"/>
                    </a:lnTo>
                    <a:lnTo>
                      <a:pt x="3477" y="2402"/>
                    </a:lnTo>
                    <a:lnTo>
                      <a:pt x="3410" y="2354"/>
                    </a:lnTo>
                    <a:lnTo>
                      <a:pt x="3345" y="2309"/>
                    </a:lnTo>
                    <a:lnTo>
                      <a:pt x="3278" y="2263"/>
                    </a:lnTo>
                    <a:lnTo>
                      <a:pt x="3213" y="2220"/>
                    </a:lnTo>
                    <a:lnTo>
                      <a:pt x="3148" y="2174"/>
                    </a:lnTo>
                    <a:lnTo>
                      <a:pt x="3086" y="2102"/>
                    </a:lnTo>
                    <a:lnTo>
                      <a:pt x="3021" y="2021"/>
                    </a:lnTo>
                    <a:lnTo>
                      <a:pt x="2956" y="1963"/>
                    </a:lnTo>
                    <a:lnTo>
                      <a:pt x="2891" y="1917"/>
                    </a:lnTo>
                    <a:lnTo>
                      <a:pt x="2829" y="1869"/>
                    </a:lnTo>
                    <a:lnTo>
                      <a:pt x="2764" y="1819"/>
                    </a:lnTo>
                    <a:lnTo>
                      <a:pt x="2702" y="1773"/>
                    </a:lnTo>
                    <a:lnTo>
                      <a:pt x="2637" y="1730"/>
                    </a:lnTo>
                    <a:lnTo>
                      <a:pt x="2577" y="1687"/>
                    </a:lnTo>
                    <a:lnTo>
                      <a:pt x="2515" y="1646"/>
                    </a:lnTo>
                    <a:lnTo>
                      <a:pt x="2455" y="1608"/>
                    </a:lnTo>
                    <a:lnTo>
                      <a:pt x="2392" y="1567"/>
                    </a:lnTo>
                    <a:lnTo>
                      <a:pt x="2330" y="1524"/>
                    </a:lnTo>
                    <a:lnTo>
                      <a:pt x="2270" y="1466"/>
                    </a:lnTo>
                    <a:lnTo>
                      <a:pt x="2210" y="1416"/>
                    </a:lnTo>
                    <a:lnTo>
                      <a:pt x="2150" y="1392"/>
                    </a:lnTo>
                    <a:lnTo>
                      <a:pt x="2088" y="1370"/>
                    </a:lnTo>
                    <a:lnTo>
                      <a:pt x="2028" y="1346"/>
                    </a:lnTo>
                    <a:lnTo>
                      <a:pt x="1968" y="1334"/>
                    </a:lnTo>
                    <a:lnTo>
                      <a:pt x="1910" y="1313"/>
                    </a:lnTo>
                    <a:lnTo>
                      <a:pt x="1850" y="1274"/>
                    </a:lnTo>
                    <a:lnTo>
                      <a:pt x="1792" y="1236"/>
                    </a:lnTo>
                    <a:lnTo>
                      <a:pt x="1732" y="1195"/>
                    </a:lnTo>
                    <a:lnTo>
                      <a:pt x="1672" y="1154"/>
                    </a:lnTo>
                    <a:lnTo>
                      <a:pt x="1617" y="1118"/>
                    </a:lnTo>
                    <a:lnTo>
                      <a:pt x="1557" y="1077"/>
                    </a:lnTo>
                    <a:lnTo>
                      <a:pt x="1502" y="1037"/>
                    </a:lnTo>
                    <a:lnTo>
                      <a:pt x="1447" y="996"/>
                    </a:lnTo>
                    <a:lnTo>
                      <a:pt x="1389" y="960"/>
                    </a:lnTo>
                    <a:lnTo>
                      <a:pt x="1332" y="919"/>
                    </a:lnTo>
                    <a:lnTo>
                      <a:pt x="1276" y="881"/>
                    </a:lnTo>
                    <a:lnTo>
                      <a:pt x="1219" y="840"/>
                    </a:lnTo>
                    <a:lnTo>
                      <a:pt x="1164" y="804"/>
                    </a:lnTo>
                    <a:lnTo>
                      <a:pt x="1108" y="765"/>
                    </a:lnTo>
                    <a:lnTo>
                      <a:pt x="1053" y="725"/>
                    </a:lnTo>
                    <a:lnTo>
                      <a:pt x="1000" y="689"/>
                    </a:lnTo>
                    <a:lnTo>
                      <a:pt x="945" y="650"/>
                    </a:lnTo>
                    <a:lnTo>
                      <a:pt x="890" y="614"/>
                    </a:lnTo>
                    <a:lnTo>
                      <a:pt x="835" y="576"/>
                    </a:lnTo>
                    <a:lnTo>
                      <a:pt x="780" y="537"/>
                    </a:lnTo>
                    <a:lnTo>
                      <a:pt x="729" y="501"/>
                    </a:lnTo>
                    <a:lnTo>
                      <a:pt x="674" y="465"/>
                    </a:lnTo>
                    <a:lnTo>
                      <a:pt x="621" y="429"/>
                    </a:lnTo>
                    <a:lnTo>
                      <a:pt x="568" y="391"/>
                    </a:lnTo>
                    <a:lnTo>
                      <a:pt x="516" y="355"/>
                    </a:lnTo>
                    <a:lnTo>
                      <a:pt x="465" y="319"/>
                    </a:lnTo>
                    <a:lnTo>
                      <a:pt x="412" y="283"/>
                    </a:lnTo>
                    <a:lnTo>
                      <a:pt x="357" y="247"/>
                    </a:lnTo>
                    <a:lnTo>
                      <a:pt x="309" y="211"/>
                    </a:lnTo>
                    <a:lnTo>
                      <a:pt x="257" y="175"/>
                    </a:lnTo>
                    <a:lnTo>
                      <a:pt x="204" y="141"/>
                    </a:lnTo>
                    <a:lnTo>
                      <a:pt x="153" y="105"/>
                    </a:lnTo>
                    <a:lnTo>
                      <a:pt x="101" y="69"/>
                    </a:lnTo>
                    <a:lnTo>
                      <a:pt x="53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0" name="Freeform 700"/>
              <p:cNvSpPr>
                <a:spLocks noChangeAspect="1"/>
              </p:cNvSpPr>
              <p:nvPr/>
            </p:nvSpPr>
            <p:spPr bwMode="auto">
              <a:xfrm>
                <a:off x="7016" y="3447"/>
                <a:ext cx="4590" cy="3166"/>
              </a:xfrm>
              <a:custGeom>
                <a:avLst/>
                <a:gdLst/>
                <a:ahLst/>
                <a:cxnLst>
                  <a:cxn ang="0">
                    <a:pos x="4518" y="3118"/>
                  </a:cxn>
                  <a:cxn ang="0">
                    <a:pos x="4374" y="3020"/>
                  </a:cxn>
                  <a:cxn ang="0">
                    <a:pos x="4235" y="2921"/>
                  </a:cxn>
                  <a:cxn ang="0">
                    <a:pos x="4094" y="2823"/>
                  </a:cxn>
                  <a:cxn ang="0">
                    <a:pos x="3954" y="2729"/>
                  </a:cxn>
                  <a:cxn ang="0">
                    <a:pos x="3815" y="2633"/>
                  </a:cxn>
                  <a:cxn ang="0">
                    <a:pos x="3681" y="2532"/>
                  </a:cxn>
                  <a:cxn ang="0">
                    <a:pos x="3544" y="2446"/>
                  </a:cxn>
                  <a:cxn ang="0">
                    <a:pos x="3410" y="2355"/>
                  </a:cxn>
                  <a:cxn ang="0">
                    <a:pos x="3280" y="2261"/>
                  </a:cxn>
                  <a:cxn ang="0">
                    <a:pos x="3148" y="2172"/>
                  </a:cxn>
                  <a:cxn ang="0">
                    <a:pos x="3021" y="2014"/>
                  </a:cxn>
                  <a:cxn ang="0">
                    <a:pos x="2891" y="1913"/>
                  </a:cxn>
                  <a:cxn ang="0">
                    <a:pos x="2764" y="1815"/>
                  </a:cxn>
                  <a:cxn ang="0">
                    <a:pos x="2642" y="1723"/>
                  </a:cxn>
                  <a:cxn ang="0">
                    <a:pos x="2515" y="1642"/>
                  </a:cxn>
                  <a:cxn ang="0">
                    <a:pos x="2390" y="1565"/>
                  </a:cxn>
                  <a:cxn ang="0">
                    <a:pos x="2270" y="1467"/>
                  </a:cxn>
                  <a:cxn ang="0">
                    <a:pos x="2147" y="1385"/>
                  </a:cxn>
                  <a:cxn ang="0">
                    <a:pos x="2027" y="1349"/>
                  </a:cxn>
                  <a:cxn ang="0">
                    <a:pos x="1907" y="1313"/>
                  </a:cxn>
                  <a:cxn ang="0">
                    <a:pos x="1792" y="1236"/>
                  </a:cxn>
                  <a:cxn ang="0">
                    <a:pos x="1672" y="1157"/>
                  </a:cxn>
                  <a:cxn ang="0">
                    <a:pos x="1559" y="1075"/>
                  </a:cxn>
                  <a:cxn ang="0">
                    <a:pos x="1444" y="996"/>
                  </a:cxn>
                  <a:cxn ang="0">
                    <a:pos x="1331" y="919"/>
                  </a:cxn>
                  <a:cxn ang="0">
                    <a:pos x="1219" y="843"/>
                  </a:cxn>
                  <a:cxn ang="0">
                    <a:pos x="1108" y="768"/>
                  </a:cxn>
                  <a:cxn ang="0">
                    <a:pos x="995" y="689"/>
                  </a:cxn>
                  <a:cxn ang="0">
                    <a:pos x="887" y="615"/>
                  </a:cxn>
                  <a:cxn ang="0">
                    <a:pos x="779" y="540"/>
                  </a:cxn>
                  <a:cxn ang="0">
                    <a:pos x="674" y="466"/>
                  </a:cxn>
                  <a:cxn ang="0">
                    <a:pos x="568" y="394"/>
                  </a:cxn>
                  <a:cxn ang="0">
                    <a:pos x="460" y="322"/>
                  </a:cxn>
                  <a:cxn ang="0">
                    <a:pos x="357" y="250"/>
                  </a:cxn>
                  <a:cxn ang="0">
                    <a:pos x="254" y="178"/>
                  </a:cxn>
                  <a:cxn ang="0">
                    <a:pos x="153" y="108"/>
                  </a:cxn>
                  <a:cxn ang="0">
                    <a:pos x="50" y="36"/>
                  </a:cxn>
                </a:cxnLst>
                <a:rect l="0" t="0" r="r" b="b"/>
                <a:pathLst>
                  <a:path w="4590" h="3168">
                    <a:moveTo>
                      <a:pt x="4590" y="3168"/>
                    </a:moveTo>
                    <a:lnTo>
                      <a:pt x="4518" y="3118"/>
                    </a:lnTo>
                    <a:lnTo>
                      <a:pt x="4446" y="3068"/>
                    </a:lnTo>
                    <a:lnTo>
                      <a:pt x="4374" y="3020"/>
                    </a:lnTo>
                    <a:lnTo>
                      <a:pt x="4302" y="2969"/>
                    </a:lnTo>
                    <a:lnTo>
                      <a:pt x="4235" y="2921"/>
                    </a:lnTo>
                    <a:lnTo>
                      <a:pt x="4163" y="2873"/>
                    </a:lnTo>
                    <a:lnTo>
                      <a:pt x="4094" y="2823"/>
                    </a:lnTo>
                    <a:lnTo>
                      <a:pt x="4024" y="2777"/>
                    </a:lnTo>
                    <a:lnTo>
                      <a:pt x="3954" y="2729"/>
                    </a:lnTo>
                    <a:lnTo>
                      <a:pt x="3885" y="2679"/>
                    </a:lnTo>
                    <a:lnTo>
                      <a:pt x="3815" y="2633"/>
                    </a:lnTo>
                    <a:lnTo>
                      <a:pt x="3748" y="2588"/>
                    </a:lnTo>
                    <a:lnTo>
                      <a:pt x="3681" y="2532"/>
                    </a:lnTo>
                    <a:lnTo>
                      <a:pt x="3611" y="2487"/>
                    </a:lnTo>
                    <a:lnTo>
                      <a:pt x="3544" y="2446"/>
                    </a:lnTo>
                    <a:lnTo>
                      <a:pt x="3479" y="2400"/>
                    </a:lnTo>
                    <a:lnTo>
                      <a:pt x="3410" y="2355"/>
                    </a:lnTo>
                    <a:lnTo>
                      <a:pt x="3345" y="2309"/>
                    </a:lnTo>
                    <a:lnTo>
                      <a:pt x="3280" y="2261"/>
                    </a:lnTo>
                    <a:lnTo>
                      <a:pt x="3215" y="2218"/>
                    </a:lnTo>
                    <a:lnTo>
                      <a:pt x="3148" y="2172"/>
                    </a:lnTo>
                    <a:lnTo>
                      <a:pt x="3083" y="2098"/>
                    </a:lnTo>
                    <a:lnTo>
                      <a:pt x="3021" y="2014"/>
                    </a:lnTo>
                    <a:lnTo>
                      <a:pt x="2958" y="1961"/>
                    </a:lnTo>
                    <a:lnTo>
                      <a:pt x="2891" y="1913"/>
                    </a:lnTo>
                    <a:lnTo>
                      <a:pt x="2829" y="1865"/>
                    </a:lnTo>
                    <a:lnTo>
                      <a:pt x="2764" y="1815"/>
                    </a:lnTo>
                    <a:lnTo>
                      <a:pt x="2702" y="1767"/>
                    </a:lnTo>
                    <a:lnTo>
                      <a:pt x="2642" y="1723"/>
                    </a:lnTo>
                    <a:lnTo>
                      <a:pt x="2579" y="1683"/>
                    </a:lnTo>
                    <a:lnTo>
                      <a:pt x="2515" y="1642"/>
                    </a:lnTo>
                    <a:lnTo>
                      <a:pt x="2455" y="1601"/>
                    </a:lnTo>
                    <a:lnTo>
                      <a:pt x="2390" y="1565"/>
                    </a:lnTo>
                    <a:lnTo>
                      <a:pt x="2330" y="1524"/>
                    </a:lnTo>
                    <a:lnTo>
                      <a:pt x="2270" y="1467"/>
                    </a:lnTo>
                    <a:lnTo>
                      <a:pt x="2210" y="1416"/>
                    </a:lnTo>
                    <a:lnTo>
                      <a:pt x="2147" y="1385"/>
                    </a:lnTo>
                    <a:lnTo>
                      <a:pt x="2087" y="1366"/>
                    </a:lnTo>
                    <a:lnTo>
                      <a:pt x="2027" y="1349"/>
                    </a:lnTo>
                    <a:lnTo>
                      <a:pt x="1967" y="1337"/>
                    </a:lnTo>
                    <a:lnTo>
                      <a:pt x="1907" y="1313"/>
                    </a:lnTo>
                    <a:lnTo>
                      <a:pt x="1850" y="1277"/>
                    </a:lnTo>
                    <a:lnTo>
                      <a:pt x="1792" y="1236"/>
                    </a:lnTo>
                    <a:lnTo>
                      <a:pt x="1732" y="1195"/>
                    </a:lnTo>
                    <a:lnTo>
                      <a:pt x="1672" y="1157"/>
                    </a:lnTo>
                    <a:lnTo>
                      <a:pt x="1617" y="1116"/>
                    </a:lnTo>
                    <a:lnTo>
                      <a:pt x="1559" y="1075"/>
                    </a:lnTo>
                    <a:lnTo>
                      <a:pt x="1499" y="1037"/>
                    </a:lnTo>
                    <a:lnTo>
                      <a:pt x="1444" y="996"/>
                    </a:lnTo>
                    <a:lnTo>
                      <a:pt x="1389" y="958"/>
                    </a:lnTo>
                    <a:lnTo>
                      <a:pt x="1331" y="919"/>
                    </a:lnTo>
                    <a:lnTo>
                      <a:pt x="1276" y="881"/>
                    </a:lnTo>
                    <a:lnTo>
                      <a:pt x="1219" y="843"/>
                    </a:lnTo>
                    <a:lnTo>
                      <a:pt x="1163" y="804"/>
                    </a:lnTo>
                    <a:lnTo>
                      <a:pt x="1108" y="768"/>
                    </a:lnTo>
                    <a:lnTo>
                      <a:pt x="1051" y="727"/>
                    </a:lnTo>
                    <a:lnTo>
                      <a:pt x="995" y="689"/>
                    </a:lnTo>
                    <a:lnTo>
                      <a:pt x="943" y="653"/>
                    </a:lnTo>
                    <a:lnTo>
                      <a:pt x="887" y="615"/>
                    </a:lnTo>
                    <a:lnTo>
                      <a:pt x="835" y="576"/>
                    </a:lnTo>
                    <a:lnTo>
                      <a:pt x="779" y="540"/>
                    </a:lnTo>
                    <a:lnTo>
                      <a:pt x="727" y="502"/>
                    </a:lnTo>
                    <a:lnTo>
                      <a:pt x="674" y="466"/>
                    </a:lnTo>
                    <a:lnTo>
                      <a:pt x="619" y="430"/>
                    </a:lnTo>
                    <a:lnTo>
                      <a:pt x="568" y="394"/>
                    </a:lnTo>
                    <a:lnTo>
                      <a:pt x="513" y="355"/>
                    </a:lnTo>
                    <a:lnTo>
                      <a:pt x="460" y="322"/>
                    </a:lnTo>
                    <a:lnTo>
                      <a:pt x="410" y="283"/>
                    </a:lnTo>
                    <a:lnTo>
                      <a:pt x="357" y="250"/>
                    </a:lnTo>
                    <a:lnTo>
                      <a:pt x="304" y="211"/>
                    </a:lnTo>
                    <a:lnTo>
                      <a:pt x="254" y="178"/>
                    </a:lnTo>
                    <a:lnTo>
                      <a:pt x="201" y="142"/>
                    </a:lnTo>
                    <a:lnTo>
                      <a:pt x="153" y="108"/>
                    </a:lnTo>
                    <a:lnTo>
                      <a:pt x="100" y="70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1" name="Freeform 701"/>
              <p:cNvSpPr>
                <a:spLocks noChangeAspect="1"/>
              </p:cNvSpPr>
              <p:nvPr/>
            </p:nvSpPr>
            <p:spPr bwMode="auto">
              <a:xfrm>
                <a:off x="7044" y="3440"/>
                <a:ext cx="4593" cy="3159"/>
              </a:xfrm>
              <a:custGeom>
                <a:avLst/>
                <a:gdLst/>
                <a:ahLst/>
                <a:cxnLst>
                  <a:cxn ang="0">
                    <a:pos x="4521" y="3113"/>
                  </a:cxn>
                  <a:cxn ang="0">
                    <a:pos x="4377" y="3015"/>
                  </a:cxn>
                  <a:cxn ang="0">
                    <a:pos x="4236" y="2916"/>
                  </a:cxn>
                  <a:cxn ang="0">
                    <a:pos x="4094" y="2820"/>
                  </a:cxn>
                  <a:cxn ang="0">
                    <a:pos x="3957" y="2724"/>
                  </a:cxn>
                  <a:cxn ang="0">
                    <a:pos x="3818" y="2628"/>
                  </a:cxn>
                  <a:cxn ang="0">
                    <a:pos x="3684" y="2527"/>
                  </a:cxn>
                  <a:cxn ang="0">
                    <a:pos x="3549" y="2441"/>
                  </a:cxn>
                  <a:cxn ang="0">
                    <a:pos x="3417" y="2350"/>
                  </a:cxn>
                  <a:cxn ang="0">
                    <a:pos x="3283" y="2261"/>
                  </a:cxn>
                  <a:cxn ang="0">
                    <a:pos x="3151" y="2165"/>
                  </a:cxn>
                  <a:cxn ang="0">
                    <a:pos x="3024" y="2004"/>
                  </a:cxn>
                  <a:cxn ang="0">
                    <a:pos x="2894" y="1903"/>
                  </a:cxn>
                  <a:cxn ang="0">
                    <a:pos x="2769" y="1805"/>
                  </a:cxn>
                  <a:cxn ang="0">
                    <a:pos x="2644" y="1716"/>
                  </a:cxn>
                  <a:cxn ang="0">
                    <a:pos x="2517" y="1632"/>
                  </a:cxn>
                  <a:cxn ang="0">
                    <a:pos x="2393" y="1558"/>
                  </a:cxn>
                  <a:cxn ang="0">
                    <a:pos x="2273" y="1464"/>
                  </a:cxn>
                  <a:cxn ang="0">
                    <a:pos x="2150" y="1382"/>
                  </a:cxn>
                  <a:cxn ang="0">
                    <a:pos x="2030" y="1354"/>
                  </a:cxn>
                  <a:cxn ang="0">
                    <a:pos x="1910" y="1315"/>
                  </a:cxn>
                  <a:cxn ang="0">
                    <a:pos x="1790" y="1236"/>
                  </a:cxn>
                  <a:cxn ang="0">
                    <a:pos x="1677" y="1154"/>
                  </a:cxn>
                  <a:cxn ang="0">
                    <a:pos x="1562" y="1073"/>
                  </a:cxn>
                  <a:cxn ang="0">
                    <a:pos x="1447" y="996"/>
                  </a:cxn>
                  <a:cxn ang="0">
                    <a:pos x="1334" y="919"/>
                  </a:cxn>
                  <a:cxn ang="0">
                    <a:pos x="1221" y="840"/>
                  </a:cxn>
                  <a:cxn ang="0">
                    <a:pos x="1109" y="763"/>
                  </a:cxn>
                  <a:cxn ang="0">
                    <a:pos x="998" y="689"/>
                  </a:cxn>
                  <a:cxn ang="0">
                    <a:pos x="890" y="612"/>
                  </a:cxn>
                  <a:cxn ang="0">
                    <a:pos x="780" y="538"/>
                  </a:cxn>
                  <a:cxn ang="0">
                    <a:pos x="674" y="463"/>
                  </a:cxn>
                  <a:cxn ang="0">
                    <a:pos x="566" y="391"/>
                  </a:cxn>
                  <a:cxn ang="0">
                    <a:pos x="463" y="319"/>
                  </a:cxn>
                  <a:cxn ang="0">
                    <a:pos x="360" y="247"/>
                  </a:cxn>
                  <a:cxn ang="0">
                    <a:pos x="257" y="175"/>
                  </a:cxn>
                  <a:cxn ang="0">
                    <a:pos x="154" y="106"/>
                  </a:cxn>
                  <a:cxn ang="0">
                    <a:pos x="50" y="34"/>
                  </a:cxn>
                </a:cxnLst>
                <a:rect l="0" t="0" r="r" b="b"/>
                <a:pathLst>
                  <a:path w="4593" h="3161">
                    <a:moveTo>
                      <a:pt x="4593" y="3161"/>
                    </a:moveTo>
                    <a:lnTo>
                      <a:pt x="4521" y="3113"/>
                    </a:lnTo>
                    <a:lnTo>
                      <a:pt x="4449" y="3063"/>
                    </a:lnTo>
                    <a:lnTo>
                      <a:pt x="4377" y="3015"/>
                    </a:lnTo>
                    <a:lnTo>
                      <a:pt x="4310" y="2967"/>
                    </a:lnTo>
                    <a:lnTo>
                      <a:pt x="4236" y="2916"/>
                    </a:lnTo>
                    <a:lnTo>
                      <a:pt x="4166" y="2868"/>
                    </a:lnTo>
                    <a:lnTo>
                      <a:pt x="4094" y="2820"/>
                    </a:lnTo>
                    <a:lnTo>
                      <a:pt x="4027" y="2772"/>
                    </a:lnTo>
                    <a:lnTo>
                      <a:pt x="3957" y="2724"/>
                    </a:lnTo>
                    <a:lnTo>
                      <a:pt x="3888" y="2676"/>
                    </a:lnTo>
                    <a:lnTo>
                      <a:pt x="3818" y="2628"/>
                    </a:lnTo>
                    <a:lnTo>
                      <a:pt x="3751" y="2583"/>
                    </a:lnTo>
                    <a:lnTo>
                      <a:pt x="3684" y="2527"/>
                    </a:lnTo>
                    <a:lnTo>
                      <a:pt x="3614" y="2482"/>
                    </a:lnTo>
                    <a:lnTo>
                      <a:pt x="3549" y="2441"/>
                    </a:lnTo>
                    <a:lnTo>
                      <a:pt x="3482" y="2395"/>
                    </a:lnTo>
                    <a:lnTo>
                      <a:pt x="3417" y="2350"/>
                    </a:lnTo>
                    <a:lnTo>
                      <a:pt x="3350" y="2304"/>
                    </a:lnTo>
                    <a:lnTo>
                      <a:pt x="3283" y="2261"/>
                    </a:lnTo>
                    <a:lnTo>
                      <a:pt x="3218" y="2211"/>
                    </a:lnTo>
                    <a:lnTo>
                      <a:pt x="3151" y="2165"/>
                    </a:lnTo>
                    <a:lnTo>
                      <a:pt x="3086" y="2088"/>
                    </a:lnTo>
                    <a:lnTo>
                      <a:pt x="3024" y="2004"/>
                    </a:lnTo>
                    <a:lnTo>
                      <a:pt x="2961" y="1956"/>
                    </a:lnTo>
                    <a:lnTo>
                      <a:pt x="2894" y="1903"/>
                    </a:lnTo>
                    <a:lnTo>
                      <a:pt x="2832" y="1855"/>
                    </a:lnTo>
                    <a:lnTo>
                      <a:pt x="2769" y="1805"/>
                    </a:lnTo>
                    <a:lnTo>
                      <a:pt x="2704" y="1759"/>
                    </a:lnTo>
                    <a:lnTo>
                      <a:pt x="2644" y="1716"/>
                    </a:lnTo>
                    <a:lnTo>
                      <a:pt x="2580" y="1675"/>
                    </a:lnTo>
                    <a:lnTo>
                      <a:pt x="2517" y="1632"/>
                    </a:lnTo>
                    <a:lnTo>
                      <a:pt x="2457" y="1596"/>
                    </a:lnTo>
                    <a:lnTo>
                      <a:pt x="2393" y="1558"/>
                    </a:lnTo>
                    <a:lnTo>
                      <a:pt x="2333" y="1519"/>
                    </a:lnTo>
                    <a:lnTo>
                      <a:pt x="2273" y="1464"/>
                    </a:lnTo>
                    <a:lnTo>
                      <a:pt x="2213" y="1414"/>
                    </a:lnTo>
                    <a:lnTo>
                      <a:pt x="2150" y="1382"/>
                    </a:lnTo>
                    <a:lnTo>
                      <a:pt x="2090" y="1363"/>
                    </a:lnTo>
                    <a:lnTo>
                      <a:pt x="2030" y="1354"/>
                    </a:lnTo>
                    <a:lnTo>
                      <a:pt x="1970" y="1342"/>
                    </a:lnTo>
                    <a:lnTo>
                      <a:pt x="1910" y="1315"/>
                    </a:lnTo>
                    <a:lnTo>
                      <a:pt x="1853" y="1274"/>
                    </a:lnTo>
                    <a:lnTo>
                      <a:pt x="1790" y="1236"/>
                    </a:lnTo>
                    <a:lnTo>
                      <a:pt x="1735" y="1195"/>
                    </a:lnTo>
                    <a:lnTo>
                      <a:pt x="1677" y="1154"/>
                    </a:lnTo>
                    <a:lnTo>
                      <a:pt x="1617" y="1114"/>
                    </a:lnTo>
                    <a:lnTo>
                      <a:pt x="1562" y="1073"/>
                    </a:lnTo>
                    <a:lnTo>
                      <a:pt x="1502" y="1032"/>
                    </a:lnTo>
                    <a:lnTo>
                      <a:pt x="1447" y="996"/>
                    </a:lnTo>
                    <a:lnTo>
                      <a:pt x="1389" y="955"/>
                    </a:lnTo>
                    <a:lnTo>
                      <a:pt x="1334" y="919"/>
                    </a:lnTo>
                    <a:lnTo>
                      <a:pt x="1277" y="878"/>
                    </a:lnTo>
                    <a:lnTo>
                      <a:pt x="1221" y="840"/>
                    </a:lnTo>
                    <a:lnTo>
                      <a:pt x="1164" y="804"/>
                    </a:lnTo>
                    <a:lnTo>
                      <a:pt x="1109" y="763"/>
                    </a:lnTo>
                    <a:lnTo>
                      <a:pt x="1053" y="725"/>
                    </a:lnTo>
                    <a:lnTo>
                      <a:pt x="998" y="689"/>
                    </a:lnTo>
                    <a:lnTo>
                      <a:pt x="945" y="650"/>
                    </a:lnTo>
                    <a:lnTo>
                      <a:pt x="890" y="612"/>
                    </a:lnTo>
                    <a:lnTo>
                      <a:pt x="835" y="576"/>
                    </a:lnTo>
                    <a:lnTo>
                      <a:pt x="780" y="538"/>
                    </a:lnTo>
                    <a:lnTo>
                      <a:pt x="729" y="499"/>
                    </a:lnTo>
                    <a:lnTo>
                      <a:pt x="674" y="463"/>
                    </a:lnTo>
                    <a:lnTo>
                      <a:pt x="621" y="427"/>
                    </a:lnTo>
                    <a:lnTo>
                      <a:pt x="566" y="391"/>
                    </a:lnTo>
                    <a:lnTo>
                      <a:pt x="516" y="353"/>
                    </a:lnTo>
                    <a:lnTo>
                      <a:pt x="463" y="319"/>
                    </a:lnTo>
                    <a:lnTo>
                      <a:pt x="413" y="281"/>
                    </a:lnTo>
                    <a:lnTo>
                      <a:pt x="360" y="247"/>
                    </a:lnTo>
                    <a:lnTo>
                      <a:pt x="309" y="209"/>
                    </a:lnTo>
                    <a:lnTo>
                      <a:pt x="257" y="175"/>
                    </a:lnTo>
                    <a:lnTo>
                      <a:pt x="204" y="139"/>
                    </a:lnTo>
                    <a:lnTo>
                      <a:pt x="154" y="106"/>
                    </a:lnTo>
                    <a:lnTo>
                      <a:pt x="101" y="67"/>
                    </a:lnTo>
                    <a:lnTo>
                      <a:pt x="50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2" name="Freeform 702"/>
              <p:cNvSpPr>
                <a:spLocks noChangeAspect="1"/>
              </p:cNvSpPr>
              <p:nvPr/>
            </p:nvSpPr>
            <p:spPr bwMode="auto">
              <a:xfrm>
                <a:off x="7072" y="3428"/>
                <a:ext cx="4595" cy="3162"/>
              </a:xfrm>
              <a:custGeom>
                <a:avLst/>
                <a:gdLst/>
                <a:ahLst/>
                <a:cxnLst>
                  <a:cxn ang="0">
                    <a:pos x="4523" y="3111"/>
                  </a:cxn>
                  <a:cxn ang="0">
                    <a:pos x="4379" y="3013"/>
                  </a:cxn>
                  <a:cxn ang="0">
                    <a:pos x="4235" y="2914"/>
                  </a:cxn>
                  <a:cxn ang="0">
                    <a:pos x="4099" y="2818"/>
                  </a:cxn>
                  <a:cxn ang="0">
                    <a:pos x="3957" y="2722"/>
                  </a:cxn>
                  <a:cxn ang="0">
                    <a:pos x="3820" y="2626"/>
                  </a:cxn>
                  <a:cxn ang="0">
                    <a:pos x="3683" y="2530"/>
                  </a:cxn>
                  <a:cxn ang="0">
                    <a:pos x="3549" y="2441"/>
                  </a:cxn>
                  <a:cxn ang="0">
                    <a:pos x="3415" y="2348"/>
                  </a:cxn>
                  <a:cxn ang="0">
                    <a:pos x="3283" y="2259"/>
                  </a:cxn>
                  <a:cxn ang="0">
                    <a:pos x="3151" y="2156"/>
                  </a:cxn>
                  <a:cxn ang="0">
                    <a:pos x="3023" y="2000"/>
                  </a:cxn>
                  <a:cxn ang="0">
                    <a:pos x="2896" y="1896"/>
                  </a:cxn>
                  <a:cxn ang="0">
                    <a:pos x="2767" y="1798"/>
                  </a:cxn>
                  <a:cxn ang="0">
                    <a:pos x="2644" y="1712"/>
                  </a:cxn>
                  <a:cxn ang="0">
                    <a:pos x="2517" y="1628"/>
                  </a:cxn>
                  <a:cxn ang="0">
                    <a:pos x="2392" y="1556"/>
                  </a:cxn>
                  <a:cxn ang="0">
                    <a:pos x="2272" y="1464"/>
                  </a:cxn>
                  <a:cxn ang="0">
                    <a:pos x="2148" y="1390"/>
                  </a:cxn>
                  <a:cxn ang="0">
                    <a:pos x="2028" y="1366"/>
                  </a:cxn>
                  <a:cxn ang="0">
                    <a:pos x="1910" y="1313"/>
                  </a:cxn>
                  <a:cxn ang="0">
                    <a:pos x="1792" y="1234"/>
                  </a:cxn>
                  <a:cxn ang="0">
                    <a:pos x="1677" y="1152"/>
                  </a:cxn>
                  <a:cxn ang="0">
                    <a:pos x="1562" y="1076"/>
                  </a:cxn>
                  <a:cxn ang="0">
                    <a:pos x="1444" y="994"/>
                  </a:cxn>
                  <a:cxn ang="0">
                    <a:pos x="1334" y="917"/>
                  </a:cxn>
                  <a:cxn ang="0">
                    <a:pos x="1221" y="843"/>
                  </a:cxn>
                  <a:cxn ang="0">
                    <a:pos x="1108" y="764"/>
                  </a:cxn>
                  <a:cxn ang="0">
                    <a:pos x="1000" y="689"/>
                  </a:cxn>
                  <a:cxn ang="0">
                    <a:pos x="890" y="615"/>
                  </a:cxn>
                  <a:cxn ang="0">
                    <a:pos x="780" y="538"/>
                  </a:cxn>
                  <a:cxn ang="0">
                    <a:pos x="674" y="464"/>
                  </a:cxn>
                  <a:cxn ang="0">
                    <a:pos x="568" y="392"/>
                  </a:cxn>
                  <a:cxn ang="0">
                    <a:pos x="460" y="320"/>
                  </a:cxn>
                  <a:cxn ang="0">
                    <a:pos x="357" y="248"/>
                  </a:cxn>
                  <a:cxn ang="0">
                    <a:pos x="254" y="176"/>
                  </a:cxn>
                  <a:cxn ang="0">
                    <a:pos x="149" y="106"/>
                  </a:cxn>
                  <a:cxn ang="0">
                    <a:pos x="48" y="34"/>
                  </a:cxn>
                </a:cxnLst>
                <a:rect l="0" t="0" r="r" b="b"/>
                <a:pathLst>
                  <a:path w="4595" h="3161">
                    <a:moveTo>
                      <a:pt x="4595" y="3161"/>
                    </a:moveTo>
                    <a:lnTo>
                      <a:pt x="4523" y="3111"/>
                    </a:lnTo>
                    <a:lnTo>
                      <a:pt x="4451" y="3063"/>
                    </a:lnTo>
                    <a:lnTo>
                      <a:pt x="4379" y="3013"/>
                    </a:lnTo>
                    <a:lnTo>
                      <a:pt x="4307" y="2965"/>
                    </a:lnTo>
                    <a:lnTo>
                      <a:pt x="4235" y="2914"/>
                    </a:lnTo>
                    <a:lnTo>
                      <a:pt x="4168" y="2866"/>
                    </a:lnTo>
                    <a:lnTo>
                      <a:pt x="4099" y="2818"/>
                    </a:lnTo>
                    <a:lnTo>
                      <a:pt x="4027" y="2768"/>
                    </a:lnTo>
                    <a:lnTo>
                      <a:pt x="3957" y="2722"/>
                    </a:lnTo>
                    <a:lnTo>
                      <a:pt x="3887" y="2674"/>
                    </a:lnTo>
                    <a:lnTo>
                      <a:pt x="3820" y="2626"/>
                    </a:lnTo>
                    <a:lnTo>
                      <a:pt x="3753" y="2581"/>
                    </a:lnTo>
                    <a:lnTo>
                      <a:pt x="3683" y="2530"/>
                    </a:lnTo>
                    <a:lnTo>
                      <a:pt x="3616" y="2482"/>
                    </a:lnTo>
                    <a:lnTo>
                      <a:pt x="3549" y="2441"/>
                    </a:lnTo>
                    <a:lnTo>
                      <a:pt x="3482" y="2393"/>
                    </a:lnTo>
                    <a:lnTo>
                      <a:pt x="3415" y="2348"/>
                    </a:lnTo>
                    <a:lnTo>
                      <a:pt x="3350" y="2305"/>
                    </a:lnTo>
                    <a:lnTo>
                      <a:pt x="3283" y="2259"/>
                    </a:lnTo>
                    <a:lnTo>
                      <a:pt x="3218" y="2206"/>
                    </a:lnTo>
                    <a:lnTo>
                      <a:pt x="3151" y="2156"/>
                    </a:lnTo>
                    <a:lnTo>
                      <a:pt x="3088" y="2076"/>
                    </a:lnTo>
                    <a:lnTo>
                      <a:pt x="3023" y="2000"/>
                    </a:lnTo>
                    <a:lnTo>
                      <a:pt x="2961" y="1947"/>
                    </a:lnTo>
                    <a:lnTo>
                      <a:pt x="2896" y="1896"/>
                    </a:lnTo>
                    <a:lnTo>
                      <a:pt x="2831" y="1844"/>
                    </a:lnTo>
                    <a:lnTo>
                      <a:pt x="2767" y="1798"/>
                    </a:lnTo>
                    <a:lnTo>
                      <a:pt x="2704" y="1752"/>
                    </a:lnTo>
                    <a:lnTo>
                      <a:pt x="2644" y="1712"/>
                    </a:lnTo>
                    <a:lnTo>
                      <a:pt x="2579" y="1668"/>
                    </a:lnTo>
                    <a:lnTo>
                      <a:pt x="2517" y="1628"/>
                    </a:lnTo>
                    <a:lnTo>
                      <a:pt x="2457" y="1589"/>
                    </a:lnTo>
                    <a:lnTo>
                      <a:pt x="2392" y="1556"/>
                    </a:lnTo>
                    <a:lnTo>
                      <a:pt x="2332" y="1515"/>
                    </a:lnTo>
                    <a:lnTo>
                      <a:pt x="2272" y="1464"/>
                    </a:lnTo>
                    <a:lnTo>
                      <a:pt x="2212" y="1414"/>
                    </a:lnTo>
                    <a:lnTo>
                      <a:pt x="2148" y="1390"/>
                    </a:lnTo>
                    <a:lnTo>
                      <a:pt x="2088" y="1373"/>
                    </a:lnTo>
                    <a:lnTo>
                      <a:pt x="2028" y="1366"/>
                    </a:lnTo>
                    <a:lnTo>
                      <a:pt x="1970" y="1349"/>
                    </a:lnTo>
                    <a:lnTo>
                      <a:pt x="1910" y="1313"/>
                    </a:lnTo>
                    <a:lnTo>
                      <a:pt x="1852" y="1275"/>
                    </a:lnTo>
                    <a:lnTo>
                      <a:pt x="1792" y="1234"/>
                    </a:lnTo>
                    <a:lnTo>
                      <a:pt x="1732" y="1193"/>
                    </a:lnTo>
                    <a:lnTo>
                      <a:pt x="1677" y="1152"/>
                    </a:lnTo>
                    <a:lnTo>
                      <a:pt x="1617" y="1114"/>
                    </a:lnTo>
                    <a:lnTo>
                      <a:pt x="1562" y="1076"/>
                    </a:lnTo>
                    <a:lnTo>
                      <a:pt x="1504" y="1035"/>
                    </a:lnTo>
                    <a:lnTo>
                      <a:pt x="1444" y="994"/>
                    </a:lnTo>
                    <a:lnTo>
                      <a:pt x="1389" y="958"/>
                    </a:lnTo>
                    <a:lnTo>
                      <a:pt x="1334" y="917"/>
                    </a:lnTo>
                    <a:lnTo>
                      <a:pt x="1276" y="879"/>
                    </a:lnTo>
                    <a:lnTo>
                      <a:pt x="1221" y="843"/>
                    </a:lnTo>
                    <a:lnTo>
                      <a:pt x="1164" y="802"/>
                    </a:lnTo>
                    <a:lnTo>
                      <a:pt x="1108" y="764"/>
                    </a:lnTo>
                    <a:lnTo>
                      <a:pt x="1053" y="725"/>
                    </a:lnTo>
                    <a:lnTo>
                      <a:pt x="1000" y="689"/>
                    </a:lnTo>
                    <a:lnTo>
                      <a:pt x="945" y="651"/>
                    </a:lnTo>
                    <a:lnTo>
                      <a:pt x="890" y="615"/>
                    </a:lnTo>
                    <a:lnTo>
                      <a:pt x="835" y="576"/>
                    </a:lnTo>
                    <a:lnTo>
                      <a:pt x="780" y="538"/>
                    </a:lnTo>
                    <a:lnTo>
                      <a:pt x="724" y="502"/>
                    </a:lnTo>
                    <a:lnTo>
                      <a:pt x="674" y="464"/>
                    </a:lnTo>
                    <a:lnTo>
                      <a:pt x="619" y="430"/>
                    </a:lnTo>
                    <a:lnTo>
                      <a:pt x="568" y="392"/>
                    </a:lnTo>
                    <a:lnTo>
                      <a:pt x="516" y="356"/>
                    </a:lnTo>
                    <a:lnTo>
                      <a:pt x="460" y="320"/>
                    </a:lnTo>
                    <a:lnTo>
                      <a:pt x="408" y="284"/>
                    </a:lnTo>
                    <a:lnTo>
                      <a:pt x="357" y="248"/>
                    </a:lnTo>
                    <a:lnTo>
                      <a:pt x="304" y="212"/>
                    </a:lnTo>
                    <a:lnTo>
                      <a:pt x="254" y="176"/>
                    </a:lnTo>
                    <a:lnTo>
                      <a:pt x="201" y="142"/>
                    </a:lnTo>
                    <a:lnTo>
                      <a:pt x="149" y="106"/>
                    </a:lnTo>
                    <a:lnTo>
                      <a:pt x="101" y="72"/>
                    </a:lnTo>
                    <a:lnTo>
                      <a:pt x="48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3" name="Freeform 703"/>
              <p:cNvSpPr>
                <a:spLocks noChangeAspect="1"/>
              </p:cNvSpPr>
              <p:nvPr/>
            </p:nvSpPr>
            <p:spPr bwMode="auto">
              <a:xfrm>
                <a:off x="7097" y="3421"/>
                <a:ext cx="4598" cy="3157"/>
              </a:xfrm>
              <a:custGeom>
                <a:avLst/>
                <a:gdLst/>
                <a:ahLst/>
                <a:cxnLst>
                  <a:cxn ang="0">
                    <a:pos x="4526" y="3106"/>
                  </a:cxn>
                  <a:cxn ang="0">
                    <a:pos x="4382" y="3008"/>
                  </a:cxn>
                  <a:cxn ang="0">
                    <a:pos x="4243" y="2912"/>
                  </a:cxn>
                  <a:cxn ang="0">
                    <a:pos x="4101" y="2813"/>
                  </a:cxn>
                  <a:cxn ang="0">
                    <a:pos x="3960" y="2717"/>
                  </a:cxn>
                  <a:cxn ang="0">
                    <a:pos x="3821" y="2624"/>
                  </a:cxn>
                  <a:cxn ang="0">
                    <a:pos x="3686" y="2528"/>
                  </a:cxn>
                  <a:cxn ang="0">
                    <a:pos x="3552" y="2436"/>
                  </a:cxn>
                  <a:cxn ang="0">
                    <a:pos x="3417" y="2345"/>
                  </a:cxn>
                  <a:cxn ang="0">
                    <a:pos x="3285" y="2254"/>
                  </a:cxn>
                  <a:cxn ang="0">
                    <a:pos x="3153" y="2146"/>
                  </a:cxn>
                  <a:cxn ang="0">
                    <a:pos x="3026" y="1992"/>
                  </a:cxn>
                  <a:cxn ang="0">
                    <a:pos x="2899" y="1884"/>
                  </a:cxn>
                  <a:cxn ang="0">
                    <a:pos x="2769" y="1788"/>
                  </a:cxn>
                  <a:cxn ang="0">
                    <a:pos x="2647" y="1704"/>
                  </a:cxn>
                  <a:cxn ang="0">
                    <a:pos x="2520" y="1620"/>
                  </a:cxn>
                  <a:cxn ang="0">
                    <a:pos x="2395" y="1548"/>
                  </a:cxn>
                  <a:cxn ang="0">
                    <a:pos x="2275" y="1462"/>
                  </a:cxn>
                  <a:cxn ang="0">
                    <a:pos x="2150" y="1390"/>
                  </a:cxn>
                  <a:cxn ang="0">
                    <a:pos x="2030" y="1375"/>
                  </a:cxn>
                  <a:cxn ang="0">
                    <a:pos x="1913" y="1313"/>
                  </a:cxn>
                  <a:cxn ang="0">
                    <a:pos x="1795" y="1231"/>
                  </a:cxn>
                  <a:cxn ang="0">
                    <a:pos x="1675" y="1152"/>
                  </a:cxn>
                  <a:cxn ang="0">
                    <a:pos x="1560" y="1071"/>
                  </a:cxn>
                  <a:cxn ang="0">
                    <a:pos x="1447" y="994"/>
                  </a:cxn>
                  <a:cxn ang="0">
                    <a:pos x="1334" y="915"/>
                  </a:cxn>
                  <a:cxn ang="0">
                    <a:pos x="1222" y="838"/>
                  </a:cxn>
                  <a:cxn ang="0">
                    <a:pos x="1111" y="761"/>
                  </a:cxn>
                  <a:cxn ang="0">
                    <a:pos x="998" y="687"/>
                  </a:cxn>
                  <a:cxn ang="0">
                    <a:pos x="890" y="612"/>
                  </a:cxn>
                  <a:cxn ang="0">
                    <a:pos x="782" y="538"/>
                  </a:cxn>
                  <a:cxn ang="0">
                    <a:pos x="674" y="463"/>
                  </a:cxn>
                  <a:cxn ang="0">
                    <a:pos x="566" y="391"/>
                  </a:cxn>
                  <a:cxn ang="0">
                    <a:pos x="463" y="319"/>
                  </a:cxn>
                  <a:cxn ang="0">
                    <a:pos x="360" y="247"/>
                  </a:cxn>
                  <a:cxn ang="0">
                    <a:pos x="257" y="175"/>
                  </a:cxn>
                  <a:cxn ang="0">
                    <a:pos x="151" y="106"/>
                  </a:cxn>
                  <a:cxn ang="0">
                    <a:pos x="51" y="34"/>
                  </a:cxn>
                </a:cxnLst>
                <a:rect l="0" t="0" r="r" b="b"/>
                <a:pathLst>
                  <a:path w="4598" h="3156">
                    <a:moveTo>
                      <a:pt x="4598" y="3156"/>
                    </a:moveTo>
                    <a:lnTo>
                      <a:pt x="4526" y="3106"/>
                    </a:lnTo>
                    <a:lnTo>
                      <a:pt x="4454" y="3058"/>
                    </a:lnTo>
                    <a:lnTo>
                      <a:pt x="4382" y="3008"/>
                    </a:lnTo>
                    <a:lnTo>
                      <a:pt x="4310" y="2960"/>
                    </a:lnTo>
                    <a:lnTo>
                      <a:pt x="4243" y="2912"/>
                    </a:lnTo>
                    <a:lnTo>
                      <a:pt x="4171" y="2861"/>
                    </a:lnTo>
                    <a:lnTo>
                      <a:pt x="4101" y="2813"/>
                    </a:lnTo>
                    <a:lnTo>
                      <a:pt x="4029" y="2765"/>
                    </a:lnTo>
                    <a:lnTo>
                      <a:pt x="3960" y="2717"/>
                    </a:lnTo>
                    <a:lnTo>
                      <a:pt x="3890" y="2669"/>
                    </a:lnTo>
                    <a:lnTo>
                      <a:pt x="3821" y="2624"/>
                    </a:lnTo>
                    <a:lnTo>
                      <a:pt x="3756" y="2578"/>
                    </a:lnTo>
                    <a:lnTo>
                      <a:pt x="3686" y="2528"/>
                    </a:lnTo>
                    <a:lnTo>
                      <a:pt x="3619" y="2482"/>
                    </a:lnTo>
                    <a:lnTo>
                      <a:pt x="3552" y="2436"/>
                    </a:lnTo>
                    <a:lnTo>
                      <a:pt x="3485" y="2388"/>
                    </a:lnTo>
                    <a:lnTo>
                      <a:pt x="3417" y="2345"/>
                    </a:lnTo>
                    <a:lnTo>
                      <a:pt x="3353" y="2300"/>
                    </a:lnTo>
                    <a:lnTo>
                      <a:pt x="3285" y="2254"/>
                    </a:lnTo>
                    <a:lnTo>
                      <a:pt x="3218" y="2199"/>
                    </a:lnTo>
                    <a:lnTo>
                      <a:pt x="3153" y="2146"/>
                    </a:lnTo>
                    <a:lnTo>
                      <a:pt x="3091" y="2067"/>
                    </a:lnTo>
                    <a:lnTo>
                      <a:pt x="3026" y="1992"/>
                    </a:lnTo>
                    <a:lnTo>
                      <a:pt x="2964" y="1939"/>
                    </a:lnTo>
                    <a:lnTo>
                      <a:pt x="2899" y="1884"/>
                    </a:lnTo>
                    <a:lnTo>
                      <a:pt x="2837" y="1834"/>
                    </a:lnTo>
                    <a:lnTo>
                      <a:pt x="2769" y="1788"/>
                    </a:lnTo>
                    <a:lnTo>
                      <a:pt x="2707" y="1745"/>
                    </a:lnTo>
                    <a:lnTo>
                      <a:pt x="2647" y="1704"/>
                    </a:lnTo>
                    <a:lnTo>
                      <a:pt x="2582" y="1661"/>
                    </a:lnTo>
                    <a:lnTo>
                      <a:pt x="2520" y="1620"/>
                    </a:lnTo>
                    <a:lnTo>
                      <a:pt x="2460" y="1584"/>
                    </a:lnTo>
                    <a:lnTo>
                      <a:pt x="2395" y="1548"/>
                    </a:lnTo>
                    <a:lnTo>
                      <a:pt x="2335" y="1507"/>
                    </a:lnTo>
                    <a:lnTo>
                      <a:pt x="2275" y="1462"/>
                    </a:lnTo>
                    <a:lnTo>
                      <a:pt x="2210" y="1416"/>
                    </a:lnTo>
                    <a:lnTo>
                      <a:pt x="2150" y="1390"/>
                    </a:lnTo>
                    <a:lnTo>
                      <a:pt x="2090" y="1385"/>
                    </a:lnTo>
                    <a:lnTo>
                      <a:pt x="2030" y="1375"/>
                    </a:lnTo>
                    <a:lnTo>
                      <a:pt x="1970" y="1349"/>
                    </a:lnTo>
                    <a:lnTo>
                      <a:pt x="1913" y="1313"/>
                    </a:lnTo>
                    <a:lnTo>
                      <a:pt x="1850" y="1272"/>
                    </a:lnTo>
                    <a:lnTo>
                      <a:pt x="1795" y="1231"/>
                    </a:lnTo>
                    <a:lnTo>
                      <a:pt x="1735" y="1191"/>
                    </a:lnTo>
                    <a:lnTo>
                      <a:pt x="1675" y="1152"/>
                    </a:lnTo>
                    <a:lnTo>
                      <a:pt x="1618" y="1111"/>
                    </a:lnTo>
                    <a:lnTo>
                      <a:pt x="1560" y="1071"/>
                    </a:lnTo>
                    <a:lnTo>
                      <a:pt x="1502" y="1032"/>
                    </a:lnTo>
                    <a:lnTo>
                      <a:pt x="1447" y="994"/>
                    </a:lnTo>
                    <a:lnTo>
                      <a:pt x="1392" y="955"/>
                    </a:lnTo>
                    <a:lnTo>
                      <a:pt x="1334" y="915"/>
                    </a:lnTo>
                    <a:lnTo>
                      <a:pt x="1279" y="876"/>
                    </a:lnTo>
                    <a:lnTo>
                      <a:pt x="1222" y="838"/>
                    </a:lnTo>
                    <a:lnTo>
                      <a:pt x="1166" y="799"/>
                    </a:lnTo>
                    <a:lnTo>
                      <a:pt x="1111" y="761"/>
                    </a:lnTo>
                    <a:lnTo>
                      <a:pt x="1054" y="725"/>
                    </a:lnTo>
                    <a:lnTo>
                      <a:pt x="998" y="687"/>
                    </a:lnTo>
                    <a:lnTo>
                      <a:pt x="943" y="651"/>
                    </a:lnTo>
                    <a:lnTo>
                      <a:pt x="890" y="612"/>
                    </a:lnTo>
                    <a:lnTo>
                      <a:pt x="835" y="576"/>
                    </a:lnTo>
                    <a:lnTo>
                      <a:pt x="782" y="538"/>
                    </a:lnTo>
                    <a:lnTo>
                      <a:pt x="727" y="499"/>
                    </a:lnTo>
                    <a:lnTo>
                      <a:pt x="674" y="463"/>
                    </a:lnTo>
                    <a:lnTo>
                      <a:pt x="622" y="427"/>
                    </a:lnTo>
                    <a:lnTo>
                      <a:pt x="566" y="391"/>
                    </a:lnTo>
                    <a:lnTo>
                      <a:pt x="516" y="353"/>
                    </a:lnTo>
                    <a:lnTo>
                      <a:pt x="463" y="319"/>
                    </a:lnTo>
                    <a:lnTo>
                      <a:pt x="410" y="281"/>
                    </a:lnTo>
                    <a:lnTo>
                      <a:pt x="360" y="247"/>
                    </a:lnTo>
                    <a:lnTo>
                      <a:pt x="307" y="209"/>
                    </a:lnTo>
                    <a:lnTo>
                      <a:pt x="257" y="175"/>
                    </a:lnTo>
                    <a:lnTo>
                      <a:pt x="204" y="139"/>
                    </a:lnTo>
                    <a:lnTo>
                      <a:pt x="151" y="106"/>
                    </a:lnTo>
                    <a:lnTo>
                      <a:pt x="101" y="72"/>
                    </a:lnTo>
                    <a:lnTo>
                      <a:pt x="51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4" name="Freeform 704"/>
              <p:cNvSpPr>
                <a:spLocks noChangeAspect="1"/>
              </p:cNvSpPr>
              <p:nvPr/>
            </p:nvSpPr>
            <p:spPr bwMode="auto">
              <a:xfrm>
                <a:off x="7125" y="3414"/>
                <a:ext cx="4600" cy="3152"/>
              </a:xfrm>
              <a:custGeom>
                <a:avLst/>
                <a:gdLst/>
                <a:ahLst/>
                <a:cxnLst>
                  <a:cxn ang="0">
                    <a:pos x="4528" y="3103"/>
                  </a:cxn>
                  <a:cxn ang="0">
                    <a:pos x="4384" y="3000"/>
                  </a:cxn>
                  <a:cxn ang="0">
                    <a:pos x="4245" y="2907"/>
                  </a:cxn>
                  <a:cxn ang="0">
                    <a:pos x="4103" y="2808"/>
                  </a:cxn>
                  <a:cxn ang="0">
                    <a:pos x="3964" y="2712"/>
                  </a:cxn>
                  <a:cxn ang="0">
                    <a:pos x="3827" y="2619"/>
                  </a:cxn>
                  <a:cxn ang="0">
                    <a:pos x="3688" y="2523"/>
                  </a:cxn>
                  <a:cxn ang="0">
                    <a:pos x="3554" y="2434"/>
                  </a:cxn>
                  <a:cxn ang="0">
                    <a:pos x="3419" y="2343"/>
                  </a:cxn>
                  <a:cxn ang="0">
                    <a:pos x="3287" y="2247"/>
                  </a:cxn>
                  <a:cxn ang="0">
                    <a:pos x="3158" y="2129"/>
                  </a:cxn>
                  <a:cxn ang="0">
                    <a:pos x="3028" y="1982"/>
                  </a:cxn>
                  <a:cxn ang="0">
                    <a:pos x="2903" y="1874"/>
                  </a:cxn>
                  <a:cxn ang="0">
                    <a:pos x="2771" y="1781"/>
                  </a:cxn>
                  <a:cxn ang="0">
                    <a:pos x="2649" y="1697"/>
                  </a:cxn>
                  <a:cxn ang="0">
                    <a:pos x="2522" y="1613"/>
                  </a:cxn>
                  <a:cxn ang="0">
                    <a:pos x="2399" y="1541"/>
                  </a:cxn>
                  <a:cxn ang="0">
                    <a:pos x="2275" y="1457"/>
                  </a:cxn>
                  <a:cxn ang="0">
                    <a:pos x="2152" y="1394"/>
                  </a:cxn>
                  <a:cxn ang="0">
                    <a:pos x="2032" y="1380"/>
                  </a:cxn>
                  <a:cxn ang="0">
                    <a:pos x="1915" y="1308"/>
                  </a:cxn>
                  <a:cxn ang="0">
                    <a:pos x="1797" y="1226"/>
                  </a:cxn>
                  <a:cxn ang="0">
                    <a:pos x="1677" y="1150"/>
                  </a:cxn>
                  <a:cxn ang="0">
                    <a:pos x="1562" y="1068"/>
                  </a:cxn>
                  <a:cxn ang="0">
                    <a:pos x="1447" y="991"/>
                  </a:cxn>
                  <a:cxn ang="0">
                    <a:pos x="1336" y="912"/>
                  </a:cxn>
                  <a:cxn ang="0">
                    <a:pos x="1223" y="835"/>
                  </a:cxn>
                  <a:cxn ang="0">
                    <a:pos x="1111" y="761"/>
                  </a:cxn>
                  <a:cxn ang="0">
                    <a:pos x="1000" y="684"/>
                  </a:cxn>
                  <a:cxn ang="0">
                    <a:pos x="892" y="607"/>
                  </a:cxn>
                  <a:cxn ang="0">
                    <a:pos x="782" y="535"/>
                  </a:cxn>
                  <a:cxn ang="0">
                    <a:pos x="676" y="461"/>
                  </a:cxn>
                  <a:cxn ang="0">
                    <a:pos x="568" y="389"/>
                  </a:cxn>
                  <a:cxn ang="0">
                    <a:pos x="463" y="317"/>
                  </a:cxn>
                  <a:cxn ang="0">
                    <a:pos x="359" y="245"/>
                  </a:cxn>
                  <a:cxn ang="0">
                    <a:pos x="256" y="173"/>
                  </a:cxn>
                  <a:cxn ang="0">
                    <a:pos x="151" y="103"/>
                  </a:cxn>
                  <a:cxn ang="0">
                    <a:pos x="50" y="36"/>
                  </a:cxn>
                </a:cxnLst>
                <a:rect l="0" t="0" r="r" b="b"/>
                <a:pathLst>
                  <a:path w="4600" h="3151">
                    <a:moveTo>
                      <a:pt x="4600" y="3151"/>
                    </a:moveTo>
                    <a:lnTo>
                      <a:pt x="4528" y="3103"/>
                    </a:lnTo>
                    <a:lnTo>
                      <a:pt x="4456" y="3051"/>
                    </a:lnTo>
                    <a:lnTo>
                      <a:pt x="4384" y="3000"/>
                    </a:lnTo>
                    <a:lnTo>
                      <a:pt x="4312" y="2952"/>
                    </a:lnTo>
                    <a:lnTo>
                      <a:pt x="4245" y="2907"/>
                    </a:lnTo>
                    <a:lnTo>
                      <a:pt x="4173" y="2856"/>
                    </a:lnTo>
                    <a:lnTo>
                      <a:pt x="4103" y="2808"/>
                    </a:lnTo>
                    <a:lnTo>
                      <a:pt x="4034" y="2760"/>
                    </a:lnTo>
                    <a:lnTo>
                      <a:pt x="3964" y="2712"/>
                    </a:lnTo>
                    <a:lnTo>
                      <a:pt x="3894" y="2664"/>
                    </a:lnTo>
                    <a:lnTo>
                      <a:pt x="3827" y="2619"/>
                    </a:lnTo>
                    <a:lnTo>
                      <a:pt x="3758" y="2568"/>
                    </a:lnTo>
                    <a:lnTo>
                      <a:pt x="3688" y="2523"/>
                    </a:lnTo>
                    <a:lnTo>
                      <a:pt x="3623" y="2479"/>
                    </a:lnTo>
                    <a:lnTo>
                      <a:pt x="3554" y="2434"/>
                    </a:lnTo>
                    <a:lnTo>
                      <a:pt x="3486" y="2388"/>
                    </a:lnTo>
                    <a:lnTo>
                      <a:pt x="3419" y="2343"/>
                    </a:lnTo>
                    <a:lnTo>
                      <a:pt x="3354" y="2292"/>
                    </a:lnTo>
                    <a:lnTo>
                      <a:pt x="3287" y="2247"/>
                    </a:lnTo>
                    <a:lnTo>
                      <a:pt x="3220" y="2191"/>
                    </a:lnTo>
                    <a:lnTo>
                      <a:pt x="3158" y="2129"/>
                    </a:lnTo>
                    <a:lnTo>
                      <a:pt x="3093" y="2052"/>
                    </a:lnTo>
                    <a:lnTo>
                      <a:pt x="3028" y="1982"/>
                    </a:lnTo>
                    <a:lnTo>
                      <a:pt x="2966" y="1932"/>
                    </a:lnTo>
                    <a:lnTo>
                      <a:pt x="2903" y="1874"/>
                    </a:lnTo>
                    <a:lnTo>
                      <a:pt x="2838" y="1826"/>
                    </a:lnTo>
                    <a:lnTo>
                      <a:pt x="2771" y="1781"/>
                    </a:lnTo>
                    <a:lnTo>
                      <a:pt x="2709" y="1738"/>
                    </a:lnTo>
                    <a:lnTo>
                      <a:pt x="2649" y="1697"/>
                    </a:lnTo>
                    <a:lnTo>
                      <a:pt x="2584" y="1656"/>
                    </a:lnTo>
                    <a:lnTo>
                      <a:pt x="2522" y="1613"/>
                    </a:lnTo>
                    <a:lnTo>
                      <a:pt x="2462" y="1577"/>
                    </a:lnTo>
                    <a:lnTo>
                      <a:pt x="2399" y="1541"/>
                    </a:lnTo>
                    <a:lnTo>
                      <a:pt x="2337" y="1500"/>
                    </a:lnTo>
                    <a:lnTo>
                      <a:pt x="2275" y="1457"/>
                    </a:lnTo>
                    <a:lnTo>
                      <a:pt x="2212" y="1414"/>
                    </a:lnTo>
                    <a:lnTo>
                      <a:pt x="2152" y="1394"/>
                    </a:lnTo>
                    <a:lnTo>
                      <a:pt x="2092" y="1387"/>
                    </a:lnTo>
                    <a:lnTo>
                      <a:pt x="2032" y="1380"/>
                    </a:lnTo>
                    <a:lnTo>
                      <a:pt x="1972" y="1351"/>
                    </a:lnTo>
                    <a:lnTo>
                      <a:pt x="1915" y="1308"/>
                    </a:lnTo>
                    <a:lnTo>
                      <a:pt x="1852" y="1267"/>
                    </a:lnTo>
                    <a:lnTo>
                      <a:pt x="1797" y="1226"/>
                    </a:lnTo>
                    <a:lnTo>
                      <a:pt x="1735" y="1188"/>
                    </a:lnTo>
                    <a:lnTo>
                      <a:pt x="1677" y="1150"/>
                    </a:lnTo>
                    <a:lnTo>
                      <a:pt x="1619" y="1109"/>
                    </a:lnTo>
                    <a:lnTo>
                      <a:pt x="1562" y="1068"/>
                    </a:lnTo>
                    <a:lnTo>
                      <a:pt x="1504" y="1032"/>
                    </a:lnTo>
                    <a:lnTo>
                      <a:pt x="1447" y="991"/>
                    </a:lnTo>
                    <a:lnTo>
                      <a:pt x="1391" y="950"/>
                    </a:lnTo>
                    <a:lnTo>
                      <a:pt x="1336" y="912"/>
                    </a:lnTo>
                    <a:lnTo>
                      <a:pt x="1276" y="876"/>
                    </a:lnTo>
                    <a:lnTo>
                      <a:pt x="1223" y="835"/>
                    </a:lnTo>
                    <a:lnTo>
                      <a:pt x="1166" y="799"/>
                    </a:lnTo>
                    <a:lnTo>
                      <a:pt x="1111" y="761"/>
                    </a:lnTo>
                    <a:lnTo>
                      <a:pt x="1055" y="722"/>
                    </a:lnTo>
                    <a:lnTo>
                      <a:pt x="1000" y="684"/>
                    </a:lnTo>
                    <a:lnTo>
                      <a:pt x="947" y="646"/>
                    </a:lnTo>
                    <a:lnTo>
                      <a:pt x="892" y="607"/>
                    </a:lnTo>
                    <a:lnTo>
                      <a:pt x="837" y="574"/>
                    </a:lnTo>
                    <a:lnTo>
                      <a:pt x="782" y="535"/>
                    </a:lnTo>
                    <a:lnTo>
                      <a:pt x="731" y="499"/>
                    </a:lnTo>
                    <a:lnTo>
                      <a:pt x="676" y="461"/>
                    </a:lnTo>
                    <a:lnTo>
                      <a:pt x="621" y="425"/>
                    </a:lnTo>
                    <a:lnTo>
                      <a:pt x="568" y="389"/>
                    </a:lnTo>
                    <a:lnTo>
                      <a:pt x="518" y="353"/>
                    </a:lnTo>
                    <a:lnTo>
                      <a:pt x="463" y="317"/>
                    </a:lnTo>
                    <a:lnTo>
                      <a:pt x="410" y="281"/>
                    </a:lnTo>
                    <a:lnTo>
                      <a:pt x="359" y="245"/>
                    </a:lnTo>
                    <a:lnTo>
                      <a:pt x="307" y="211"/>
                    </a:lnTo>
                    <a:lnTo>
                      <a:pt x="256" y="173"/>
                    </a:lnTo>
                    <a:lnTo>
                      <a:pt x="203" y="139"/>
                    </a:lnTo>
                    <a:lnTo>
                      <a:pt x="151" y="103"/>
                    </a:lnTo>
                    <a:lnTo>
                      <a:pt x="103" y="70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5" name="Freeform 705"/>
              <p:cNvSpPr>
                <a:spLocks noChangeAspect="1"/>
              </p:cNvSpPr>
              <p:nvPr/>
            </p:nvSpPr>
            <p:spPr bwMode="auto">
              <a:xfrm>
                <a:off x="9246" y="4801"/>
                <a:ext cx="2512" cy="1753"/>
              </a:xfrm>
              <a:custGeom>
                <a:avLst/>
                <a:gdLst/>
                <a:ahLst/>
                <a:cxnLst>
                  <a:cxn ang="0">
                    <a:pos x="2513" y="1752"/>
                  </a:cxn>
                  <a:cxn ang="0">
                    <a:pos x="2438" y="1700"/>
                  </a:cxn>
                  <a:cxn ang="0">
                    <a:pos x="2366" y="1652"/>
                  </a:cxn>
                  <a:cxn ang="0">
                    <a:pos x="2294" y="1604"/>
                  </a:cxn>
                  <a:cxn ang="0">
                    <a:pos x="2225" y="1553"/>
                  </a:cxn>
                  <a:cxn ang="0">
                    <a:pos x="2153" y="1505"/>
                  </a:cxn>
                  <a:cxn ang="0">
                    <a:pos x="2083" y="1460"/>
                  </a:cxn>
                  <a:cxn ang="0">
                    <a:pos x="2011" y="1409"/>
                  </a:cxn>
                  <a:cxn ang="0">
                    <a:pos x="1941" y="1361"/>
                  </a:cxn>
                  <a:cxn ang="0">
                    <a:pos x="1872" y="1316"/>
                  </a:cxn>
                  <a:cxn ang="0">
                    <a:pos x="1802" y="1268"/>
                  </a:cxn>
                  <a:cxn ang="0">
                    <a:pos x="1735" y="1220"/>
                  </a:cxn>
                  <a:cxn ang="0">
                    <a:pos x="1665" y="1164"/>
                  </a:cxn>
                  <a:cxn ang="0">
                    <a:pos x="1596" y="1119"/>
                  </a:cxn>
                  <a:cxn ang="0">
                    <a:pos x="1529" y="1080"/>
                  </a:cxn>
                  <a:cxn ang="0">
                    <a:pos x="1459" y="1035"/>
                  </a:cxn>
                  <a:cxn ang="0">
                    <a:pos x="1394" y="989"/>
                  </a:cxn>
                  <a:cxn ang="0">
                    <a:pos x="1327" y="944"/>
                  </a:cxn>
                  <a:cxn ang="0">
                    <a:pos x="1262" y="893"/>
                  </a:cxn>
                  <a:cxn ang="0">
                    <a:pos x="1195" y="840"/>
                  </a:cxn>
                  <a:cxn ang="0">
                    <a:pos x="1130" y="785"/>
                  </a:cxn>
                  <a:cxn ang="0">
                    <a:pos x="1065" y="720"/>
                  </a:cxn>
                  <a:cxn ang="0">
                    <a:pos x="1003" y="641"/>
                  </a:cxn>
                  <a:cxn ang="0">
                    <a:pos x="936" y="581"/>
                  </a:cxn>
                  <a:cxn ang="0">
                    <a:pos x="873" y="528"/>
                  </a:cxn>
                  <a:cxn ang="0">
                    <a:pos x="809" y="473"/>
                  </a:cxn>
                  <a:cxn ang="0">
                    <a:pos x="746" y="425"/>
                  </a:cxn>
                  <a:cxn ang="0">
                    <a:pos x="679" y="382"/>
                  </a:cxn>
                  <a:cxn ang="0">
                    <a:pos x="617" y="339"/>
                  </a:cxn>
                  <a:cxn ang="0">
                    <a:pos x="557" y="298"/>
                  </a:cxn>
                  <a:cxn ang="0">
                    <a:pos x="494" y="257"/>
                  </a:cxn>
                  <a:cxn ang="0">
                    <a:pos x="429" y="214"/>
                  </a:cxn>
                  <a:cxn ang="0">
                    <a:pos x="367" y="173"/>
                  </a:cxn>
                  <a:cxn ang="0">
                    <a:pos x="305" y="139"/>
                  </a:cxn>
                  <a:cxn ang="0">
                    <a:pos x="245" y="99"/>
                  </a:cxn>
                  <a:cxn ang="0">
                    <a:pos x="182" y="55"/>
                  </a:cxn>
                  <a:cxn ang="0">
                    <a:pos x="122" y="19"/>
                  </a:cxn>
                  <a:cxn ang="0">
                    <a:pos x="62" y="0"/>
                  </a:cxn>
                  <a:cxn ang="0">
                    <a:pos x="0" y="0"/>
                  </a:cxn>
                </a:cxnLst>
                <a:rect l="0" t="0" r="r" b="b"/>
                <a:pathLst>
                  <a:path w="2513" h="1752">
                    <a:moveTo>
                      <a:pt x="2513" y="1752"/>
                    </a:moveTo>
                    <a:lnTo>
                      <a:pt x="2438" y="1700"/>
                    </a:lnTo>
                    <a:lnTo>
                      <a:pt x="2366" y="1652"/>
                    </a:lnTo>
                    <a:lnTo>
                      <a:pt x="2294" y="1604"/>
                    </a:lnTo>
                    <a:lnTo>
                      <a:pt x="2225" y="1553"/>
                    </a:lnTo>
                    <a:lnTo>
                      <a:pt x="2153" y="1505"/>
                    </a:lnTo>
                    <a:lnTo>
                      <a:pt x="2083" y="1460"/>
                    </a:lnTo>
                    <a:lnTo>
                      <a:pt x="2011" y="1409"/>
                    </a:lnTo>
                    <a:lnTo>
                      <a:pt x="1941" y="1361"/>
                    </a:lnTo>
                    <a:lnTo>
                      <a:pt x="1872" y="1316"/>
                    </a:lnTo>
                    <a:lnTo>
                      <a:pt x="1802" y="1268"/>
                    </a:lnTo>
                    <a:lnTo>
                      <a:pt x="1735" y="1220"/>
                    </a:lnTo>
                    <a:lnTo>
                      <a:pt x="1665" y="1164"/>
                    </a:lnTo>
                    <a:lnTo>
                      <a:pt x="1596" y="1119"/>
                    </a:lnTo>
                    <a:lnTo>
                      <a:pt x="1529" y="1080"/>
                    </a:lnTo>
                    <a:lnTo>
                      <a:pt x="1459" y="1035"/>
                    </a:lnTo>
                    <a:lnTo>
                      <a:pt x="1394" y="989"/>
                    </a:lnTo>
                    <a:lnTo>
                      <a:pt x="1327" y="944"/>
                    </a:lnTo>
                    <a:lnTo>
                      <a:pt x="1262" y="893"/>
                    </a:lnTo>
                    <a:lnTo>
                      <a:pt x="1195" y="840"/>
                    </a:lnTo>
                    <a:lnTo>
                      <a:pt x="1130" y="785"/>
                    </a:lnTo>
                    <a:lnTo>
                      <a:pt x="1065" y="720"/>
                    </a:lnTo>
                    <a:lnTo>
                      <a:pt x="1003" y="641"/>
                    </a:lnTo>
                    <a:lnTo>
                      <a:pt x="936" y="581"/>
                    </a:lnTo>
                    <a:lnTo>
                      <a:pt x="873" y="528"/>
                    </a:lnTo>
                    <a:lnTo>
                      <a:pt x="809" y="473"/>
                    </a:lnTo>
                    <a:lnTo>
                      <a:pt x="746" y="425"/>
                    </a:lnTo>
                    <a:lnTo>
                      <a:pt x="679" y="382"/>
                    </a:lnTo>
                    <a:lnTo>
                      <a:pt x="617" y="339"/>
                    </a:lnTo>
                    <a:lnTo>
                      <a:pt x="557" y="298"/>
                    </a:lnTo>
                    <a:lnTo>
                      <a:pt x="494" y="257"/>
                    </a:lnTo>
                    <a:lnTo>
                      <a:pt x="429" y="214"/>
                    </a:lnTo>
                    <a:lnTo>
                      <a:pt x="367" y="173"/>
                    </a:lnTo>
                    <a:lnTo>
                      <a:pt x="305" y="139"/>
                    </a:lnTo>
                    <a:lnTo>
                      <a:pt x="245" y="99"/>
                    </a:lnTo>
                    <a:lnTo>
                      <a:pt x="182" y="55"/>
                    </a:lnTo>
                    <a:lnTo>
                      <a:pt x="122" y="19"/>
                    </a:lnTo>
                    <a:lnTo>
                      <a:pt x="62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6" name="Freeform 706"/>
              <p:cNvSpPr>
                <a:spLocks noChangeAspect="1"/>
              </p:cNvSpPr>
              <p:nvPr/>
            </p:nvSpPr>
            <p:spPr bwMode="auto">
              <a:xfrm>
                <a:off x="7153" y="3407"/>
                <a:ext cx="2032" cy="1382"/>
              </a:xfrm>
              <a:custGeom>
                <a:avLst/>
                <a:gdLst/>
                <a:ahLst/>
                <a:cxnLst>
                  <a:cxn ang="0">
                    <a:pos x="2033" y="1382"/>
                  </a:cxn>
                  <a:cxn ang="0">
                    <a:pos x="1973" y="1346"/>
                  </a:cxn>
                  <a:cxn ang="0">
                    <a:pos x="1913" y="1305"/>
                  </a:cxn>
                  <a:cxn ang="0">
                    <a:pos x="1855" y="1267"/>
                  </a:cxn>
                  <a:cxn ang="0">
                    <a:pos x="1795" y="1226"/>
                  </a:cxn>
                  <a:cxn ang="0">
                    <a:pos x="1735" y="1185"/>
                  </a:cxn>
                  <a:cxn ang="0">
                    <a:pos x="1678" y="1145"/>
                  </a:cxn>
                  <a:cxn ang="0">
                    <a:pos x="1620" y="1106"/>
                  </a:cxn>
                  <a:cxn ang="0">
                    <a:pos x="1563" y="1068"/>
                  </a:cxn>
                  <a:cxn ang="0">
                    <a:pos x="1505" y="1027"/>
                  </a:cxn>
                  <a:cxn ang="0">
                    <a:pos x="1447" y="989"/>
                  </a:cxn>
                  <a:cxn ang="0">
                    <a:pos x="1390" y="950"/>
                  </a:cxn>
                  <a:cxn ang="0">
                    <a:pos x="1337" y="912"/>
                  </a:cxn>
                  <a:cxn ang="0">
                    <a:pos x="1279" y="871"/>
                  </a:cxn>
                  <a:cxn ang="0">
                    <a:pos x="1224" y="835"/>
                  </a:cxn>
                  <a:cxn ang="0">
                    <a:pos x="1167" y="797"/>
                  </a:cxn>
                  <a:cxn ang="0">
                    <a:pos x="1111" y="758"/>
                  </a:cxn>
                  <a:cxn ang="0">
                    <a:pos x="1056" y="720"/>
                  </a:cxn>
                  <a:cxn ang="0">
                    <a:pos x="999" y="681"/>
                  </a:cxn>
                  <a:cxn ang="0">
                    <a:pos x="943" y="643"/>
                  </a:cxn>
                  <a:cxn ang="0">
                    <a:pos x="888" y="607"/>
                  </a:cxn>
                  <a:cxn ang="0">
                    <a:pos x="838" y="569"/>
                  </a:cxn>
                  <a:cxn ang="0">
                    <a:pos x="783" y="535"/>
                  </a:cxn>
                  <a:cxn ang="0">
                    <a:pos x="727" y="497"/>
                  </a:cxn>
                  <a:cxn ang="0">
                    <a:pos x="672" y="458"/>
                  </a:cxn>
                  <a:cxn ang="0">
                    <a:pos x="622" y="422"/>
                  </a:cxn>
                  <a:cxn ang="0">
                    <a:pos x="567" y="386"/>
                  </a:cxn>
                  <a:cxn ang="0">
                    <a:pos x="516" y="350"/>
                  </a:cxn>
                  <a:cxn ang="0">
                    <a:pos x="463" y="314"/>
                  </a:cxn>
                  <a:cxn ang="0">
                    <a:pos x="411" y="278"/>
                  </a:cxn>
                  <a:cxn ang="0">
                    <a:pos x="360" y="242"/>
                  </a:cxn>
                  <a:cxn ang="0">
                    <a:pos x="305" y="209"/>
                  </a:cxn>
                  <a:cxn ang="0">
                    <a:pos x="252" y="170"/>
                  </a:cxn>
                  <a:cxn ang="0">
                    <a:pos x="204" y="137"/>
                  </a:cxn>
                  <a:cxn ang="0">
                    <a:pos x="151" y="103"/>
                  </a:cxn>
                  <a:cxn ang="0">
                    <a:pos x="101" y="67"/>
                  </a:cxn>
                  <a:cxn ang="0">
                    <a:pos x="48" y="33"/>
                  </a:cxn>
                  <a:cxn ang="0">
                    <a:pos x="0" y="0"/>
                  </a:cxn>
                </a:cxnLst>
                <a:rect l="0" t="0" r="r" b="b"/>
                <a:pathLst>
                  <a:path w="2033" h="1382">
                    <a:moveTo>
                      <a:pt x="2033" y="1382"/>
                    </a:moveTo>
                    <a:lnTo>
                      <a:pt x="1973" y="1346"/>
                    </a:lnTo>
                    <a:lnTo>
                      <a:pt x="1913" y="1305"/>
                    </a:lnTo>
                    <a:lnTo>
                      <a:pt x="1855" y="1267"/>
                    </a:lnTo>
                    <a:lnTo>
                      <a:pt x="1795" y="1226"/>
                    </a:lnTo>
                    <a:lnTo>
                      <a:pt x="1735" y="1185"/>
                    </a:lnTo>
                    <a:lnTo>
                      <a:pt x="1678" y="1145"/>
                    </a:lnTo>
                    <a:lnTo>
                      <a:pt x="1620" y="1106"/>
                    </a:lnTo>
                    <a:lnTo>
                      <a:pt x="1563" y="1068"/>
                    </a:lnTo>
                    <a:lnTo>
                      <a:pt x="1505" y="1027"/>
                    </a:lnTo>
                    <a:lnTo>
                      <a:pt x="1447" y="989"/>
                    </a:lnTo>
                    <a:lnTo>
                      <a:pt x="1390" y="950"/>
                    </a:lnTo>
                    <a:lnTo>
                      <a:pt x="1337" y="912"/>
                    </a:lnTo>
                    <a:lnTo>
                      <a:pt x="1279" y="871"/>
                    </a:lnTo>
                    <a:lnTo>
                      <a:pt x="1224" y="835"/>
                    </a:lnTo>
                    <a:lnTo>
                      <a:pt x="1167" y="797"/>
                    </a:lnTo>
                    <a:lnTo>
                      <a:pt x="1111" y="758"/>
                    </a:lnTo>
                    <a:lnTo>
                      <a:pt x="1056" y="720"/>
                    </a:lnTo>
                    <a:lnTo>
                      <a:pt x="999" y="681"/>
                    </a:lnTo>
                    <a:lnTo>
                      <a:pt x="943" y="643"/>
                    </a:lnTo>
                    <a:lnTo>
                      <a:pt x="888" y="607"/>
                    </a:lnTo>
                    <a:lnTo>
                      <a:pt x="838" y="569"/>
                    </a:lnTo>
                    <a:lnTo>
                      <a:pt x="783" y="535"/>
                    </a:lnTo>
                    <a:lnTo>
                      <a:pt x="727" y="497"/>
                    </a:lnTo>
                    <a:lnTo>
                      <a:pt x="672" y="458"/>
                    </a:lnTo>
                    <a:lnTo>
                      <a:pt x="622" y="422"/>
                    </a:lnTo>
                    <a:lnTo>
                      <a:pt x="567" y="386"/>
                    </a:lnTo>
                    <a:lnTo>
                      <a:pt x="516" y="350"/>
                    </a:lnTo>
                    <a:lnTo>
                      <a:pt x="463" y="314"/>
                    </a:lnTo>
                    <a:lnTo>
                      <a:pt x="411" y="278"/>
                    </a:lnTo>
                    <a:lnTo>
                      <a:pt x="360" y="242"/>
                    </a:lnTo>
                    <a:lnTo>
                      <a:pt x="305" y="209"/>
                    </a:lnTo>
                    <a:lnTo>
                      <a:pt x="252" y="170"/>
                    </a:lnTo>
                    <a:lnTo>
                      <a:pt x="204" y="137"/>
                    </a:lnTo>
                    <a:lnTo>
                      <a:pt x="151" y="103"/>
                    </a:lnTo>
                    <a:lnTo>
                      <a:pt x="101" y="67"/>
                    </a:lnTo>
                    <a:lnTo>
                      <a:pt x="48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7" name="Freeform 707"/>
              <p:cNvSpPr>
                <a:spLocks noChangeAspect="1"/>
              </p:cNvSpPr>
              <p:nvPr/>
            </p:nvSpPr>
            <p:spPr bwMode="auto">
              <a:xfrm>
                <a:off x="9274" y="4799"/>
                <a:ext cx="2510" cy="1742"/>
              </a:xfrm>
              <a:custGeom>
                <a:avLst/>
                <a:gdLst/>
                <a:ahLst/>
                <a:cxnLst>
                  <a:cxn ang="0">
                    <a:pos x="2510" y="1740"/>
                  </a:cxn>
                  <a:cxn ang="0">
                    <a:pos x="2438" y="1692"/>
                  </a:cxn>
                  <a:cxn ang="0">
                    <a:pos x="2366" y="1642"/>
                  </a:cxn>
                  <a:cxn ang="0">
                    <a:pos x="2294" y="1594"/>
                  </a:cxn>
                  <a:cxn ang="0">
                    <a:pos x="2222" y="1543"/>
                  </a:cxn>
                  <a:cxn ang="0">
                    <a:pos x="2150" y="1495"/>
                  </a:cxn>
                  <a:cxn ang="0">
                    <a:pos x="2083" y="1450"/>
                  </a:cxn>
                  <a:cxn ang="0">
                    <a:pos x="2011" y="1399"/>
                  </a:cxn>
                  <a:cxn ang="0">
                    <a:pos x="1941" y="1351"/>
                  </a:cxn>
                  <a:cxn ang="0">
                    <a:pos x="1872" y="1306"/>
                  </a:cxn>
                  <a:cxn ang="0">
                    <a:pos x="1802" y="1260"/>
                  </a:cxn>
                  <a:cxn ang="0">
                    <a:pos x="1735" y="1210"/>
                  </a:cxn>
                  <a:cxn ang="0">
                    <a:pos x="1665" y="1152"/>
                  </a:cxn>
                  <a:cxn ang="0">
                    <a:pos x="1598" y="1106"/>
                  </a:cxn>
                  <a:cxn ang="0">
                    <a:pos x="1528" y="1073"/>
                  </a:cxn>
                  <a:cxn ang="0">
                    <a:pos x="1461" y="1027"/>
                  </a:cxn>
                  <a:cxn ang="0">
                    <a:pos x="1394" y="979"/>
                  </a:cxn>
                  <a:cxn ang="0">
                    <a:pos x="1329" y="934"/>
                  </a:cxn>
                  <a:cxn ang="0">
                    <a:pos x="1262" y="883"/>
                  </a:cxn>
                  <a:cxn ang="0">
                    <a:pos x="1195" y="821"/>
                  </a:cxn>
                  <a:cxn ang="0">
                    <a:pos x="1130" y="770"/>
                  </a:cxn>
                  <a:cxn ang="0">
                    <a:pos x="1065" y="701"/>
                  </a:cxn>
                  <a:cxn ang="0">
                    <a:pos x="1003" y="619"/>
                  </a:cxn>
                  <a:cxn ang="0">
                    <a:pos x="936" y="569"/>
                  </a:cxn>
                  <a:cxn ang="0">
                    <a:pos x="873" y="516"/>
                  </a:cxn>
                  <a:cxn ang="0">
                    <a:pos x="808" y="461"/>
                  </a:cxn>
                  <a:cxn ang="0">
                    <a:pos x="746" y="413"/>
                  </a:cxn>
                  <a:cxn ang="0">
                    <a:pos x="681" y="369"/>
                  </a:cxn>
                  <a:cxn ang="0">
                    <a:pos x="616" y="329"/>
                  </a:cxn>
                  <a:cxn ang="0">
                    <a:pos x="554" y="288"/>
                  </a:cxn>
                  <a:cxn ang="0">
                    <a:pos x="492" y="247"/>
                  </a:cxn>
                  <a:cxn ang="0">
                    <a:pos x="429" y="206"/>
                  </a:cxn>
                  <a:cxn ang="0">
                    <a:pos x="367" y="165"/>
                  </a:cxn>
                  <a:cxn ang="0">
                    <a:pos x="305" y="127"/>
                  </a:cxn>
                  <a:cxn ang="0">
                    <a:pos x="242" y="86"/>
                  </a:cxn>
                  <a:cxn ang="0">
                    <a:pos x="182" y="48"/>
                  </a:cxn>
                  <a:cxn ang="0">
                    <a:pos x="122" y="12"/>
                  </a:cxn>
                  <a:cxn ang="0">
                    <a:pos x="60" y="0"/>
                  </a:cxn>
                  <a:cxn ang="0">
                    <a:pos x="0" y="0"/>
                  </a:cxn>
                </a:cxnLst>
                <a:rect l="0" t="0" r="r" b="b"/>
                <a:pathLst>
                  <a:path w="2510" h="1740">
                    <a:moveTo>
                      <a:pt x="2510" y="1740"/>
                    </a:moveTo>
                    <a:lnTo>
                      <a:pt x="2438" y="1692"/>
                    </a:lnTo>
                    <a:lnTo>
                      <a:pt x="2366" y="1642"/>
                    </a:lnTo>
                    <a:lnTo>
                      <a:pt x="2294" y="1594"/>
                    </a:lnTo>
                    <a:lnTo>
                      <a:pt x="2222" y="1543"/>
                    </a:lnTo>
                    <a:lnTo>
                      <a:pt x="2150" y="1495"/>
                    </a:lnTo>
                    <a:lnTo>
                      <a:pt x="2083" y="1450"/>
                    </a:lnTo>
                    <a:lnTo>
                      <a:pt x="2011" y="1399"/>
                    </a:lnTo>
                    <a:lnTo>
                      <a:pt x="1941" y="1351"/>
                    </a:lnTo>
                    <a:lnTo>
                      <a:pt x="1872" y="1306"/>
                    </a:lnTo>
                    <a:lnTo>
                      <a:pt x="1802" y="1260"/>
                    </a:lnTo>
                    <a:lnTo>
                      <a:pt x="1735" y="1210"/>
                    </a:lnTo>
                    <a:lnTo>
                      <a:pt x="1665" y="1152"/>
                    </a:lnTo>
                    <a:lnTo>
                      <a:pt x="1598" y="1106"/>
                    </a:lnTo>
                    <a:lnTo>
                      <a:pt x="1528" y="1073"/>
                    </a:lnTo>
                    <a:lnTo>
                      <a:pt x="1461" y="1027"/>
                    </a:lnTo>
                    <a:lnTo>
                      <a:pt x="1394" y="979"/>
                    </a:lnTo>
                    <a:lnTo>
                      <a:pt x="1329" y="934"/>
                    </a:lnTo>
                    <a:lnTo>
                      <a:pt x="1262" y="883"/>
                    </a:lnTo>
                    <a:lnTo>
                      <a:pt x="1195" y="821"/>
                    </a:lnTo>
                    <a:lnTo>
                      <a:pt x="1130" y="770"/>
                    </a:lnTo>
                    <a:lnTo>
                      <a:pt x="1065" y="701"/>
                    </a:lnTo>
                    <a:lnTo>
                      <a:pt x="1003" y="619"/>
                    </a:lnTo>
                    <a:lnTo>
                      <a:pt x="936" y="569"/>
                    </a:lnTo>
                    <a:lnTo>
                      <a:pt x="873" y="516"/>
                    </a:lnTo>
                    <a:lnTo>
                      <a:pt x="808" y="461"/>
                    </a:lnTo>
                    <a:lnTo>
                      <a:pt x="746" y="413"/>
                    </a:lnTo>
                    <a:lnTo>
                      <a:pt x="681" y="369"/>
                    </a:lnTo>
                    <a:lnTo>
                      <a:pt x="616" y="329"/>
                    </a:lnTo>
                    <a:lnTo>
                      <a:pt x="554" y="288"/>
                    </a:lnTo>
                    <a:lnTo>
                      <a:pt x="492" y="247"/>
                    </a:lnTo>
                    <a:lnTo>
                      <a:pt x="429" y="206"/>
                    </a:lnTo>
                    <a:lnTo>
                      <a:pt x="367" y="165"/>
                    </a:lnTo>
                    <a:lnTo>
                      <a:pt x="305" y="127"/>
                    </a:lnTo>
                    <a:lnTo>
                      <a:pt x="242" y="86"/>
                    </a:lnTo>
                    <a:lnTo>
                      <a:pt x="182" y="48"/>
                    </a:lnTo>
                    <a:lnTo>
                      <a:pt x="122" y="12"/>
                    </a:lnTo>
                    <a:lnTo>
                      <a:pt x="60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8" name="Freeform 708"/>
              <p:cNvSpPr>
                <a:spLocks noChangeAspect="1"/>
              </p:cNvSpPr>
              <p:nvPr/>
            </p:nvSpPr>
            <p:spPr bwMode="auto">
              <a:xfrm>
                <a:off x="7176" y="3398"/>
                <a:ext cx="2039" cy="1385"/>
              </a:xfrm>
              <a:custGeom>
                <a:avLst/>
                <a:gdLst/>
                <a:ahLst/>
                <a:cxnLst>
                  <a:cxn ang="0">
                    <a:pos x="2038" y="1385"/>
                  </a:cxn>
                  <a:cxn ang="0">
                    <a:pos x="1978" y="1349"/>
                  </a:cxn>
                  <a:cxn ang="0">
                    <a:pos x="1915" y="1308"/>
                  </a:cxn>
                  <a:cxn ang="0">
                    <a:pos x="1860" y="1267"/>
                  </a:cxn>
                  <a:cxn ang="0">
                    <a:pos x="1798" y="1227"/>
                  </a:cxn>
                  <a:cxn ang="0">
                    <a:pos x="1740" y="1186"/>
                  </a:cxn>
                  <a:cxn ang="0">
                    <a:pos x="1683" y="1145"/>
                  </a:cxn>
                  <a:cxn ang="0">
                    <a:pos x="1625" y="1107"/>
                  </a:cxn>
                  <a:cxn ang="0">
                    <a:pos x="1567" y="1068"/>
                  </a:cxn>
                  <a:cxn ang="0">
                    <a:pos x="1510" y="1027"/>
                  </a:cxn>
                  <a:cxn ang="0">
                    <a:pos x="1452" y="989"/>
                  </a:cxn>
                  <a:cxn ang="0">
                    <a:pos x="1395" y="951"/>
                  </a:cxn>
                  <a:cxn ang="0">
                    <a:pos x="1337" y="910"/>
                  </a:cxn>
                  <a:cxn ang="0">
                    <a:pos x="1284" y="874"/>
                  </a:cxn>
                  <a:cxn ang="0">
                    <a:pos x="1224" y="835"/>
                  </a:cxn>
                  <a:cxn ang="0">
                    <a:pos x="1171" y="797"/>
                  </a:cxn>
                  <a:cxn ang="0">
                    <a:pos x="1114" y="756"/>
                  </a:cxn>
                  <a:cxn ang="0">
                    <a:pos x="1059" y="720"/>
                  </a:cxn>
                  <a:cxn ang="0">
                    <a:pos x="1003" y="682"/>
                  </a:cxn>
                  <a:cxn ang="0">
                    <a:pos x="948" y="646"/>
                  </a:cxn>
                  <a:cxn ang="0">
                    <a:pos x="895" y="607"/>
                  </a:cxn>
                  <a:cxn ang="0">
                    <a:pos x="840" y="569"/>
                  </a:cxn>
                  <a:cxn ang="0">
                    <a:pos x="785" y="533"/>
                  </a:cxn>
                  <a:cxn ang="0">
                    <a:pos x="732" y="497"/>
                  </a:cxn>
                  <a:cxn ang="0">
                    <a:pos x="679" y="461"/>
                  </a:cxn>
                  <a:cxn ang="0">
                    <a:pos x="624" y="423"/>
                  </a:cxn>
                  <a:cxn ang="0">
                    <a:pos x="571" y="389"/>
                  </a:cxn>
                  <a:cxn ang="0">
                    <a:pos x="519" y="351"/>
                  </a:cxn>
                  <a:cxn ang="0">
                    <a:pos x="466" y="317"/>
                  </a:cxn>
                  <a:cxn ang="0">
                    <a:pos x="413" y="279"/>
                  </a:cxn>
                  <a:cxn ang="0">
                    <a:pos x="360" y="245"/>
                  </a:cxn>
                  <a:cxn ang="0">
                    <a:pos x="310" y="209"/>
                  </a:cxn>
                  <a:cxn ang="0">
                    <a:pos x="257" y="173"/>
                  </a:cxn>
                  <a:cxn ang="0">
                    <a:pos x="207" y="137"/>
                  </a:cxn>
                  <a:cxn ang="0">
                    <a:pos x="154" y="103"/>
                  </a:cxn>
                  <a:cxn ang="0">
                    <a:pos x="104" y="70"/>
                  </a:cxn>
                  <a:cxn ang="0">
                    <a:pos x="53" y="34"/>
                  </a:cxn>
                  <a:cxn ang="0">
                    <a:pos x="0" y="0"/>
                  </a:cxn>
                </a:cxnLst>
                <a:rect l="0" t="0" r="r" b="b"/>
                <a:pathLst>
                  <a:path w="2038" h="1385">
                    <a:moveTo>
                      <a:pt x="2038" y="1385"/>
                    </a:moveTo>
                    <a:lnTo>
                      <a:pt x="1978" y="1349"/>
                    </a:lnTo>
                    <a:lnTo>
                      <a:pt x="1915" y="1308"/>
                    </a:lnTo>
                    <a:lnTo>
                      <a:pt x="1860" y="1267"/>
                    </a:lnTo>
                    <a:lnTo>
                      <a:pt x="1798" y="1227"/>
                    </a:lnTo>
                    <a:lnTo>
                      <a:pt x="1740" y="1186"/>
                    </a:lnTo>
                    <a:lnTo>
                      <a:pt x="1683" y="1145"/>
                    </a:lnTo>
                    <a:lnTo>
                      <a:pt x="1625" y="1107"/>
                    </a:lnTo>
                    <a:lnTo>
                      <a:pt x="1567" y="1068"/>
                    </a:lnTo>
                    <a:lnTo>
                      <a:pt x="1510" y="1027"/>
                    </a:lnTo>
                    <a:lnTo>
                      <a:pt x="1452" y="989"/>
                    </a:lnTo>
                    <a:lnTo>
                      <a:pt x="1395" y="951"/>
                    </a:lnTo>
                    <a:lnTo>
                      <a:pt x="1337" y="910"/>
                    </a:lnTo>
                    <a:lnTo>
                      <a:pt x="1284" y="874"/>
                    </a:lnTo>
                    <a:lnTo>
                      <a:pt x="1224" y="835"/>
                    </a:lnTo>
                    <a:lnTo>
                      <a:pt x="1171" y="797"/>
                    </a:lnTo>
                    <a:lnTo>
                      <a:pt x="1114" y="756"/>
                    </a:lnTo>
                    <a:lnTo>
                      <a:pt x="1059" y="720"/>
                    </a:lnTo>
                    <a:lnTo>
                      <a:pt x="1003" y="682"/>
                    </a:lnTo>
                    <a:lnTo>
                      <a:pt x="948" y="646"/>
                    </a:lnTo>
                    <a:lnTo>
                      <a:pt x="895" y="607"/>
                    </a:lnTo>
                    <a:lnTo>
                      <a:pt x="840" y="569"/>
                    </a:lnTo>
                    <a:lnTo>
                      <a:pt x="785" y="533"/>
                    </a:lnTo>
                    <a:lnTo>
                      <a:pt x="732" y="497"/>
                    </a:lnTo>
                    <a:lnTo>
                      <a:pt x="679" y="461"/>
                    </a:lnTo>
                    <a:lnTo>
                      <a:pt x="624" y="423"/>
                    </a:lnTo>
                    <a:lnTo>
                      <a:pt x="571" y="389"/>
                    </a:lnTo>
                    <a:lnTo>
                      <a:pt x="519" y="351"/>
                    </a:lnTo>
                    <a:lnTo>
                      <a:pt x="466" y="317"/>
                    </a:lnTo>
                    <a:lnTo>
                      <a:pt x="413" y="279"/>
                    </a:lnTo>
                    <a:lnTo>
                      <a:pt x="360" y="245"/>
                    </a:lnTo>
                    <a:lnTo>
                      <a:pt x="310" y="209"/>
                    </a:lnTo>
                    <a:lnTo>
                      <a:pt x="257" y="173"/>
                    </a:lnTo>
                    <a:lnTo>
                      <a:pt x="207" y="137"/>
                    </a:lnTo>
                    <a:lnTo>
                      <a:pt x="154" y="103"/>
                    </a:lnTo>
                    <a:lnTo>
                      <a:pt x="104" y="70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29" name="Freeform 709"/>
              <p:cNvSpPr>
                <a:spLocks noChangeAspect="1"/>
              </p:cNvSpPr>
              <p:nvPr/>
            </p:nvSpPr>
            <p:spPr bwMode="auto">
              <a:xfrm>
                <a:off x="9299" y="4797"/>
                <a:ext cx="2515" cy="1732"/>
              </a:xfrm>
              <a:custGeom>
                <a:avLst/>
                <a:gdLst/>
                <a:ahLst/>
                <a:cxnLst>
                  <a:cxn ang="0">
                    <a:pos x="2515" y="1731"/>
                  </a:cxn>
                  <a:cxn ang="0">
                    <a:pos x="2443" y="1683"/>
                  </a:cxn>
                  <a:cxn ang="0">
                    <a:pos x="2371" y="1633"/>
                  </a:cxn>
                  <a:cxn ang="0">
                    <a:pos x="2299" y="1585"/>
                  </a:cxn>
                  <a:cxn ang="0">
                    <a:pos x="2227" y="1537"/>
                  </a:cxn>
                  <a:cxn ang="0">
                    <a:pos x="2155" y="1486"/>
                  </a:cxn>
                  <a:cxn ang="0">
                    <a:pos x="2086" y="1441"/>
                  </a:cxn>
                  <a:cxn ang="0">
                    <a:pos x="2014" y="1393"/>
                  </a:cxn>
                  <a:cxn ang="0">
                    <a:pos x="1944" y="1342"/>
                  </a:cxn>
                  <a:cxn ang="0">
                    <a:pos x="1874" y="1297"/>
                  </a:cxn>
                  <a:cxn ang="0">
                    <a:pos x="1807" y="1251"/>
                  </a:cxn>
                  <a:cxn ang="0">
                    <a:pos x="1738" y="1203"/>
                  </a:cxn>
                  <a:cxn ang="0">
                    <a:pos x="1668" y="1145"/>
                  </a:cxn>
                  <a:cxn ang="0">
                    <a:pos x="1601" y="1097"/>
                  </a:cxn>
                  <a:cxn ang="0">
                    <a:pos x="1531" y="1064"/>
                  </a:cxn>
                  <a:cxn ang="0">
                    <a:pos x="1466" y="1018"/>
                  </a:cxn>
                  <a:cxn ang="0">
                    <a:pos x="1397" y="970"/>
                  </a:cxn>
                  <a:cxn ang="0">
                    <a:pos x="1330" y="922"/>
                  </a:cxn>
                  <a:cxn ang="0">
                    <a:pos x="1265" y="867"/>
                  </a:cxn>
                  <a:cxn ang="0">
                    <a:pos x="1198" y="814"/>
                  </a:cxn>
                  <a:cxn ang="0">
                    <a:pos x="1133" y="759"/>
                  </a:cxn>
                  <a:cxn ang="0">
                    <a:pos x="1068" y="680"/>
                  </a:cxn>
                  <a:cxn ang="0">
                    <a:pos x="1006" y="603"/>
                  </a:cxn>
                  <a:cxn ang="0">
                    <a:pos x="938" y="557"/>
                  </a:cxn>
                  <a:cxn ang="0">
                    <a:pos x="876" y="507"/>
                  </a:cxn>
                  <a:cxn ang="0">
                    <a:pos x="811" y="449"/>
                  </a:cxn>
                  <a:cxn ang="0">
                    <a:pos x="749" y="404"/>
                  </a:cxn>
                  <a:cxn ang="0">
                    <a:pos x="682" y="360"/>
                  </a:cxn>
                  <a:cxn ang="0">
                    <a:pos x="619" y="317"/>
                  </a:cxn>
                  <a:cxn ang="0">
                    <a:pos x="557" y="281"/>
                  </a:cxn>
                  <a:cxn ang="0">
                    <a:pos x="494" y="240"/>
                  </a:cxn>
                  <a:cxn ang="0">
                    <a:pos x="432" y="197"/>
                  </a:cxn>
                  <a:cxn ang="0">
                    <a:pos x="367" y="156"/>
                  </a:cxn>
                  <a:cxn ang="0">
                    <a:pos x="307" y="118"/>
                  </a:cxn>
                  <a:cxn ang="0">
                    <a:pos x="245" y="77"/>
                  </a:cxn>
                  <a:cxn ang="0">
                    <a:pos x="185" y="39"/>
                  </a:cxn>
                  <a:cxn ang="0">
                    <a:pos x="125" y="10"/>
                  </a:cxn>
                  <a:cxn ang="0">
                    <a:pos x="63" y="0"/>
                  </a:cxn>
                  <a:cxn ang="0">
                    <a:pos x="0" y="0"/>
                  </a:cxn>
                </a:cxnLst>
                <a:rect l="0" t="0" r="r" b="b"/>
                <a:pathLst>
                  <a:path w="2515" h="1731">
                    <a:moveTo>
                      <a:pt x="2515" y="1731"/>
                    </a:moveTo>
                    <a:lnTo>
                      <a:pt x="2443" y="1683"/>
                    </a:lnTo>
                    <a:lnTo>
                      <a:pt x="2371" y="1633"/>
                    </a:lnTo>
                    <a:lnTo>
                      <a:pt x="2299" y="1585"/>
                    </a:lnTo>
                    <a:lnTo>
                      <a:pt x="2227" y="1537"/>
                    </a:lnTo>
                    <a:lnTo>
                      <a:pt x="2155" y="1486"/>
                    </a:lnTo>
                    <a:lnTo>
                      <a:pt x="2086" y="1441"/>
                    </a:lnTo>
                    <a:lnTo>
                      <a:pt x="2014" y="1393"/>
                    </a:lnTo>
                    <a:lnTo>
                      <a:pt x="1944" y="1342"/>
                    </a:lnTo>
                    <a:lnTo>
                      <a:pt x="1874" y="1297"/>
                    </a:lnTo>
                    <a:lnTo>
                      <a:pt x="1807" y="1251"/>
                    </a:lnTo>
                    <a:lnTo>
                      <a:pt x="1738" y="1203"/>
                    </a:lnTo>
                    <a:lnTo>
                      <a:pt x="1668" y="1145"/>
                    </a:lnTo>
                    <a:lnTo>
                      <a:pt x="1601" y="1097"/>
                    </a:lnTo>
                    <a:lnTo>
                      <a:pt x="1531" y="1064"/>
                    </a:lnTo>
                    <a:lnTo>
                      <a:pt x="1466" y="1018"/>
                    </a:lnTo>
                    <a:lnTo>
                      <a:pt x="1397" y="970"/>
                    </a:lnTo>
                    <a:lnTo>
                      <a:pt x="1330" y="922"/>
                    </a:lnTo>
                    <a:lnTo>
                      <a:pt x="1265" y="867"/>
                    </a:lnTo>
                    <a:lnTo>
                      <a:pt x="1198" y="814"/>
                    </a:lnTo>
                    <a:lnTo>
                      <a:pt x="1133" y="759"/>
                    </a:lnTo>
                    <a:lnTo>
                      <a:pt x="1068" y="680"/>
                    </a:lnTo>
                    <a:lnTo>
                      <a:pt x="1006" y="603"/>
                    </a:lnTo>
                    <a:lnTo>
                      <a:pt x="938" y="557"/>
                    </a:lnTo>
                    <a:lnTo>
                      <a:pt x="876" y="507"/>
                    </a:lnTo>
                    <a:lnTo>
                      <a:pt x="811" y="449"/>
                    </a:lnTo>
                    <a:lnTo>
                      <a:pt x="749" y="404"/>
                    </a:lnTo>
                    <a:lnTo>
                      <a:pt x="682" y="360"/>
                    </a:lnTo>
                    <a:lnTo>
                      <a:pt x="619" y="317"/>
                    </a:lnTo>
                    <a:lnTo>
                      <a:pt x="557" y="281"/>
                    </a:lnTo>
                    <a:lnTo>
                      <a:pt x="494" y="240"/>
                    </a:lnTo>
                    <a:lnTo>
                      <a:pt x="432" y="197"/>
                    </a:lnTo>
                    <a:lnTo>
                      <a:pt x="367" y="156"/>
                    </a:lnTo>
                    <a:lnTo>
                      <a:pt x="307" y="118"/>
                    </a:lnTo>
                    <a:lnTo>
                      <a:pt x="245" y="77"/>
                    </a:lnTo>
                    <a:lnTo>
                      <a:pt x="185" y="39"/>
                    </a:lnTo>
                    <a:lnTo>
                      <a:pt x="125" y="10"/>
                    </a:lnTo>
                    <a:lnTo>
                      <a:pt x="63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0" name="Freeform 710"/>
              <p:cNvSpPr>
                <a:spLocks noChangeAspect="1"/>
              </p:cNvSpPr>
              <p:nvPr/>
            </p:nvSpPr>
            <p:spPr bwMode="auto">
              <a:xfrm>
                <a:off x="7209" y="3388"/>
                <a:ext cx="2032" cy="1387"/>
              </a:xfrm>
              <a:custGeom>
                <a:avLst/>
                <a:gdLst/>
                <a:ahLst/>
                <a:cxnLst>
                  <a:cxn ang="0">
                    <a:pos x="2032" y="1387"/>
                  </a:cxn>
                  <a:cxn ang="0">
                    <a:pos x="1975" y="1346"/>
                  </a:cxn>
                  <a:cxn ang="0">
                    <a:pos x="1912" y="1305"/>
                  </a:cxn>
                  <a:cxn ang="0">
                    <a:pos x="1852" y="1264"/>
                  </a:cxn>
                  <a:cxn ang="0">
                    <a:pos x="1795" y="1224"/>
                  </a:cxn>
                  <a:cxn ang="0">
                    <a:pos x="1737" y="1185"/>
                  </a:cxn>
                  <a:cxn ang="0">
                    <a:pos x="1677" y="1147"/>
                  </a:cxn>
                  <a:cxn ang="0">
                    <a:pos x="1619" y="1106"/>
                  </a:cxn>
                  <a:cxn ang="0">
                    <a:pos x="1562" y="1065"/>
                  </a:cxn>
                  <a:cxn ang="0">
                    <a:pos x="1504" y="1029"/>
                  </a:cxn>
                  <a:cxn ang="0">
                    <a:pos x="1447" y="988"/>
                  </a:cxn>
                  <a:cxn ang="0">
                    <a:pos x="1391" y="950"/>
                  </a:cxn>
                  <a:cxn ang="0">
                    <a:pos x="1334" y="909"/>
                  </a:cxn>
                  <a:cxn ang="0">
                    <a:pos x="1276" y="873"/>
                  </a:cxn>
                  <a:cxn ang="0">
                    <a:pos x="1223" y="835"/>
                  </a:cxn>
                  <a:cxn ang="0">
                    <a:pos x="1163" y="794"/>
                  </a:cxn>
                  <a:cxn ang="0">
                    <a:pos x="1111" y="758"/>
                  </a:cxn>
                  <a:cxn ang="0">
                    <a:pos x="1055" y="720"/>
                  </a:cxn>
                  <a:cxn ang="0">
                    <a:pos x="1000" y="684"/>
                  </a:cxn>
                  <a:cxn ang="0">
                    <a:pos x="945" y="645"/>
                  </a:cxn>
                  <a:cxn ang="0">
                    <a:pos x="892" y="609"/>
                  </a:cxn>
                  <a:cxn ang="0">
                    <a:pos x="837" y="571"/>
                  </a:cxn>
                  <a:cxn ang="0">
                    <a:pos x="782" y="532"/>
                  </a:cxn>
                  <a:cxn ang="0">
                    <a:pos x="727" y="499"/>
                  </a:cxn>
                  <a:cxn ang="0">
                    <a:pos x="676" y="460"/>
                  </a:cxn>
                  <a:cxn ang="0">
                    <a:pos x="621" y="424"/>
                  </a:cxn>
                  <a:cxn ang="0">
                    <a:pos x="566" y="388"/>
                  </a:cxn>
                  <a:cxn ang="0">
                    <a:pos x="513" y="352"/>
                  </a:cxn>
                  <a:cxn ang="0">
                    <a:pos x="463" y="316"/>
                  </a:cxn>
                  <a:cxn ang="0">
                    <a:pos x="410" y="280"/>
                  </a:cxn>
                  <a:cxn ang="0">
                    <a:pos x="355" y="244"/>
                  </a:cxn>
                  <a:cxn ang="0">
                    <a:pos x="304" y="211"/>
                  </a:cxn>
                  <a:cxn ang="0">
                    <a:pos x="251" y="172"/>
                  </a:cxn>
                  <a:cxn ang="0">
                    <a:pos x="199" y="139"/>
                  </a:cxn>
                  <a:cxn ang="0">
                    <a:pos x="151" y="105"/>
                  </a:cxn>
                  <a:cxn ang="0">
                    <a:pos x="100" y="69"/>
                  </a:cxn>
                  <a:cxn ang="0">
                    <a:pos x="48" y="36"/>
                  </a:cxn>
                  <a:cxn ang="0">
                    <a:pos x="0" y="0"/>
                  </a:cxn>
                </a:cxnLst>
                <a:rect l="0" t="0" r="r" b="b"/>
                <a:pathLst>
                  <a:path w="2032" h="1387">
                    <a:moveTo>
                      <a:pt x="2032" y="1387"/>
                    </a:moveTo>
                    <a:lnTo>
                      <a:pt x="1975" y="1346"/>
                    </a:lnTo>
                    <a:lnTo>
                      <a:pt x="1912" y="1305"/>
                    </a:lnTo>
                    <a:lnTo>
                      <a:pt x="1852" y="1264"/>
                    </a:lnTo>
                    <a:lnTo>
                      <a:pt x="1795" y="1224"/>
                    </a:lnTo>
                    <a:lnTo>
                      <a:pt x="1737" y="1185"/>
                    </a:lnTo>
                    <a:lnTo>
                      <a:pt x="1677" y="1147"/>
                    </a:lnTo>
                    <a:lnTo>
                      <a:pt x="1619" y="1106"/>
                    </a:lnTo>
                    <a:lnTo>
                      <a:pt x="1562" y="1065"/>
                    </a:lnTo>
                    <a:lnTo>
                      <a:pt x="1504" y="1029"/>
                    </a:lnTo>
                    <a:lnTo>
                      <a:pt x="1447" y="988"/>
                    </a:lnTo>
                    <a:lnTo>
                      <a:pt x="1391" y="950"/>
                    </a:lnTo>
                    <a:lnTo>
                      <a:pt x="1334" y="909"/>
                    </a:lnTo>
                    <a:lnTo>
                      <a:pt x="1276" y="873"/>
                    </a:lnTo>
                    <a:lnTo>
                      <a:pt x="1223" y="835"/>
                    </a:lnTo>
                    <a:lnTo>
                      <a:pt x="1163" y="794"/>
                    </a:lnTo>
                    <a:lnTo>
                      <a:pt x="1111" y="758"/>
                    </a:lnTo>
                    <a:lnTo>
                      <a:pt x="1055" y="720"/>
                    </a:lnTo>
                    <a:lnTo>
                      <a:pt x="1000" y="684"/>
                    </a:lnTo>
                    <a:lnTo>
                      <a:pt x="945" y="645"/>
                    </a:lnTo>
                    <a:lnTo>
                      <a:pt x="892" y="609"/>
                    </a:lnTo>
                    <a:lnTo>
                      <a:pt x="837" y="571"/>
                    </a:lnTo>
                    <a:lnTo>
                      <a:pt x="782" y="532"/>
                    </a:lnTo>
                    <a:lnTo>
                      <a:pt x="727" y="499"/>
                    </a:lnTo>
                    <a:lnTo>
                      <a:pt x="676" y="460"/>
                    </a:lnTo>
                    <a:lnTo>
                      <a:pt x="621" y="424"/>
                    </a:lnTo>
                    <a:lnTo>
                      <a:pt x="566" y="388"/>
                    </a:lnTo>
                    <a:lnTo>
                      <a:pt x="513" y="352"/>
                    </a:lnTo>
                    <a:lnTo>
                      <a:pt x="463" y="316"/>
                    </a:lnTo>
                    <a:lnTo>
                      <a:pt x="410" y="280"/>
                    </a:lnTo>
                    <a:lnTo>
                      <a:pt x="355" y="244"/>
                    </a:lnTo>
                    <a:lnTo>
                      <a:pt x="304" y="211"/>
                    </a:lnTo>
                    <a:lnTo>
                      <a:pt x="251" y="172"/>
                    </a:lnTo>
                    <a:lnTo>
                      <a:pt x="199" y="139"/>
                    </a:lnTo>
                    <a:lnTo>
                      <a:pt x="151" y="105"/>
                    </a:lnTo>
                    <a:lnTo>
                      <a:pt x="100" y="69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1" name="Freeform 711"/>
              <p:cNvSpPr>
                <a:spLocks noChangeAspect="1"/>
              </p:cNvSpPr>
              <p:nvPr/>
            </p:nvSpPr>
            <p:spPr bwMode="auto">
              <a:xfrm>
                <a:off x="7232" y="3381"/>
                <a:ext cx="4613" cy="3136"/>
              </a:xfrm>
              <a:custGeom>
                <a:avLst/>
                <a:gdLst/>
                <a:ahLst/>
                <a:cxnLst>
                  <a:cxn ang="0">
                    <a:pos x="4540" y="3087"/>
                  </a:cxn>
                  <a:cxn ang="0">
                    <a:pos x="4396" y="2989"/>
                  </a:cxn>
                  <a:cxn ang="0">
                    <a:pos x="4254" y="2890"/>
                  </a:cxn>
                  <a:cxn ang="0">
                    <a:pos x="4113" y="2797"/>
                  </a:cxn>
                  <a:cxn ang="0">
                    <a:pos x="3971" y="2701"/>
                  </a:cxn>
                  <a:cxn ang="0">
                    <a:pos x="3832" y="2607"/>
                  </a:cxn>
                  <a:cxn ang="0">
                    <a:pos x="3698" y="2509"/>
                  </a:cxn>
                  <a:cxn ang="0">
                    <a:pos x="3563" y="2422"/>
                  </a:cxn>
                  <a:cxn ang="0">
                    <a:pos x="3426" y="2319"/>
                  </a:cxn>
                  <a:cxn ang="0">
                    <a:pos x="3294" y="2220"/>
                  </a:cxn>
                  <a:cxn ang="0">
                    <a:pos x="3165" y="2076"/>
                  </a:cxn>
                  <a:cxn ang="0">
                    <a:pos x="3035" y="1961"/>
                  </a:cxn>
                  <a:cxn ang="0">
                    <a:pos x="2908" y="1858"/>
                  </a:cxn>
                  <a:cxn ang="0">
                    <a:pos x="2778" y="1764"/>
                  </a:cxn>
                  <a:cxn ang="0">
                    <a:pos x="2651" y="1683"/>
                  </a:cxn>
                  <a:cxn ang="0">
                    <a:pos x="2529" y="1599"/>
                  </a:cxn>
                  <a:cxn ang="0">
                    <a:pos x="2404" y="1520"/>
                  </a:cxn>
                  <a:cxn ang="0">
                    <a:pos x="2282" y="1443"/>
                  </a:cxn>
                  <a:cxn ang="0">
                    <a:pos x="2157" y="1416"/>
                  </a:cxn>
                  <a:cxn ang="0">
                    <a:pos x="2037" y="1385"/>
                  </a:cxn>
                  <a:cxn ang="0">
                    <a:pos x="1919" y="1304"/>
                  </a:cxn>
                  <a:cxn ang="0">
                    <a:pos x="1799" y="1224"/>
                  </a:cxn>
                  <a:cxn ang="0">
                    <a:pos x="1682" y="1143"/>
                  </a:cxn>
                  <a:cxn ang="0">
                    <a:pos x="1567" y="1066"/>
                  </a:cxn>
                  <a:cxn ang="0">
                    <a:pos x="1451" y="987"/>
                  </a:cxn>
                  <a:cxn ang="0">
                    <a:pos x="1339" y="910"/>
                  </a:cxn>
                  <a:cxn ang="0">
                    <a:pos x="1223" y="833"/>
                  </a:cxn>
                  <a:cxn ang="0">
                    <a:pos x="1115" y="756"/>
                  </a:cxn>
                  <a:cxn ang="0">
                    <a:pos x="1003" y="682"/>
                  </a:cxn>
                  <a:cxn ang="0">
                    <a:pos x="892" y="608"/>
                  </a:cxn>
                  <a:cxn ang="0">
                    <a:pos x="784" y="533"/>
                  </a:cxn>
                  <a:cxn ang="0">
                    <a:pos x="676" y="461"/>
                  </a:cxn>
                  <a:cxn ang="0">
                    <a:pos x="571" y="389"/>
                  </a:cxn>
                  <a:cxn ang="0">
                    <a:pos x="463" y="317"/>
                  </a:cxn>
                  <a:cxn ang="0">
                    <a:pos x="359" y="245"/>
                  </a:cxn>
                  <a:cxn ang="0">
                    <a:pos x="256" y="173"/>
                  </a:cxn>
                  <a:cxn ang="0">
                    <a:pos x="153" y="104"/>
                  </a:cxn>
                  <a:cxn ang="0">
                    <a:pos x="52" y="34"/>
                  </a:cxn>
                </a:cxnLst>
                <a:rect l="0" t="0" r="r" b="b"/>
                <a:pathLst>
                  <a:path w="4612" h="3137">
                    <a:moveTo>
                      <a:pt x="4612" y="3137"/>
                    </a:moveTo>
                    <a:lnTo>
                      <a:pt x="4540" y="3087"/>
                    </a:lnTo>
                    <a:lnTo>
                      <a:pt x="4468" y="3039"/>
                    </a:lnTo>
                    <a:lnTo>
                      <a:pt x="4396" y="2989"/>
                    </a:lnTo>
                    <a:lnTo>
                      <a:pt x="4324" y="2941"/>
                    </a:lnTo>
                    <a:lnTo>
                      <a:pt x="4254" y="2890"/>
                    </a:lnTo>
                    <a:lnTo>
                      <a:pt x="4182" y="2845"/>
                    </a:lnTo>
                    <a:lnTo>
                      <a:pt x="4113" y="2797"/>
                    </a:lnTo>
                    <a:lnTo>
                      <a:pt x="4041" y="2746"/>
                    </a:lnTo>
                    <a:lnTo>
                      <a:pt x="3971" y="2701"/>
                    </a:lnTo>
                    <a:lnTo>
                      <a:pt x="3902" y="2655"/>
                    </a:lnTo>
                    <a:lnTo>
                      <a:pt x="3832" y="2607"/>
                    </a:lnTo>
                    <a:lnTo>
                      <a:pt x="3765" y="2554"/>
                    </a:lnTo>
                    <a:lnTo>
                      <a:pt x="3698" y="2509"/>
                    </a:lnTo>
                    <a:lnTo>
                      <a:pt x="3628" y="2468"/>
                    </a:lnTo>
                    <a:lnTo>
                      <a:pt x="3563" y="2422"/>
                    </a:lnTo>
                    <a:lnTo>
                      <a:pt x="3494" y="2377"/>
                    </a:lnTo>
                    <a:lnTo>
                      <a:pt x="3426" y="2319"/>
                    </a:lnTo>
                    <a:lnTo>
                      <a:pt x="3362" y="2264"/>
                    </a:lnTo>
                    <a:lnTo>
                      <a:pt x="3294" y="2220"/>
                    </a:lnTo>
                    <a:lnTo>
                      <a:pt x="3230" y="2165"/>
                    </a:lnTo>
                    <a:lnTo>
                      <a:pt x="3165" y="2076"/>
                    </a:lnTo>
                    <a:lnTo>
                      <a:pt x="3102" y="1997"/>
                    </a:lnTo>
                    <a:lnTo>
                      <a:pt x="3035" y="1961"/>
                    </a:lnTo>
                    <a:lnTo>
                      <a:pt x="2973" y="1913"/>
                    </a:lnTo>
                    <a:lnTo>
                      <a:pt x="2908" y="1858"/>
                    </a:lnTo>
                    <a:lnTo>
                      <a:pt x="2846" y="1808"/>
                    </a:lnTo>
                    <a:lnTo>
                      <a:pt x="2778" y="1764"/>
                    </a:lnTo>
                    <a:lnTo>
                      <a:pt x="2716" y="1721"/>
                    </a:lnTo>
                    <a:lnTo>
                      <a:pt x="2651" y="1683"/>
                    </a:lnTo>
                    <a:lnTo>
                      <a:pt x="2591" y="1642"/>
                    </a:lnTo>
                    <a:lnTo>
                      <a:pt x="2529" y="1599"/>
                    </a:lnTo>
                    <a:lnTo>
                      <a:pt x="2464" y="1558"/>
                    </a:lnTo>
                    <a:lnTo>
                      <a:pt x="2404" y="1520"/>
                    </a:lnTo>
                    <a:lnTo>
                      <a:pt x="2342" y="1484"/>
                    </a:lnTo>
                    <a:lnTo>
                      <a:pt x="2282" y="1443"/>
                    </a:lnTo>
                    <a:lnTo>
                      <a:pt x="2219" y="1421"/>
                    </a:lnTo>
                    <a:lnTo>
                      <a:pt x="2157" y="1416"/>
                    </a:lnTo>
                    <a:lnTo>
                      <a:pt x="2097" y="1412"/>
                    </a:lnTo>
                    <a:lnTo>
                      <a:pt x="2037" y="1385"/>
                    </a:lnTo>
                    <a:lnTo>
                      <a:pt x="1977" y="1344"/>
                    </a:lnTo>
                    <a:lnTo>
                      <a:pt x="1919" y="1304"/>
                    </a:lnTo>
                    <a:lnTo>
                      <a:pt x="1859" y="1265"/>
                    </a:lnTo>
                    <a:lnTo>
                      <a:pt x="1799" y="1224"/>
                    </a:lnTo>
                    <a:lnTo>
                      <a:pt x="1739" y="1184"/>
                    </a:lnTo>
                    <a:lnTo>
                      <a:pt x="1682" y="1143"/>
                    </a:lnTo>
                    <a:lnTo>
                      <a:pt x="1624" y="1107"/>
                    </a:lnTo>
                    <a:lnTo>
                      <a:pt x="1567" y="1066"/>
                    </a:lnTo>
                    <a:lnTo>
                      <a:pt x="1509" y="1025"/>
                    </a:lnTo>
                    <a:lnTo>
                      <a:pt x="1451" y="987"/>
                    </a:lnTo>
                    <a:lnTo>
                      <a:pt x="1394" y="946"/>
                    </a:lnTo>
                    <a:lnTo>
                      <a:pt x="1339" y="910"/>
                    </a:lnTo>
                    <a:lnTo>
                      <a:pt x="1281" y="872"/>
                    </a:lnTo>
                    <a:lnTo>
                      <a:pt x="1223" y="833"/>
                    </a:lnTo>
                    <a:lnTo>
                      <a:pt x="1168" y="795"/>
                    </a:lnTo>
                    <a:lnTo>
                      <a:pt x="1115" y="756"/>
                    </a:lnTo>
                    <a:lnTo>
                      <a:pt x="1058" y="720"/>
                    </a:lnTo>
                    <a:lnTo>
                      <a:pt x="1003" y="682"/>
                    </a:lnTo>
                    <a:lnTo>
                      <a:pt x="947" y="646"/>
                    </a:lnTo>
                    <a:lnTo>
                      <a:pt x="892" y="608"/>
                    </a:lnTo>
                    <a:lnTo>
                      <a:pt x="839" y="569"/>
                    </a:lnTo>
                    <a:lnTo>
                      <a:pt x="784" y="533"/>
                    </a:lnTo>
                    <a:lnTo>
                      <a:pt x="731" y="497"/>
                    </a:lnTo>
                    <a:lnTo>
                      <a:pt x="676" y="461"/>
                    </a:lnTo>
                    <a:lnTo>
                      <a:pt x="623" y="423"/>
                    </a:lnTo>
                    <a:lnTo>
                      <a:pt x="571" y="389"/>
                    </a:lnTo>
                    <a:lnTo>
                      <a:pt x="518" y="351"/>
                    </a:lnTo>
                    <a:lnTo>
                      <a:pt x="463" y="317"/>
                    </a:lnTo>
                    <a:lnTo>
                      <a:pt x="412" y="279"/>
                    </a:lnTo>
                    <a:lnTo>
                      <a:pt x="359" y="245"/>
                    </a:lnTo>
                    <a:lnTo>
                      <a:pt x="309" y="209"/>
                    </a:lnTo>
                    <a:lnTo>
                      <a:pt x="256" y="173"/>
                    </a:lnTo>
                    <a:lnTo>
                      <a:pt x="203" y="137"/>
                    </a:lnTo>
                    <a:lnTo>
                      <a:pt x="153" y="104"/>
                    </a:lnTo>
                    <a:lnTo>
                      <a:pt x="100" y="70"/>
                    </a:lnTo>
                    <a:lnTo>
                      <a:pt x="52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2" name="Freeform 712"/>
              <p:cNvSpPr>
                <a:spLocks noChangeAspect="1"/>
              </p:cNvSpPr>
              <p:nvPr/>
            </p:nvSpPr>
            <p:spPr bwMode="auto">
              <a:xfrm>
                <a:off x="7260" y="3372"/>
                <a:ext cx="4613" cy="3133"/>
              </a:xfrm>
              <a:custGeom>
                <a:avLst/>
                <a:gdLst/>
                <a:ahLst/>
                <a:cxnLst>
                  <a:cxn ang="0">
                    <a:pos x="4543" y="3084"/>
                  </a:cxn>
                  <a:cxn ang="0">
                    <a:pos x="4399" y="2986"/>
                  </a:cxn>
                  <a:cxn ang="0">
                    <a:pos x="4257" y="2890"/>
                  </a:cxn>
                  <a:cxn ang="0">
                    <a:pos x="4116" y="2794"/>
                  </a:cxn>
                  <a:cxn ang="0">
                    <a:pos x="3974" y="2698"/>
                  </a:cxn>
                  <a:cxn ang="0">
                    <a:pos x="3837" y="2604"/>
                  </a:cxn>
                  <a:cxn ang="0">
                    <a:pos x="3700" y="2508"/>
                  </a:cxn>
                  <a:cxn ang="0">
                    <a:pos x="3566" y="2419"/>
                  </a:cxn>
                  <a:cxn ang="0">
                    <a:pos x="3429" y="2311"/>
                  </a:cxn>
                  <a:cxn ang="0">
                    <a:pos x="3297" y="2222"/>
                  </a:cxn>
                  <a:cxn ang="0">
                    <a:pos x="3168" y="2061"/>
                  </a:cxn>
                  <a:cxn ang="0">
                    <a:pos x="3038" y="1958"/>
                  </a:cxn>
                  <a:cxn ang="0">
                    <a:pos x="2913" y="1855"/>
                  </a:cxn>
                  <a:cxn ang="0">
                    <a:pos x="2781" y="1759"/>
                  </a:cxn>
                  <a:cxn ang="0">
                    <a:pos x="2654" y="1675"/>
                  </a:cxn>
                  <a:cxn ang="0">
                    <a:pos x="2532" y="1593"/>
                  </a:cxn>
                  <a:cxn ang="0">
                    <a:pos x="2409" y="1519"/>
                  </a:cxn>
                  <a:cxn ang="0">
                    <a:pos x="2285" y="1442"/>
                  </a:cxn>
                  <a:cxn ang="0">
                    <a:pos x="2160" y="1425"/>
                  </a:cxn>
                  <a:cxn ang="0">
                    <a:pos x="2040" y="1385"/>
                  </a:cxn>
                  <a:cxn ang="0">
                    <a:pos x="1922" y="1303"/>
                  </a:cxn>
                  <a:cxn ang="0">
                    <a:pos x="1802" y="1224"/>
                  </a:cxn>
                  <a:cxn ang="0">
                    <a:pos x="1685" y="1142"/>
                  </a:cxn>
                  <a:cxn ang="0">
                    <a:pos x="1569" y="1065"/>
                  </a:cxn>
                  <a:cxn ang="0">
                    <a:pos x="1454" y="989"/>
                  </a:cxn>
                  <a:cxn ang="0">
                    <a:pos x="1339" y="909"/>
                  </a:cxn>
                  <a:cxn ang="0">
                    <a:pos x="1226" y="833"/>
                  </a:cxn>
                  <a:cxn ang="0">
                    <a:pos x="1113" y="758"/>
                  </a:cxn>
                  <a:cxn ang="0">
                    <a:pos x="1005" y="684"/>
                  </a:cxn>
                  <a:cxn ang="0">
                    <a:pos x="895" y="607"/>
                  </a:cxn>
                  <a:cxn ang="0">
                    <a:pos x="787" y="533"/>
                  </a:cxn>
                  <a:cxn ang="0">
                    <a:pos x="679" y="461"/>
                  </a:cxn>
                  <a:cxn ang="0">
                    <a:pos x="571" y="389"/>
                  </a:cxn>
                  <a:cxn ang="0">
                    <a:pos x="465" y="317"/>
                  </a:cxn>
                  <a:cxn ang="0">
                    <a:pos x="360" y="245"/>
                  </a:cxn>
                  <a:cxn ang="0">
                    <a:pos x="257" y="173"/>
                  </a:cxn>
                  <a:cxn ang="0">
                    <a:pos x="153" y="103"/>
                  </a:cxn>
                  <a:cxn ang="0">
                    <a:pos x="53" y="36"/>
                  </a:cxn>
                </a:cxnLst>
                <a:rect l="0" t="0" r="r" b="b"/>
                <a:pathLst>
                  <a:path w="4615" h="3134">
                    <a:moveTo>
                      <a:pt x="4615" y="3134"/>
                    </a:moveTo>
                    <a:lnTo>
                      <a:pt x="4543" y="3084"/>
                    </a:lnTo>
                    <a:lnTo>
                      <a:pt x="4471" y="3036"/>
                    </a:lnTo>
                    <a:lnTo>
                      <a:pt x="4399" y="2986"/>
                    </a:lnTo>
                    <a:lnTo>
                      <a:pt x="4327" y="2938"/>
                    </a:lnTo>
                    <a:lnTo>
                      <a:pt x="4257" y="2890"/>
                    </a:lnTo>
                    <a:lnTo>
                      <a:pt x="4185" y="2842"/>
                    </a:lnTo>
                    <a:lnTo>
                      <a:pt x="4116" y="2794"/>
                    </a:lnTo>
                    <a:lnTo>
                      <a:pt x="4044" y="2746"/>
                    </a:lnTo>
                    <a:lnTo>
                      <a:pt x="3974" y="2698"/>
                    </a:lnTo>
                    <a:lnTo>
                      <a:pt x="3904" y="2652"/>
                    </a:lnTo>
                    <a:lnTo>
                      <a:pt x="3837" y="2604"/>
                    </a:lnTo>
                    <a:lnTo>
                      <a:pt x="3768" y="2556"/>
                    </a:lnTo>
                    <a:lnTo>
                      <a:pt x="3700" y="2508"/>
                    </a:lnTo>
                    <a:lnTo>
                      <a:pt x="3633" y="2465"/>
                    </a:lnTo>
                    <a:lnTo>
                      <a:pt x="3566" y="2419"/>
                    </a:lnTo>
                    <a:lnTo>
                      <a:pt x="3496" y="2374"/>
                    </a:lnTo>
                    <a:lnTo>
                      <a:pt x="3429" y="2311"/>
                    </a:lnTo>
                    <a:lnTo>
                      <a:pt x="3364" y="2251"/>
                    </a:lnTo>
                    <a:lnTo>
                      <a:pt x="3297" y="2222"/>
                    </a:lnTo>
                    <a:lnTo>
                      <a:pt x="3230" y="2167"/>
                    </a:lnTo>
                    <a:lnTo>
                      <a:pt x="3168" y="2061"/>
                    </a:lnTo>
                    <a:lnTo>
                      <a:pt x="3105" y="1987"/>
                    </a:lnTo>
                    <a:lnTo>
                      <a:pt x="3038" y="1958"/>
                    </a:lnTo>
                    <a:lnTo>
                      <a:pt x="2976" y="1910"/>
                    </a:lnTo>
                    <a:lnTo>
                      <a:pt x="2913" y="1855"/>
                    </a:lnTo>
                    <a:lnTo>
                      <a:pt x="2846" y="1807"/>
                    </a:lnTo>
                    <a:lnTo>
                      <a:pt x="2781" y="1759"/>
                    </a:lnTo>
                    <a:lnTo>
                      <a:pt x="2719" y="1716"/>
                    </a:lnTo>
                    <a:lnTo>
                      <a:pt x="2654" y="1675"/>
                    </a:lnTo>
                    <a:lnTo>
                      <a:pt x="2592" y="1637"/>
                    </a:lnTo>
                    <a:lnTo>
                      <a:pt x="2532" y="1593"/>
                    </a:lnTo>
                    <a:lnTo>
                      <a:pt x="2469" y="1555"/>
                    </a:lnTo>
                    <a:lnTo>
                      <a:pt x="2409" y="1519"/>
                    </a:lnTo>
                    <a:lnTo>
                      <a:pt x="2345" y="1478"/>
                    </a:lnTo>
                    <a:lnTo>
                      <a:pt x="2285" y="1442"/>
                    </a:lnTo>
                    <a:lnTo>
                      <a:pt x="2220" y="1425"/>
                    </a:lnTo>
                    <a:lnTo>
                      <a:pt x="2160" y="1425"/>
                    </a:lnTo>
                    <a:lnTo>
                      <a:pt x="2100" y="1413"/>
                    </a:lnTo>
                    <a:lnTo>
                      <a:pt x="2040" y="1385"/>
                    </a:lnTo>
                    <a:lnTo>
                      <a:pt x="1977" y="1341"/>
                    </a:lnTo>
                    <a:lnTo>
                      <a:pt x="1922" y="1303"/>
                    </a:lnTo>
                    <a:lnTo>
                      <a:pt x="1860" y="1262"/>
                    </a:lnTo>
                    <a:lnTo>
                      <a:pt x="1802" y="1224"/>
                    </a:lnTo>
                    <a:lnTo>
                      <a:pt x="1742" y="1183"/>
                    </a:lnTo>
                    <a:lnTo>
                      <a:pt x="1685" y="1142"/>
                    </a:lnTo>
                    <a:lnTo>
                      <a:pt x="1627" y="1104"/>
                    </a:lnTo>
                    <a:lnTo>
                      <a:pt x="1569" y="1065"/>
                    </a:lnTo>
                    <a:lnTo>
                      <a:pt x="1512" y="1025"/>
                    </a:lnTo>
                    <a:lnTo>
                      <a:pt x="1454" y="989"/>
                    </a:lnTo>
                    <a:lnTo>
                      <a:pt x="1397" y="948"/>
                    </a:lnTo>
                    <a:lnTo>
                      <a:pt x="1339" y="909"/>
                    </a:lnTo>
                    <a:lnTo>
                      <a:pt x="1284" y="871"/>
                    </a:lnTo>
                    <a:lnTo>
                      <a:pt x="1226" y="833"/>
                    </a:lnTo>
                    <a:lnTo>
                      <a:pt x="1173" y="794"/>
                    </a:lnTo>
                    <a:lnTo>
                      <a:pt x="1113" y="758"/>
                    </a:lnTo>
                    <a:lnTo>
                      <a:pt x="1061" y="720"/>
                    </a:lnTo>
                    <a:lnTo>
                      <a:pt x="1005" y="684"/>
                    </a:lnTo>
                    <a:lnTo>
                      <a:pt x="950" y="645"/>
                    </a:lnTo>
                    <a:lnTo>
                      <a:pt x="895" y="607"/>
                    </a:lnTo>
                    <a:lnTo>
                      <a:pt x="842" y="571"/>
                    </a:lnTo>
                    <a:lnTo>
                      <a:pt x="787" y="533"/>
                    </a:lnTo>
                    <a:lnTo>
                      <a:pt x="732" y="494"/>
                    </a:lnTo>
                    <a:lnTo>
                      <a:pt x="679" y="461"/>
                    </a:lnTo>
                    <a:lnTo>
                      <a:pt x="626" y="422"/>
                    </a:lnTo>
                    <a:lnTo>
                      <a:pt x="571" y="389"/>
                    </a:lnTo>
                    <a:lnTo>
                      <a:pt x="518" y="350"/>
                    </a:lnTo>
                    <a:lnTo>
                      <a:pt x="465" y="317"/>
                    </a:lnTo>
                    <a:lnTo>
                      <a:pt x="413" y="278"/>
                    </a:lnTo>
                    <a:lnTo>
                      <a:pt x="360" y="245"/>
                    </a:lnTo>
                    <a:lnTo>
                      <a:pt x="309" y="211"/>
                    </a:lnTo>
                    <a:lnTo>
                      <a:pt x="257" y="173"/>
                    </a:lnTo>
                    <a:lnTo>
                      <a:pt x="204" y="139"/>
                    </a:lnTo>
                    <a:lnTo>
                      <a:pt x="153" y="103"/>
                    </a:lnTo>
                    <a:lnTo>
                      <a:pt x="103" y="69"/>
                    </a:lnTo>
                    <a:lnTo>
                      <a:pt x="53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3" name="Freeform 713"/>
              <p:cNvSpPr>
                <a:spLocks noChangeAspect="1"/>
              </p:cNvSpPr>
              <p:nvPr/>
            </p:nvSpPr>
            <p:spPr bwMode="auto">
              <a:xfrm>
                <a:off x="7288" y="3363"/>
                <a:ext cx="4615" cy="3131"/>
              </a:xfrm>
              <a:custGeom>
                <a:avLst/>
                <a:gdLst/>
                <a:ahLst/>
                <a:cxnLst>
                  <a:cxn ang="0">
                    <a:pos x="4543" y="3084"/>
                  </a:cxn>
                  <a:cxn ang="0">
                    <a:pos x="4399" y="2986"/>
                  </a:cxn>
                  <a:cxn ang="0">
                    <a:pos x="4257" y="2888"/>
                  </a:cxn>
                  <a:cxn ang="0">
                    <a:pos x="4115" y="2792"/>
                  </a:cxn>
                  <a:cxn ang="0">
                    <a:pos x="3974" y="2698"/>
                  </a:cxn>
                  <a:cxn ang="0">
                    <a:pos x="3837" y="2602"/>
                  </a:cxn>
                  <a:cxn ang="0">
                    <a:pos x="3700" y="2511"/>
                  </a:cxn>
                  <a:cxn ang="0">
                    <a:pos x="3566" y="2417"/>
                  </a:cxn>
                  <a:cxn ang="0">
                    <a:pos x="3429" y="2302"/>
                  </a:cxn>
                  <a:cxn ang="0">
                    <a:pos x="3297" y="2220"/>
                  </a:cxn>
                  <a:cxn ang="0">
                    <a:pos x="3167" y="2057"/>
                  </a:cxn>
                  <a:cxn ang="0">
                    <a:pos x="3038" y="1956"/>
                  </a:cxn>
                  <a:cxn ang="0">
                    <a:pos x="2911" y="1855"/>
                  </a:cxn>
                  <a:cxn ang="0">
                    <a:pos x="2781" y="1757"/>
                  </a:cxn>
                  <a:cxn ang="0">
                    <a:pos x="2656" y="1675"/>
                  </a:cxn>
                  <a:cxn ang="0">
                    <a:pos x="2531" y="1594"/>
                  </a:cxn>
                  <a:cxn ang="0">
                    <a:pos x="2404" y="1512"/>
                  </a:cxn>
                  <a:cxn ang="0">
                    <a:pos x="2284" y="1445"/>
                  </a:cxn>
                  <a:cxn ang="0">
                    <a:pos x="2160" y="1431"/>
                  </a:cxn>
                  <a:cxn ang="0">
                    <a:pos x="2040" y="1385"/>
                  </a:cxn>
                  <a:cxn ang="0">
                    <a:pos x="1917" y="1303"/>
                  </a:cxn>
                  <a:cxn ang="0">
                    <a:pos x="1800" y="1222"/>
                  </a:cxn>
                  <a:cxn ang="0">
                    <a:pos x="1684" y="1145"/>
                  </a:cxn>
                  <a:cxn ang="0">
                    <a:pos x="1567" y="1063"/>
                  </a:cxn>
                  <a:cxn ang="0">
                    <a:pos x="1452" y="987"/>
                  </a:cxn>
                  <a:cxn ang="0">
                    <a:pos x="1339" y="910"/>
                  </a:cxn>
                  <a:cxn ang="0">
                    <a:pos x="1226" y="833"/>
                  </a:cxn>
                  <a:cxn ang="0">
                    <a:pos x="1113" y="759"/>
                  </a:cxn>
                  <a:cxn ang="0">
                    <a:pos x="1003" y="684"/>
                  </a:cxn>
                  <a:cxn ang="0">
                    <a:pos x="892" y="610"/>
                  </a:cxn>
                  <a:cxn ang="0">
                    <a:pos x="784" y="533"/>
                  </a:cxn>
                  <a:cxn ang="0">
                    <a:pos x="676" y="461"/>
                  </a:cxn>
                  <a:cxn ang="0">
                    <a:pos x="571" y="389"/>
                  </a:cxn>
                  <a:cxn ang="0">
                    <a:pos x="463" y="317"/>
                  </a:cxn>
                  <a:cxn ang="0">
                    <a:pos x="360" y="245"/>
                  </a:cxn>
                  <a:cxn ang="0">
                    <a:pos x="256" y="173"/>
                  </a:cxn>
                  <a:cxn ang="0">
                    <a:pos x="153" y="106"/>
                  </a:cxn>
                  <a:cxn ang="0">
                    <a:pos x="48" y="36"/>
                  </a:cxn>
                </a:cxnLst>
                <a:rect l="0" t="0" r="r" b="b"/>
                <a:pathLst>
                  <a:path w="4617" h="3132">
                    <a:moveTo>
                      <a:pt x="4617" y="3132"/>
                    </a:moveTo>
                    <a:lnTo>
                      <a:pt x="4543" y="3084"/>
                    </a:lnTo>
                    <a:lnTo>
                      <a:pt x="4471" y="3034"/>
                    </a:lnTo>
                    <a:lnTo>
                      <a:pt x="4399" y="2986"/>
                    </a:lnTo>
                    <a:lnTo>
                      <a:pt x="4329" y="2936"/>
                    </a:lnTo>
                    <a:lnTo>
                      <a:pt x="4257" y="2888"/>
                    </a:lnTo>
                    <a:lnTo>
                      <a:pt x="4185" y="2842"/>
                    </a:lnTo>
                    <a:lnTo>
                      <a:pt x="4115" y="2792"/>
                    </a:lnTo>
                    <a:lnTo>
                      <a:pt x="4043" y="2744"/>
                    </a:lnTo>
                    <a:lnTo>
                      <a:pt x="3974" y="2698"/>
                    </a:lnTo>
                    <a:lnTo>
                      <a:pt x="3904" y="2652"/>
                    </a:lnTo>
                    <a:lnTo>
                      <a:pt x="3837" y="2602"/>
                    </a:lnTo>
                    <a:lnTo>
                      <a:pt x="3767" y="2554"/>
                    </a:lnTo>
                    <a:lnTo>
                      <a:pt x="3700" y="2511"/>
                    </a:lnTo>
                    <a:lnTo>
                      <a:pt x="3631" y="2465"/>
                    </a:lnTo>
                    <a:lnTo>
                      <a:pt x="3566" y="2417"/>
                    </a:lnTo>
                    <a:lnTo>
                      <a:pt x="3496" y="2374"/>
                    </a:lnTo>
                    <a:lnTo>
                      <a:pt x="3429" y="2302"/>
                    </a:lnTo>
                    <a:lnTo>
                      <a:pt x="3364" y="2244"/>
                    </a:lnTo>
                    <a:lnTo>
                      <a:pt x="3297" y="2220"/>
                    </a:lnTo>
                    <a:lnTo>
                      <a:pt x="3232" y="2160"/>
                    </a:lnTo>
                    <a:lnTo>
                      <a:pt x="3167" y="2057"/>
                    </a:lnTo>
                    <a:lnTo>
                      <a:pt x="3105" y="1990"/>
                    </a:lnTo>
                    <a:lnTo>
                      <a:pt x="3038" y="1956"/>
                    </a:lnTo>
                    <a:lnTo>
                      <a:pt x="2975" y="1911"/>
                    </a:lnTo>
                    <a:lnTo>
                      <a:pt x="2911" y="1855"/>
                    </a:lnTo>
                    <a:lnTo>
                      <a:pt x="2846" y="1805"/>
                    </a:lnTo>
                    <a:lnTo>
                      <a:pt x="2781" y="1757"/>
                    </a:lnTo>
                    <a:lnTo>
                      <a:pt x="2719" y="1711"/>
                    </a:lnTo>
                    <a:lnTo>
                      <a:pt x="2656" y="1675"/>
                    </a:lnTo>
                    <a:lnTo>
                      <a:pt x="2591" y="1635"/>
                    </a:lnTo>
                    <a:lnTo>
                      <a:pt x="2531" y="1594"/>
                    </a:lnTo>
                    <a:lnTo>
                      <a:pt x="2469" y="1551"/>
                    </a:lnTo>
                    <a:lnTo>
                      <a:pt x="2404" y="1512"/>
                    </a:lnTo>
                    <a:lnTo>
                      <a:pt x="2344" y="1476"/>
                    </a:lnTo>
                    <a:lnTo>
                      <a:pt x="2284" y="1445"/>
                    </a:lnTo>
                    <a:lnTo>
                      <a:pt x="2220" y="1431"/>
                    </a:lnTo>
                    <a:lnTo>
                      <a:pt x="2160" y="1431"/>
                    </a:lnTo>
                    <a:lnTo>
                      <a:pt x="2100" y="1419"/>
                    </a:lnTo>
                    <a:lnTo>
                      <a:pt x="2040" y="1385"/>
                    </a:lnTo>
                    <a:lnTo>
                      <a:pt x="1977" y="1344"/>
                    </a:lnTo>
                    <a:lnTo>
                      <a:pt x="1917" y="1303"/>
                    </a:lnTo>
                    <a:lnTo>
                      <a:pt x="1860" y="1263"/>
                    </a:lnTo>
                    <a:lnTo>
                      <a:pt x="1800" y="1222"/>
                    </a:lnTo>
                    <a:lnTo>
                      <a:pt x="1742" y="1181"/>
                    </a:lnTo>
                    <a:lnTo>
                      <a:pt x="1684" y="1145"/>
                    </a:lnTo>
                    <a:lnTo>
                      <a:pt x="1624" y="1104"/>
                    </a:lnTo>
                    <a:lnTo>
                      <a:pt x="1567" y="1063"/>
                    </a:lnTo>
                    <a:lnTo>
                      <a:pt x="1509" y="1027"/>
                    </a:lnTo>
                    <a:lnTo>
                      <a:pt x="1452" y="987"/>
                    </a:lnTo>
                    <a:lnTo>
                      <a:pt x="1396" y="948"/>
                    </a:lnTo>
                    <a:lnTo>
                      <a:pt x="1339" y="910"/>
                    </a:lnTo>
                    <a:lnTo>
                      <a:pt x="1281" y="871"/>
                    </a:lnTo>
                    <a:lnTo>
                      <a:pt x="1226" y="833"/>
                    </a:lnTo>
                    <a:lnTo>
                      <a:pt x="1168" y="797"/>
                    </a:lnTo>
                    <a:lnTo>
                      <a:pt x="1113" y="759"/>
                    </a:lnTo>
                    <a:lnTo>
                      <a:pt x="1060" y="720"/>
                    </a:lnTo>
                    <a:lnTo>
                      <a:pt x="1003" y="684"/>
                    </a:lnTo>
                    <a:lnTo>
                      <a:pt x="948" y="646"/>
                    </a:lnTo>
                    <a:lnTo>
                      <a:pt x="892" y="610"/>
                    </a:lnTo>
                    <a:lnTo>
                      <a:pt x="837" y="571"/>
                    </a:lnTo>
                    <a:lnTo>
                      <a:pt x="784" y="533"/>
                    </a:lnTo>
                    <a:lnTo>
                      <a:pt x="732" y="497"/>
                    </a:lnTo>
                    <a:lnTo>
                      <a:pt x="676" y="461"/>
                    </a:lnTo>
                    <a:lnTo>
                      <a:pt x="621" y="425"/>
                    </a:lnTo>
                    <a:lnTo>
                      <a:pt x="571" y="389"/>
                    </a:lnTo>
                    <a:lnTo>
                      <a:pt x="518" y="353"/>
                    </a:lnTo>
                    <a:lnTo>
                      <a:pt x="463" y="317"/>
                    </a:lnTo>
                    <a:lnTo>
                      <a:pt x="412" y="281"/>
                    </a:lnTo>
                    <a:lnTo>
                      <a:pt x="360" y="245"/>
                    </a:lnTo>
                    <a:lnTo>
                      <a:pt x="309" y="211"/>
                    </a:lnTo>
                    <a:lnTo>
                      <a:pt x="256" y="173"/>
                    </a:lnTo>
                    <a:lnTo>
                      <a:pt x="204" y="139"/>
                    </a:lnTo>
                    <a:lnTo>
                      <a:pt x="153" y="106"/>
                    </a:lnTo>
                    <a:lnTo>
                      <a:pt x="100" y="70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4" name="Freeform 714"/>
              <p:cNvSpPr>
                <a:spLocks noChangeAspect="1"/>
              </p:cNvSpPr>
              <p:nvPr/>
            </p:nvSpPr>
            <p:spPr bwMode="auto">
              <a:xfrm>
                <a:off x="7313" y="3355"/>
                <a:ext cx="4621" cy="3126"/>
              </a:xfrm>
              <a:custGeom>
                <a:avLst/>
                <a:gdLst/>
                <a:ahLst/>
                <a:cxnLst>
                  <a:cxn ang="0">
                    <a:pos x="4548" y="3079"/>
                  </a:cxn>
                  <a:cxn ang="0">
                    <a:pos x="4404" y="2981"/>
                  </a:cxn>
                  <a:cxn ang="0">
                    <a:pos x="4260" y="2883"/>
                  </a:cxn>
                  <a:cxn ang="0">
                    <a:pos x="4118" y="2787"/>
                  </a:cxn>
                  <a:cxn ang="0">
                    <a:pos x="3977" y="2693"/>
                  </a:cxn>
                  <a:cxn ang="0">
                    <a:pos x="3840" y="2595"/>
                  </a:cxn>
                  <a:cxn ang="0">
                    <a:pos x="3703" y="2506"/>
                  </a:cxn>
                  <a:cxn ang="0">
                    <a:pos x="3569" y="2417"/>
                  </a:cxn>
                  <a:cxn ang="0">
                    <a:pos x="3434" y="2295"/>
                  </a:cxn>
                  <a:cxn ang="0">
                    <a:pos x="3300" y="2215"/>
                  </a:cxn>
                  <a:cxn ang="0">
                    <a:pos x="3170" y="2052"/>
                  </a:cxn>
                  <a:cxn ang="0">
                    <a:pos x="3041" y="1956"/>
                  </a:cxn>
                  <a:cxn ang="0">
                    <a:pos x="2911" y="1858"/>
                  </a:cxn>
                  <a:cxn ang="0">
                    <a:pos x="2786" y="1752"/>
                  </a:cxn>
                  <a:cxn ang="0">
                    <a:pos x="2659" y="1670"/>
                  </a:cxn>
                  <a:cxn ang="0">
                    <a:pos x="2532" y="1591"/>
                  </a:cxn>
                  <a:cxn ang="0">
                    <a:pos x="2407" y="1510"/>
                  </a:cxn>
                  <a:cxn ang="0">
                    <a:pos x="2282" y="1445"/>
                  </a:cxn>
                  <a:cxn ang="0">
                    <a:pos x="2162" y="1430"/>
                  </a:cxn>
                  <a:cxn ang="0">
                    <a:pos x="2040" y="1382"/>
                  </a:cxn>
                  <a:cxn ang="0">
                    <a:pos x="1922" y="1301"/>
                  </a:cxn>
                  <a:cxn ang="0">
                    <a:pos x="1802" y="1222"/>
                  </a:cxn>
                  <a:cxn ang="0">
                    <a:pos x="1685" y="1140"/>
                  </a:cxn>
                  <a:cxn ang="0">
                    <a:pos x="1570" y="1063"/>
                  </a:cxn>
                  <a:cxn ang="0">
                    <a:pos x="1454" y="984"/>
                  </a:cxn>
                  <a:cxn ang="0">
                    <a:pos x="1339" y="907"/>
                  </a:cxn>
                  <a:cxn ang="0">
                    <a:pos x="1226" y="833"/>
                  </a:cxn>
                  <a:cxn ang="0">
                    <a:pos x="1114" y="754"/>
                  </a:cxn>
                  <a:cxn ang="0">
                    <a:pos x="1006" y="679"/>
                  </a:cxn>
                  <a:cxn ang="0">
                    <a:pos x="895" y="607"/>
                  </a:cxn>
                  <a:cxn ang="0">
                    <a:pos x="787" y="533"/>
                  </a:cxn>
                  <a:cxn ang="0">
                    <a:pos x="679" y="461"/>
                  </a:cxn>
                  <a:cxn ang="0">
                    <a:pos x="571" y="389"/>
                  </a:cxn>
                  <a:cxn ang="0">
                    <a:pos x="466" y="317"/>
                  </a:cxn>
                  <a:cxn ang="0">
                    <a:pos x="360" y="245"/>
                  </a:cxn>
                  <a:cxn ang="0">
                    <a:pos x="257" y="173"/>
                  </a:cxn>
                  <a:cxn ang="0">
                    <a:pos x="151" y="103"/>
                  </a:cxn>
                  <a:cxn ang="0">
                    <a:pos x="50" y="34"/>
                  </a:cxn>
                </a:cxnLst>
                <a:rect l="0" t="0" r="r" b="b"/>
                <a:pathLst>
                  <a:path w="4620" h="3127">
                    <a:moveTo>
                      <a:pt x="4620" y="3127"/>
                    </a:moveTo>
                    <a:lnTo>
                      <a:pt x="4548" y="3079"/>
                    </a:lnTo>
                    <a:lnTo>
                      <a:pt x="4476" y="3029"/>
                    </a:lnTo>
                    <a:lnTo>
                      <a:pt x="4404" y="2981"/>
                    </a:lnTo>
                    <a:lnTo>
                      <a:pt x="4332" y="2931"/>
                    </a:lnTo>
                    <a:lnTo>
                      <a:pt x="4260" y="2883"/>
                    </a:lnTo>
                    <a:lnTo>
                      <a:pt x="4188" y="2835"/>
                    </a:lnTo>
                    <a:lnTo>
                      <a:pt x="4118" y="2787"/>
                    </a:lnTo>
                    <a:lnTo>
                      <a:pt x="4049" y="2739"/>
                    </a:lnTo>
                    <a:lnTo>
                      <a:pt x="3977" y="2693"/>
                    </a:lnTo>
                    <a:lnTo>
                      <a:pt x="3907" y="2647"/>
                    </a:lnTo>
                    <a:lnTo>
                      <a:pt x="3840" y="2595"/>
                    </a:lnTo>
                    <a:lnTo>
                      <a:pt x="3773" y="2549"/>
                    </a:lnTo>
                    <a:lnTo>
                      <a:pt x="3703" y="2506"/>
                    </a:lnTo>
                    <a:lnTo>
                      <a:pt x="3633" y="2460"/>
                    </a:lnTo>
                    <a:lnTo>
                      <a:pt x="3569" y="2417"/>
                    </a:lnTo>
                    <a:lnTo>
                      <a:pt x="3499" y="2371"/>
                    </a:lnTo>
                    <a:lnTo>
                      <a:pt x="3434" y="2295"/>
                    </a:lnTo>
                    <a:lnTo>
                      <a:pt x="3369" y="2237"/>
                    </a:lnTo>
                    <a:lnTo>
                      <a:pt x="3300" y="2215"/>
                    </a:lnTo>
                    <a:lnTo>
                      <a:pt x="3237" y="2150"/>
                    </a:lnTo>
                    <a:lnTo>
                      <a:pt x="3170" y="2052"/>
                    </a:lnTo>
                    <a:lnTo>
                      <a:pt x="3108" y="1992"/>
                    </a:lnTo>
                    <a:lnTo>
                      <a:pt x="3041" y="1956"/>
                    </a:lnTo>
                    <a:lnTo>
                      <a:pt x="2978" y="1906"/>
                    </a:lnTo>
                    <a:lnTo>
                      <a:pt x="2911" y="1858"/>
                    </a:lnTo>
                    <a:lnTo>
                      <a:pt x="2849" y="1802"/>
                    </a:lnTo>
                    <a:lnTo>
                      <a:pt x="2786" y="1752"/>
                    </a:lnTo>
                    <a:lnTo>
                      <a:pt x="2721" y="1709"/>
                    </a:lnTo>
                    <a:lnTo>
                      <a:pt x="2659" y="1670"/>
                    </a:lnTo>
                    <a:lnTo>
                      <a:pt x="2594" y="1632"/>
                    </a:lnTo>
                    <a:lnTo>
                      <a:pt x="2532" y="1591"/>
                    </a:lnTo>
                    <a:lnTo>
                      <a:pt x="2472" y="1546"/>
                    </a:lnTo>
                    <a:lnTo>
                      <a:pt x="2407" y="1510"/>
                    </a:lnTo>
                    <a:lnTo>
                      <a:pt x="2347" y="1471"/>
                    </a:lnTo>
                    <a:lnTo>
                      <a:pt x="2282" y="1445"/>
                    </a:lnTo>
                    <a:lnTo>
                      <a:pt x="2222" y="1430"/>
                    </a:lnTo>
                    <a:lnTo>
                      <a:pt x="2162" y="1430"/>
                    </a:lnTo>
                    <a:lnTo>
                      <a:pt x="2100" y="1421"/>
                    </a:lnTo>
                    <a:lnTo>
                      <a:pt x="2040" y="1382"/>
                    </a:lnTo>
                    <a:lnTo>
                      <a:pt x="1982" y="1342"/>
                    </a:lnTo>
                    <a:lnTo>
                      <a:pt x="1922" y="1301"/>
                    </a:lnTo>
                    <a:lnTo>
                      <a:pt x="1860" y="1260"/>
                    </a:lnTo>
                    <a:lnTo>
                      <a:pt x="1802" y="1222"/>
                    </a:lnTo>
                    <a:lnTo>
                      <a:pt x="1745" y="1181"/>
                    </a:lnTo>
                    <a:lnTo>
                      <a:pt x="1685" y="1140"/>
                    </a:lnTo>
                    <a:lnTo>
                      <a:pt x="1627" y="1104"/>
                    </a:lnTo>
                    <a:lnTo>
                      <a:pt x="1570" y="1063"/>
                    </a:lnTo>
                    <a:lnTo>
                      <a:pt x="1512" y="1022"/>
                    </a:lnTo>
                    <a:lnTo>
                      <a:pt x="1454" y="984"/>
                    </a:lnTo>
                    <a:lnTo>
                      <a:pt x="1397" y="948"/>
                    </a:lnTo>
                    <a:lnTo>
                      <a:pt x="1339" y="907"/>
                    </a:lnTo>
                    <a:lnTo>
                      <a:pt x="1284" y="869"/>
                    </a:lnTo>
                    <a:lnTo>
                      <a:pt x="1226" y="833"/>
                    </a:lnTo>
                    <a:lnTo>
                      <a:pt x="1171" y="794"/>
                    </a:lnTo>
                    <a:lnTo>
                      <a:pt x="1114" y="754"/>
                    </a:lnTo>
                    <a:lnTo>
                      <a:pt x="1058" y="718"/>
                    </a:lnTo>
                    <a:lnTo>
                      <a:pt x="1006" y="679"/>
                    </a:lnTo>
                    <a:lnTo>
                      <a:pt x="950" y="643"/>
                    </a:lnTo>
                    <a:lnTo>
                      <a:pt x="895" y="607"/>
                    </a:lnTo>
                    <a:lnTo>
                      <a:pt x="840" y="571"/>
                    </a:lnTo>
                    <a:lnTo>
                      <a:pt x="787" y="533"/>
                    </a:lnTo>
                    <a:lnTo>
                      <a:pt x="732" y="494"/>
                    </a:lnTo>
                    <a:lnTo>
                      <a:pt x="679" y="461"/>
                    </a:lnTo>
                    <a:lnTo>
                      <a:pt x="624" y="422"/>
                    </a:lnTo>
                    <a:lnTo>
                      <a:pt x="571" y="389"/>
                    </a:lnTo>
                    <a:lnTo>
                      <a:pt x="518" y="350"/>
                    </a:lnTo>
                    <a:lnTo>
                      <a:pt x="466" y="317"/>
                    </a:lnTo>
                    <a:lnTo>
                      <a:pt x="410" y="278"/>
                    </a:lnTo>
                    <a:lnTo>
                      <a:pt x="360" y="245"/>
                    </a:lnTo>
                    <a:lnTo>
                      <a:pt x="307" y="211"/>
                    </a:lnTo>
                    <a:lnTo>
                      <a:pt x="257" y="173"/>
                    </a:lnTo>
                    <a:lnTo>
                      <a:pt x="204" y="139"/>
                    </a:lnTo>
                    <a:lnTo>
                      <a:pt x="151" y="103"/>
                    </a:lnTo>
                    <a:lnTo>
                      <a:pt x="101" y="70"/>
                    </a:lnTo>
                    <a:lnTo>
                      <a:pt x="50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5" name="Freeform 715"/>
              <p:cNvSpPr>
                <a:spLocks noChangeAspect="1"/>
              </p:cNvSpPr>
              <p:nvPr/>
            </p:nvSpPr>
            <p:spPr bwMode="auto">
              <a:xfrm>
                <a:off x="7339" y="3346"/>
                <a:ext cx="4623" cy="3124"/>
              </a:xfrm>
              <a:custGeom>
                <a:avLst/>
                <a:gdLst/>
                <a:ahLst/>
                <a:cxnLst>
                  <a:cxn ang="0">
                    <a:pos x="4551" y="3075"/>
                  </a:cxn>
                  <a:cxn ang="0">
                    <a:pos x="4407" y="2979"/>
                  </a:cxn>
                  <a:cxn ang="0">
                    <a:pos x="4263" y="2881"/>
                  </a:cxn>
                  <a:cxn ang="0">
                    <a:pos x="4121" y="2787"/>
                  </a:cxn>
                  <a:cxn ang="0">
                    <a:pos x="3979" y="2691"/>
                  </a:cxn>
                  <a:cxn ang="0">
                    <a:pos x="3843" y="2590"/>
                  </a:cxn>
                  <a:cxn ang="0">
                    <a:pos x="3706" y="2504"/>
                  </a:cxn>
                  <a:cxn ang="0">
                    <a:pos x="3571" y="2415"/>
                  </a:cxn>
                  <a:cxn ang="0">
                    <a:pos x="3437" y="2290"/>
                  </a:cxn>
                  <a:cxn ang="0">
                    <a:pos x="3303" y="2211"/>
                  </a:cxn>
                  <a:cxn ang="0">
                    <a:pos x="3173" y="2055"/>
                  </a:cxn>
                  <a:cxn ang="0">
                    <a:pos x="3043" y="1956"/>
                  </a:cxn>
                  <a:cxn ang="0">
                    <a:pos x="2914" y="1858"/>
                  </a:cxn>
                  <a:cxn ang="0">
                    <a:pos x="2787" y="1745"/>
                  </a:cxn>
                  <a:cxn ang="0">
                    <a:pos x="2662" y="1666"/>
                  </a:cxn>
                  <a:cxn ang="0">
                    <a:pos x="2535" y="1592"/>
                  </a:cxn>
                  <a:cxn ang="0">
                    <a:pos x="2410" y="1505"/>
                  </a:cxn>
                  <a:cxn ang="0">
                    <a:pos x="2285" y="1448"/>
                  </a:cxn>
                  <a:cxn ang="0">
                    <a:pos x="2163" y="1436"/>
                  </a:cxn>
                  <a:cxn ang="0">
                    <a:pos x="2040" y="1380"/>
                  </a:cxn>
                  <a:cxn ang="0">
                    <a:pos x="1923" y="1301"/>
                  </a:cxn>
                  <a:cxn ang="0">
                    <a:pos x="1805" y="1222"/>
                  </a:cxn>
                  <a:cxn ang="0">
                    <a:pos x="1688" y="1143"/>
                  </a:cxn>
                  <a:cxn ang="0">
                    <a:pos x="1572" y="1064"/>
                  </a:cxn>
                  <a:cxn ang="0">
                    <a:pos x="1457" y="987"/>
                  </a:cxn>
                  <a:cxn ang="0">
                    <a:pos x="1342" y="908"/>
                  </a:cxn>
                  <a:cxn ang="0">
                    <a:pos x="1229" y="833"/>
                  </a:cxn>
                  <a:cxn ang="0">
                    <a:pos x="1116" y="756"/>
                  </a:cxn>
                  <a:cxn ang="0">
                    <a:pos x="1006" y="682"/>
                  </a:cxn>
                  <a:cxn ang="0">
                    <a:pos x="896" y="605"/>
                  </a:cxn>
                  <a:cxn ang="0">
                    <a:pos x="785" y="533"/>
                  </a:cxn>
                  <a:cxn ang="0">
                    <a:pos x="680" y="461"/>
                  </a:cxn>
                  <a:cxn ang="0">
                    <a:pos x="572" y="387"/>
                  </a:cxn>
                  <a:cxn ang="0">
                    <a:pos x="466" y="317"/>
                  </a:cxn>
                  <a:cxn ang="0">
                    <a:pos x="363" y="245"/>
                  </a:cxn>
                  <a:cxn ang="0">
                    <a:pos x="257" y="178"/>
                  </a:cxn>
                  <a:cxn ang="0">
                    <a:pos x="156" y="106"/>
                  </a:cxn>
                  <a:cxn ang="0">
                    <a:pos x="51" y="36"/>
                  </a:cxn>
                </a:cxnLst>
                <a:rect l="0" t="0" r="r" b="b"/>
                <a:pathLst>
                  <a:path w="4623" h="3125">
                    <a:moveTo>
                      <a:pt x="4623" y="3125"/>
                    </a:moveTo>
                    <a:lnTo>
                      <a:pt x="4551" y="3075"/>
                    </a:lnTo>
                    <a:lnTo>
                      <a:pt x="4479" y="3025"/>
                    </a:lnTo>
                    <a:lnTo>
                      <a:pt x="4407" y="2979"/>
                    </a:lnTo>
                    <a:lnTo>
                      <a:pt x="4335" y="2931"/>
                    </a:lnTo>
                    <a:lnTo>
                      <a:pt x="4263" y="2881"/>
                    </a:lnTo>
                    <a:lnTo>
                      <a:pt x="4191" y="2833"/>
                    </a:lnTo>
                    <a:lnTo>
                      <a:pt x="4121" y="2787"/>
                    </a:lnTo>
                    <a:lnTo>
                      <a:pt x="4051" y="2737"/>
                    </a:lnTo>
                    <a:lnTo>
                      <a:pt x="3979" y="2691"/>
                    </a:lnTo>
                    <a:lnTo>
                      <a:pt x="3912" y="2645"/>
                    </a:lnTo>
                    <a:lnTo>
                      <a:pt x="3843" y="2590"/>
                    </a:lnTo>
                    <a:lnTo>
                      <a:pt x="3775" y="2545"/>
                    </a:lnTo>
                    <a:lnTo>
                      <a:pt x="3706" y="2504"/>
                    </a:lnTo>
                    <a:lnTo>
                      <a:pt x="3636" y="2461"/>
                    </a:lnTo>
                    <a:lnTo>
                      <a:pt x="3571" y="2415"/>
                    </a:lnTo>
                    <a:lnTo>
                      <a:pt x="3502" y="2369"/>
                    </a:lnTo>
                    <a:lnTo>
                      <a:pt x="3437" y="2290"/>
                    </a:lnTo>
                    <a:lnTo>
                      <a:pt x="3372" y="2232"/>
                    </a:lnTo>
                    <a:lnTo>
                      <a:pt x="3303" y="2211"/>
                    </a:lnTo>
                    <a:lnTo>
                      <a:pt x="3240" y="2141"/>
                    </a:lnTo>
                    <a:lnTo>
                      <a:pt x="3173" y="2055"/>
                    </a:lnTo>
                    <a:lnTo>
                      <a:pt x="3111" y="2000"/>
                    </a:lnTo>
                    <a:lnTo>
                      <a:pt x="3043" y="1956"/>
                    </a:lnTo>
                    <a:lnTo>
                      <a:pt x="2981" y="1908"/>
                    </a:lnTo>
                    <a:lnTo>
                      <a:pt x="2914" y="1858"/>
                    </a:lnTo>
                    <a:lnTo>
                      <a:pt x="2851" y="1800"/>
                    </a:lnTo>
                    <a:lnTo>
                      <a:pt x="2787" y="1745"/>
                    </a:lnTo>
                    <a:lnTo>
                      <a:pt x="2724" y="1702"/>
                    </a:lnTo>
                    <a:lnTo>
                      <a:pt x="2662" y="1666"/>
                    </a:lnTo>
                    <a:lnTo>
                      <a:pt x="2597" y="1630"/>
                    </a:lnTo>
                    <a:lnTo>
                      <a:pt x="2535" y="1592"/>
                    </a:lnTo>
                    <a:lnTo>
                      <a:pt x="2472" y="1548"/>
                    </a:lnTo>
                    <a:lnTo>
                      <a:pt x="2410" y="1505"/>
                    </a:lnTo>
                    <a:lnTo>
                      <a:pt x="2350" y="1469"/>
                    </a:lnTo>
                    <a:lnTo>
                      <a:pt x="2285" y="1448"/>
                    </a:lnTo>
                    <a:lnTo>
                      <a:pt x="2225" y="1433"/>
                    </a:lnTo>
                    <a:lnTo>
                      <a:pt x="2163" y="1436"/>
                    </a:lnTo>
                    <a:lnTo>
                      <a:pt x="2103" y="1421"/>
                    </a:lnTo>
                    <a:lnTo>
                      <a:pt x="2040" y="1380"/>
                    </a:lnTo>
                    <a:lnTo>
                      <a:pt x="1980" y="1340"/>
                    </a:lnTo>
                    <a:lnTo>
                      <a:pt x="1923" y="1301"/>
                    </a:lnTo>
                    <a:lnTo>
                      <a:pt x="1863" y="1260"/>
                    </a:lnTo>
                    <a:lnTo>
                      <a:pt x="1805" y="1222"/>
                    </a:lnTo>
                    <a:lnTo>
                      <a:pt x="1745" y="1181"/>
                    </a:lnTo>
                    <a:lnTo>
                      <a:pt x="1688" y="1143"/>
                    </a:lnTo>
                    <a:lnTo>
                      <a:pt x="1630" y="1102"/>
                    </a:lnTo>
                    <a:lnTo>
                      <a:pt x="1572" y="1064"/>
                    </a:lnTo>
                    <a:lnTo>
                      <a:pt x="1515" y="1023"/>
                    </a:lnTo>
                    <a:lnTo>
                      <a:pt x="1457" y="987"/>
                    </a:lnTo>
                    <a:lnTo>
                      <a:pt x="1400" y="946"/>
                    </a:lnTo>
                    <a:lnTo>
                      <a:pt x="1342" y="908"/>
                    </a:lnTo>
                    <a:lnTo>
                      <a:pt x="1284" y="872"/>
                    </a:lnTo>
                    <a:lnTo>
                      <a:pt x="1229" y="833"/>
                    </a:lnTo>
                    <a:lnTo>
                      <a:pt x="1172" y="792"/>
                    </a:lnTo>
                    <a:lnTo>
                      <a:pt x="1116" y="756"/>
                    </a:lnTo>
                    <a:lnTo>
                      <a:pt x="1061" y="718"/>
                    </a:lnTo>
                    <a:lnTo>
                      <a:pt x="1006" y="682"/>
                    </a:lnTo>
                    <a:lnTo>
                      <a:pt x="951" y="644"/>
                    </a:lnTo>
                    <a:lnTo>
                      <a:pt x="896" y="605"/>
                    </a:lnTo>
                    <a:lnTo>
                      <a:pt x="840" y="572"/>
                    </a:lnTo>
                    <a:lnTo>
                      <a:pt x="785" y="533"/>
                    </a:lnTo>
                    <a:lnTo>
                      <a:pt x="735" y="497"/>
                    </a:lnTo>
                    <a:lnTo>
                      <a:pt x="680" y="461"/>
                    </a:lnTo>
                    <a:lnTo>
                      <a:pt x="624" y="425"/>
                    </a:lnTo>
                    <a:lnTo>
                      <a:pt x="572" y="387"/>
                    </a:lnTo>
                    <a:lnTo>
                      <a:pt x="519" y="353"/>
                    </a:lnTo>
                    <a:lnTo>
                      <a:pt x="466" y="317"/>
                    </a:lnTo>
                    <a:lnTo>
                      <a:pt x="413" y="281"/>
                    </a:lnTo>
                    <a:lnTo>
                      <a:pt x="363" y="245"/>
                    </a:lnTo>
                    <a:lnTo>
                      <a:pt x="308" y="212"/>
                    </a:lnTo>
                    <a:lnTo>
                      <a:pt x="257" y="178"/>
                    </a:lnTo>
                    <a:lnTo>
                      <a:pt x="204" y="140"/>
                    </a:lnTo>
                    <a:lnTo>
                      <a:pt x="156" y="106"/>
                    </a:lnTo>
                    <a:lnTo>
                      <a:pt x="104" y="70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6" name="Freeform 716"/>
              <p:cNvSpPr>
                <a:spLocks noChangeAspect="1"/>
              </p:cNvSpPr>
              <p:nvPr/>
            </p:nvSpPr>
            <p:spPr bwMode="auto">
              <a:xfrm>
                <a:off x="7369" y="3341"/>
                <a:ext cx="4621" cy="3115"/>
              </a:xfrm>
              <a:custGeom>
                <a:avLst/>
                <a:gdLst/>
                <a:ahLst/>
                <a:cxnLst>
                  <a:cxn ang="0">
                    <a:pos x="4550" y="3067"/>
                  </a:cxn>
                  <a:cxn ang="0">
                    <a:pos x="4406" y="2971"/>
                  </a:cxn>
                  <a:cxn ang="0">
                    <a:pos x="4262" y="2873"/>
                  </a:cxn>
                  <a:cxn ang="0">
                    <a:pos x="4121" y="2779"/>
                  </a:cxn>
                  <a:cxn ang="0">
                    <a:pos x="3979" y="2683"/>
                  </a:cxn>
                  <a:cxn ang="0">
                    <a:pos x="3845" y="2587"/>
                  </a:cxn>
                  <a:cxn ang="0">
                    <a:pos x="3706" y="2498"/>
                  </a:cxn>
                  <a:cxn ang="0">
                    <a:pos x="3571" y="2407"/>
                  </a:cxn>
                  <a:cxn ang="0">
                    <a:pos x="3439" y="2282"/>
                  </a:cxn>
                  <a:cxn ang="0">
                    <a:pos x="3302" y="2200"/>
                  </a:cxn>
                  <a:cxn ang="0">
                    <a:pos x="3173" y="2044"/>
                  </a:cxn>
                  <a:cxn ang="0">
                    <a:pos x="3043" y="1948"/>
                  </a:cxn>
                  <a:cxn ang="0">
                    <a:pos x="2914" y="1848"/>
                  </a:cxn>
                  <a:cxn ang="0">
                    <a:pos x="2786" y="1740"/>
                  </a:cxn>
                  <a:cxn ang="0">
                    <a:pos x="2659" y="1660"/>
                  </a:cxn>
                  <a:cxn ang="0">
                    <a:pos x="2534" y="1586"/>
                  </a:cxn>
                  <a:cxn ang="0">
                    <a:pos x="2410" y="1497"/>
                  </a:cxn>
                  <a:cxn ang="0">
                    <a:pos x="2287" y="1437"/>
                  </a:cxn>
                  <a:cxn ang="0">
                    <a:pos x="2163" y="1430"/>
                  </a:cxn>
                  <a:cxn ang="0">
                    <a:pos x="2040" y="1377"/>
                  </a:cxn>
                  <a:cxn ang="0">
                    <a:pos x="1920" y="1296"/>
                  </a:cxn>
                  <a:cxn ang="0">
                    <a:pos x="1803" y="1214"/>
                  </a:cxn>
                  <a:cxn ang="0">
                    <a:pos x="1687" y="1137"/>
                  </a:cxn>
                  <a:cxn ang="0">
                    <a:pos x="1570" y="1056"/>
                  </a:cxn>
                  <a:cxn ang="0">
                    <a:pos x="1455" y="981"/>
                  </a:cxn>
                  <a:cxn ang="0">
                    <a:pos x="1342" y="904"/>
                  </a:cxn>
                  <a:cxn ang="0">
                    <a:pos x="1227" y="825"/>
                  </a:cxn>
                  <a:cxn ang="0">
                    <a:pos x="1116" y="751"/>
                  </a:cxn>
                  <a:cxn ang="0">
                    <a:pos x="1003" y="676"/>
                  </a:cxn>
                  <a:cxn ang="0">
                    <a:pos x="895" y="602"/>
                  </a:cxn>
                  <a:cxn ang="0">
                    <a:pos x="785" y="530"/>
                  </a:cxn>
                  <a:cxn ang="0">
                    <a:pos x="677" y="458"/>
                  </a:cxn>
                  <a:cxn ang="0">
                    <a:pos x="569" y="381"/>
                  </a:cxn>
                  <a:cxn ang="0">
                    <a:pos x="463" y="314"/>
                  </a:cxn>
                  <a:cxn ang="0">
                    <a:pos x="360" y="242"/>
                  </a:cxn>
                  <a:cxn ang="0">
                    <a:pos x="255" y="172"/>
                  </a:cxn>
                  <a:cxn ang="0">
                    <a:pos x="151" y="100"/>
                  </a:cxn>
                  <a:cxn ang="0">
                    <a:pos x="48" y="31"/>
                  </a:cxn>
                </a:cxnLst>
                <a:rect l="0" t="0" r="r" b="b"/>
                <a:pathLst>
                  <a:path w="4622" h="3115">
                    <a:moveTo>
                      <a:pt x="4622" y="3115"/>
                    </a:moveTo>
                    <a:lnTo>
                      <a:pt x="4550" y="3067"/>
                    </a:lnTo>
                    <a:lnTo>
                      <a:pt x="4478" y="3017"/>
                    </a:lnTo>
                    <a:lnTo>
                      <a:pt x="4406" y="2971"/>
                    </a:lnTo>
                    <a:lnTo>
                      <a:pt x="4334" y="2923"/>
                    </a:lnTo>
                    <a:lnTo>
                      <a:pt x="4262" y="2873"/>
                    </a:lnTo>
                    <a:lnTo>
                      <a:pt x="4193" y="2825"/>
                    </a:lnTo>
                    <a:lnTo>
                      <a:pt x="4121" y="2779"/>
                    </a:lnTo>
                    <a:lnTo>
                      <a:pt x="4051" y="2733"/>
                    </a:lnTo>
                    <a:lnTo>
                      <a:pt x="3979" y="2683"/>
                    </a:lnTo>
                    <a:lnTo>
                      <a:pt x="3910" y="2637"/>
                    </a:lnTo>
                    <a:lnTo>
                      <a:pt x="3845" y="2587"/>
                    </a:lnTo>
                    <a:lnTo>
                      <a:pt x="3775" y="2539"/>
                    </a:lnTo>
                    <a:lnTo>
                      <a:pt x="3706" y="2498"/>
                    </a:lnTo>
                    <a:lnTo>
                      <a:pt x="3636" y="2453"/>
                    </a:lnTo>
                    <a:lnTo>
                      <a:pt x="3571" y="2407"/>
                    </a:lnTo>
                    <a:lnTo>
                      <a:pt x="3502" y="2361"/>
                    </a:lnTo>
                    <a:lnTo>
                      <a:pt x="3439" y="2282"/>
                    </a:lnTo>
                    <a:lnTo>
                      <a:pt x="3372" y="2227"/>
                    </a:lnTo>
                    <a:lnTo>
                      <a:pt x="3302" y="2200"/>
                    </a:lnTo>
                    <a:lnTo>
                      <a:pt x="3240" y="2126"/>
                    </a:lnTo>
                    <a:lnTo>
                      <a:pt x="3173" y="2044"/>
                    </a:lnTo>
                    <a:lnTo>
                      <a:pt x="3110" y="1994"/>
                    </a:lnTo>
                    <a:lnTo>
                      <a:pt x="3043" y="1948"/>
                    </a:lnTo>
                    <a:lnTo>
                      <a:pt x="2981" y="1898"/>
                    </a:lnTo>
                    <a:lnTo>
                      <a:pt x="2914" y="1848"/>
                    </a:lnTo>
                    <a:lnTo>
                      <a:pt x="2851" y="1790"/>
                    </a:lnTo>
                    <a:lnTo>
                      <a:pt x="2786" y="1740"/>
                    </a:lnTo>
                    <a:lnTo>
                      <a:pt x="2724" y="1696"/>
                    </a:lnTo>
                    <a:lnTo>
                      <a:pt x="2659" y="1660"/>
                    </a:lnTo>
                    <a:lnTo>
                      <a:pt x="2597" y="1627"/>
                    </a:lnTo>
                    <a:lnTo>
                      <a:pt x="2534" y="1586"/>
                    </a:lnTo>
                    <a:lnTo>
                      <a:pt x="2472" y="1540"/>
                    </a:lnTo>
                    <a:lnTo>
                      <a:pt x="2410" y="1497"/>
                    </a:lnTo>
                    <a:lnTo>
                      <a:pt x="2347" y="1459"/>
                    </a:lnTo>
                    <a:lnTo>
                      <a:pt x="2287" y="1437"/>
                    </a:lnTo>
                    <a:lnTo>
                      <a:pt x="2223" y="1428"/>
                    </a:lnTo>
                    <a:lnTo>
                      <a:pt x="2163" y="1430"/>
                    </a:lnTo>
                    <a:lnTo>
                      <a:pt x="2103" y="1416"/>
                    </a:lnTo>
                    <a:lnTo>
                      <a:pt x="2040" y="1377"/>
                    </a:lnTo>
                    <a:lnTo>
                      <a:pt x="1980" y="1336"/>
                    </a:lnTo>
                    <a:lnTo>
                      <a:pt x="1920" y="1296"/>
                    </a:lnTo>
                    <a:lnTo>
                      <a:pt x="1863" y="1255"/>
                    </a:lnTo>
                    <a:lnTo>
                      <a:pt x="1803" y="1214"/>
                    </a:lnTo>
                    <a:lnTo>
                      <a:pt x="1745" y="1173"/>
                    </a:lnTo>
                    <a:lnTo>
                      <a:pt x="1687" y="1137"/>
                    </a:lnTo>
                    <a:lnTo>
                      <a:pt x="1627" y="1096"/>
                    </a:lnTo>
                    <a:lnTo>
                      <a:pt x="1570" y="1056"/>
                    </a:lnTo>
                    <a:lnTo>
                      <a:pt x="1512" y="1020"/>
                    </a:lnTo>
                    <a:lnTo>
                      <a:pt x="1455" y="981"/>
                    </a:lnTo>
                    <a:lnTo>
                      <a:pt x="1397" y="940"/>
                    </a:lnTo>
                    <a:lnTo>
                      <a:pt x="1342" y="904"/>
                    </a:lnTo>
                    <a:lnTo>
                      <a:pt x="1284" y="866"/>
                    </a:lnTo>
                    <a:lnTo>
                      <a:pt x="1227" y="825"/>
                    </a:lnTo>
                    <a:lnTo>
                      <a:pt x="1171" y="789"/>
                    </a:lnTo>
                    <a:lnTo>
                      <a:pt x="1116" y="751"/>
                    </a:lnTo>
                    <a:lnTo>
                      <a:pt x="1059" y="715"/>
                    </a:lnTo>
                    <a:lnTo>
                      <a:pt x="1003" y="676"/>
                    </a:lnTo>
                    <a:lnTo>
                      <a:pt x="951" y="638"/>
                    </a:lnTo>
                    <a:lnTo>
                      <a:pt x="895" y="602"/>
                    </a:lnTo>
                    <a:lnTo>
                      <a:pt x="840" y="566"/>
                    </a:lnTo>
                    <a:lnTo>
                      <a:pt x="785" y="530"/>
                    </a:lnTo>
                    <a:lnTo>
                      <a:pt x="732" y="492"/>
                    </a:lnTo>
                    <a:lnTo>
                      <a:pt x="677" y="458"/>
                    </a:lnTo>
                    <a:lnTo>
                      <a:pt x="624" y="420"/>
                    </a:lnTo>
                    <a:lnTo>
                      <a:pt x="569" y="381"/>
                    </a:lnTo>
                    <a:lnTo>
                      <a:pt x="519" y="348"/>
                    </a:lnTo>
                    <a:lnTo>
                      <a:pt x="463" y="314"/>
                    </a:lnTo>
                    <a:lnTo>
                      <a:pt x="411" y="276"/>
                    </a:lnTo>
                    <a:lnTo>
                      <a:pt x="360" y="242"/>
                    </a:lnTo>
                    <a:lnTo>
                      <a:pt x="307" y="206"/>
                    </a:lnTo>
                    <a:lnTo>
                      <a:pt x="255" y="172"/>
                    </a:lnTo>
                    <a:lnTo>
                      <a:pt x="204" y="134"/>
                    </a:lnTo>
                    <a:lnTo>
                      <a:pt x="151" y="100"/>
                    </a:lnTo>
                    <a:lnTo>
                      <a:pt x="101" y="67"/>
                    </a:lnTo>
                    <a:lnTo>
                      <a:pt x="48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7" name="Freeform 717"/>
              <p:cNvSpPr>
                <a:spLocks noChangeAspect="1"/>
              </p:cNvSpPr>
              <p:nvPr/>
            </p:nvSpPr>
            <p:spPr bwMode="auto">
              <a:xfrm>
                <a:off x="7392" y="3332"/>
                <a:ext cx="4628" cy="3115"/>
              </a:xfrm>
              <a:custGeom>
                <a:avLst/>
                <a:gdLst/>
                <a:ahLst/>
                <a:cxnLst>
                  <a:cxn ang="0">
                    <a:pos x="4555" y="3065"/>
                  </a:cxn>
                  <a:cxn ang="0">
                    <a:pos x="4411" y="2967"/>
                  </a:cxn>
                  <a:cxn ang="0">
                    <a:pos x="4267" y="2873"/>
                  </a:cxn>
                  <a:cxn ang="0">
                    <a:pos x="4126" y="2777"/>
                  </a:cxn>
                  <a:cxn ang="0">
                    <a:pos x="3986" y="2683"/>
                  </a:cxn>
                  <a:cxn ang="0">
                    <a:pos x="3850" y="2585"/>
                  </a:cxn>
                  <a:cxn ang="0">
                    <a:pos x="3710" y="2499"/>
                  </a:cxn>
                  <a:cxn ang="0">
                    <a:pos x="3576" y="2405"/>
                  </a:cxn>
                  <a:cxn ang="0">
                    <a:pos x="3444" y="2280"/>
                  </a:cxn>
                  <a:cxn ang="0">
                    <a:pos x="3307" y="2196"/>
                  </a:cxn>
                  <a:cxn ang="0">
                    <a:pos x="3178" y="2040"/>
                  </a:cxn>
                  <a:cxn ang="0">
                    <a:pos x="3048" y="1944"/>
                  </a:cxn>
                  <a:cxn ang="0">
                    <a:pos x="2918" y="1841"/>
                  </a:cxn>
                  <a:cxn ang="0">
                    <a:pos x="2791" y="1735"/>
                  </a:cxn>
                  <a:cxn ang="0">
                    <a:pos x="2664" y="1661"/>
                  </a:cxn>
                  <a:cxn ang="0">
                    <a:pos x="2539" y="1589"/>
                  </a:cxn>
                  <a:cxn ang="0">
                    <a:pos x="2414" y="1495"/>
                  </a:cxn>
                  <a:cxn ang="0">
                    <a:pos x="2292" y="1433"/>
                  </a:cxn>
                  <a:cxn ang="0">
                    <a:pos x="2167" y="1433"/>
                  </a:cxn>
                  <a:cxn ang="0">
                    <a:pos x="2047" y="1375"/>
                  </a:cxn>
                  <a:cxn ang="0">
                    <a:pos x="1925" y="1296"/>
                  </a:cxn>
                  <a:cxn ang="0">
                    <a:pos x="1807" y="1217"/>
                  </a:cxn>
                  <a:cxn ang="0">
                    <a:pos x="1690" y="1135"/>
                  </a:cxn>
                  <a:cxn ang="0">
                    <a:pos x="1575" y="1058"/>
                  </a:cxn>
                  <a:cxn ang="0">
                    <a:pos x="1459" y="979"/>
                  </a:cxn>
                  <a:cxn ang="0">
                    <a:pos x="1344" y="905"/>
                  </a:cxn>
                  <a:cxn ang="0">
                    <a:pos x="1231" y="828"/>
                  </a:cxn>
                  <a:cxn ang="0">
                    <a:pos x="1119" y="751"/>
                  </a:cxn>
                  <a:cxn ang="0">
                    <a:pos x="1006" y="677"/>
                  </a:cxn>
                  <a:cxn ang="0">
                    <a:pos x="898" y="602"/>
                  </a:cxn>
                  <a:cxn ang="0">
                    <a:pos x="787" y="530"/>
                  </a:cxn>
                  <a:cxn ang="0">
                    <a:pos x="682" y="456"/>
                  </a:cxn>
                  <a:cxn ang="0">
                    <a:pos x="574" y="384"/>
                  </a:cxn>
                  <a:cxn ang="0">
                    <a:pos x="468" y="314"/>
                  </a:cxn>
                  <a:cxn ang="0">
                    <a:pos x="360" y="242"/>
                  </a:cxn>
                  <a:cxn ang="0">
                    <a:pos x="257" y="173"/>
                  </a:cxn>
                  <a:cxn ang="0">
                    <a:pos x="154" y="101"/>
                  </a:cxn>
                  <a:cxn ang="0">
                    <a:pos x="53" y="36"/>
                  </a:cxn>
                </a:cxnLst>
                <a:rect l="0" t="0" r="r" b="b"/>
                <a:pathLst>
                  <a:path w="4627" h="3115">
                    <a:moveTo>
                      <a:pt x="4627" y="3115"/>
                    </a:moveTo>
                    <a:lnTo>
                      <a:pt x="4555" y="3065"/>
                    </a:lnTo>
                    <a:lnTo>
                      <a:pt x="4483" y="3017"/>
                    </a:lnTo>
                    <a:lnTo>
                      <a:pt x="4411" y="2967"/>
                    </a:lnTo>
                    <a:lnTo>
                      <a:pt x="4339" y="2921"/>
                    </a:lnTo>
                    <a:lnTo>
                      <a:pt x="4267" y="2873"/>
                    </a:lnTo>
                    <a:lnTo>
                      <a:pt x="4198" y="2823"/>
                    </a:lnTo>
                    <a:lnTo>
                      <a:pt x="4126" y="2777"/>
                    </a:lnTo>
                    <a:lnTo>
                      <a:pt x="4056" y="2731"/>
                    </a:lnTo>
                    <a:lnTo>
                      <a:pt x="3986" y="2683"/>
                    </a:lnTo>
                    <a:lnTo>
                      <a:pt x="3914" y="2635"/>
                    </a:lnTo>
                    <a:lnTo>
                      <a:pt x="3850" y="2585"/>
                    </a:lnTo>
                    <a:lnTo>
                      <a:pt x="3780" y="2539"/>
                    </a:lnTo>
                    <a:lnTo>
                      <a:pt x="3710" y="2499"/>
                    </a:lnTo>
                    <a:lnTo>
                      <a:pt x="3643" y="2453"/>
                    </a:lnTo>
                    <a:lnTo>
                      <a:pt x="3576" y="2405"/>
                    </a:lnTo>
                    <a:lnTo>
                      <a:pt x="3506" y="2359"/>
                    </a:lnTo>
                    <a:lnTo>
                      <a:pt x="3444" y="2280"/>
                    </a:lnTo>
                    <a:lnTo>
                      <a:pt x="3374" y="2225"/>
                    </a:lnTo>
                    <a:lnTo>
                      <a:pt x="3307" y="2196"/>
                    </a:lnTo>
                    <a:lnTo>
                      <a:pt x="3245" y="2112"/>
                    </a:lnTo>
                    <a:lnTo>
                      <a:pt x="3178" y="2040"/>
                    </a:lnTo>
                    <a:lnTo>
                      <a:pt x="3115" y="1997"/>
                    </a:lnTo>
                    <a:lnTo>
                      <a:pt x="3048" y="1944"/>
                    </a:lnTo>
                    <a:lnTo>
                      <a:pt x="2986" y="1894"/>
                    </a:lnTo>
                    <a:lnTo>
                      <a:pt x="2918" y="1841"/>
                    </a:lnTo>
                    <a:lnTo>
                      <a:pt x="2856" y="1786"/>
                    </a:lnTo>
                    <a:lnTo>
                      <a:pt x="2791" y="1735"/>
                    </a:lnTo>
                    <a:lnTo>
                      <a:pt x="2729" y="1694"/>
                    </a:lnTo>
                    <a:lnTo>
                      <a:pt x="2664" y="1661"/>
                    </a:lnTo>
                    <a:lnTo>
                      <a:pt x="2602" y="1627"/>
                    </a:lnTo>
                    <a:lnTo>
                      <a:pt x="2539" y="1589"/>
                    </a:lnTo>
                    <a:lnTo>
                      <a:pt x="2474" y="1541"/>
                    </a:lnTo>
                    <a:lnTo>
                      <a:pt x="2414" y="1495"/>
                    </a:lnTo>
                    <a:lnTo>
                      <a:pt x="2352" y="1454"/>
                    </a:lnTo>
                    <a:lnTo>
                      <a:pt x="2292" y="1433"/>
                    </a:lnTo>
                    <a:lnTo>
                      <a:pt x="2227" y="1426"/>
                    </a:lnTo>
                    <a:lnTo>
                      <a:pt x="2167" y="1433"/>
                    </a:lnTo>
                    <a:lnTo>
                      <a:pt x="2107" y="1418"/>
                    </a:lnTo>
                    <a:lnTo>
                      <a:pt x="2047" y="1375"/>
                    </a:lnTo>
                    <a:lnTo>
                      <a:pt x="1987" y="1334"/>
                    </a:lnTo>
                    <a:lnTo>
                      <a:pt x="1925" y="1296"/>
                    </a:lnTo>
                    <a:lnTo>
                      <a:pt x="1867" y="1255"/>
                    </a:lnTo>
                    <a:lnTo>
                      <a:pt x="1807" y="1217"/>
                    </a:lnTo>
                    <a:lnTo>
                      <a:pt x="1750" y="1176"/>
                    </a:lnTo>
                    <a:lnTo>
                      <a:pt x="1690" y="1135"/>
                    </a:lnTo>
                    <a:lnTo>
                      <a:pt x="1632" y="1099"/>
                    </a:lnTo>
                    <a:lnTo>
                      <a:pt x="1575" y="1058"/>
                    </a:lnTo>
                    <a:lnTo>
                      <a:pt x="1517" y="1020"/>
                    </a:lnTo>
                    <a:lnTo>
                      <a:pt x="1459" y="979"/>
                    </a:lnTo>
                    <a:lnTo>
                      <a:pt x="1402" y="943"/>
                    </a:lnTo>
                    <a:lnTo>
                      <a:pt x="1344" y="905"/>
                    </a:lnTo>
                    <a:lnTo>
                      <a:pt x="1289" y="864"/>
                    </a:lnTo>
                    <a:lnTo>
                      <a:pt x="1231" y="828"/>
                    </a:lnTo>
                    <a:lnTo>
                      <a:pt x="1174" y="790"/>
                    </a:lnTo>
                    <a:lnTo>
                      <a:pt x="1119" y="751"/>
                    </a:lnTo>
                    <a:lnTo>
                      <a:pt x="1063" y="715"/>
                    </a:lnTo>
                    <a:lnTo>
                      <a:pt x="1006" y="677"/>
                    </a:lnTo>
                    <a:lnTo>
                      <a:pt x="953" y="641"/>
                    </a:lnTo>
                    <a:lnTo>
                      <a:pt x="898" y="602"/>
                    </a:lnTo>
                    <a:lnTo>
                      <a:pt x="843" y="564"/>
                    </a:lnTo>
                    <a:lnTo>
                      <a:pt x="787" y="530"/>
                    </a:lnTo>
                    <a:lnTo>
                      <a:pt x="735" y="492"/>
                    </a:lnTo>
                    <a:lnTo>
                      <a:pt x="682" y="456"/>
                    </a:lnTo>
                    <a:lnTo>
                      <a:pt x="627" y="420"/>
                    </a:lnTo>
                    <a:lnTo>
                      <a:pt x="574" y="384"/>
                    </a:lnTo>
                    <a:lnTo>
                      <a:pt x="519" y="348"/>
                    </a:lnTo>
                    <a:lnTo>
                      <a:pt x="468" y="314"/>
                    </a:lnTo>
                    <a:lnTo>
                      <a:pt x="415" y="276"/>
                    </a:lnTo>
                    <a:lnTo>
                      <a:pt x="360" y="242"/>
                    </a:lnTo>
                    <a:lnTo>
                      <a:pt x="310" y="209"/>
                    </a:lnTo>
                    <a:lnTo>
                      <a:pt x="257" y="173"/>
                    </a:lnTo>
                    <a:lnTo>
                      <a:pt x="207" y="139"/>
                    </a:lnTo>
                    <a:lnTo>
                      <a:pt x="154" y="101"/>
                    </a:lnTo>
                    <a:lnTo>
                      <a:pt x="103" y="67"/>
                    </a:lnTo>
                    <a:lnTo>
                      <a:pt x="53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8" name="Freeform 718"/>
              <p:cNvSpPr>
                <a:spLocks noChangeAspect="1"/>
              </p:cNvSpPr>
              <p:nvPr/>
            </p:nvSpPr>
            <p:spPr bwMode="auto">
              <a:xfrm>
                <a:off x="7420" y="3325"/>
                <a:ext cx="4628" cy="3110"/>
              </a:xfrm>
              <a:custGeom>
                <a:avLst/>
                <a:gdLst/>
                <a:ahLst/>
                <a:cxnLst>
                  <a:cxn ang="0">
                    <a:pos x="4557" y="3060"/>
                  </a:cxn>
                  <a:cxn ang="0">
                    <a:pos x="4413" y="2962"/>
                  </a:cxn>
                  <a:cxn ang="0">
                    <a:pos x="4269" y="2868"/>
                  </a:cxn>
                  <a:cxn ang="0">
                    <a:pos x="4127" y="2772"/>
                  </a:cxn>
                  <a:cxn ang="0">
                    <a:pos x="3988" y="2678"/>
                  </a:cxn>
                  <a:cxn ang="0">
                    <a:pos x="3849" y="2582"/>
                  </a:cxn>
                  <a:cxn ang="0">
                    <a:pos x="3712" y="2494"/>
                  </a:cxn>
                  <a:cxn ang="0">
                    <a:pos x="3578" y="2402"/>
                  </a:cxn>
                  <a:cxn ang="0">
                    <a:pos x="3446" y="2270"/>
                  </a:cxn>
                  <a:cxn ang="0">
                    <a:pos x="3309" y="2189"/>
                  </a:cxn>
                  <a:cxn ang="0">
                    <a:pos x="3179" y="2033"/>
                  </a:cxn>
                  <a:cxn ang="0">
                    <a:pos x="3050" y="1939"/>
                  </a:cxn>
                  <a:cxn ang="0">
                    <a:pos x="2920" y="1831"/>
                  </a:cxn>
                  <a:cxn ang="0">
                    <a:pos x="2793" y="1730"/>
                  </a:cxn>
                  <a:cxn ang="0">
                    <a:pos x="2668" y="1656"/>
                  </a:cxn>
                  <a:cxn ang="0">
                    <a:pos x="2541" y="1586"/>
                  </a:cxn>
                  <a:cxn ang="0">
                    <a:pos x="2416" y="1490"/>
                  </a:cxn>
                  <a:cxn ang="0">
                    <a:pos x="2294" y="1425"/>
                  </a:cxn>
                  <a:cxn ang="0">
                    <a:pos x="2167" y="1430"/>
                  </a:cxn>
                  <a:cxn ang="0">
                    <a:pos x="2044" y="1373"/>
                  </a:cxn>
                  <a:cxn ang="0">
                    <a:pos x="1927" y="1291"/>
                  </a:cxn>
                  <a:cxn ang="0">
                    <a:pos x="1809" y="1212"/>
                  </a:cxn>
                  <a:cxn ang="0">
                    <a:pos x="1692" y="1135"/>
                  </a:cxn>
                  <a:cxn ang="0">
                    <a:pos x="1574" y="1056"/>
                  </a:cxn>
                  <a:cxn ang="0">
                    <a:pos x="1456" y="979"/>
                  </a:cxn>
                  <a:cxn ang="0">
                    <a:pos x="1346" y="900"/>
                  </a:cxn>
                  <a:cxn ang="0">
                    <a:pos x="1233" y="825"/>
                  </a:cxn>
                  <a:cxn ang="0">
                    <a:pos x="1120" y="751"/>
                  </a:cxn>
                  <a:cxn ang="0">
                    <a:pos x="1008" y="677"/>
                  </a:cxn>
                  <a:cxn ang="0">
                    <a:pos x="900" y="602"/>
                  </a:cxn>
                  <a:cxn ang="0">
                    <a:pos x="789" y="530"/>
                  </a:cxn>
                  <a:cxn ang="0">
                    <a:pos x="681" y="453"/>
                  </a:cxn>
                  <a:cxn ang="0">
                    <a:pos x="573" y="381"/>
                  </a:cxn>
                  <a:cxn ang="0">
                    <a:pos x="468" y="314"/>
                  </a:cxn>
                  <a:cxn ang="0">
                    <a:pos x="364" y="242"/>
                  </a:cxn>
                  <a:cxn ang="0">
                    <a:pos x="256" y="173"/>
                  </a:cxn>
                  <a:cxn ang="0">
                    <a:pos x="156" y="103"/>
                  </a:cxn>
                  <a:cxn ang="0">
                    <a:pos x="52" y="33"/>
                  </a:cxn>
                </a:cxnLst>
                <a:rect l="0" t="0" r="r" b="b"/>
                <a:pathLst>
                  <a:path w="4629" h="3110">
                    <a:moveTo>
                      <a:pt x="4629" y="3110"/>
                    </a:moveTo>
                    <a:lnTo>
                      <a:pt x="4557" y="3060"/>
                    </a:lnTo>
                    <a:lnTo>
                      <a:pt x="4485" y="3012"/>
                    </a:lnTo>
                    <a:lnTo>
                      <a:pt x="4413" y="2962"/>
                    </a:lnTo>
                    <a:lnTo>
                      <a:pt x="4341" y="2916"/>
                    </a:lnTo>
                    <a:lnTo>
                      <a:pt x="4269" y="2868"/>
                    </a:lnTo>
                    <a:lnTo>
                      <a:pt x="4199" y="2818"/>
                    </a:lnTo>
                    <a:lnTo>
                      <a:pt x="4127" y="2772"/>
                    </a:lnTo>
                    <a:lnTo>
                      <a:pt x="4058" y="2726"/>
                    </a:lnTo>
                    <a:lnTo>
                      <a:pt x="3988" y="2678"/>
                    </a:lnTo>
                    <a:lnTo>
                      <a:pt x="3916" y="2630"/>
                    </a:lnTo>
                    <a:lnTo>
                      <a:pt x="3849" y="2582"/>
                    </a:lnTo>
                    <a:lnTo>
                      <a:pt x="3782" y="2537"/>
                    </a:lnTo>
                    <a:lnTo>
                      <a:pt x="3712" y="2494"/>
                    </a:lnTo>
                    <a:lnTo>
                      <a:pt x="3643" y="2448"/>
                    </a:lnTo>
                    <a:lnTo>
                      <a:pt x="3578" y="2402"/>
                    </a:lnTo>
                    <a:lnTo>
                      <a:pt x="3508" y="2354"/>
                    </a:lnTo>
                    <a:lnTo>
                      <a:pt x="3446" y="2270"/>
                    </a:lnTo>
                    <a:lnTo>
                      <a:pt x="3376" y="2220"/>
                    </a:lnTo>
                    <a:lnTo>
                      <a:pt x="3309" y="2189"/>
                    </a:lnTo>
                    <a:lnTo>
                      <a:pt x="3247" y="2100"/>
                    </a:lnTo>
                    <a:lnTo>
                      <a:pt x="3179" y="2033"/>
                    </a:lnTo>
                    <a:lnTo>
                      <a:pt x="3115" y="1992"/>
                    </a:lnTo>
                    <a:lnTo>
                      <a:pt x="3050" y="1939"/>
                    </a:lnTo>
                    <a:lnTo>
                      <a:pt x="2987" y="1884"/>
                    </a:lnTo>
                    <a:lnTo>
                      <a:pt x="2920" y="1831"/>
                    </a:lnTo>
                    <a:lnTo>
                      <a:pt x="2858" y="1776"/>
                    </a:lnTo>
                    <a:lnTo>
                      <a:pt x="2793" y="1730"/>
                    </a:lnTo>
                    <a:lnTo>
                      <a:pt x="2731" y="1689"/>
                    </a:lnTo>
                    <a:lnTo>
                      <a:pt x="2668" y="1656"/>
                    </a:lnTo>
                    <a:lnTo>
                      <a:pt x="2603" y="1627"/>
                    </a:lnTo>
                    <a:lnTo>
                      <a:pt x="2541" y="1586"/>
                    </a:lnTo>
                    <a:lnTo>
                      <a:pt x="2476" y="1541"/>
                    </a:lnTo>
                    <a:lnTo>
                      <a:pt x="2416" y="1490"/>
                    </a:lnTo>
                    <a:lnTo>
                      <a:pt x="2354" y="1447"/>
                    </a:lnTo>
                    <a:lnTo>
                      <a:pt x="2294" y="1425"/>
                    </a:lnTo>
                    <a:lnTo>
                      <a:pt x="2229" y="1423"/>
                    </a:lnTo>
                    <a:lnTo>
                      <a:pt x="2167" y="1430"/>
                    </a:lnTo>
                    <a:lnTo>
                      <a:pt x="2104" y="1413"/>
                    </a:lnTo>
                    <a:lnTo>
                      <a:pt x="2044" y="1373"/>
                    </a:lnTo>
                    <a:lnTo>
                      <a:pt x="1987" y="1332"/>
                    </a:lnTo>
                    <a:lnTo>
                      <a:pt x="1927" y="1291"/>
                    </a:lnTo>
                    <a:lnTo>
                      <a:pt x="1867" y="1253"/>
                    </a:lnTo>
                    <a:lnTo>
                      <a:pt x="1809" y="1212"/>
                    </a:lnTo>
                    <a:lnTo>
                      <a:pt x="1749" y="1173"/>
                    </a:lnTo>
                    <a:lnTo>
                      <a:pt x="1692" y="1135"/>
                    </a:lnTo>
                    <a:lnTo>
                      <a:pt x="1634" y="1094"/>
                    </a:lnTo>
                    <a:lnTo>
                      <a:pt x="1574" y="1056"/>
                    </a:lnTo>
                    <a:lnTo>
                      <a:pt x="1516" y="1015"/>
                    </a:lnTo>
                    <a:lnTo>
                      <a:pt x="1456" y="979"/>
                    </a:lnTo>
                    <a:lnTo>
                      <a:pt x="1404" y="941"/>
                    </a:lnTo>
                    <a:lnTo>
                      <a:pt x="1346" y="900"/>
                    </a:lnTo>
                    <a:lnTo>
                      <a:pt x="1288" y="864"/>
                    </a:lnTo>
                    <a:lnTo>
                      <a:pt x="1233" y="825"/>
                    </a:lnTo>
                    <a:lnTo>
                      <a:pt x="1176" y="787"/>
                    </a:lnTo>
                    <a:lnTo>
                      <a:pt x="1120" y="751"/>
                    </a:lnTo>
                    <a:lnTo>
                      <a:pt x="1063" y="713"/>
                    </a:lnTo>
                    <a:lnTo>
                      <a:pt x="1008" y="677"/>
                    </a:lnTo>
                    <a:lnTo>
                      <a:pt x="952" y="638"/>
                    </a:lnTo>
                    <a:lnTo>
                      <a:pt x="900" y="602"/>
                    </a:lnTo>
                    <a:lnTo>
                      <a:pt x="844" y="564"/>
                    </a:lnTo>
                    <a:lnTo>
                      <a:pt x="789" y="530"/>
                    </a:lnTo>
                    <a:lnTo>
                      <a:pt x="734" y="492"/>
                    </a:lnTo>
                    <a:lnTo>
                      <a:pt x="681" y="453"/>
                    </a:lnTo>
                    <a:lnTo>
                      <a:pt x="628" y="420"/>
                    </a:lnTo>
                    <a:lnTo>
                      <a:pt x="573" y="381"/>
                    </a:lnTo>
                    <a:lnTo>
                      <a:pt x="520" y="348"/>
                    </a:lnTo>
                    <a:lnTo>
                      <a:pt x="468" y="314"/>
                    </a:lnTo>
                    <a:lnTo>
                      <a:pt x="415" y="276"/>
                    </a:lnTo>
                    <a:lnTo>
                      <a:pt x="364" y="242"/>
                    </a:lnTo>
                    <a:lnTo>
                      <a:pt x="312" y="206"/>
                    </a:lnTo>
                    <a:lnTo>
                      <a:pt x="256" y="173"/>
                    </a:lnTo>
                    <a:lnTo>
                      <a:pt x="204" y="137"/>
                    </a:lnTo>
                    <a:lnTo>
                      <a:pt x="156" y="103"/>
                    </a:lnTo>
                    <a:lnTo>
                      <a:pt x="105" y="67"/>
                    </a:lnTo>
                    <a:lnTo>
                      <a:pt x="52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39" name="Freeform 719"/>
              <p:cNvSpPr>
                <a:spLocks noChangeAspect="1"/>
              </p:cNvSpPr>
              <p:nvPr/>
            </p:nvSpPr>
            <p:spPr bwMode="auto">
              <a:xfrm>
                <a:off x="7448" y="3313"/>
                <a:ext cx="4631" cy="3110"/>
              </a:xfrm>
              <a:custGeom>
                <a:avLst/>
                <a:gdLst/>
                <a:ahLst/>
                <a:cxnLst>
                  <a:cxn ang="0">
                    <a:pos x="4558" y="3060"/>
                  </a:cxn>
                  <a:cxn ang="0">
                    <a:pos x="4414" y="2962"/>
                  </a:cxn>
                  <a:cxn ang="0">
                    <a:pos x="4270" y="2866"/>
                  </a:cxn>
                  <a:cxn ang="0">
                    <a:pos x="4128" y="2772"/>
                  </a:cxn>
                  <a:cxn ang="0">
                    <a:pos x="3989" y="2676"/>
                  </a:cxn>
                  <a:cxn ang="0">
                    <a:pos x="3850" y="2580"/>
                  </a:cxn>
                  <a:cxn ang="0">
                    <a:pos x="3713" y="2492"/>
                  </a:cxn>
                  <a:cxn ang="0">
                    <a:pos x="3579" y="2400"/>
                  </a:cxn>
                  <a:cxn ang="0">
                    <a:pos x="3444" y="2271"/>
                  </a:cxn>
                  <a:cxn ang="0">
                    <a:pos x="3310" y="2177"/>
                  </a:cxn>
                  <a:cxn ang="0">
                    <a:pos x="3180" y="2033"/>
                  </a:cxn>
                  <a:cxn ang="0">
                    <a:pos x="3051" y="1932"/>
                  </a:cxn>
                  <a:cxn ang="0">
                    <a:pos x="2921" y="1824"/>
                  </a:cxn>
                  <a:cxn ang="0">
                    <a:pos x="2796" y="1728"/>
                  </a:cxn>
                  <a:cxn ang="0">
                    <a:pos x="2664" y="1654"/>
                  </a:cxn>
                  <a:cxn ang="0">
                    <a:pos x="2542" y="1587"/>
                  </a:cxn>
                  <a:cxn ang="0">
                    <a:pos x="2415" y="1486"/>
                  </a:cxn>
                  <a:cxn ang="0">
                    <a:pos x="2292" y="1423"/>
                  </a:cxn>
                  <a:cxn ang="0">
                    <a:pos x="2168" y="1433"/>
                  </a:cxn>
                  <a:cxn ang="0">
                    <a:pos x="2045" y="1373"/>
                  </a:cxn>
                  <a:cxn ang="0">
                    <a:pos x="1925" y="1294"/>
                  </a:cxn>
                  <a:cxn ang="0">
                    <a:pos x="1808" y="1212"/>
                  </a:cxn>
                  <a:cxn ang="0">
                    <a:pos x="1692" y="1135"/>
                  </a:cxn>
                  <a:cxn ang="0">
                    <a:pos x="1572" y="1056"/>
                  </a:cxn>
                  <a:cxn ang="0">
                    <a:pos x="1457" y="979"/>
                  </a:cxn>
                  <a:cxn ang="0">
                    <a:pos x="1344" y="903"/>
                  </a:cxn>
                  <a:cxn ang="0">
                    <a:pos x="1232" y="828"/>
                  </a:cxn>
                  <a:cxn ang="0">
                    <a:pos x="1119" y="751"/>
                  </a:cxn>
                  <a:cxn ang="0">
                    <a:pos x="1006" y="677"/>
                  </a:cxn>
                  <a:cxn ang="0">
                    <a:pos x="898" y="603"/>
                  </a:cxn>
                  <a:cxn ang="0">
                    <a:pos x="788" y="531"/>
                  </a:cxn>
                  <a:cxn ang="0">
                    <a:pos x="680" y="456"/>
                  </a:cxn>
                  <a:cxn ang="0">
                    <a:pos x="574" y="384"/>
                  </a:cxn>
                  <a:cxn ang="0">
                    <a:pos x="468" y="315"/>
                  </a:cxn>
                  <a:cxn ang="0">
                    <a:pos x="360" y="243"/>
                  </a:cxn>
                  <a:cxn ang="0">
                    <a:pos x="257" y="173"/>
                  </a:cxn>
                  <a:cxn ang="0">
                    <a:pos x="154" y="103"/>
                  </a:cxn>
                  <a:cxn ang="0">
                    <a:pos x="51" y="36"/>
                  </a:cxn>
                </a:cxnLst>
                <a:rect l="0" t="0" r="r" b="b"/>
                <a:pathLst>
                  <a:path w="4632" h="3108">
                    <a:moveTo>
                      <a:pt x="4632" y="3108"/>
                    </a:moveTo>
                    <a:lnTo>
                      <a:pt x="4558" y="3060"/>
                    </a:lnTo>
                    <a:lnTo>
                      <a:pt x="4486" y="3010"/>
                    </a:lnTo>
                    <a:lnTo>
                      <a:pt x="4414" y="2962"/>
                    </a:lnTo>
                    <a:lnTo>
                      <a:pt x="4342" y="2916"/>
                    </a:lnTo>
                    <a:lnTo>
                      <a:pt x="4270" y="2866"/>
                    </a:lnTo>
                    <a:lnTo>
                      <a:pt x="4200" y="2818"/>
                    </a:lnTo>
                    <a:lnTo>
                      <a:pt x="4128" y="2772"/>
                    </a:lnTo>
                    <a:lnTo>
                      <a:pt x="4059" y="2724"/>
                    </a:lnTo>
                    <a:lnTo>
                      <a:pt x="3989" y="2676"/>
                    </a:lnTo>
                    <a:lnTo>
                      <a:pt x="3917" y="2631"/>
                    </a:lnTo>
                    <a:lnTo>
                      <a:pt x="3850" y="2580"/>
                    </a:lnTo>
                    <a:lnTo>
                      <a:pt x="3783" y="2535"/>
                    </a:lnTo>
                    <a:lnTo>
                      <a:pt x="3713" y="2492"/>
                    </a:lnTo>
                    <a:lnTo>
                      <a:pt x="3643" y="2446"/>
                    </a:lnTo>
                    <a:lnTo>
                      <a:pt x="3579" y="2400"/>
                    </a:lnTo>
                    <a:lnTo>
                      <a:pt x="3509" y="2348"/>
                    </a:lnTo>
                    <a:lnTo>
                      <a:pt x="3444" y="2271"/>
                    </a:lnTo>
                    <a:lnTo>
                      <a:pt x="3377" y="2225"/>
                    </a:lnTo>
                    <a:lnTo>
                      <a:pt x="3310" y="2177"/>
                    </a:lnTo>
                    <a:lnTo>
                      <a:pt x="3247" y="2091"/>
                    </a:lnTo>
                    <a:lnTo>
                      <a:pt x="3180" y="2033"/>
                    </a:lnTo>
                    <a:lnTo>
                      <a:pt x="3113" y="1990"/>
                    </a:lnTo>
                    <a:lnTo>
                      <a:pt x="3051" y="1932"/>
                    </a:lnTo>
                    <a:lnTo>
                      <a:pt x="2988" y="1875"/>
                    </a:lnTo>
                    <a:lnTo>
                      <a:pt x="2921" y="1824"/>
                    </a:lnTo>
                    <a:lnTo>
                      <a:pt x="2859" y="1774"/>
                    </a:lnTo>
                    <a:lnTo>
                      <a:pt x="2796" y="1728"/>
                    </a:lnTo>
                    <a:lnTo>
                      <a:pt x="2731" y="1687"/>
                    </a:lnTo>
                    <a:lnTo>
                      <a:pt x="2664" y="1654"/>
                    </a:lnTo>
                    <a:lnTo>
                      <a:pt x="2602" y="1625"/>
                    </a:lnTo>
                    <a:lnTo>
                      <a:pt x="2542" y="1587"/>
                    </a:lnTo>
                    <a:lnTo>
                      <a:pt x="2477" y="1539"/>
                    </a:lnTo>
                    <a:lnTo>
                      <a:pt x="2415" y="1486"/>
                    </a:lnTo>
                    <a:lnTo>
                      <a:pt x="2355" y="1445"/>
                    </a:lnTo>
                    <a:lnTo>
                      <a:pt x="2292" y="1423"/>
                    </a:lnTo>
                    <a:lnTo>
                      <a:pt x="2230" y="1423"/>
                    </a:lnTo>
                    <a:lnTo>
                      <a:pt x="2168" y="1433"/>
                    </a:lnTo>
                    <a:lnTo>
                      <a:pt x="2105" y="1414"/>
                    </a:lnTo>
                    <a:lnTo>
                      <a:pt x="2045" y="1373"/>
                    </a:lnTo>
                    <a:lnTo>
                      <a:pt x="1985" y="1335"/>
                    </a:lnTo>
                    <a:lnTo>
                      <a:pt x="1925" y="1294"/>
                    </a:lnTo>
                    <a:lnTo>
                      <a:pt x="1868" y="1253"/>
                    </a:lnTo>
                    <a:lnTo>
                      <a:pt x="1808" y="1212"/>
                    </a:lnTo>
                    <a:lnTo>
                      <a:pt x="1750" y="1174"/>
                    </a:lnTo>
                    <a:lnTo>
                      <a:pt x="1692" y="1135"/>
                    </a:lnTo>
                    <a:lnTo>
                      <a:pt x="1632" y="1095"/>
                    </a:lnTo>
                    <a:lnTo>
                      <a:pt x="1572" y="1056"/>
                    </a:lnTo>
                    <a:lnTo>
                      <a:pt x="1517" y="1018"/>
                    </a:lnTo>
                    <a:lnTo>
                      <a:pt x="1457" y="979"/>
                    </a:lnTo>
                    <a:lnTo>
                      <a:pt x="1402" y="939"/>
                    </a:lnTo>
                    <a:lnTo>
                      <a:pt x="1344" y="903"/>
                    </a:lnTo>
                    <a:lnTo>
                      <a:pt x="1289" y="864"/>
                    </a:lnTo>
                    <a:lnTo>
                      <a:pt x="1232" y="828"/>
                    </a:lnTo>
                    <a:lnTo>
                      <a:pt x="1176" y="790"/>
                    </a:lnTo>
                    <a:lnTo>
                      <a:pt x="1119" y="751"/>
                    </a:lnTo>
                    <a:lnTo>
                      <a:pt x="1064" y="715"/>
                    </a:lnTo>
                    <a:lnTo>
                      <a:pt x="1006" y="677"/>
                    </a:lnTo>
                    <a:lnTo>
                      <a:pt x="951" y="641"/>
                    </a:lnTo>
                    <a:lnTo>
                      <a:pt x="898" y="603"/>
                    </a:lnTo>
                    <a:lnTo>
                      <a:pt x="843" y="564"/>
                    </a:lnTo>
                    <a:lnTo>
                      <a:pt x="788" y="531"/>
                    </a:lnTo>
                    <a:lnTo>
                      <a:pt x="735" y="492"/>
                    </a:lnTo>
                    <a:lnTo>
                      <a:pt x="680" y="456"/>
                    </a:lnTo>
                    <a:lnTo>
                      <a:pt x="627" y="420"/>
                    </a:lnTo>
                    <a:lnTo>
                      <a:pt x="574" y="384"/>
                    </a:lnTo>
                    <a:lnTo>
                      <a:pt x="519" y="348"/>
                    </a:lnTo>
                    <a:lnTo>
                      <a:pt x="468" y="315"/>
                    </a:lnTo>
                    <a:lnTo>
                      <a:pt x="413" y="276"/>
                    </a:lnTo>
                    <a:lnTo>
                      <a:pt x="360" y="243"/>
                    </a:lnTo>
                    <a:lnTo>
                      <a:pt x="310" y="209"/>
                    </a:lnTo>
                    <a:lnTo>
                      <a:pt x="257" y="173"/>
                    </a:lnTo>
                    <a:lnTo>
                      <a:pt x="204" y="139"/>
                    </a:lnTo>
                    <a:lnTo>
                      <a:pt x="154" y="103"/>
                    </a:lnTo>
                    <a:lnTo>
                      <a:pt x="101" y="70"/>
                    </a:lnTo>
                    <a:lnTo>
                      <a:pt x="51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0" name="Freeform 720"/>
              <p:cNvSpPr>
                <a:spLocks noChangeAspect="1"/>
              </p:cNvSpPr>
              <p:nvPr/>
            </p:nvSpPr>
            <p:spPr bwMode="auto">
              <a:xfrm>
                <a:off x="9703" y="4726"/>
                <a:ext cx="2406" cy="1683"/>
              </a:xfrm>
              <a:custGeom>
                <a:avLst/>
                <a:gdLst/>
                <a:ahLst/>
                <a:cxnLst>
                  <a:cxn ang="0">
                    <a:pos x="2405" y="1685"/>
                  </a:cxn>
                  <a:cxn ang="0">
                    <a:pos x="2330" y="1637"/>
                  </a:cxn>
                  <a:cxn ang="0">
                    <a:pos x="2259" y="1587"/>
                  </a:cxn>
                  <a:cxn ang="0">
                    <a:pos x="2187" y="1539"/>
                  </a:cxn>
                  <a:cxn ang="0">
                    <a:pos x="2115" y="1493"/>
                  </a:cxn>
                  <a:cxn ang="0">
                    <a:pos x="2043" y="1443"/>
                  </a:cxn>
                  <a:cxn ang="0">
                    <a:pos x="1973" y="1395"/>
                  </a:cxn>
                  <a:cxn ang="0">
                    <a:pos x="1901" y="1349"/>
                  </a:cxn>
                  <a:cxn ang="0">
                    <a:pos x="1831" y="1301"/>
                  </a:cxn>
                  <a:cxn ang="0">
                    <a:pos x="1764" y="1253"/>
                  </a:cxn>
                  <a:cxn ang="0">
                    <a:pos x="1692" y="1208"/>
                  </a:cxn>
                  <a:cxn ang="0">
                    <a:pos x="1623" y="1162"/>
                  </a:cxn>
                  <a:cxn ang="0">
                    <a:pos x="1555" y="1114"/>
                  </a:cxn>
                  <a:cxn ang="0">
                    <a:pos x="1486" y="1069"/>
                  </a:cxn>
                  <a:cxn ang="0">
                    <a:pos x="1416" y="1023"/>
                  </a:cxn>
                  <a:cxn ang="0">
                    <a:pos x="1349" y="980"/>
                  </a:cxn>
                  <a:cxn ang="0">
                    <a:pos x="1282" y="917"/>
                  </a:cxn>
                  <a:cxn ang="0">
                    <a:pos x="1215" y="848"/>
                  </a:cxn>
                  <a:cxn ang="0">
                    <a:pos x="1150" y="809"/>
                  </a:cxn>
                  <a:cxn ang="0">
                    <a:pos x="1083" y="749"/>
                  </a:cxn>
                  <a:cxn ang="0">
                    <a:pos x="1020" y="663"/>
                  </a:cxn>
                  <a:cxn ang="0">
                    <a:pos x="953" y="610"/>
                  </a:cxn>
                  <a:cxn ang="0">
                    <a:pos x="888" y="569"/>
                  </a:cxn>
                  <a:cxn ang="0">
                    <a:pos x="823" y="507"/>
                  </a:cxn>
                  <a:cxn ang="0">
                    <a:pos x="761" y="447"/>
                  </a:cxn>
                  <a:cxn ang="0">
                    <a:pos x="694" y="394"/>
                  </a:cxn>
                  <a:cxn ang="0">
                    <a:pos x="631" y="348"/>
                  </a:cxn>
                  <a:cxn ang="0">
                    <a:pos x="567" y="305"/>
                  </a:cxn>
                  <a:cxn ang="0">
                    <a:pos x="502" y="267"/>
                  </a:cxn>
                  <a:cxn ang="0">
                    <a:pos x="437" y="231"/>
                  </a:cxn>
                  <a:cxn ang="0">
                    <a:pos x="375" y="202"/>
                  </a:cxn>
                  <a:cxn ang="0">
                    <a:pos x="312" y="166"/>
                  </a:cxn>
                  <a:cxn ang="0">
                    <a:pos x="252" y="118"/>
                  </a:cxn>
                  <a:cxn ang="0">
                    <a:pos x="187" y="65"/>
                  </a:cxn>
                  <a:cxn ang="0">
                    <a:pos x="127" y="22"/>
                  </a:cxn>
                  <a:cxn ang="0">
                    <a:pos x="63" y="0"/>
                  </a:cxn>
                  <a:cxn ang="0">
                    <a:pos x="0" y="3"/>
                  </a:cxn>
                </a:cxnLst>
                <a:rect l="0" t="0" r="r" b="b"/>
                <a:pathLst>
                  <a:path w="2405" h="1685">
                    <a:moveTo>
                      <a:pt x="2405" y="1685"/>
                    </a:moveTo>
                    <a:lnTo>
                      <a:pt x="2330" y="1637"/>
                    </a:lnTo>
                    <a:lnTo>
                      <a:pt x="2259" y="1587"/>
                    </a:lnTo>
                    <a:lnTo>
                      <a:pt x="2187" y="1539"/>
                    </a:lnTo>
                    <a:lnTo>
                      <a:pt x="2115" y="1493"/>
                    </a:lnTo>
                    <a:lnTo>
                      <a:pt x="2043" y="1443"/>
                    </a:lnTo>
                    <a:lnTo>
                      <a:pt x="1973" y="1395"/>
                    </a:lnTo>
                    <a:lnTo>
                      <a:pt x="1901" y="1349"/>
                    </a:lnTo>
                    <a:lnTo>
                      <a:pt x="1831" y="1301"/>
                    </a:lnTo>
                    <a:lnTo>
                      <a:pt x="1764" y="1253"/>
                    </a:lnTo>
                    <a:lnTo>
                      <a:pt x="1692" y="1208"/>
                    </a:lnTo>
                    <a:lnTo>
                      <a:pt x="1623" y="1162"/>
                    </a:lnTo>
                    <a:lnTo>
                      <a:pt x="1555" y="1114"/>
                    </a:lnTo>
                    <a:lnTo>
                      <a:pt x="1486" y="1069"/>
                    </a:lnTo>
                    <a:lnTo>
                      <a:pt x="1416" y="1023"/>
                    </a:lnTo>
                    <a:lnTo>
                      <a:pt x="1349" y="980"/>
                    </a:lnTo>
                    <a:lnTo>
                      <a:pt x="1282" y="917"/>
                    </a:lnTo>
                    <a:lnTo>
                      <a:pt x="1215" y="848"/>
                    </a:lnTo>
                    <a:lnTo>
                      <a:pt x="1150" y="809"/>
                    </a:lnTo>
                    <a:lnTo>
                      <a:pt x="1083" y="749"/>
                    </a:lnTo>
                    <a:lnTo>
                      <a:pt x="1020" y="663"/>
                    </a:lnTo>
                    <a:lnTo>
                      <a:pt x="953" y="610"/>
                    </a:lnTo>
                    <a:lnTo>
                      <a:pt x="888" y="569"/>
                    </a:lnTo>
                    <a:lnTo>
                      <a:pt x="823" y="507"/>
                    </a:lnTo>
                    <a:lnTo>
                      <a:pt x="761" y="447"/>
                    </a:lnTo>
                    <a:lnTo>
                      <a:pt x="694" y="394"/>
                    </a:lnTo>
                    <a:lnTo>
                      <a:pt x="631" y="348"/>
                    </a:lnTo>
                    <a:lnTo>
                      <a:pt x="567" y="305"/>
                    </a:lnTo>
                    <a:lnTo>
                      <a:pt x="502" y="267"/>
                    </a:lnTo>
                    <a:lnTo>
                      <a:pt x="437" y="231"/>
                    </a:lnTo>
                    <a:lnTo>
                      <a:pt x="375" y="202"/>
                    </a:lnTo>
                    <a:lnTo>
                      <a:pt x="312" y="166"/>
                    </a:lnTo>
                    <a:lnTo>
                      <a:pt x="252" y="118"/>
                    </a:lnTo>
                    <a:lnTo>
                      <a:pt x="187" y="65"/>
                    </a:lnTo>
                    <a:lnTo>
                      <a:pt x="127" y="22"/>
                    </a:lnTo>
                    <a:lnTo>
                      <a:pt x="63" y="0"/>
                    </a:lnTo>
                    <a:lnTo>
                      <a:pt x="0" y="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1" name="Freeform 721"/>
              <p:cNvSpPr>
                <a:spLocks noChangeAspect="1"/>
              </p:cNvSpPr>
              <p:nvPr/>
            </p:nvSpPr>
            <p:spPr bwMode="auto">
              <a:xfrm>
                <a:off x="7476" y="3306"/>
                <a:ext cx="2167" cy="1432"/>
              </a:xfrm>
              <a:custGeom>
                <a:avLst/>
                <a:gdLst/>
                <a:ahLst/>
                <a:cxnLst>
                  <a:cxn ang="0">
                    <a:pos x="2169" y="1430"/>
                  </a:cxn>
                  <a:cxn ang="0">
                    <a:pos x="2109" y="1411"/>
                  </a:cxn>
                  <a:cxn ang="0">
                    <a:pos x="2049" y="1370"/>
                  </a:cxn>
                  <a:cxn ang="0">
                    <a:pos x="1987" y="1330"/>
                  </a:cxn>
                  <a:cxn ang="0">
                    <a:pos x="1927" y="1289"/>
                  </a:cxn>
                  <a:cxn ang="0">
                    <a:pos x="1867" y="1253"/>
                  </a:cxn>
                  <a:cxn ang="0">
                    <a:pos x="1809" y="1212"/>
                  </a:cxn>
                  <a:cxn ang="0">
                    <a:pos x="1749" y="1171"/>
                  </a:cxn>
                  <a:cxn ang="0">
                    <a:pos x="1689" y="1130"/>
                  </a:cxn>
                  <a:cxn ang="0">
                    <a:pos x="1634" y="1092"/>
                  </a:cxn>
                  <a:cxn ang="0">
                    <a:pos x="1574" y="1054"/>
                  </a:cxn>
                  <a:cxn ang="0">
                    <a:pos x="1519" y="1015"/>
                  </a:cxn>
                  <a:cxn ang="0">
                    <a:pos x="1461" y="979"/>
                  </a:cxn>
                  <a:cxn ang="0">
                    <a:pos x="1401" y="938"/>
                  </a:cxn>
                  <a:cxn ang="0">
                    <a:pos x="1346" y="900"/>
                  </a:cxn>
                  <a:cxn ang="0">
                    <a:pos x="1286" y="864"/>
                  </a:cxn>
                  <a:cxn ang="0">
                    <a:pos x="1233" y="826"/>
                  </a:cxn>
                  <a:cxn ang="0">
                    <a:pos x="1176" y="785"/>
                  </a:cxn>
                  <a:cxn ang="0">
                    <a:pos x="1121" y="749"/>
                  </a:cxn>
                  <a:cxn ang="0">
                    <a:pos x="1063" y="710"/>
                  </a:cxn>
                  <a:cxn ang="0">
                    <a:pos x="1008" y="677"/>
                  </a:cxn>
                  <a:cxn ang="0">
                    <a:pos x="953" y="638"/>
                  </a:cxn>
                  <a:cxn ang="0">
                    <a:pos x="897" y="600"/>
                  </a:cxn>
                  <a:cxn ang="0">
                    <a:pos x="845" y="564"/>
                  </a:cxn>
                  <a:cxn ang="0">
                    <a:pos x="789" y="528"/>
                  </a:cxn>
                  <a:cxn ang="0">
                    <a:pos x="734" y="492"/>
                  </a:cxn>
                  <a:cxn ang="0">
                    <a:pos x="679" y="454"/>
                  </a:cxn>
                  <a:cxn ang="0">
                    <a:pos x="629" y="420"/>
                  </a:cxn>
                  <a:cxn ang="0">
                    <a:pos x="573" y="382"/>
                  </a:cxn>
                  <a:cxn ang="0">
                    <a:pos x="518" y="348"/>
                  </a:cxn>
                  <a:cxn ang="0">
                    <a:pos x="465" y="312"/>
                  </a:cxn>
                  <a:cxn ang="0">
                    <a:pos x="415" y="276"/>
                  </a:cxn>
                  <a:cxn ang="0">
                    <a:pos x="360" y="240"/>
                  </a:cxn>
                  <a:cxn ang="0">
                    <a:pos x="309" y="206"/>
                  </a:cxn>
                  <a:cxn ang="0">
                    <a:pos x="257" y="173"/>
                  </a:cxn>
                  <a:cxn ang="0">
                    <a:pos x="204" y="137"/>
                  </a:cxn>
                  <a:cxn ang="0">
                    <a:pos x="153" y="103"/>
                  </a:cxn>
                  <a:cxn ang="0">
                    <a:pos x="101" y="67"/>
                  </a:cxn>
                  <a:cxn ang="0">
                    <a:pos x="53" y="34"/>
                  </a:cxn>
                  <a:cxn ang="0">
                    <a:pos x="0" y="0"/>
                  </a:cxn>
                </a:cxnLst>
                <a:rect l="0" t="0" r="r" b="b"/>
                <a:pathLst>
                  <a:path w="2169" h="1430">
                    <a:moveTo>
                      <a:pt x="2169" y="1430"/>
                    </a:moveTo>
                    <a:lnTo>
                      <a:pt x="2109" y="1411"/>
                    </a:lnTo>
                    <a:lnTo>
                      <a:pt x="2049" y="1370"/>
                    </a:lnTo>
                    <a:lnTo>
                      <a:pt x="1987" y="1330"/>
                    </a:lnTo>
                    <a:lnTo>
                      <a:pt x="1927" y="1289"/>
                    </a:lnTo>
                    <a:lnTo>
                      <a:pt x="1867" y="1253"/>
                    </a:lnTo>
                    <a:lnTo>
                      <a:pt x="1809" y="1212"/>
                    </a:lnTo>
                    <a:lnTo>
                      <a:pt x="1749" y="1171"/>
                    </a:lnTo>
                    <a:lnTo>
                      <a:pt x="1689" y="1130"/>
                    </a:lnTo>
                    <a:lnTo>
                      <a:pt x="1634" y="1092"/>
                    </a:lnTo>
                    <a:lnTo>
                      <a:pt x="1574" y="1054"/>
                    </a:lnTo>
                    <a:lnTo>
                      <a:pt x="1519" y="1015"/>
                    </a:lnTo>
                    <a:lnTo>
                      <a:pt x="1461" y="979"/>
                    </a:lnTo>
                    <a:lnTo>
                      <a:pt x="1401" y="938"/>
                    </a:lnTo>
                    <a:lnTo>
                      <a:pt x="1346" y="900"/>
                    </a:lnTo>
                    <a:lnTo>
                      <a:pt x="1286" y="864"/>
                    </a:lnTo>
                    <a:lnTo>
                      <a:pt x="1233" y="826"/>
                    </a:lnTo>
                    <a:lnTo>
                      <a:pt x="1176" y="785"/>
                    </a:lnTo>
                    <a:lnTo>
                      <a:pt x="1121" y="749"/>
                    </a:lnTo>
                    <a:lnTo>
                      <a:pt x="1063" y="710"/>
                    </a:lnTo>
                    <a:lnTo>
                      <a:pt x="1008" y="677"/>
                    </a:lnTo>
                    <a:lnTo>
                      <a:pt x="953" y="638"/>
                    </a:lnTo>
                    <a:lnTo>
                      <a:pt x="897" y="600"/>
                    </a:lnTo>
                    <a:lnTo>
                      <a:pt x="845" y="564"/>
                    </a:lnTo>
                    <a:lnTo>
                      <a:pt x="789" y="528"/>
                    </a:lnTo>
                    <a:lnTo>
                      <a:pt x="734" y="492"/>
                    </a:lnTo>
                    <a:lnTo>
                      <a:pt x="679" y="454"/>
                    </a:lnTo>
                    <a:lnTo>
                      <a:pt x="629" y="420"/>
                    </a:lnTo>
                    <a:lnTo>
                      <a:pt x="573" y="382"/>
                    </a:lnTo>
                    <a:lnTo>
                      <a:pt x="518" y="348"/>
                    </a:lnTo>
                    <a:lnTo>
                      <a:pt x="465" y="312"/>
                    </a:lnTo>
                    <a:lnTo>
                      <a:pt x="415" y="276"/>
                    </a:lnTo>
                    <a:lnTo>
                      <a:pt x="360" y="240"/>
                    </a:lnTo>
                    <a:lnTo>
                      <a:pt x="309" y="206"/>
                    </a:lnTo>
                    <a:lnTo>
                      <a:pt x="257" y="173"/>
                    </a:lnTo>
                    <a:lnTo>
                      <a:pt x="204" y="137"/>
                    </a:lnTo>
                    <a:lnTo>
                      <a:pt x="153" y="103"/>
                    </a:lnTo>
                    <a:lnTo>
                      <a:pt x="101" y="67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2" name="Freeform 722"/>
              <p:cNvSpPr>
                <a:spLocks noChangeAspect="1"/>
              </p:cNvSpPr>
              <p:nvPr/>
            </p:nvSpPr>
            <p:spPr bwMode="auto">
              <a:xfrm>
                <a:off x="9731" y="4712"/>
                <a:ext cx="2406" cy="1685"/>
              </a:xfrm>
              <a:custGeom>
                <a:avLst/>
                <a:gdLst/>
                <a:ahLst/>
                <a:cxnLst>
                  <a:cxn ang="0">
                    <a:pos x="2405" y="1685"/>
                  </a:cxn>
                  <a:cxn ang="0">
                    <a:pos x="2330" y="1637"/>
                  </a:cxn>
                  <a:cxn ang="0">
                    <a:pos x="2258" y="1589"/>
                  </a:cxn>
                  <a:cxn ang="0">
                    <a:pos x="2186" y="1539"/>
                  </a:cxn>
                  <a:cxn ang="0">
                    <a:pos x="2114" y="1493"/>
                  </a:cxn>
                  <a:cxn ang="0">
                    <a:pos x="2042" y="1445"/>
                  </a:cxn>
                  <a:cxn ang="0">
                    <a:pos x="1973" y="1395"/>
                  </a:cxn>
                  <a:cxn ang="0">
                    <a:pos x="1901" y="1349"/>
                  </a:cxn>
                  <a:cxn ang="0">
                    <a:pos x="1831" y="1304"/>
                  </a:cxn>
                  <a:cxn ang="0">
                    <a:pos x="1764" y="1253"/>
                  </a:cxn>
                  <a:cxn ang="0">
                    <a:pos x="1692" y="1208"/>
                  </a:cxn>
                  <a:cxn ang="0">
                    <a:pos x="1620" y="1162"/>
                  </a:cxn>
                  <a:cxn ang="0">
                    <a:pos x="1553" y="1117"/>
                  </a:cxn>
                  <a:cxn ang="0">
                    <a:pos x="1486" y="1071"/>
                  </a:cxn>
                  <a:cxn ang="0">
                    <a:pos x="1416" y="1023"/>
                  </a:cxn>
                  <a:cxn ang="0">
                    <a:pos x="1349" y="980"/>
                  </a:cxn>
                  <a:cxn ang="0">
                    <a:pos x="1282" y="910"/>
                  </a:cxn>
                  <a:cxn ang="0">
                    <a:pos x="1214" y="848"/>
                  </a:cxn>
                  <a:cxn ang="0">
                    <a:pos x="1150" y="816"/>
                  </a:cxn>
                  <a:cxn ang="0">
                    <a:pos x="1082" y="742"/>
                  </a:cxn>
                  <a:cxn ang="0">
                    <a:pos x="1020" y="658"/>
                  </a:cxn>
                  <a:cxn ang="0">
                    <a:pos x="953" y="615"/>
                  </a:cxn>
                  <a:cxn ang="0">
                    <a:pos x="888" y="567"/>
                  </a:cxn>
                  <a:cxn ang="0">
                    <a:pos x="823" y="502"/>
                  </a:cxn>
                  <a:cxn ang="0">
                    <a:pos x="756" y="442"/>
                  </a:cxn>
                  <a:cxn ang="0">
                    <a:pos x="694" y="394"/>
                  </a:cxn>
                  <a:cxn ang="0">
                    <a:pos x="631" y="346"/>
                  </a:cxn>
                  <a:cxn ang="0">
                    <a:pos x="564" y="305"/>
                  </a:cxn>
                  <a:cxn ang="0">
                    <a:pos x="502" y="267"/>
                  </a:cxn>
                  <a:cxn ang="0">
                    <a:pos x="439" y="231"/>
                  </a:cxn>
                  <a:cxn ang="0">
                    <a:pos x="374" y="202"/>
                  </a:cxn>
                  <a:cxn ang="0">
                    <a:pos x="312" y="168"/>
                  </a:cxn>
                  <a:cxn ang="0">
                    <a:pos x="247" y="118"/>
                  </a:cxn>
                  <a:cxn ang="0">
                    <a:pos x="187" y="65"/>
                  </a:cxn>
                  <a:cxn ang="0">
                    <a:pos x="125" y="22"/>
                  </a:cxn>
                  <a:cxn ang="0">
                    <a:pos x="62" y="0"/>
                  </a:cxn>
                  <a:cxn ang="0">
                    <a:pos x="0" y="5"/>
                  </a:cxn>
                </a:cxnLst>
                <a:rect l="0" t="0" r="r" b="b"/>
                <a:pathLst>
                  <a:path w="2405" h="1685">
                    <a:moveTo>
                      <a:pt x="2405" y="1685"/>
                    </a:moveTo>
                    <a:lnTo>
                      <a:pt x="2330" y="1637"/>
                    </a:lnTo>
                    <a:lnTo>
                      <a:pt x="2258" y="1589"/>
                    </a:lnTo>
                    <a:lnTo>
                      <a:pt x="2186" y="1539"/>
                    </a:lnTo>
                    <a:lnTo>
                      <a:pt x="2114" y="1493"/>
                    </a:lnTo>
                    <a:lnTo>
                      <a:pt x="2042" y="1445"/>
                    </a:lnTo>
                    <a:lnTo>
                      <a:pt x="1973" y="1395"/>
                    </a:lnTo>
                    <a:lnTo>
                      <a:pt x="1901" y="1349"/>
                    </a:lnTo>
                    <a:lnTo>
                      <a:pt x="1831" y="1304"/>
                    </a:lnTo>
                    <a:lnTo>
                      <a:pt x="1764" y="1253"/>
                    </a:lnTo>
                    <a:lnTo>
                      <a:pt x="1692" y="1208"/>
                    </a:lnTo>
                    <a:lnTo>
                      <a:pt x="1620" y="1162"/>
                    </a:lnTo>
                    <a:lnTo>
                      <a:pt x="1553" y="1117"/>
                    </a:lnTo>
                    <a:lnTo>
                      <a:pt x="1486" y="1071"/>
                    </a:lnTo>
                    <a:lnTo>
                      <a:pt x="1416" y="1023"/>
                    </a:lnTo>
                    <a:lnTo>
                      <a:pt x="1349" y="980"/>
                    </a:lnTo>
                    <a:lnTo>
                      <a:pt x="1282" y="910"/>
                    </a:lnTo>
                    <a:lnTo>
                      <a:pt x="1214" y="848"/>
                    </a:lnTo>
                    <a:lnTo>
                      <a:pt x="1150" y="816"/>
                    </a:lnTo>
                    <a:lnTo>
                      <a:pt x="1082" y="742"/>
                    </a:lnTo>
                    <a:lnTo>
                      <a:pt x="1020" y="658"/>
                    </a:lnTo>
                    <a:lnTo>
                      <a:pt x="953" y="615"/>
                    </a:lnTo>
                    <a:lnTo>
                      <a:pt x="888" y="567"/>
                    </a:lnTo>
                    <a:lnTo>
                      <a:pt x="823" y="502"/>
                    </a:lnTo>
                    <a:lnTo>
                      <a:pt x="756" y="442"/>
                    </a:lnTo>
                    <a:lnTo>
                      <a:pt x="694" y="394"/>
                    </a:lnTo>
                    <a:lnTo>
                      <a:pt x="631" y="346"/>
                    </a:lnTo>
                    <a:lnTo>
                      <a:pt x="564" y="305"/>
                    </a:lnTo>
                    <a:lnTo>
                      <a:pt x="502" y="267"/>
                    </a:lnTo>
                    <a:lnTo>
                      <a:pt x="439" y="231"/>
                    </a:lnTo>
                    <a:lnTo>
                      <a:pt x="374" y="202"/>
                    </a:lnTo>
                    <a:lnTo>
                      <a:pt x="312" y="168"/>
                    </a:lnTo>
                    <a:lnTo>
                      <a:pt x="247" y="118"/>
                    </a:lnTo>
                    <a:lnTo>
                      <a:pt x="187" y="65"/>
                    </a:lnTo>
                    <a:lnTo>
                      <a:pt x="125" y="22"/>
                    </a:lnTo>
                    <a:lnTo>
                      <a:pt x="62" y="0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3" name="Freeform 723"/>
              <p:cNvSpPr>
                <a:spLocks noChangeAspect="1"/>
              </p:cNvSpPr>
              <p:nvPr/>
            </p:nvSpPr>
            <p:spPr bwMode="auto">
              <a:xfrm>
                <a:off x="7501" y="3297"/>
                <a:ext cx="2172" cy="1429"/>
              </a:xfrm>
              <a:custGeom>
                <a:avLst/>
                <a:gdLst/>
                <a:ahLst/>
                <a:cxnLst>
                  <a:cxn ang="0">
                    <a:pos x="2172" y="1428"/>
                  </a:cxn>
                  <a:cxn ang="0">
                    <a:pos x="2107" y="1412"/>
                  </a:cxn>
                  <a:cxn ang="0">
                    <a:pos x="2047" y="1371"/>
                  </a:cxn>
                  <a:cxn ang="0">
                    <a:pos x="1990" y="1330"/>
                  </a:cxn>
                  <a:cxn ang="0">
                    <a:pos x="1930" y="1289"/>
                  </a:cxn>
                  <a:cxn ang="0">
                    <a:pos x="1870" y="1251"/>
                  </a:cxn>
                  <a:cxn ang="0">
                    <a:pos x="1812" y="1210"/>
                  </a:cxn>
                  <a:cxn ang="0">
                    <a:pos x="1752" y="1172"/>
                  </a:cxn>
                  <a:cxn ang="0">
                    <a:pos x="1692" y="1133"/>
                  </a:cxn>
                  <a:cxn ang="0">
                    <a:pos x="1632" y="1095"/>
                  </a:cxn>
                  <a:cxn ang="0">
                    <a:pos x="1575" y="1054"/>
                  </a:cxn>
                  <a:cxn ang="0">
                    <a:pos x="1517" y="1018"/>
                  </a:cxn>
                  <a:cxn ang="0">
                    <a:pos x="1459" y="977"/>
                  </a:cxn>
                  <a:cxn ang="0">
                    <a:pos x="1402" y="939"/>
                  </a:cxn>
                  <a:cxn ang="0">
                    <a:pos x="1344" y="903"/>
                  </a:cxn>
                  <a:cxn ang="0">
                    <a:pos x="1291" y="864"/>
                  </a:cxn>
                  <a:cxn ang="0">
                    <a:pos x="1231" y="824"/>
                  </a:cxn>
                  <a:cxn ang="0">
                    <a:pos x="1179" y="785"/>
                  </a:cxn>
                  <a:cxn ang="0">
                    <a:pos x="1121" y="749"/>
                  </a:cxn>
                  <a:cxn ang="0">
                    <a:pos x="1066" y="711"/>
                  </a:cxn>
                  <a:cxn ang="0">
                    <a:pos x="1008" y="675"/>
                  </a:cxn>
                  <a:cxn ang="0">
                    <a:pos x="953" y="639"/>
                  </a:cxn>
                  <a:cxn ang="0">
                    <a:pos x="898" y="603"/>
                  </a:cxn>
                  <a:cxn ang="0">
                    <a:pos x="845" y="564"/>
                  </a:cxn>
                  <a:cxn ang="0">
                    <a:pos x="790" y="526"/>
                  </a:cxn>
                  <a:cxn ang="0">
                    <a:pos x="735" y="492"/>
                  </a:cxn>
                  <a:cxn ang="0">
                    <a:pos x="682" y="454"/>
                  </a:cxn>
                  <a:cxn ang="0">
                    <a:pos x="627" y="420"/>
                  </a:cxn>
                  <a:cxn ang="0">
                    <a:pos x="574" y="382"/>
                  </a:cxn>
                  <a:cxn ang="0">
                    <a:pos x="521" y="348"/>
                  </a:cxn>
                  <a:cxn ang="0">
                    <a:pos x="466" y="315"/>
                  </a:cxn>
                  <a:cxn ang="0">
                    <a:pos x="415" y="276"/>
                  </a:cxn>
                  <a:cxn ang="0">
                    <a:pos x="363" y="243"/>
                  </a:cxn>
                  <a:cxn ang="0">
                    <a:pos x="312" y="207"/>
                  </a:cxn>
                  <a:cxn ang="0">
                    <a:pos x="257" y="173"/>
                  </a:cxn>
                  <a:cxn ang="0">
                    <a:pos x="204" y="137"/>
                  </a:cxn>
                  <a:cxn ang="0">
                    <a:pos x="151" y="104"/>
                  </a:cxn>
                  <a:cxn ang="0">
                    <a:pos x="103" y="70"/>
                  </a:cxn>
                  <a:cxn ang="0">
                    <a:pos x="51" y="34"/>
                  </a:cxn>
                  <a:cxn ang="0">
                    <a:pos x="0" y="0"/>
                  </a:cxn>
                </a:cxnLst>
                <a:rect l="0" t="0" r="r" b="b"/>
                <a:pathLst>
                  <a:path w="2172" h="1428">
                    <a:moveTo>
                      <a:pt x="2172" y="1428"/>
                    </a:moveTo>
                    <a:lnTo>
                      <a:pt x="2107" y="1412"/>
                    </a:lnTo>
                    <a:lnTo>
                      <a:pt x="2047" y="1371"/>
                    </a:lnTo>
                    <a:lnTo>
                      <a:pt x="1990" y="1330"/>
                    </a:lnTo>
                    <a:lnTo>
                      <a:pt x="1930" y="1289"/>
                    </a:lnTo>
                    <a:lnTo>
                      <a:pt x="1870" y="1251"/>
                    </a:lnTo>
                    <a:lnTo>
                      <a:pt x="1812" y="1210"/>
                    </a:lnTo>
                    <a:lnTo>
                      <a:pt x="1752" y="1172"/>
                    </a:lnTo>
                    <a:lnTo>
                      <a:pt x="1692" y="1133"/>
                    </a:lnTo>
                    <a:lnTo>
                      <a:pt x="1632" y="1095"/>
                    </a:lnTo>
                    <a:lnTo>
                      <a:pt x="1575" y="1054"/>
                    </a:lnTo>
                    <a:lnTo>
                      <a:pt x="1517" y="1018"/>
                    </a:lnTo>
                    <a:lnTo>
                      <a:pt x="1459" y="977"/>
                    </a:lnTo>
                    <a:lnTo>
                      <a:pt x="1402" y="939"/>
                    </a:lnTo>
                    <a:lnTo>
                      <a:pt x="1344" y="903"/>
                    </a:lnTo>
                    <a:lnTo>
                      <a:pt x="1291" y="864"/>
                    </a:lnTo>
                    <a:lnTo>
                      <a:pt x="1231" y="824"/>
                    </a:lnTo>
                    <a:lnTo>
                      <a:pt x="1179" y="785"/>
                    </a:lnTo>
                    <a:lnTo>
                      <a:pt x="1121" y="749"/>
                    </a:lnTo>
                    <a:lnTo>
                      <a:pt x="1066" y="711"/>
                    </a:lnTo>
                    <a:lnTo>
                      <a:pt x="1008" y="675"/>
                    </a:lnTo>
                    <a:lnTo>
                      <a:pt x="953" y="639"/>
                    </a:lnTo>
                    <a:lnTo>
                      <a:pt x="898" y="603"/>
                    </a:lnTo>
                    <a:lnTo>
                      <a:pt x="845" y="564"/>
                    </a:lnTo>
                    <a:lnTo>
                      <a:pt x="790" y="526"/>
                    </a:lnTo>
                    <a:lnTo>
                      <a:pt x="735" y="492"/>
                    </a:lnTo>
                    <a:lnTo>
                      <a:pt x="682" y="454"/>
                    </a:lnTo>
                    <a:lnTo>
                      <a:pt x="627" y="420"/>
                    </a:lnTo>
                    <a:lnTo>
                      <a:pt x="574" y="382"/>
                    </a:lnTo>
                    <a:lnTo>
                      <a:pt x="521" y="348"/>
                    </a:lnTo>
                    <a:lnTo>
                      <a:pt x="466" y="315"/>
                    </a:lnTo>
                    <a:lnTo>
                      <a:pt x="415" y="276"/>
                    </a:lnTo>
                    <a:lnTo>
                      <a:pt x="363" y="243"/>
                    </a:lnTo>
                    <a:lnTo>
                      <a:pt x="312" y="207"/>
                    </a:lnTo>
                    <a:lnTo>
                      <a:pt x="257" y="173"/>
                    </a:lnTo>
                    <a:lnTo>
                      <a:pt x="204" y="137"/>
                    </a:lnTo>
                    <a:lnTo>
                      <a:pt x="151" y="104"/>
                    </a:lnTo>
                    <a:lnTo>
                      <a:pt x="103" y="70"/>
                    </a:lnTo>
                    <a:lnTo>
                      <a:pt x="51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4" name="Freeform 724"/>
              <p:cNvSpPr>
                <a:spLocks noChangeAspect="1"/>
              </p:cNvSpPr>
              <p:nvPr/>
            </p:nvSpPr>
            <p:spPr bwMode="auto">
              <a:xfrm>
                <a:off x="9762" y="4705"/>
                <a:ext cx="2403" cy="1681"/>
              </a:xfrm>
              <a:custGeom>
                <a:avLst/>
                <a:gdLst/>
                <a:ahLst/>
                <a:cxnLst>
                  <a:cxn ang="0">
                    <a:pos x="2404" y="1680"/>
                  </a:cxn>
                  <a:cxn ang="0">
                    <a:pos x="2330" y="1632"/>
                  </a:cxn>
                  <a:cxn ang="0">
                    <a:pos x="2258" y="1584"/>
                  </a:cxn>
                  <a:cxn ang="0">
                    <a:pos x="2186" y="1534"/>
                  </a:cxn>
                  <a:cxn ang="0">
                    <a:pos x="2114" y="1488"/>
                  </a:cxn>
                  <a:cxn ang="0">
                    <a:pos x="2045" y="1440"/>
                  </a:cxn>
                  <a:cxn ang="0">
                    <a:pos x="1973" y="1390"/>
                  </a:cxn>
                  <a:cxn ang="0">
                    <a:pos x="1901" y="1344"/>
                  </a:cxn>
                  <a:cxn ang="0">
                    <a:pos x="1831" y="1299"/>
                  </a:cxn>
                  <a:cxn ang="0">
                    <a:pos x="1761" y="1253"/>
                  </a:cxn>
                  <a:cxn ang="0">
                    <a:pos x="1689" y="1203"/>
                  </a:cxn>
                  <a:cxn ang="0">
                    <a:pos x="1622" y="1157"/>
                  </a:cxn>
                  <a:cxn ang="0">
                    <a:pos x="1553" y="1112"/>
                  </a:cxn>
                  <a:cxn ang="0">
                    <a:pos x="1485" y="1066"/>
                  </a:cxn>
                  <a:cxn ang="0">
                    <a:pos x="1418" y="1023"/>
                  </a:cxn>
                  <a:cxn ang="0">
                    <a:pos x="1349" y="977"/>
                  </a:cxn>
                  <a:cxn ang="0">
                    <a:pos x="1281" y="905"/>
                  </a:cxn>
                  <a:cxn ang="0">
                    <a:pos x="1214" y="845"/>
                  </a:cxn>
                  <a:cxn ang="0">
                    <a:pos x="1149" y="814"/>
                  </a:cxn>
                  <a:cxn ang="0">
                    <a:pos x="1082" y="737"/>
                  </a:cxn>
                  <a:cxn ang="0">
                    <a:pos x="1020" y="655"/>
                  </a:cxn>
                  <a:cxn ang="0">
                    <a:pos x="953" y="610"/>
                  </a:cxn>
                  <a:cxn ang="0">
                    <a:pos x="888" y="557"/>
                  </a:cxn>
                  <a:cxn ang="0">
                    <a:pos x="823" y="495"/>
                  </a:cxn>
                  <a:cxn ang="0">
                    <a:pos x="758" y="435"/>
                  </a:cxn>
                  <a:cxn ang="0">
                    <a:pos x="693" y="389"/>
                  </a:cxn>
                  <a:cxn ang="0">
                    <a:pos x="631" y="346"/>
                  </a:cxn>
                  <a:cxn ang="0">
                    <a:pos x="564" y="305"/>
                  </a:cxn>
                  <a:cxn ang="0">
                    <a:pos x="501" y="264"/>
                  </a:cxn>
                  <a:cxn ang="0">
                    <a:pos x="437" y="228"/>
                  </a:cxn>
                  <a:cxn ang="0">
                    <a:pos x="374" y="195"/>
                  </a:cxn>
                  <a:cxn ang="0">
                    <a:pos x="312" y="161"/>
                  </a:cxn>
                  <a:cxn ang="0">
                    <a:pos x="247" y="115"/>
                  </a:cxn>
                  <a:cxn ang="0">
                    <a:pos x="187" y="63"/>
                  </a:cxn>
                  <a:cxn ang="0">
                    <a:pos x="122" y="19"/>
                  </a:cxn>
                  <a:cxn ang="0">
                    <a:pos x="62" y="0"/>
                  </a:cxn>
                  <a:cxn ang="0">
                    <a:pos x="0" y="5"/>
                  </a:cxn>
                </a:cxnLst>
                <a:rect l="0" t="0" r="r" b="b"/>
                <a:pathLst>
                  <a:path w="2404" h="1680">
                    <a:moveTo>
                      <a:pt x="2404" y="1680"/>
                    </a:moveTo>
                    <a:lnTo>
                      <a:pt x="2330" y="1632"/>
                    </a:lnTo>
                    <a:lnTo>
                      <a:pt x="2258" y="1584"/>
                    </a:lnTo>
                    <a:lnTo>
                      <a:pt x="2186" y="1534"/>
                    </a:lnTo>
                    <a:lnTo>
                      <a:pt x="2114" y="1488"/>
                    </a:lnTo>
                    <a:lnTo>
                      <a:pt x="2045" y="1440"/>
                    </a:lnTo>
                    <a:lnTo>
                      <a:pt x="1973" y="1390"/>
                    </a:lnTo>
                    <a:lnTo>
                      <a:pt x="1901" y="1344"/>
                    </a:lnTo>
                    <a:lnTo>
                      <a:pt x="1831" y="1299"/>
                    </a:lnTo>
                    <a:lnTo>
                      <a:pt x="1761" y="1253"/>
                    </a:lnTo>
                    <a:lnTo>
                      <a:pt x="1689" y="1203"/>
                    </a:lnTo>
                    <a:lnTo>
                      <a:pt x="1622" y="1157"/>
                    </a:lnTo>
                    <a:lnTo>
                      <a:pt x="1553" y="1112"/>
                    </a:lnTo>
                    <a:lnTo>
                      <a:pt x="1485" y="1066"/>
                    </a:lnTo>
                    <a:lnTo>
                      <a:pt x="1418" y="1023"/>
                    </a:lnTo>
                    <a:lnTo>
                      <a:pt x="1349" y="977"/>
                    </a:lnTo>
                    <a:lnTo>
                      <a:pt x="1281" y="905"/>
                    </a:lnTo>
                    <a:lnTo>
                      <a:pt x="1214" y="845"/>
                    </a:lnTo>
                    <a:lnTo>
                      <a:pt x="1149" y="814"/>
                    </a:lnTo>
                    <a:lnTo>
                      <a:pt x="1082" y="737"/>
                    </a:lnTo>
                    <a:lnTo>
                      <a:pt x="1020" y="655"/>
                    </a:lnTo>
                    <a:lnTo>
                      <a:pt x="953" y="610"/>
                    </a:lnTo>
                    <a:lnTo>
                      <a:pt x="888" y="557"/>
                    </a:lnTo>
                    <a:lnTo>
                      <a:pt x="823" y="495"/>
                    </a:lnTo>
                    <a:lnTo>
                      <a:pt x="758" y="435"/>
                    </a:lnTo>
                    <a:lnTo>
                      <a:pt x="693" y="389"/>
                    </a:lnTo>
                    <a:lnTo>
                      <a:pt x="631" y="346"/>
                    </a:lnTo>
                    <a:lnTo>
                      <a:pt x="564" y="305"/>
                    </a:lnTo>
                    <a:lnTo>
                      <a:pt x="501" y="264"/>
                    </a:lnTo>
                    <a:lnTo>
                      <a:pt x="437" y="228"/>
                    </a:lnTo>
                    <a:lnTo>
                      <a:pt x="374" y="195"/>
                    </a:lnTo>
                    <a:lnTo>
                      <a:pt x="312" y="161"/>
                    </a:lnTo>
                    <a:lnTo>
                      <a:pt x="247" y="115"/>
                    </a:lnTo>
                    <a:lnTo>
                      <a:pt x="187" y="63"/>
                    </a:lnTo>
                    <a:lnTo>
                      <a:pt x="122" y="19"/>
                    </a:lnTo>
                    <a:lnTo>
                      <a:pt x="62" y="0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5" name="Freeform 725"/>
              <p:cNvSpPr>
                <a:spLocks noChangeAspect="1"/>
              </p:cNvSpPr>
              <p:nvPr/>
            </p:nvSpPr>
            <p:spPr bwMode="auto">
              <a:xfrm>
                <a:off x="7527" y="3287"/>
                <a:ext cx="2169" cy="1432"/>
              </a:xfrm>
              <a:custGeom>
                <a:avLst/>
                <a:gdLst/>
                <a:ahLst/>
                <a:cxnLst>
                  <a:cxn ang="0">
                    <a:pos x="2169" y="1430"/>
                  </a:cxn>
                  <a:cxn ang="0">
                    <a:pos x="2109" y="1411"/>
                  </a:cxn>
                  <a:cxn ang="0">
                    <a:pos x="2049" y="1370"/>
                  </a:cxn>
                  <a:cxn ang="0">
                    <a:pos x="1989" y="1332"/>
                  </a:cxn>
                  <a:cxn ang="0">
                    <a:pos x="1929" y="1291"/>
                  </a:cxn>
                  <a:cxn ang="0">
                    <a:pos x="1872" y="1250"/>
                  </a:cxn>
                  <a:cxn ang="0">
                    <a:pos x="1809" y="1209"/>
                  </a:cxn>
                  <a:cxn ang="0">
                    <a:pos x="1754" y="1171"/>
                  </a:cxn>
                  <a:cxn ang="0">
                    <a:pos x="1692" y="1133"/>
                  </a:cxn>
                  <a:cxn ang="0">
                    <a:pos x="1636" y="1092"/>
                  </a:cxn>
                  <a:cxn ang="0">
                    <a:pos x="1576" y="1056"/>
                  </a:cxn>
                  <a:cxn ang="0">
                    <a:pos x="1519" y="1015"/>
                  </a:cxn>
                  <a:cxn ang="0">
                    <a:pos x="1461" y="977"/>
                  </a:cxn>
                  <a:cxn ang="0">
                    <a:pos x="1404" y="938"/>
                  </a:cxn>
                  <a:cxn ang="0">
                    <a:pos x="1346" y="902"/>
                  </a:cxn>
                  <a:cxn ang="0">
                    <a:pos x="1288" y="861"/>
                  </a:cxn>
                  <a:cxn ang="0">
                    <a:pos x="1233" y="823"/>
                  </a:cxn>
                  <a:cxn ang="0">
                    <a:pos x="1178" y="787"/>
                  </a:cxn>
                  <a:cxn ang="0">
                    <a:pos x="1123" y="749"/>
                  </a:cxn>
                  <a:cxn ang="0">
                    <a:pos x="1065" y="713"/>
                  </a:cxn>
                  <a:cxn ang="0">
                    <a:pos x="1010" y="674"/>
                  </a:cxn>
                  <a:cxn ang="0">
                    <a:pos x="955" y="641"/>
                  </a:cxn>
                  <a:cxn ang="0">
                    <a:pos x="900" y="602"/>
                  </a:cxn>
                  <a:cxn ang="0">
                    <a:pos x="844" y="566"/>
                  </a:cxn>
                  <a:cxn ang="0">
                    <a:pos x="792" y="528"/>
                  </a:cxn>
                  <a:cxn ang="0">
                    <a:pos x="736" y="494"/>
                  </a:cxn>
                  <a:cxn ang="0">
                    <a:pos x="681" y="456"/>
                  </a:cxn>
                  <a:cxn ang="0">
                    <a:pos x="626" y="422"/>
                  </a:cxn>
                  <a:cxn ang="0">
                    <a:pos x="576" y="384"/>
                  </a:cxn>
                  <a:cxn ang="0">
                    <a:pos x="520" y="350"/>
                  </a:cxn>
                  <a:cxn ang="0">
                    <a:pos x="468" y="314"/>
                  </a:cxn>
                  <a:cxn ang="0">
                    <a:pos x="412" y="278"/>
                  </a:cxn>
                  <a:cxn ang="0">
                    <a:pos x="362" y="242"/>
                  </a:cxn>
                  <a:cxn ang="0">
                    <a:pos x="309" y="209"/>
                  </a:cxn>
                  <a:cxn ang="0">
                    <a:pos x="259" y="173"/>
                  </a:cxn>
                  <a:cxn ang="0">
                    <a:pos x="206" y="139"/>
                  </a:cxn>
                  <a:cxn ang="0">
                    <a:pos x="153" y="103"/>
                  </a:cxn>
                  <a:cxn ang="0">
                    <a:pos x="103" y="69"/>
                  </a:cxn>
                  <a:cxn ang="0">
                    <a:pos x="50" y="36"/>
                  </a:cxn>
                  <a:cxn ang="0">
                    <a:pos x="0" y="0"/>
                  </a:cxn>
                </a:cxnLst>
                <a:rect l="0" t="0" r="r" b="b"/>
                <a:pathLst>
                  <a:path w="2169" h="1430">
                    <a:moveTo>
                      <a:pt x="2169" y="1430"/>
                    </a:moveTo>
                    <a:lnTo>
                      <a:pt x="2109" y="1411"/>
                    </a:lnTo>
                    <a:lnTo>
                      <a:pt x="2049" y="1370"/>
                    </a:lnTo>
                    <a:lnTo>
                      <a:pt x="1989" y="1332"/>
                    </a:lnTo>
                    <a:lnTo>
                      <a:pt x="1929" y="1291"/>
                    </a:lnTo>
                    <a:lnTo>
                      <a:pt x="1872" y="1250"/>
                    </a:lnTo>
                    <a:lnTo>
                      <a:pt x="1809" y="1209"/>
                    </a:lnTo>
                    <a:lnTo>
                      <a:pt x="1754" y="1171"/>
                    </a:lnTo>
                    <a:lnTo>
                      <a:pt x="1692" y="1133"/>
                    </a:lnTo>
                    <a:lnTo>
                      <a:pt x="1636" y="1092"/>
                    </a:lnTo>
                    <a:lnTo>
                      <a:pt x="1576" y="1056"/>
                    </a:lnTo>
                    <a:lnTo>
                      <a:pt x="1519" y="1015"/>
                    </a:lnTo>
                    <a:lnTo>
                      <a:pt x="1461" y="977"/>
                    </a:lnTo>
                    <a:lnTo>
                      <a:pt x="1404" y="938"/>
                    </a:lnTo>
                    <a:lnTo>
                      <a:pt x="1346" y="902"/>
                    </a:lnTo>
                    <a:lnTo>
                      <a:pt x="1288" y="861"/>
                    </a:lnTo>
                    <a:lnTo>
                      <a:pt x="1233" y="823"/>
                    </a:lnTo>
                    <a:lnTo>
                      <a:pt x="1178" y="787"/>
                    </a:lnTo>
                    <a:lnTo>
                      <a:pt x="1123" y="749"/>
                    </a:lnTo>
                    <a:lnTo>
                      <a:pt x="1065" y="713"/>
                    </a:lnTo>
                    <a:lnTo>
                      <a:pt x="1010" y="674"/>
                    </a:lnTo>
                    <a:lnTo>
                      <a:pt x="955" y="641"/>
                    </a:lnTo>
                    <a:lnTo>
                      <a:pt x="900" y="602"/>
                    </a:lnTo>
                    <a:lnTo>
                      <a:pt x="844" y="566"/>
                    </a:lnTo>
                    <a:lnTo>
                      <a:pt x="792" y="528"/>
                    </a:lnTo>
                    <a:lnTo>
                      <a:pt x="736" y="494"/>
                    </a:lnTo>
                    <a:lnTo>
                      <a:pt x="681" y="456"/>
                    </a:lnTo>
                    <a:lnTo>
                      <a:pt x="626" y="422"/>
                    </a:lnTo>
                    <a:lnTo>
                      <a:pt x="576" y="384"/>
                    </a:lnTo>
                    <a:lnTo>
                      <a:pt x="520" y="350"/>
                    </a:lnTo>
                    <a:lnTo>
                      <a:pt x="468" y="314"/>
                    </a:lnTo>
                    <a:lnTo>
                      <a:pt x="412" y="278"/>
                    </a:lnTo>
                    <a:lnTo>
                      <a:pt x="362" y="242"/>
                    </a:lnTo>
                    <a:lnTo>
                      <a:pt x="309" y="209"/>
                    </a:lnTo>
                    <a:lnTo>
                      <a:pt x="259" y="173"/>
                    </a:lnTo>
                    <a:lnTo>
                      <a:pt x="206" y="139"/>
                    </a:lnTo>
                    <a:lnTo>
                      <a:pt x="153" y="103"/>
                    </a:lnTo>
                    <a:lnTo>
                      <a:pt x="103" y="69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6" name="Freeform 726"/>
              <p:cNvSpPr>
                <a:spLocks noChangeAspect="1"/>
              </p:cNvSpPr>
              <p:nvPr/>
            </p:nvSpPr>
            <p:spPr bwMode="auto">
              <a:xfrm>
                <a:off x="7555" y="3280"/>
                <a:ext cx="4638" cy="3096"/>
              </a:xfrm>
              <a:custGeom>
                <a:avLst/>
                <a:gdLst/>
                <a:ahLst/>
                <a:cxnLst>
                  <a:cxn ang="0">
                    <a:pos x="4567" y="3045"/>
                  </a:cxn>
                  <a:cxn ang="0">
                    <a:pos x="4421" y="2949"/>
                  </a:cxn>
                  <a:cxn ang="0">
                    <a:pos x="4279" y="2853"/>
                  </a:cxn>
                  <a:cxn ang="0">
                    <a:pos x="4135" y="2757"/>
                  </a:cxn>
                  <a:cxn ang="0">
                    <a:pos x="3996" y="2666"/>
                  </a:cxn>
                  <a:cxn ang="0">
                    <a:pos x="3857" y="2570"/>
                  </a:cxn>
                  <a:cxn ang="0">
                    <a:pos x="3720" y="2481"/>
                  </a:cxn>
                  <a:cxn ang="0">
                    <a:pos x="3581" y="2390"/>
                  </a:cxn>
                  <a:cxn ang="0">
                    <a:pos x="3449" y="2263"/>
                  </a:cxn>
                  <a:cxn ang="0">
                    <a:pos x="3317" y="2150"/>
                  </a:cxn>
                  <a:cxn ang="0">
                    <a:pos x="3187" y="2023"/>
                  </a:cxn>
                  <a:cxn ang="0">
                    <a:pos x="3058" y="1903"/>
                  </a:cxn>
                  <a:cxn ang="0">
                    <a:pos x="2928" y="1802"/>
                  </a:cxn>
                  <a:cxn ang="0">
                    <a:pos x="2799" y="1718"/>
                  </a:cxn>
                  <a:cxn ang="0">
                    <a:pos x="2671" y="1641"/>
                  </a:cxn>
                  <a:cxn ang="0">
                    <a:pos x="2544" y="1572"/>
                  </a:cxn>
                  <a:cxn ang="0">
                    <a:pos x="2419" y="1476"/>
                  </a:cxn>
                  <a:cxn ang="0">
                    <a:pos x="2295" y="1418"/>
                  </a:cxn>
                  <a:cxn ang="0">
                    <a:pos x="2172" y="1428"/>
                  </a:cxn>
                  <a:cxn ang="0">
                    <a:pos x="2050" y="1368"/>
                  </a:cxn>
                  <a:cxn ang="0">
                    <a:pos x="1930" y="1286"/>
                  </a:cxn>
                  <a:cxn ang="0">
                    <a:pos x="1812" y="1209"/>
                  </a:cxn>
                  <a:cxn ang="0">
                    <a:pos x="1692" y="1130"/>
                  </a:cxn>
                  <a:cxn ang="0">
                    <a:pos x="1575" y="1053"/>
                  </a:cxn>
                  <a:cxn ang="0">
                    <a:pos x="1460" y="974"/>
                  </a:cxn>
                  <a:cxn ang="0">
                    <a:pos x="1344" y="897"/>
                  </a:cxn>
                  <a:cxn ang="0">
                    <a:pos x="1232" y="823"/>
                  </a:cxn>
                  <a:cxn ang="0">
                    <a:pos x="1121" y="748"/>
                  </a:cxn>
                  <a:cxn ang="0">
                    <a:pos x="1008" y="674"/>
                  </a:cxn>
                  <a:cxn ang="0">
                    <a:pos x="898" y="602"/>
                  </a:cxn>
                  <a:cxn ang="0">
                    <a:pos x="790" y="525"/>
                  </a:cxn>
                  <a:cxn ang="0">
                    <a:pos x="680" y="453"/>
                  </a:cxn>
                  <a:cxn ang="0">
                    <a:pos x="572" y="381"/>
                  </a:cxn>
                  <a:cxn ang="0">
                    <a:pos x="466" y="314"/>
                  </a:cxn>
                  <a:cxn ang="0">
                    <a:pos x="360" y="242"/>
                  </a:cxn>
                  <a:cxn ang="0">
                    <a:pos x="257" y="172"/>
                  </a:cxn>
                  <a:cxn ang="0">
                    <a:pos x="152" y="103"/>
                  </a:cxn>
                  <a:cxn ang="0">
                    <a:pos x="48" y="33"/>
                  </a:cxn>
                </a:cxnLst>
                <a:rect l="0" t="0" r="r" b="b"/>
                <a:pathLst>
                  <a:path w="4639" h="3096">
                    <a:moveTo>
                      <a:pt x="4639" y="3096"/>
                    </a:moveTo>
                    <a:lnTo>
                      <a:pt x="4567" y="3045"/>
                    </a:lnTo>
                    <a:lnTo>
                      <a:pt x="4493" y="2997"/>
                    </a:lnTo>
                    <a:lnTo>
                      <a:pt x="4421" y="2949"/>
                    </a:lnTo>
                    <a:lnTo>
                      <a:pt x="4349" y="2899"/>
                    </a:lnTo>
                    <a:lnTo>
                      <a:pt x="4279" y="2853"/>
                    </a:lnTo>
                    <a:lnTo>
                      <a:pt x="4207" y="2808"/>
                    </a:lnTo>
                    <a:lnTo>
                      <a:pt x="4135" y="2757"/>
                    </a:lnTo>
                    <a:lnTo>
                      <a:pt x="4066" y="2712"/>
                    </a:lnTo>
                    <a:lnTo>
                      <a:pt x="3996" y="2666"/>
                    </a:lnTo>
                    <a:lnTo>
                      <a:pt x="3924" y="2621"/>
                    </a:lnTo>
                    <a:lnTo>
                      <a:pt x="3857" y="2570"/>
                    </a:lnTo>
                    <a:lnTo>
                      <a:pt x="3787" y="2527"/>
                    </a:lnTo>
                    <a:lnTo>
                      <a:pt x="3720" y="2481"/>
                    </a:lnTo>
                    <a:lnTo>
                      <a:pt x="3651" y="2436"/>
                    </a:lnTo>
                    <a:lnTo>
                      <a:pt x="3581" y="2390"/>
                    </a:lnTo>
                    <a:lnTo>
                      <a:pt x="3516" y="2313"/>
                    </a:lnTo>
                    <a:lnTo>
                      <a:pt x="3449" y="2263"/>
                    </a:lnTo>
                    <a:lnTo>
                      <a:pt x="3384" y="2234"/>
                    </a:lnTo>
                    <a:lnTo>
                      <a:pt x="3317" y="2150"/>
                    </a:lnTo>
                    <a:lnTo>
                      <a:pt x="3255" y="2071"/>
                    </a:lnTo>
                    <a:lnTo>
                      <a:pt x="3187" y="2023"/>
                    </a:lnTo>
                    <a:lnTo>
                      <a:pt x="3123" y="1970"/>
                    </a:lnTo>
                    <a:lnTo>
                      <a:pt x="3058" y="1903"/>
                    </a:lnTo>
                    <a:lnTo>
                      <a:pt x="2993" y="1845"/>
                    </a:lnTo>
                    <a:lnTo>
                      <a:pt x="2928" y="1802"/>
                    </a:lnTo>
                    <a:lnTo>
                      <a:pt x="2861" y="1761"/>
                    </a:lnTo>
                    <a:lnTo>
                      <a:pt x="2799" y="1718"/>
                    </a:lnTo>
                    <a:lnTo>
                      <a:pt x="2736" y="1677"/>
                    </a:lnTo>
                    <a:lnTo>
                      <a:pt x="2671" y="1641"/>
                    </a:lnTo>
                    <a:lnTo>
                      <a:pt x="2609" y="1605"/>
                    </a:lnTo>
                    <a:lnTo>
                      <a:pt x="2544" y="1572"/>
                    </a:lnTo>
                    <a:lnTo>
                      <a:pt x="2482" y="1528"/>
                    </a:lnTo>
                    <a:lnTo>
                      <a:pt x="2419" y="1476"/>
                    </a:lnTo>
                    <a:lnTo>
                      <a:pt x="2357" y="1437"/>
                    </a:lnTo>
                    <a:lnTo>
                      <a:pt x="2295" y="1418"/>
                    </a:lnTo>
                    <a:lnTo>
                      <a:pt x="2235" y="1423"/>
                    </a:lnTo>
                    <a:lnTo>
                      <a:pt x="2172" y="1428"/>
                    </a:lnTo>
                    <a:lnTo>
                      <a:pt x="2112" y="1406"/>
                    </a:lnTo>
                    <a:lnTo>
                      <a:pt x="2050" y="1368"/>
                    </a:lnTo>
                    <a:lnTo>
                      <a:pt x="1990" y="1327"/>
                    </a:lnTo>
                    <a:lnTo>
                      <a:pt x="1930" y="1286"/>
                    </a:lnTo>
                    <a:lnTo>
                      <a:pt x="1870" y="1250"/>
                    </a:lnTo>
                    <a:lnTo>
                      <a:pt x="1812" y="1209"/>
                    </a:lnTo>
                    <a:lnTo>
                      <a:pt x="1752" y="1168"/>
                    </a:lnTo>
                    <a:lnTo>
                      <a:pt x="1692" y="1130"/>
                    </a:lnTo>
                    <a:lnTo>
                      <a:pt x="1635" y="1089"/>
                    </a:lnTo>
                    <a:lnTo>
                      <a:pt x="1575" y="1053"/>
                    </a:lnTo>
                    <a:lnTo>
                      <a:pt x="1517" y="1012"/>
                    </a:lnTo>
                    <a:lnTo>
                      <a:pt x="1460" y="974"/>
                    </a:lnTo>
                    <a:lnTo>
                      <a:pt x="1402" y="938"/>
                    </a:lnTo>
                    <a:lnTo>
                      <a:pt x="1344" y="897"/>
                    </a:lnTo>
                    <a:lnTo>
                      <a:pt x="1289" y="861"/>
                    </a:lnTo>
                    <a:lnTo>
                      <a:pt x="1232" y="823"/>
                    </a:lnTo>
                    <a:lnTo>
                      <a:pt x="1176" y="784"/>
                    </a:lnTo>
                    <a:lnTo>
                      <a:pt x="1121" y="748"/>
                    </a:lnTo>
                    <a:lnTo>
                      <a:pt x="1066" y="710"/>
                    </a:lnTo>
                    <a:lnTo>
                      <a:pt x="1008" y="674"/>
                    </a:lnTo>
                    <a:lnTo>
                      <a:pt x="953" y="636"/>
                    </a:lnTo>
                    <a:lnTo>
                      <a:pt x="898" y="602"/>
                    </a:lnTo>
                    <a:lnTo>
                      <a:pt x="843" y="564"/>
                    </a:lnTo>
                    <a:lnTo>
                      <a:pt x="790" y="525"/>
                    </a:lnTo>
                    <a:lnTo>
                      <a:pt x="735" y="492"/>
                    </a:lnTo>
                    <a:lnTo>
                      <a:pt x="680" y="453"/>
                    </a:lnTo>
                    <a:lnTo>
                      <a:pt x="627" y="420"/>
                    </a:lnTo>
                    <a:lnTo>
                      <a:pt x="572" y="381"/>
                    </a:lnTo>
                    <a:lnTo>
                      <a:pt x="521" y="348"/>
                    </a:lnTo>
                    <a:lnTo>
                      <a:pt x="466" y="314"/>
                    </a:lnTo>
                    <a:lnTo>
                      <a:pt x="413" y="276"/>
                    </a:lnTo>
                    <a:lnTo>
                      <a:pt x="360" y="242"/>
                    </a:lnTo>
                    <a:lnTo>
                      <a:pt x="308" y="206"/>
                    </a:lnTo>
                    <a:lnTo>
                      <a:pt x="257" y="172"/>
                    </a:lnTo>
                    <a:lnTo>
                      <a:pt x="204" y="136"/>
                    </a:lnTo>
                    <a:lnTo>
                      <a:pt x="152" y="103"/>
                    </a:lnTo>
                    <a:lnTo>
                      <a:pt x="101" y="69"/>
                    </a:lnTo>
                    <a:lnTo>
                      <a:pt x="48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7" name="Freeform 727"/>
              <p:cNvSpPr>
                <a:spLocks noChangeAspect="1"/>
              </p:cNvSpPr>
              <p:nvPr/>
            </p:nvSpPr>
            <p:spPr bwMode="auto">
              <a:xfrm>
                <a:off x="7580" y="3273"/>
                <a:ext cx="4643" cy="3089"/>
              </a:xfrm>
              <a:custGeom>
                <a:avLst/>
                <a:gdLst/>
                <a:ahLst/>
                <a:cxnLst>
                  <a:cxn ang="0">
                    <a:pos x="4572" y="3041"/>
                  </a:cxn>
                  <a:cxn ang="0">
                    <a:pos x="4426" y="2945"/>
                  </a:cxn>
                  <a:cxn ang="0">
                    <a:pos x="4284" y="2849"/>
                  </a:cxn>
                  <a:cxn ang="0">
                    <a:pos x="4140" y="2753"/>
                  </a:cxn>
                  <a:cxn ang="0">
                    <a:pos x="3999" y="2662"/>
                  </a:cxn>
                  <a:cxn ang="0">
                    <a:pos x="3862" y="2571"/>
                  </a:cxn>
                  <a:cxn ang="0">
                    <a:pos x="3723" y="2477"/>
                  </a:cxn>
                  <a:cxn ang="0">
                    <a:pos x="3588" y="2386"/>
                  </a:cxn>
                  <a:cxn ang="0">
                    <a:pos x="3456" y="2261"/>
                  </a:cxn>
                  <a:cxn ang="0">
                    <a:pos x="3322" y="2146"/>
                  </a:cxn>
                  <a:cxn ang="0">
                    <a:pos x="3192" y="2021"/>
                  </a:cxn>
                  <a:cxn ang="0">
                    <a:pos x="3063" y="1894"/>
                  </a:cxn>
                  <a:cxn ang="0">
                    <a:pos x="2933" y="1798"/>
                  </a:cxn>
                  <a:cxn ang="0">
                    <a:pos x="2803" y="1719"/>
                  </a:cxn>
                  <a:cxn ang="0">
                    <a:pos x="2674" y="1640"/>
                  </a:cxn>
                  <a:cxn ang="0">
                    <a:pos x="2549" y="1568"/>
                  </a:cxn>
                  <a:cxn ang="0">
                    <a:pos x="2424" y="1476"/>
                  </a:cxn>
                  <a:cxn ang="0">
                    <a:pos x="2299" y="1421"/>
                  </a:cxn>
                  <a:cxn ang="0">
                    <a:pos x="2177" y="1426"/>
                  </a:cxn>
                  <a:cxn ang="0">
                    <a:pos x="2052" y="1366"/>
                  </a:cxn>
                  <a:cxn ang="0">
                    <a:pos x="1935" y="1287"/>
                  </a:cxn>
                  <a:cxn ang="0">
                    <a:pos x="1812" y="1208"/>
                  </a:cxn>
                  <a:cxn ang="0">
                    <a:pos x="1695" y="1126"/>
                  </a:cxn>
                  <a:cxn ang="0">
                    <a:pos x="1580" y="1049"/>
                  </a:cxn>
                  <a:cxn ang="0">
                    <a:pos x="1464" y="975"/>
                  </a:cxn>
                  <a:cxn ang="0">
                    <a:pos x="1349" y="898"/>
                  </a:cxn>
                  <a:cxn ang="0">
                    <a:pos x="1236" y="821"/>
                  </a:cxn>
                  <a:cxn ang="0">
                    <a:pos x="1126" y="747"/>
                  </a:cxn>
                  <a:cxn ang="0">
                    <a:pos x="1013" y="672"/>
                  </a:cxn>
                  <a:cxn ang="0">
                    <a:pos x="900" y="600"/>
                  </a:cxn>
                  <a:cxn ang="0">
                    <a:pos x="790" y="526"/>
                  </a:cxn>
                  <a:cxn ang="0">
                    <a:pos x="684" y="454"/>
                  </a:cxn>
                  <a:cxn ang="0">
                    <a:pos x="574" y="382"/>
                  </a:cxn>
                  <a:cxn ang="0">
                    <a:pos x="468" y="312"/>
                  </a:cxn>
                  <a:cxn ang="0">
                    <a:pos x="365" y="240"/>
                  </a:cxn>
                  <a:cxn ang="0">
                    <a:pos x="257" y="171"/>
                  </a:cxn>
                  <a:cxn ang="0">
                    <a:pos x="154" y="101"/>
                  </a:cxn>
                  <a:cxn ang="0">
                    <a:pos x="53" y="34"/>
                  </a:cxn>
                </a:cxnLst>
                <a:rect l="0" t="0" r="r" b="b"/>
                <a:pathLst>
                  <a:path w="4644" h="3089">
                    <a:moveTo>
                      <a:pt x="4644" y="3089"/>
                    </a:moveTo>
                    <a:lnTo>
                      <a:pt x="4572" y="3041"/>
                    </a:lnTo>
                    <a:lnTo>
                      <a:pt x="4498" y="2993"/>
                    </a:lnTo>
                    <a:lnTo>
                      <a:pt x="4426" y="2945"/>
                    </a:lnTo>
                    <a:lnTo>
                      <a:pt x="4354" y="2895"/>
                    </a:lnTo>
                    <a:lnTo>
                      <a:pt x="4284" y="2849"/>
                    </a:lnTo>
                    <a:lnTo>
                      <a:pt x="4212" y="2804"/>
                    </a:lnTo>
                    <a:lnTo>
                      <a:pt x="4140" y="2753"/>
                    </a:lnTo>
                    <a:lnTo>
                      <a:pt x="4071" y="2708"/>
                    </a:lnTo>
                    <a:lnTo>
                      <a:pt x="3999" y="2662"/>
                    </a:lnTo>
                    <a:lnTo>
                      <a:pt x="3929" y="2617"/>
                    </a:lnTo>
                    <a:lnTo>
                      <a:pt x="3862" y="2571"/>
                    </a:lnTo>
                    <a:lnTo>
                      <a:pt x="3792" y="2525"/>
                    </a:lnTo>
                    <a:lnTo>
                      <a:pt x="3723" y="2477"/>
                    </a:lnTo>
                    <a:lnTo>
                      <a:pt x="3655" y="2432"/>
                    </a:lnTo>
                    <a:lnTo>
                      <a:pt x="3588" y="2386"/>
                    </a:lnTo>
                    <a:lnTo>
                      <a:pt x="3521" y="2312"/>
                    </a:lnTo>
                    <a:lnTo>
                      <a:pt x="3456" y="2261"/>
                    </a:lnTo>
                    <a:lnTo>
                      <a:pt x="3387" y="2237"/>
                    </a:lnTo>
                    <a:lnTo>
                      <a:pt x="3322" y="2146"/>
                    </a:lnTo>
                    <a:lnTo>
                      <a:pt x="3257" y="2069"/>
                    </a:lnTo>
                    <a:lnTo>
                      <a:pt x="3192" y="2021"/>
                    </a:lnTo>
                    <a:lnTo>
                      <a:pt x="3125" y="1961"/>
                    </a:lnTo>
                    <a:lnTo>
                      <a:pt x="3063" y="1894"/>
                    </a:lnTo>
                    <a:lnTo>
                      <a:pt x="2998" y="1839"/>
                    </a:lnTo>
                    <a:lnTo>
                      <a:pt x="2933" y="1798"/>
                    </a:lnTo>
                    <a:lnTo>
                      <a:pt x="2868" y="1757"/>
                    </a:lnTo>
                    <a:lnTo>
                      <a:pt x="2803" y="1719"/>
                    </a:lnTo>
                    <a:lnTo>
                      <a:pt x="2741" y="1678"/>
                    </a:lnTo>
                    <a:lnTo>
                      <a:pt x="2674" y="1640"/>
                    </a:lnTo>
                    <a:lnTo>
                      <a:pt x="2611" y="1601"/>
                    </a:lnTo>
                    <a:lnTo>
                      <a:pt x="2549" y="1568"/>
                    </a:lnTo>
                    <a:lnTo>
                      <a:pt x="2487" y="1524"/>
                    </a:lnTo>
                    <a:lnTo>
                      <a:pt x="2424" y="1476"/>
                    </a:lnTo>
                    <a:lnTo>
                      <a:pt x="2364" y="1436"/>
                    </a:lnTo>
                    <a:lnTo>
                      <a:pt x="2299" y="1421"/>
                    </a:lnTo>
                    <a:lnTo>
                      <a:pt x="2237" y="1424"/>
                    </a:lnTo>
                    <a:lnTo>
                      <a:pt x="2177" y="1426"/>
                    </a:lnTo>
                    <a:lnTo>
                      <a:pt x="2112" y="1407"/>
                    </a:lnTo>
                    <a:lnTo>
                      <a:pt x="2052" y="1366"/>
                    </a:lnTo>
                    <a:lnTo>
                      <a:pt x="1992" y="1325"/>
                    </a:lnTo>
                    <a:lnTo>
                      <a:pt x="1935" y="1287"/>
                    </a:lnTo>
                    <a:lnTo>
                      <a:pt x="1872" y="1246"/>
                    </a:lnTo>
                    <a:lnTo>
                      <a:pt x="1812" y="1208"/>
                    </a:lnTo>
                    <a:lnTo>
                      <a:pt x="1755" y="1167"/>
                    </a:lnTo>
                    <a:lnTo>
                      <a:pt x="1695" y="1126"/>
                    </a:lnTo>
                    <a:lnTo>
                      <a:pt x="1637" y="1090"/>
                    </a:lnTo>
                    <a:lnTo>
                      <a:pt x="1580" y="1049"/>
                    </a:lnTo>
                    <a:lnTo>
                      <a:pt x="1522" y="1013"/>
                    </a:lnTo>
                    <a:lnTo>
                      <a:pt x="1464" y="975"/>
                    </a:lnTo>
                    <a:lnTo>
                      <a:pt x="1407" y="934"/>
                    </a:lnTo>
                    <a:lnTo>
                      <a:pt x="1349" y="898"/>
                    </a:lnTo>
                    <a:lnTo>
                      <a:pt x="1292" y="860"/>
                    </a:lnTo>
                    <a:lnTo>
                      <a:pt x="1236" y="821"/>
                    </a:lnTo>
                    <a:lnTo>
                      <a:pt x="1179" y="785"/>
                    </a:lnTo>
                    <a:lnTo>
                      <a:pt x="1126" y="747"/>
                    </a:lnTo>
                    <a:lnTo>
                      <a:pt x="1068" y="711"/>
                    </a:lnTo>
                    <a:lnTo>
                      <a:pt x="1013" y="672"/>
                    </a:lnTo>
                    <a:lnTo>
                      <a:pt x="958" y="634"/>
                    </a:lnTo>
                    <a:lnTo>
                      <a:pt x="900" y="600"/>
                    </a:lnTo>
                    <a:lnTo>
                      <a:pt x="845" y="562"/>
                    </a:lnTo>
                    <a:lnTo>
                      <a:pt x="790" y="526"/>
                    </a:lnTo>
                    <a:lnTo>
                      <a:pt x="740" y="490"/>
                    </a:lnTo>
                    <a:lnTo>
                      <a:pt x="684" y="454"/>
                    </a:lnTo>
                    <a:lnTo>
                      <a:pt x="629" y="418"/>
                    </a:lnTo>
                    <a:lnTo>
                      <a:pt x="574" y="382"/>
                    </a:lnTo>
                    <a:lnTo>
                      <a:pt x="524" y="346"/>
                    </a:lnTo>
                    <a:lnTo>
                      <a:pt x="468" y="312"/>
                    </a:lnTo>
                    <a:lnTo>
                      <a:pt x="416" y="279"/>
                    </a:lnTo>
                    <a:lnTo>
                      <a:pt x="365" y="240"/>
                    </a:lnTo>
                    <a:lnTo>
                      <a:pt x="312" y="207"/>
                    </a:lnTo>
                    <a:lnTo>
                      <a:pt x="257" y="171"/>
                    </a:lnTo>
                    <a:lnTo>
                      <a:pt x="207" y="137"/>
                    </a:lnTo>
                    <a:lnTo>
                      <a:pt x="154" y="101"/>
                    </a:lnTo>
                    <a:lnTo>
                      <a:pt x="101" y="68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8" name="Freeform 728"/>
              <p:cNvSpPr>
                <a:spLocks noChangeAspect="1"/>
              </p:cNvSpPr>
              <p:nvPr/>
            </p:nvSpPr>
            <p:spPr bwMode="auto">
              <a:xfrm>
                <a:off x="7606" y="3266"/>
                <a:ext cx="4646" cy="3084"/>
              </a:xfrm>
              <a:custGeom>
                <a:avLst/>
                <a:gdLst/>
                <a:ahLst/>
                <a:cxnLst>
                  <a:cxn ang="0">
                    <a:pos x="4574" y="3036"/>
                  </a:cxn>
                  <a:cxn ang="0">
                    <a:pos x="4427" y="2940"/>
                  </a:cxn>
                  <a:cxn ang="0">
                    <a:pos x="4286" y="2844"/>
                  </a:cxn>
                  <a:cxn ang="0">
                    <a:pos x="4142" y="2751"/>
                  </a:cxn>
                  <a:cxn ang="0">
                    <a:pos x="4000" y="2657"/>
                  </a:cxn>
                  <a:cxn ang="0">
                    <a:pos x="3864" y="2566"/>
                  </a:cxn>
                  <a:cxn ang="0">
                    <a:pos x="3724" y="2472"/>
                  </a:cxn>
                  <a:cxn ang="0">
                    <a:pos x="3590" y="2374"/>
                  </a:cxn>
                  <a:cxn ang="0">
                    <a:pos x="3456" y="2263"/>
                  </a:cxn>
                  <a:cxn ang="0">
                    <a:pos x="3324" y="2148"/>
                  </a:cxn>
                  <a:cxn ang="0">
                    <a:pos x="3192" y="2014"/>
                  </a:cxn>
                  <a:cxn ang="0">
                    <a:pos x="3062" y="1889"/>
                  </a:cxn>
                  <a:cxn ang="0">
                    <a:pos x="2932" y="1793"/>
                  </a:cxn>
                  <a:cxn ang="0">
                    <a:pos x="2805" y="1714"/>
                  </a:cxn>
                  <a:cxn ang="0">
                    <a:pos x="2676" y="1635"/>
                  </a:cxn>
                  <a:cxn ang="0">
                    <a:pos x="2548" y="1563"/>
                  </a:cxn>
                  <a:cxn ang="0">
                    <a:pos x="2426" y="1471"/>
                  </a:cxn>
                  <a:cxn ang="0">
                    <a:pos x="2301" y="1421"/>
                  </a:cxn>
                  <a:cxn ang="0">
                    <a:pos x="2174" y="1426"/>
                  </a:cxn>
                  <a:cxn ang="0">
                    <a:pos x="2054" y="1361"/>
                  </a:cxn>
                  <a:cxn ang="0">
                    <a:pos x="1934" y="1284"/>
                  </a:cxn>
                  <a:cxn ang="0">
                    <a:pos x="1814" y="1203"/>
                  </a:cxn>
                  <a:cxn ang="0">
                    <a:pos x="1697" y="1126"/>
                  </a:cxn>
                  <a:cxn ang="0">
                    <a:pos x="1579" y="1049"/>
                  </a:cxn>
                  <a:cxn ang="0">
                    <a:pos x="1464" y="970"/>
                  </a:cxn>
                  <a:cxn ang="0">
                    <a:pos x="1351" y="895"/>
                  </a:cxn>
                  <a:cxn ang="0">
                    <a:pos x="1236" y="821"/>
                  </a:cxn>
                  <a:cxn ang="0">
                    <a:pos x="1123" y="744"/>
                  </a:cxn>
                  <a:cxn ang="0">
                    <a:pos x="1010" y="670"/>
                  </a:cxn>
                  <a:cxn ang="0">
                    <a:pos x="902" y="598"/>
                  </a:cxn>
                  <a:cxn ang="0">
                    <a:pos x="792" y="523"/>
                  </a:cxn>
                  <a:cxn ang="0">
                    <a:pos x="684" y="451"/>
                  </a:cxn>
                  <a:cxn ang="0">
                    <a:pos x="576" y="379"/>
                  </a:cxn>
                  <a:cxn ang="0">
                    <a:pos x="470" y="310"/>
                  </a:cxn>
                  <a:cxn ang="0">
                    <a:pos x="362" y="238"/>
                  </a:cxn>
                  <a:cxn ang="0">
                    <a:pos x="259" y="168"/>
                  </a:cxn>
                  <a:cxn ang="0">
                    <a:pos x="156" y="101"/>
                  </a:cxn>
                  <a:cxn ang="0">
                    <a:pos x="53" y="34"/>
                  </a:cxn>
                </a:cxnLst>
                <a:rect l="0" t="0" r="r" b="b"/>
                <a:pathLst>
                  <a:path w="4646" h="3084">
                    <a:moveTo>
                      <a:pt x="4646" y="3084"/>
                    </a:moveTo>
                    <a:lnTo>
                      <a:pt x="4574" y="3036"/>
                    </a:lnTo>
                    <a:lnTo>
                      <a:pt x="4499" y="2988"/>
                    </a:lnTo>
                    <a:lnTo>
                      <a:pt x="4427" y="2940"/>
                    </a:lnTo>
                    <a:lnTo>
                      <a:pt x="4356" y="2892"/>
                    </a:lnTo>
                    <a:lnTo>
                      <a:pt x="4286" y="2844"/>
                    </a:lnTo>
                    <a:lnTo>
                      <a:pt x="4214" y="2799"/>
                    </a:lnTo>
                    <a:lnTo>
                      <a:pt x="4142" y="2751"/>
                    </a:lnTo>
                    <a:lnTo>
                      <a:pt x="4072" y="2705"/>
                    </a:lnTo>
                    <a:lnTo>
                      <a:pt x="4000" y="2657"/>
                    </a:lnTo>
                    <a:lnTo>
                      <a:pt x="3933" y="2612"/>
                    </a:lnTo>
                    <a:lnTo>
                      <a:pt x="3864" y="2566"/>
                    </a:lnTo>
                    <a:lnTo>
                      <a:pt x="3794" y="2520"/>
                    </a:lnTo>
                    <a:lnTo>
                      <a:pt x="3724" y="2472"/>
                    </a:lnTo>
                    <a:lnTo>
                      <a:pt x="3657" y="2427"/>
                    </a:lnTo>
                    <a:lnTo>
                      <a:pt x="3590" y="2374"/>
                    </a:lnTo>
                    <a:lnTo>
                      <a:pt x="3523" y="2302"/>
                    </a:lnTo>
                    <a:lnTo>
                      <a:pt x="3456" y="2263"/>
                    </a:lnTo>
                    <a:lnTo>
                      <a:pt x="3386" y="2235"/>
                    </a:lnTo>
                    <a:lnTo>
                      <a:pt x="3324" y="2148"/>
                    </a:lnTo>
                    <a:lnTo>
                      <a:pt x="3259" y="2064"/>
                    </a:lnTo>
                    <a:lnTo>
                      <a:pt x="3192" y="2014"/>
                    </a:lnTo>
                    <a:lnTo>
                      <a:pt x="3129" y="1956"/>
                    </a:lnTo>
                    <a:lnTo>
                      <a:pt x="3062" y="1889"/>
                    </a:lnTo>
                    <a:lnTo>
                      <a:pt x="3000" y="1836"/>
                    </a:lnTo>
                    <a:lnTo>
                      <a:pt x="2932" y="1793"/>
                    </a:lnTo>
                    <a:lnTo>
                      <a:pt x="2870" y="1752"/>
                    </a:lnTo>
                    <a:lnTo>
                      <a:pt x="2805" y="1714"/>
                    </a:lnTo>
                    <a:lnTo>
                      <a:pt x="2738" y="1673"/>
                    </a:lnTo>
                    <a:lnTo>
                      <a:pt x="2676" y="1635"/>
                    </a:lnTo>
                    <a:lnTo>
                      <a:pt x="2613" y="1599"/>
                    </a:lnTo>
                    <a:lnTo>
                      <a:pt x="2548" y="1563"/>
                    </a:lnTo>
                    <a:lnTo>
                      <a:pt x="2486" y="1524"/>
                    </a:lnTo>
                    <a:lnTo>
                      <a:pt x="2426" y="1471"/>
                    </a:lnTo>
                    <a:lnTo>
                      <a:pt x="2361" y="1433"/>
                    </a:lnTo>
                    <a:lnTo>
                      <a:pt x="2301" y="1421"/>
                    </a:lnTo>
                    <a:lnTo>
                      <a:pt x="2239" y="1426"/>
                    </a:lnTo>
                    <a:lnTo>
                      <a:pt x="2174" y="1426"/>
                    </a:lnTo>
                    <a:lnTo>
                      <a:pt x="2114" y="1402"/>
                    </a:lnTo>
                    <a:lnTo>
                      <a:pt x="2054" y="1361"/>
                    </a:lnTo>
                    <a:lnTo>
                      <a:pt x="1994" y="1320"/>
                    </a:lnTo>
                    <a:lnTo>
                      <a:pt x="1934" y="1284"/>
                    </a:lnTo>
                    <a:lnTo>
                      <a:pt x="1874" y="1243"/>
                    </a:lnTo>
                    <a:lnTo>
                      <a:pt x="1814" y="1203"/>
                    </a:lnTo>
                    <a:lnTo>
                      <a:pt x="1754" y="1167"/>
                    </a:lnTo>
                    <a:lnTo>
                      <a:pt x="1697" y="1126"/>
                    </a:lnTo>
                    <a:lnTo>
                      <a:pt x="1639" y="1087"/>
                    </a:lnTo>
                    <a:lnTo>
                      <a:pt x="1579" y="1049"/>
                    </a:lnTo>
                    <a:lnTo>
                      <a:pt x="1521" y="1011"/>
                    </a:lnTo>
                    <a:lnTo>
                      <a:pt x="1464" y="970"/>
                    </a:lnTo>
                    <a:lnTo>
                      <a:pt x="1406" y="934"/>
                    </a:lnTo>
                    <a:lnTo>
                      <a:pt x="1351" y="895"/>
                    </a:lnTo>
                    <a:lnTo>
                      <a:pt x="1293" y="857"/>
                    </a:lnTo>
                    <a:lnTo>
                      <a:pt x="1236" y="821"/>
                    </a:lnTo>
                    <a:lnTo>
                      <a:pt x="1178" y="783"/>
                    </a:lnTo>
                    <a:lnTo>
                      <a:pt x="1123" y="744"/>
                    </a:lnTo>
                    <a:lnTo>
                      <a:pt x="1070" y="708"/>
                    </a:lnTo>
                    <a:lnTo>
                      <a:pt x="1010" y="670"/>
                    </a:lnTo>
                    <a:lnTo>
                      <a:pt x="957" y="634"/>
                    </a:lnTo>
                    <a:lnTo>
                      <a:pt x="902" y="598"/>
                    </a:lnTo>
                    <a:lnTo>
                      <a:pt x="847" y="562"/>
                    </a:lnTo>
                    <a:lnTo>
                      <a:pt x="792" y="523"/>
                    </a:lnTo>
                    <a:lnTo>
                      <a:pt x="739" y="490"/>
                    </a:lnTo>
                    <a:lnTo>
                      <a:pt x="684" y="451"/>
                    </a:lnTo>
                    <a:lnTo>
                      <a:pt x="629" y="418"/>
                    </a:lnTo>
                    <a:lnTo>
                      <a:pt x="576" y="379"/>
                    </a:lnTo>
                    <a:lnTo>
                      <a:pt x="521" y="346"/>
                    </a:lnTo>
                    <a:lnTo>
                      <a:pt x="470" y="310"/>
                    </a:lnTo>
                    <a:lnTo>
                      <a:pt x="415" y="276"/>
                    </a:lnTo>
                    <a:lnTo>
                      <a:pt x="362" y="238"/>
                    </a:lnTo>
                    <a:lnTo>
                      <a:pt x="312" y="204"/>
                    </a:lnTo>
                    <a:lnTo>
                      <a:pt x="259" y="168"/>
                    </a:lnTo>
                    <a:lnTo>
                      <a:pt x="209" y="135"/>
                    </a:lnTo>
                    <a:lnTo>
                      <a:pt x="156" y="101"/>
                    </a:lnTo>
                    <a:lnTo>
                      <a:pt x="105" y="65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49" name="Freeform 729"/>
              <p:cNvSpPr>
                <a:spLocks noChangeAspect="1"/>
              </p:cNvSpPr>
              <p:nvPr/>
            </p:nvSpPr>
            <p:spPr bwMode="auto">
              <a:xfrm>
                <a:off x="7634" y="3257"/>
                <a:ext cx="4649" cy="3082"/>
              </a:xfrm>
              <a:custGeom>
                <a:avLst/>
                <a:gdLst/>
                <a:ahLst/>
                <a:cxnLst>
                  <a:cxn ang="0">
                    <a:pos x="4577" y="3033"/>
                  </a:cxn>
                  <a:cxn ang="0">
                    <a:pos x="4430" y="2937"/>
                  </a:cxn>
                  <a:cxn ang="0">
                    <a:pos x="4286" y="2841"/>
                  </a:cxn>
                  <a:cxn ang="0">
                    <a:pos x="4145" y="2748"/>
                  </a:cxn>
                  <a:cxn ang="0">
                    <a:pos x="4003" y="2654"/>
                  </a:cxn>
                  <a:cxn ang="0">
                    <a:pos x="3864" y="2563"/>
                  </a:cxn>
                  <a:cxn ang="0">
                    <a:pos x="3727" y="2472"/>
                  </a:cxn>
                  <a:cxn ang="0">
                    <a:pos x="3593" y="2364"/>
                  </a:cxn>
                  <a:cxn ang="0">
                    <a:pos x="3456" y="2265"/>
                  </a:cxn>
                  <a:cxn ang="0">
                    <a:pos x="3326" y="2148"/>
                  </a:cxn>
                  <a:cxn ang="0">
                    <a:pos x="3194" y="2011"/>
                  </a:cxn>
                  <a:cxn ang="0">
                    <a:pos x="3065" y="1886"/>
                  </a:cxn>
                  <a:cxn ang="0">
                    <a:pos x="2935" y="1790"/>
                  </a:cxn>
                  <a:cxn ang="0">
                    <a:pos x="2806" y="1713"/>
                  </a:cxn>
                  <a:cxn ang="0">
                    <a:pos x="2678" y="1634"/>
                  </a:cxn>
                  <a:cxn ang="0">
                    <a:pos x="2551" y="1564"/>
                  </a:cxn>
                  <a:cxn ang="0">
                    <a:pos x="2429" y="1471"/>
                  </a:cxn>
                  <a:cxn ang="0">
                    <a:pos x="2302" y="1425"/>
                  </a:cxn>
                  <a:cxn ang="0">
                    <a:pos x="2179" y="1425"/>
                  </a:cxn>
                  <a:cxn ang="0">
                    <a:pos x="2057" y="1363"/>
                  </a:cxn>
                  <a:cxn ang="0">
                    <a:pos x="1937" y="1281"/>
                  </a:cxn>
                  <a:cxn ang="0">
                    <a:pos x="1819" y="1204"/>
                  </a:cxn>
                  <a:cxn ang="0">
                    <a:pos x="1699" y="1125"/>
                  </a:cxn>
                  <a:cxn ang="0">
                    <a:pos x="1582" y="1048"/>
                  </a:cxn>
                  <a:cxn ang="0">
                    <a:pos x="1467" y="969"/>
                  </a:cxn>
                  <a:cxn ang="0">
                    <a:pos x="1351" y="895"/>
                  </a:cxn>
                  <a:cxn ang="0">
                    <a:pos x="1239" y="820"/>
                  </a:cxn>
                  <a:cxn ang="0">
                    <a:pos x="1123" y="746"/>
                  </a:cxn>
                  <a:cxn ang="0">
                    <a:pos x="1015" y="672"/>
                  </a:cxn>
                  <a:cxn ang="0">
                    <a:pos x="903" y="597"/>
                  </a:cxn>
                  <a:cxn ang="0">
                    <a:pos x="792" y="525"/>
                  </a:cxn>
                  <a:cxn ang="0">
                    <a:pos x="684" y="453"/>
                  </a:cxn>
                  <a:cxn ang="0">
                    <a:pos x="576" y="381"/>
                  </a:cxn>
                  <a:cxn ang="0">
                    <a:pos x="471" y="312"/>
                  </a:cxn>
                  <a:cxn ang="0">
                    <a:pos x="363" y="240"/>
                  </a:cxn>
                  <a:cxn ang="0">
                    <a:pos x="259" y="170"/>
                  </a:cxn>
                  <a:cxn ang="0">
                    <a:pos x="156" y="100"/>
                  </a:cxn>
                  <a:cxn ang="0">
                    <a:pos x="53" y="33"/>
                  </a:cxn>
                </a:cxnLst>
                <a:rect l="0" t="0" r="r" b="b"/>
                <a:pathLst>
                  <a:path w="4649" h="3081">
                    <a:moveTo>
                      <a:pt x="4649" y="3081"/>
                    </a:moveTo>
                    <a:lnTo>
                      <a:pt x="4577" y="3033"/>
                    </a:lnTo>
                    <a:lnTo>
                      <a:pt x="4502" y="2985"/>
                    </a:lnTo>
                    <a:lnTo>
                      <a:pt x="4430" y="2937"/>
                    </a:lnTo>
                    <a:lnTo>
                      <a:pt x="4358" y="2889"/>
                    </a:lnTo>
                    <a:lnTo>
                      <a:pt x="4286" y="2841"/>
                    </a:lnTo>
                    <a:lnTo>
                      <a:pt x="4217" y="2796"/>
                    </a:lnTo>
                    <a:lnTo>
                      <a:pt x="4145" y="2748"/>
                    </a:lnTo>
                    <a:lnTo>
                      <a:pt x="4075" y="2702"/>
                    </a:lnTo>
                    <a:lnTo>
                      <a:pt x="4003" y="2654"/>
                    </a:lnTo>
                    <a:lnTo>
                      <a:pt x="3936" y="2609"/>
                    </a:lnTo>
                    <a:lnTo>
                      <a:pt x="3864" y="2563"/>
                    </a:lnTo>
                    <a:lnTo>
                      <a:pt x="3797" y="2517"/>
                    </a:lnTo>
                    <a:lnTo>
                      <a:pt x="3727" y="2472"/>
                    </a:lnTo>
                    <a:lnTo>
                      <a:pt x="3660" y="2426"/>
                    </a:lnTo>
                    <a:lnTo>
                      <a:pt x="3593" y="2364"/>
                    </a:lnTo>
                    <a:lnTo>
                      <a:pt x="3526" y="2294"/>
                    </a:lnTo>
                    <a:lnTo>
                      <a:pt x="3456" y="2265"/>
                    </a:lnTo>
                    <a:lnTo>
                      <a:pt x="3391" y="2234"/>
                    </a:lnTo>
                    <a:lnTo>
                      <a:pt x="3326" y="2148"/>
                    </a:lnTo>
                    <a:lnTo>
                      <a:pt x="3262" y="2066"/>
                    </a:lnTo>
                    <a:lnTo>
                      <a:pt x="3194" y="2011"/>
                    </a:lnTo>
                    <a:lnTo>
                      <a:pt x="3132" y="1951"/>
                    </a:lnTo>
                    <a:lnTo>
                      <a:pt x="3065" y="1886"/>
                    </a:lnTo>
                    <a:lnTo>
                      <a:pt x="3000" y="1833"/>
                    </a:lnTo>
                    <a:lnTo>
                      <a:pt x="2935" y="1790"/>
                    </a:lnTo>
                    <a:lnTo>
                      <a:pt x="2873" y="1752"/>
                    </a:lnTo>
                    <a:lnTo>
                      <a:pt x="2806" y="1713"/>
                    </a:lnTo>
                    <a:lnTo>
                      <a:pt x="2743" y="1672"/>
                    </a:lnTo>
                    <a:lnTo>
                      <a:pt x="2678" y="1634"/>
                    </a:lnTo>
                    <a:lnTo>
                      <a:pt x="2616" y="1598"/>
                    </a:lnTo>
                    <a:lnTo>
                      <a:pt x="2551" y="1564"/>
                    </a:lnTo>
                    <a:lnTo>
                      <a:pt x="2489" y="1521"/>
                    </a:lnTo>
                    <a:lnTo>
                      <a:pt x="2429" y="1471"/>
                    </a:lnTo>
                    <a:lnTo>
                      <a:pt x="2364" y="1437"/>
                    </a:lnTo>
                    <a:lnTo>
                      <a:pt x="2302" y="1425"/>
                    </a:lnTo>
                    <a:lnTo>
                      <a:pt x="2239" y="1425"/>
                    </a:lnTo>
                    <a:lnTo>
                      <a:pt x="2179" y="1425"/>
                    </a:lnTo>
                    <a:lnTo>
                      <a:pt x="2117" y="1401"/>
                    </a:lnTo>
                    <a:lnTo>
                      <a:pt x="2057" y="1363"/>
                    </a:lnTo>
                    <a:lnTo>
                      <a:pt x="1997" y="1322"/>
                    </a:lnTo>
                    <a:lnTo>
                      <a:pt x="1937" y="1281"/>
                    </a:lnTo>
                    <a:lnTo>
                      <a:pt x="1875" y="1245"/>
                    </a:lnTo>
                    <a:lnTo>
                      <a:pt x="1819" y="1204"/>
                    </a:lnTo>
                    <a:lnTo>
                      <a:pt x="1757" y="1164"/>
                    </a:lnTo>
                    <a:lnTo>
                      <a:pt x="1699" y="1125"/>
                    </a:lnTo>
                    <a:lnTo>
                      <a:pt x="1639" y="1087"/>
                    </a:lnTo>
                    <a:lnTo>
                      <a:pt x="1582" y="1048"/>
                    </a:lnTo>
                    <a:lnTo>
                      <a:pt x="1524" y="1008"/>
                    </a:lnTo>
                    <a:lnTo>
                      <a:pt x="1467" y="969"/>
                    </a:lnTo>
                    <a:lnTo>
                      <a:pt x="1409" y="933"/>
                    </a:lnTo>
                    <a:lnTo>
                      <a:pt x="1351" y="895"/>
                    </a:lnTo>
                    <a:lnTo>
                      <a:pt x="1294" y="859"/>
                    </a:lnTo>
                    <a:lnTo>
                      <a:pt x="1239" y="820"/>
                    </a:lnTo>
                    <a:lnTo>
                      <a:pt x="1181" y="782"/>
                    </a:lnTo>
                    <a:lnTo>
                      <a:pt x="1123" y="746"/>
                    </a:lnTo>
                    <a:lnTo>
                      <a:pt x="1068" y="708"/>
                    </a:lnTo>
                    <a:lnTo>
                      <a:pt x="1015" y="672"/>
                    </a:lnTo>
                    <a:lnTo>
                      <a:pt x="955" y="633"/>
                    </a:lnTo>
                    <a:lnTo>
                      <a:pt x="903" y="597"/>
                    </a:lnTo>
                    <a:lnTo>
                      <a:pt x="847" y="561"/>
                    </a:lnTo>
                    <a:lnTo>
                      <a:pt x="792" y="525"/>
                    </a:lnTo>
                    <a:lnTo>
                      <a:pt x="737" y="489"/>
                    </a:lnTo>
                    <a:lnTo>
                      <a:pt x="684" y="453"/>
                    </a:lnTo>
                    <a:lnTo>
                      <a:pt x="631" y="417"/>
                    </a:lnTo>
                    <a:lnTo>
                      <a:pt x="576" y="381"/>
                    </a:lnTo>
                    <a:lnTo>
                      <a:pt x="523" y="345"/>
                    </a:lnTo>
                    <a:lnTo>
                      <a:pt x="471" y="312"/>
                    </a:lnTo>
                    <a:lnTo>
                      <a:pt x="418" y="276"/>
                    </a:lnTo>
                    <a:lnTo>
                      <a:pt x="363" y="240"/>
                    </a:lnTo>
                    <a:lnTo>
                      <a:pt x="312" y="204"/>
                    </a:lnTo>
                    <a:lnTo>
                      <a:pt x="259" y="170"/>
                    </a:lnTo>
                    <a:lnTo>
                      <a:pt x="207" y="134"/>
                    </a:lnTo>
                    <a:lnTo>
                      <a:pt x="156" y="100"/>
                    </a:lnTo>
                    <a:lnTo>
                      <a:pt x="103" y="67"/>
                    </a:lnTo>
                    <a:lnTo>
                      <a:pt x="53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0" name="Freeform 730"/>
              <p:cNvSpPr>
                <a:spLocks noChangeAspect="1"/>
              </p:cNvSpPr>
              <p:nvPr/>
            </p:nvSpPr>
            <p:spPr bwMode="auto">
              <a:xfrm>
                <a:off x="7661" y="3248"/>
                <a:ext cx="4649" cy="3079"/>
              </a:xfrm>
              <a:custGeom>
                <a:avLst/>
                <a:gdLst/>
                <a:ahLst/>
                <a:cxnLst>
                  <a:cxn ang="0">
                    <a:pos x="4576" y="3031"/>
                  </a:cxn>
                  <a:cxn ang="0">
                    <a:pos x="4430" y="2935"/>
                  </a:cxn>
                  <a:cxn ang="0">
                    <a:pos x="4286" y="2842"/>
                  </a:cxn>
                  <a:cxn ang="0">
                    <a:pos x="4145" y="2746"/>
                  </a:cxn>
                  <a:cxn ang="0">
                    <a:pos x="4003" y="2655"/>
                  </a:cxn>
                  <a:cxn ang="0">
                    <a:pos x="3866" y="2561"/>
                  </a:cxn>
                  <a:cxn ang="0">
                    <a:pos x="3727" y="2470"/>
                  </a:cxn>
                  <a:cxn ang="0">
                    <a:pos x="3593" y="2357"/>
                  </a:cxn>
                  <a:cxn ang="0">
                    <a:pos x="3456" y="2266"/>
                  </a:cxn>
                  <a:cxn ang="0">
                    <a:pos x="3324" y="2148"/>
                  </a:cxn>
                  <a:cxn ang="0">
                    <a:pos x="3194" y="2006"/>
                  </a:cxn>
                  <a:cxn ang="0">
                    <a:pos x="3065" y="1884"/>
                  </a:cxn>
                  <a:cxn ang="0">
                    <a:pos x="2935" y="1790"/>
                  </a:cxn>
                  <a:cxn ang="0">
                    <a:pos x="2805" y="1711"/>
                  </a:cxn>
                  <a:cxn ang="0">
                    <a:pos x="2678" y="1634"/>
                  </a:cxn>
                  <a:cxn ang="0">
                    <a:pos x="2551" y="1562"/>
                  </a:cxn>
                  <a:cxn ang="0">
                    <a:pos x="2426" y="1474"/>
                  </a:cxn>
                  <a:cxn ang="0">
                    <a:pos x="2301" y="1430"/>
                  </a:cxn>
                  <a:cxn ang="0">
                    <a:pos x="2177" y="1428"/>
                  </a:cxn>
                  <a:cxn ang="0">
                    <a:pos x="2054" y="1363"/>
                  </a:cxn>
                  <a:cxn ang="0">
                    <a:pos x="1934" y="1284"/>
                  </a:cxn>
                  <a:cxn ang="0">
                    <a:pos x="1814" y="1205"/>
                  </a:cxn>
                  <a:cxn ang="0">
                    <a:pos x="1697" y="1123"/>
                  </a:cxn>
                  <a:cxn ang="0">
                    <a:pos x="1582" y="1049"/>
                  </a:cxn>
                  <a:cxn ang="0">
                    <a:pos x="1464" y="972"/>
                  </a:cxn>
                  <a:cxn ang="0">
                    <a:pos x="1349" y="898"/>
                  </a:cxn>
                  <a:cxn ang="0">
                    <a:pos x="1236" y="818"/>
                  </a:cxn>
                  <a:cxn ang="0">
                    <a:pos x="1123" y="746"/>
                  </a:cxn>
                  <a:cxn ang="0">
                    <a:pos x="1010" y="672"/>
                  </a:cxn>
                  <a:cxn ang="0">
                    <a:pos x="902" y="598"/>
                  </a:cxn>
                  <a:cxn ang="0">
                    <a:pos x="792" y="526"/>
                  </a:cxn>
                  <a:cxn ang="0">
                    <a:pos x="684" y="454"/>
                  </a:cxn>
                  <a:cxn ang="0">
                    <a:pos x="574" y="382"/>
                  </a:cxn>
                  <a:cxn ang="0">
                    <a:pos x="466" y="312"/>
                  </a:cxn>
                  <a:cxn ang="0">
                    <a:pos x="362" y="242"/>
                  </a:cxn>
                  <a:cxn ang="0">
                    <a:pos x="257" y="170"/>
                  </a:cxn>
                  <a:cxn ang="0">
                    <a:pos x="154" y="103"/>
                  </a:cxn>
                  <a:cxn ang="0">
                    <a:pos x="50" y="36"/>
                  </a:cxn>
                </a:cxnLst>
                <a:rect l="0" t="0" r="r" b="b"/>
                <a:pathLst>
                  <a:path w="4648" h="3079">
                    <a:moveTo>
                      <a:pt x="4648" y="3079"/>
                    </a:moveTo>
                    <a:lnTo>
                      <a:pt x="4576" y="3031"/>
                    </a:lnTo>
                    <a:lnTo>
                      <a:pt x="4502" y="2986"/>
                    </a:lnTo>
                    <a:lnTo>
                      <a:pt x="4430" y="2935"/>
                    </a:lnTo>
                    <a:lnTo>
                      <a:pt x="4358" y="2887"/>
                    </a:lnTo>
                    <a:lnTo>
                      <a:pt x="4286" y="2842"/>
                    </a:lnTo>
                    <a:lnTo>
                      <a:pt x="4217" y="2796"/>
                    </a:lnTo>
                    <a:lnTo>
                      <a:pt x="4145" y="2746"/>
                    </a:lnTo>
                    <a:lnTo>
                      <a:pt x="4075" y="2700"/>
                    </a:lnTo>
                    <a:lnTo>
                      <a:pt x="4003" y="2655"/>
                    </a:lnTo>
                    <a:lnTo>
                      <a:pt x="3933" y="2609"/>
                    </a:lnTo>
                    <a:lnTo>
                      <a:pt x="3866" y="2561"/>
                    </a:lnTo>
                    <a:lnTo>
                      <a:pt x="3797" y="2515"/>
                    </a:lnTo>
                    <a:lnTo>
                      <a:pt x="3727" y="2470"/>
                    </a:lnTo>
                    <a:lnTo>
                      <a:pt x="3657" y="2427"/>
                    </a:lnTo>
                    <a:lnTo>
                      <a:pt x="3593" y="2357"/>
                    </a:lnTo>
                    <a:lnTo>
                      <a:pt x="3525" y="2292"/>
                    </a:lnTo>
                    <a:lnTo>
                      <a:pt x="3456" y="2266"/>
                    </a:lnTo>
                    <a:lnTo>
                      <a:pt x="3391" y="2232"/>
                    </a:lnTo>
                    <a:lnTo>
                      <a:pt x="3324" y="2148"/>
                    </a:lnTo>
                    <a:lnTo>
                      <a:pt x="3259" y="2064"/>
                    </a:lnTo>
                    <a:lnTo>
                      <a:pt x="3194" y="2006"/>
                    </a:lnTo>
                    <a:lnTo>
                      <a:pt x="3132" y="1944"/>
                    </a:lnTo>
                    <a:lnTo>
                      <a:pt x="3065" y="1884"/>
                    </a:lnTo>
                    <a:lnTo>
                      <a:pt x="3002" y="1836"/>
                    </a:lnTo>
                    <a:lnTo>
                      <a:pt x="2935" y="1790"/>
                    </a:lnTo>
                    <a:lnTo>
                      <a:pt x="2873" y="1750"/>
                    </a:lnTo>
                    <a:lnTo>
                      <a:pt x="2805" y="1711"/>
                    </a:lnTo>
                    <a:lnTo>
                      <a:pt x="2743" y="1673"/>
                    </a:lnTo>
                    <a:lnTo>
                      <a:pt x="2678" y="1634"/>
                    </a:lnTo>
                    <a:lnTo>
                      <a:pt x="2616" y="1596"/>
                    </a:lnTo>
                    <a:lnTo>
                      <a:pt x="2551" y="1562"/>
                    </a:lnTo>
                    <a:lnTo>
                      <a:pt x="2489" y="1519"/>
                    </a:lnTo>
                    <a:lnTo>
                      <a:pt x="2426" y="1474"/>
                    </a:lnTo>
                    <a:lnTo>
                      <a:pt x="2366" y="1438"/>
                    </a:lnTo>
                    <a:lnTo>
                      <a:pt x="2301" y="1430"/>
                    </a:lnTo>
                    <a:lnTo>
                      <a:pt x="2239" y="1430"/>
                    </a:lnTo>
                    <a:lnTo>
                      <a:pt x="2177" y="1428"/>
                    </a:lnTo>
                    <a:lnTo>
                      <a:pt x="2114" y="1404"/>
                    </a:lnTo>
                    <a:lnTo>
                      <a:pt x="2054" y="1363"/>
                    </a:lnTo>
                    <a:lnTo>
                      <a:pt x="1994" y="1322"/>
                    </a:lnTo>
                    <a:lnTo>
                      <a:pt x="1934" y="1284"/>
                    </a:lnTo>
                    <a:lnTo>
                      <a:pt x="1874" y="1243"/>
                    </a:lnTo>
                    <a:lnTo>
                      <a:pt x="1814" y="1205"/>
                    </a:lnTo>
                    <a:lnTo>
                      <a:pt x="1757" y="1164"/>
                    </a:lnTo>
                    <a:lnTo>
                      <a:pt x="1697" y="1123"/>
                    </a:lnTo>
                    <a:lnTo>
                      <a:pt x="1639" y="1087"/>
                    </a:lnTo>
                    <a:lnTo>
                      <a:pt x="1582" y="1049"/>
                    </a:lnTo>
                    <a:lnTo>
                      <a:pt x="1522" y="1008"/>
                    </a:lnTo>
                    <a:lnTo>
                      <a:pt x="1464" y="972"/>
                    </a:lnTo>
                    <a:lnTo>
                      <a:pt x="1406" y="934"/>
                    </a:lnTo>
                    <a:lnTo>
                      <a:pt x="1349" y="898"/>
                    </a:lnTo>
                    <a:lnTo>
                      <a:pt x="1294" y="857"/>
                    </a:lnTo>
                    <a:lnTo>
                      <a:pt x="1236" y="818"/>
                    </a:lnTo>
                    <a:lnTo>
                      <a:pt x="1178" y="782"/>
                    </a:lnTo>
                    <a:lnTo>
                      <a:pt x="1123" y="746"/>
                    </a:lnTo>
                    <a:lnTo>
                      <a:pt x="1066" y="710"/>
                    </a:lnTo>
                    <a:lnTo>
                      <a:pt x="1010" y="672"/>
                    </a:lnTo>
                    <a:lnTo>
                      <a:pt x="955" y="636"/>
                    </a:lnTo>
                    <a:lnTo>
                      <a:pt x="902" y="598"/>
                    </a:lnTo>
                    <a:lnTo>
                      <a:pt x="847" y="564"/>
                    </a:lnTo>
                    <a:lnTo>
                      <a:pt x="792" y="526"/>
                    </a:lnTo>
                    <a:lnTo>
                      <a:pt x="737" y="492"/>
                    </a:lnTo>
                    <a:lnTo>
                      <a:pt x="684" y="454"/>
                    </a:lnTo>
                    <a:lnTo>
                      <a:pt x="629" y="420"/>
                    </a:lnTo>
                    <a:lnTo>
                      <a:pt x="574" y="382"/>
                    </a:lnTo>
                    <a:lnTo>
                      <a:pt x="521" y="348"/>
                    </a:lnTo>
                    <a:lnTo>
                      <a:pt x="466" y="312"/>
                    </a:lnTo>
                    <a:lnTo>
                      <a:pt x="415" y="278"/>
                    </a:lnTo>
                    <a:lnTo>
                      <a:pt x="362" y="242"/>
                    </a:lnTo>
                    <a:lnTo>
                      <a:pt x="307" y="206"/>
                    </a:lnTo>
                    <a:lnTo>
                      <a:pt x="257" y="170"/>
                    </a:lnTo>
                    <a:lnTo>
                      <a:pt x="204" y="137"/>
                    </a:lnTo>
                    <a:lnTo>
                      <a:pt x="154" y="103"/>
                    </a:lnTo>
                    <a:lnTo>
                      <a:pt x="101" y="70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1" name="Freeform 731"/>
              <p:cNvSpPr>
                <a:spLocks noChangeAspect="1"/>
              </p:cNvSpPr>
              <p:nvPr/>
            </p:nvSpPr>
            <p:spPr bwMode="auto">
              <a:xfrm>
                <a:off x="7687" y="3240"/>
                <a:ext cx="4651" cy="3075"/>
              </a:xfrm>
              <a:custGeom>
                <a:avLst/>
                <a:gdLst/>
                <a:ahLst/>
                <a:cxnLst>
                  <a:cxn ang="0">
                    <a:pos x="4579" y="3026"/>
                  </a:cxn>
                  <a:cxn ang="0">
                    <a:pos x="4433" y="2930"/>
                  </a:cxn>
                  <a:cxn ang="0">
                    <a:pos x="4289" y="2837"/>
                  </a:cxn>
                  <a:cxn ang="0">
                    <a:pos x="4147" y="2741"/>
                  </a:cxn>
                  <a:cxn ang="0">
                    <a:pos x="4006" y="2650"/>
                  </a:cxn>
                  <a:cxn ang="0">
                    <a:pos x="3869" y="2558"/>
                  </a:cxn>
                  <a:cxn ang="0">
                    <a:pos x="3730" y="2467"/>
                  </a:cxn>
                  <a:cxn ang="0">
                    <a:pos x="3593" y="2352"/>
                  </a:cxn>
                  <a:cxn ang="0">
                    <a:pos x="3459" y="2251"/>
                  </a:cxn>
                  <a:cxn ang="0">
                    <a:pos x="3327" y="2131"/>
                  </a:cxn>
                  <a:cxn ang="0">
                    <a:pos x="3197" y="1999"/>
                  </a:cxn>
                  <a:cxn ang="0">
                    <a:pos x="3067" y="1877"/>
                  </a:cxn>
                  <a:cxn ang="0">
                    <a:pos x="2938" y="1785"/>
                  </a:cxn>
                  <a:cxn ang="0">
                    <a:pos x="2808" y="1706"/>
                  </a:cxn>
                  <a:cxn ang="0">
                    <a:pos x="2679" y="1629"/>
                  </a:cxn>
                  <a:cxn ang="0">
                    <a:pos x="2551" y="1560"/>
                  </a:cxn>
                  <a:cxn ang="0">
                    <a:pos x="2429" y="1471"/>
                  </a:cxn>
                  <a:cxn ang="0">
                    <a:pos x="2302" y="1430"/>
                  </a:cxn>
                  <a:cxn ang="0">
                    <a:pos x="2177" y="1425"/>
                  </a:cxn>
                  <a:cxn ang="0">
                    <a:pos x="2057" y="1358"/>
                  </a:cxn>
                  <a:cxn ang="0">
                    <a:pos x="1935" y="1281"/>
                  </a:cxn>
                  <a:cxn ang="0">
                    <a:pos x="1817" y="1200"/>
                  </a:cxn>
                  <a:cxn ang="0">
                    <a:pos x="1700" y="1123"/>
                  </a:cxn>
                  <a:cxn ang="0">
                    <a:pos x="1582" y="1046"/>
                  </a:cxn>
                  <a:cxn ang="0">
                    <a:pos x="1467" y="969"/>
                  </a:cxn>
                  <a:cxn ang="0">
                    <a:pos x="1352" y="893"/>
                  </a:cxn>
                  <a:cxn ang="0">
                    <a:pos x="1236" y="818"/>
                  </a:cxn>
                  <a:cxn ang="0">
                    <a:pos x="1124" y="744"/>
                  </a:cxn>
                  <a:cxn ang="0">
                    <a:pos x="1011" y="672"/>
                  </a:cxn>
                  <a:cxn ang="0">
                    <a:pos x="900" y="595"/>
                  </a:cxn>
                  <a:cxn ang="0">
                    <a:pos x="792" y="523"/>
                  </a:cxn>
                  <a:cxn ang="0">
                    <a:pos x="682" y="451"/>
                  </a:cxn>
                  <a:cxn ang="0">
                    <a:pos x="576" y="379"/>
                  </a:cxn>
                  <a:cxn ang="0">
                    <a:pos x="468" y="312"/>
                  </a:cxn>
                  <a:cxn ang="0">
                    <a:pos x="363" y="242"/>
                  </a:cxn>
                  <a:cxn ang="0">
                    <a:pos x="257" y="170"/>
                  </a:cxn>
                  <a:cxn ang="0">
                    <a:pos x="152" y="103"/>
                  </a:cxn>
                  <a:cxn ang="0">
                    <a:pos x="53" y="33"/>
                  </a:cxn>
                </a:cxnLst>
                <a:rect l="0" t="0" r="r" b="b"/>
                <a:pathLst>
                  <a:path w="4651" h="3074">
                    <a:moveTo>
                      <a:pt x="4651" y="3074"/>
                    </a:moveTo>
                    <a:lnTo>
                      <a:pt x="4579" y="3026"/>
                    </a:lnTo>
                    <a:lnTo>
                      <a:pt x="4505" y="2981"/>
                    </a:lnTo>
                    <a:lnTo>
                      <a:pt x="4433" y="2930"/>
                    </a:lnTo>
                    <a:lnTo>
                      <a:pt x="4361" y="2882"/>
                    </a:lnTo>
                    <a:lnTo>
                      <a:pt x="4289" y="2837"/>
                    </a:lnTo>
                    <a:lnTo>
                      <a:pt x="4219" y="2791"/>
                    </a:lnTo>
                    <a:lnTo>
                      <a:pt x="4147" y="2741"/>
                    </a:lnTo>
                    <a:lnTo>
                      <a:pt x="4078" y="2695"/>
                    </a:lnTo>
                    <a:lnTo>
                      <a:pt x="4006" y="2650"/>
                    </a:lnTo>
                    <a:lnTo>
                      <a:pt x="3936" y="2604"/>
                    </a:lnTo>
                    <a:lnTo>
                      <a:pt x="3869" y="2558"/>
                    </a:lnTo>
                    <a:lnTo>
                      <a:pt x="3799" y="2510"/>
                    </a:lnTo>
                    <a:lnTo>
                      <a:pt x="3730" y="2467"/>
                    </a:lnTo>
                    <a:lnTo>
                      <a:pt x="3660" y="2422"/>
                    </a:lnTo>
                    <a:lnTo>
                      <a:pt x="3593" y="2352"/>
                    </a:lnTo>
                    <a:lnTo>
                      <a:pt x="3528" y="2287"/>
                    </a:lnTo>
                    <a:lnTo>
                      <a:pt x="3459" y="2251"/>
                    </a:lnTo>
                    <a:lnTo>
                      <a:pt x="3394" y="2208"/>
                    </a:lnTo>
                    <a:lnTo>
                      <a:pt x="3327" y="2131"/>
                    </a:lnTo>
                    <a:lnTo>
                      <a:pt x="3264" y="2057"/>
                    </a:lnTo>
                    <a:lnTo>
                      <a:pt x="3197" y="1999"/>
                    </a:lnTo>
                    <a:lnTo>
                      <a:pt x="3132" y="1939"/>
                    </a:lnTo>
                    <a:lnTo>
                      <a:pt x="3067" y="1877"/>
                    </a:lnTo>
                    <a:lnTo>
                      <a:pt x="3000" y="1831"/>
                    </a:lnTo>
                    <a:lnTo>
                      <a:pt x="2938" y="1785"/>
                    </a:lnTo>
                    <a:lnTo>
                      <a:pt x="2871" y="1745"/>
                    </a:lnTo>
                    <a:lnTo>
                      <a:pt x="2808" y="1706"/>
                    </a:lnTo>
                    <a:lnTo>
                      <a:pt x="2746" y="1670"/>
                    </a:lnTo>
                    <a:lnTo>
                      <a:pt x="2679" y="1629"/>
                    </a:lnTo>
                    <a:lnTo>
                      <a:pt x="2616" y="1596"/>
                    </a:lnTo>
                    <a:lnTo>
                      <a:pt x="2551" y="1560"/>
                    </a:lnTo>
                    <a:lnTo>
                      <a:pt x="2491" y="1517"/>
                    </a:lnTo>
                    <a:lnTo>
                      <a:pt x="2429" y="1471"/>
                    </a:lnTo>
                    <a:lnTo>
                      <a:pt x="2364" y="1437"/>
                    </a:lnTo>
                    <a:lnTo>
                      <a:pt x="2302" y="1430"/>
                    </a:lnTo>
                    <a:lnTo>
                      <a:pt x="2242" y="1430"/>
                    </a:lnTo>
                    <a:lnTo>
                      <a:pt x="2177" y="1425"/>
                    </a:lnTo>
                    <a:lnTo>
                      <a:pt x="2117" y="1399"/>
                    </a:lnTo>
                    <a:lnTo>
                      <a:pt x="2057" y="1358"/>
                    </a:lnTo>
                    <a:lnTo>
                      <a:pt x="1997" y="1320"/>
                    </a:lnTo>
                    <a:lnTo>
                      <a:pt x="1935" y="1281"/>
                    </a:lnTo>
                    <a:lnTo>
                      <a:pt x="1875" y="1241"/>
                    </a:lnTo>
                    <a:lnTo>
                      <a:pt x="1817" y="1200"/>
                    </a:lnTo>
                    <a:lnTo>
                      <a:pt x="1757" y="1164"/>
                    </a:lnTo>
                    <a:lnTo>
                      <a:pt x="1700" y="1123"/>
                    </a:lnTo>
                    <a:lnTo>
                      <a:pt x="1640" y="1085"/>
                    </a:lnTo>
                    <a:lnTo>
                      <a:pt x="1582" y="1046"/>
                    </a:lnTo>
                    <a:lnTo>
                      <a:pt x="1524" y="1008"/>
                    </a:lnTo>
                    <a:lnTo>
                      <a:pt x="1467" y="969"/>
                    </a:lnTo>
                    <a:lnTo>
                      <a:pt x="1409" y="933"/>
                    </a:lnTo>
                    <a:lnTo>
                      <a:pt x="1352" y="893"/>
                    </a:lnTo>
                    <a:lnTo>
                      <a:pt x="1294" y="854"/>
                    </a:lnTo>
                    <a:lnTo>
                      <a:pt x="1236" y="818"/>
                    </a:lnTo>
                    <a:lnTo>
                      <a:pt x="1181" y="780"/>
                    </a:lnTo>
                    <a:lnTo>
                      <a:pt x="1124" y="744"/>
                    </a:lnTo>
                    <a:lnTo>
                      <a:pt x="1068" y="708"/>
                    </a:lnTo>
                    <a:lnTo>
                      <a:pt x="1011" y="672"/>
                    </a:lnTo>
                    <a:lnTo>
                      <a:pt x="956" y="633"/>
                    </a:lnTo>
                    <a:lnTo>
                      <a:pt x="900" y="595"/>
                    </a:lnTo>
                    <a:lnTo>
                      <a:pt x="848" y="561"/>
                    </a:lnTo>
                    <a:lnTo>
                      <a:pt x="792" y="523"/>
                    </a:lnTo>
                    <a:lnTo>
                      <a:pt x="737" y="489"/>
                    </a:lnTo>
                    <a:lnTo>
                      <a:pt x="682" y="451"/>
                    </a:lnTo>
                    <a:lnTo>
                      <a:pt x="629" y="417"/>
                    </a:lnTo>
                    <a:lnTo>
                      <a:pt x="576" y="379"/>
                    </a:lnTo>
                    <a:lnTo>
                      <a:pt x="521" y="345"/>
                    </a:lnTo>
                    <a:lnTo>
                      <a:pt x="468" y="312"/>
                    </a:lnTo>
                    <a:lnTo>
                      <a:pt x="416" y="276"/>
                    </a:lnTo>
                    <a:lnTo>
                      <a:pt x="363" y="242"/>
                    </a:lnTo>
                    <a:lnTo>
                      <a:pt x="312" y="206"/>
                    </a:lnTo>
                    <a:lnTo>
                      <a:pt x="257" y="170"/>
                    </a:lnTo>
                    <a:lnTo>
                      <a:pt x="204" y="139"/>
                    </a:lnTo>
                    <a:lnTo>
                      <a:pt x="152" y="103"/>
                    </a:lnTo>
                    <a:lnTo>
                      <a:pt x="101" y="69"/>
                    </a:lnTo>
                    <a:lnTo>
                      <a:pt x="53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2" name="Freeform 732"/>
              <p:cNvSpPr>
                <a:spLocks noChangeAspect="1"/>
              </p:cNvSpPr>
              <p:nvPr/>
            </p:nvSpPr>
            <p:spPr bwMode="auto">
              <a:xfrm>
                <a:off x="10019" y="4663"/>
                <a:ext cx="2347" cy="1643"/>
              </a:xfrm>
              <a:custGeom>
                <a:avLst/>
                <a:gdLst/>
                <a:ahLst/>
                <a:cxnLst>
                  <a:cxn ang="0">
                    <a:pos x="2349" y="1642"/>
                  </a:cxn>
                  <a:cxn ang="0">
                    <a:pos x="2277" y="1591"/>
                  </a:cxn>
                  <a:cxn ang="0">
                    <a:pos x="2203" y="1546"/>
                  </a:cxn>
                  <a:cxn ang="0">
                    <a:pos x="2131" y="1498"/>
                  </a:cxn>
                  <a:cxn ang="0">
                    <a:pos x="2059" y="1447"/>
                  </a:cxn>
                  <a:cxn ang="0">
                    <a:pos x="1987" y="1402"/>
                  </a:cxn>
                  <a:cxn ang="0">
                    <a:pos x="1917" y="1356"/>
                  </a:cxn>
                  <a:cxn ang="0">
                    <a:pos x="1845" y="1308"/>
                  </a:cxn>
                  <a:cxn ang="0">
                    <a:pos x="1773" y="1260"/>
                  </a:cxn>
                  <a:cxn ang="0">
                    <a:pos x="1704" y="1215"/>
                  </a:cxn>
                  <a:cxn ang="0">
                    <a:pos x="1634" y="1169"/>
                  </a:cxn>
                  <a:cxn ang="0">
                    <a:pos x="1567" y="1123"/>
                  </a:cxn>
                  <a:cxn ang="0">
                    <a:pos x="1497" y="1075"/>
                  </a:cxn>
                  <a:cxn ang="0">
                    <a:pos x="1428" y="1032"/>
                  </a:cxn>
                  <a:cxn ang="0">
                    <a:pos x="1358" y="987"/>
                  </a:cxn>
                  <a:cxn ang="0">
                    <a:pos x="1293" y="922"/>
                  </a:cxn>
                  <a:cxn ang="0">
                    <a:pos x="1226" y="850"/>
                  </a:cxn>
                  <a:cxn ang="0">
                    <a:pos x="1156" y="806"/>
                  </a:cxn>
                  <a:cxn ang="0">
                    <a:pos x="1092" y="754"/>
                  </a:cxn>
                  <a:cxn ang="0">
                    <a:pos x="1024" y="684"/>
                  </a:cxn>
                  <a:cxn ang="0">
                    <a:pos x="962" y="619"/>
                  </a:cxn>
                  <a:cxn ang="0">
                    <a:pos x="895" y="564"/>
                  </a:cxn>
                  <a:cxn ang="0">
                    <a:pos x="828" y="504"/>
                  </a:cxn>
                  <a:cxn ang="0">
                    <a:pos x="765" y="444"/>
                  </a:cxn>
                  <a:cxn ang="0">
                    <a:pos x="698" y="396"/>
                  </a:cxn>
                  <a:cxn ang="0">
                    <a:pos x="636" y="350"/>
                  </a:cxn>
                  <a:cxn ang="0">
                    <a:pos x="568" y="307"/>
                  </a:cxn>
                  <a:cxn ang="0">
                    <a:pos x="506" y="274"/>
                  </a:cxn>
                  <a:cxn ang="0">
                    <a:pos x="441" y="235"/>
                  </a:cxn>
                  <a:cxn ang="0">
                    <a:pos x="376" y="199"/>
                  </a:cxn>
                  <a:cxn ang="0">
                    <a:pos x="314" y="161"/>
                  </a:cxn>
                  <a:cxn ang="0">
                    <a:pos x="249" y="127"/>
                  </a:cxn>
                  <a:cxn ang="0">
                    <a:pos x="187" y="84"/>
                  </a:cxn>
                  <a:cxn ang="0">
                    <a:pos x="127" y="36"/>
                  </a:cxn>
                  <a:cxn ang="0">
                    <a:pos x="62" y="7"/>
                  </a:cxn>
                  <a:cxn ang="0">
                    <a:pos x="0" y="0"/>
                  </a:cxn>
                </a:cxnLst>
                <a:rect l="0" t="0" r="r" b="b"/>
                <a:pathLst>
                  <a:path w="2349" h="1642">
                    <a:moveTo>
                      <a:pt x="2349" y="1642"/>
                    </a:moveTo>
                    <a:lnTo>
                      <a:pt x="2277" y="1591"/>
                    </a:lnTo>
                    <a:lnTo>
                      <a:pt x="2203" y="1546"/>
                    </a:lnTo>
                    <a:lnTo>
                      <a:pt x="2131" y="1498"/>
                    </a:lnTo>
                    <a:lnTo>
                      <a:pt x="2059" y="1447"/>
                    </a:lnTo>
                    <a:lnTo>
                      <a:pt x="1987" y="1402"/>
                    </a:lnTo>
                    <a:lnTo>
                      <a:pt x="1917" y="1356"/>
                    </a:lnTo>
                    <a:lnTo>
                      <a:pt x="1845" y="1308"/>
                    </a:lnTo>
                    <a:lnTo>
                      <a:pt x="1773" y="1260"/>
                    </a:lnTo>
                    <a:lnTo>
                      <a:pt x="1704" y="1215"/>
                    </a:lnTo>
                    <a:lnTo>
                      <a:pt x="1634" y="1169"/>
                    </a:lnTo>
                    <a:lnTo>
                      <a:pt x="1567" y="1123"/>
                    </a:lnTo>
                    <a:lnTo>
                      <a:pt x="1497" y="1075"/>
                    </a:lnTo>
                    <a:lnTo>
                      <a:pt x="1428" y="1032"/>
                    </a:lnTo>
                    <a:lnTo>
                      <a:pt x="1358" y="987"/>
                    </a:lnTo>
                    <a:lnTo>
                      <a:pt x="1293" y="922"/>
                    </a:lnTo>
                    <a:lnTo>
                      <a:pt x="1226" y="850"/>
                    </a:lnTo>
                    <a:lnTo>
                      <a:pt x="1156" y="806"/>
                    </a:lnTo>
                    <a:lnTo>
                      <a:pt x="1092" y="754"/>
                    </a:lnTo>
                    <a:lnTo>
                      <a:pt x="1024" y="684"/>
                    </a:lnTo>
                    <a:lnTo>
                      <a:pt x="962" y="619"/>
                    </a:lnTo>
                    <a:lnTo>
                      <a:pt x="895" y="564"/>
                    </a:lnTo>
                    <a:lnTo>
                      <a:pt x="828" y="504"/>
                    </a:lnTo>
                    <a:lnTo>
                      <a:pt x="765" y="444"/>
                    </a:lnTo>
                    <a:lnTo>
                      <a:pt x="698" y="396"/>
                    </a:lnTo>
                    <a:lnTo>
                      <a:pt x="636" y="350"/>
                    </a:lnTo>
                    <a:lnTo>
                      <a:pt x="568" y="307"/>
                    </a:lnTo>
                    <a:lnTo>
                      <a:pt x="506" y="274"/>
                    </a:lnTo>
                    <a:lnTo>
                      <a:pt x="441" y="235"/>
                    </a:lnTo>
                    <a:lnTo>
                      <a:pt x="376" y="199"/>
                    </a:lnTo>
                    <a:lnTo>
                      <a:pt x="314" y="161"/>
                    </a:lnTo>
                    <a:lnTo>
                      <a:pt x="249" y="127"/>
                    </a:lnTo>
                    <a:lnTo>
                      <a:pt x="187" y="84"/>
                    </a:lnTo>
                    <a:lnTo>
                      <a:pt x="127" y="3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3" name="Freeform 733"/>
              <p:cNvSpPr>
                <a:spLocks noChangeAspect="1"/>
              </p:cNvSpPr>
              <p:nvPr/>
            </p:nvSpPr>
            <p:spPr bwMode="auto">
              <a:xfrm>
                <a:off x="7715" y="3231"/>
                <a:ext cx="2240" cy="1434"/>
              </a:xfrm>
              <a:custGeom>
                <a:avLst/>
                <a:gdLst/>
                <a:ahLst/>
                <a:cxnLst>
                  <a:cxn ang="0">
                    <a:pos x="2241" y="1435"/>
                  </a:cxn>
                  <a:cxn ang="0">
                    <a:pos x="2179" y="1426"/>
                  </a:cxn>
                  <a:cxn ang="0">
                    <a:pos x="2116" y="1402"/>
                  </a:cxn>
                  <a:cxn ang="0">
                    <a:pos x="2054" y="1361"/>
                  </a:cxn>
                  <a:cxn ang="0">
                    <a:pos x="1994" y="1320"/>
                  </a:cxn>
                  <a:cxn ang="0">
                    <a:pos x="1936" y="1279"/>
                  </a:cxn>
                  <a:cxn ang="0">
                    <a:pos x="1877" y="1241"/>
                  </a:cxn>
                  <a:cxn ang="0">
                    <a:pos x="1817" y="1203"/>
                  </a:cxn>
                  <a:cxn ang="0">
                    <a:pos x="1759" y="1162"/>
                  </a:cxn>
                  <a:cxn ang="0">
                    <a:pos x="1699" y="1123"/>
                  </a:cxn>
                  <a:cxn ang="0">
                    <a:pos x="1641" y="1085"/>
                  </a:cxn>
                  <a:cxn ang="0">
                    <a:pos x="1584" y="1047"/>
                  </a:cxn>
                  <a:cxn ang="0">
                    <a:pos x="1521" y="1008"/>
                  </a:cxn>
                  <a:cxn ang="0">
                    <a:pos x="1466" y="972"/>
                  </a:cxn>
                  <a:cxn ang="0">
                    <a:pos x="1406" y="931"/>
                  </a:cxn>
                  <a:cxn ang="0">
                    <a:pos x="1351" y="893"/>
                  </a:cxn>
                  <a:cxn ang="0">
                    <a:pos x="1296" y="857"/>
                  </a:cxn>
                  <a:cxn ang="0">
                    <a:pos x="1238" y="819"/>
                  </a:cxn>
                  <a:cxn ang="0">
                    <a:pos x="1181" y="780"/>
                  </a:cxn>
                  <a:cxn ang="0">
                    <a:pos x="1125" y="744"/>
                  </a:cxn>
                  <a:cxn ang="0">
                    <a:pos x="1068" y="706"/>
                  </a:cxn>
                  <a:cxn ang="0">
                    <a:pos x="1013" y="672"/>
                  </a:cxn>
                  <a:cxn ang="0">
                    <a:pos x="957" y="634"/>
                  </a:cxn>
                  <a:cxn ang="0">
                    <a:pos x="900" y="598"/>
                  </a:cxn>
                  <a:cxn ang="0">
                    <a:pos x="847" y="562"/>
                  </a:cxn>
                  <a:cxn ang="0">
                    <a:pos x="792" y="526"/>
                  </a:cxn>
                  <a:cxn ang="0">
                    <a:pos x="737" y="490"/>
                  </a:cxn>
                  <a:cxn ang="0">
                    <a:pos x="684" y="454"/>
                  </a:cxn>
                  <a:cxn ang="0">
                    <a:pos x="631" y="418"/>
                  </a:cxn>
                  <a:cxn ang="0">
                    <a:pos x="576" y="382"/>
                  </a:cxn>
                  <a:cxn ang="0">
                    <a:pos x="521" y="346"/>
                  </a:cxn>
                  <a:cxn ang="0">
                    <a:pos x="468" y="312"/>
                  </a:cxn>
                  <a:cxn ang="0">
                    <a:pos x="417" y="276"/>
                  </a:cxn>
                  <a:cxn ang="0">
                    <a:pos x="362" y="243"/>
                  </a:cxn>
                  <a:cxn ang="0">
                    <a:pos x="309" y="209"/>
                  </a:cxn>
                  <a:cxn ang="0">
                    <a:pos x="259" y="173"/>
                  </a:cxn>
                  <a:cxn ang="0">
                    <a:pos x="206" y="139"/>
                  </a:cxn>
                  <a:cxn ang="0">
                    <a:pos x="153" y="106"/>
                  </a:cxn>
                  <a:cxn ang="0">
                    <a:pos x="103" y="70"/>
                  </a:cxn>
                  <a:cxn ang="0">
                    <a:pos x="50" y="36"/>
                  </a:cxn>
                  <a:cxn ang="0">
                    <a:pos x="0" y="0"/>
                  </a:cxn>
                </a:cxnLst>
                <a:rect l="0" t="0" r="r" b="b"/>
                <a:pathLst>
                  <a:path w="2241" h="1435">
                    <a:moveTo>
                      <a:pt x="2241" y="1435"/>
                    </a:moveTo>
                    <a:lnTo>
                      <a:pt x="2179" y="1426"/>
                    </a:lnTo>
                    <a:lnTo>
                      <a:pt x="2116" y="1402"/>
                    </a:lnTo>
                    <a:lnTo>
                      <a:pt x="2054" y="1361"/>
                    </a:lnTo>
                    <a:lnTo>
                      <a:pt x="1994" y="1320"/>
                    </a:lnTo>
                    <a:lnTo>
                      <a:pt x="1936" y="1279"/>
                    </a:lnTo>
                    <a:lnTo>
                      <a:pt x="1877" y="1241"/>
                    </a:lnTo>
                    <a:lnTo>
                      <a:pt x="1817" y="1203"/>
                    </a:lnTo>
                    <a:lnTo>
                      <a:pt x="1759" y="1162"/>
                    </a:lnTo>
                    <a:lnTo>
                      <a:pt x="1699" y="1123"/>
                    </a:lnTo>
                    <a:lnTo>
                      <a:pt x="1641" y="1085"/>
                    </a:lnTo>
                    <a:lnTo>
                      <a:pt x="1584" y="1047"/>
                    </a:lnTo>
                    <a:lnTo>
                      <a:pt x="1521" y="1008"/>
                    </a:lnTo>
                    <a:lnTo>
                      <a:pt x="1466" y="972"/>
                    </a:lnTo>
                    <a:lnTo>
                      <a:pt x="1406" y="931"/>
                    </a:lnTo>
                    <a:lnTo>
                      <a:pt x="1351" y="893"/>
                    </a:lnTo>
                    <a:lnTo>
                      <a:pt x="1296" y="857"/>
                    </a:lnTo>
                    <a:lnTo>
                      <a:pt x="1238" y="819"/>
                    </a:lnTo>
                    <a:lnTo>
                      <a:pt x="1181" y="780"/>
                    </a:lnTo>
                    <a:lnTo>
                      <a:pt x="1125" y="744"/>
                    </a:lnTo>
                    <a:lnTo>
                      <a:pt x="1068" y="706"/>
                    </a:lnTo>
                    <a:lnTo>
                      <a:pt x="1013" y="672"/>
                    </a:lnTo>
                    <a:lnTo>
                      <a:pt x="957" y="634"/>
                    </a:lnTo>
                    <a:lnTo>
                      <a:pt x="900" y="598"/>
                    </a:lnTo>
                    <a:lnTo>
                      <a:pt x="847" y="562"/>
                    </a:lnTo>
                    <a:lnTo>
                      <a:pt x="792" y="526"/>
                    </a:lnTo>
                    <a:lnTo>
                      <a:pt x="737" y="490"/>
                    </a:lnTo>
                    <a:lnTo>
                      <a:pt x="684" y="454"/>
                    </a:lnTo>
                    <a:lnTo>
                      <a:pt x="631" y="418"/>
                    </a:lnTo>
                    <a:lnTo>
                      <a:pt x="576" y="382"/>
                    </a:lnTo>
                    <a:lnTo>
                      <a:pt x="521" y="346"/>
                    </a:lnTo>
                    <a:lnTo>
                      <a:pt x="468" y="312"/>
                    </a:lnTo>
                    <a:lnTo>
                      <a:pt x="417" y="276"/>
                    </a:lnTo>
                    <a:lnTo>
                      <a:pt x="362" y="243"/>
                    </a:lnTo>
                    <a:lnTo>
                      <a:pt x="309" y="209"/>
                    </a:lnTo>
                    <a:lnTo>
                      <a:pt x="259" y="173"/>
                    </a:lnTo>
                    <a:lnTo>
                      <a:pt x="206" y="139"/>
                    </a:lnTo>
                    <a:lnTo>
                      <a:pt x="153" y="106"/>
                    </a:lnTo>
                    <a:lnTo>
                      <a:pt x="103" y="70"/>
                    </a:lnTo>
                    <a:lnTo>
                      <a:pt x="50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4" name="Freeform 734"/>
              <p:cNvSpPr>
                <a:spLocks noChangeAspect="1"/>
              </p:cNvSpPr>
              <p:nvPr/>
            </p:nvSpPr>
            <p:spPr bwMode="auto">
              <a:xfrm>
                <a:off x="10047" y="4656"/>
                <a:ext cx="2350" cy="1638"/>
              </a:xfrm>
              <a:custGeom>
                <a:avLst/>
                <a:gdLst/>
                <a:ahLst/>
                <a:cxnLst>
                  <a:cxn ang="0">
                    <a:pos x="2350" y="1637"/>
                  </a:cxn>
                  <a:cxn ang="0">
                    <a:pos x="2278" y="1586"/>
                  </a:cxn>
                  <a:cxn ang="0">
                    <a:pos x="2203" y="1541"/>
                  </a:cxn>
                  <a:cxn ang="0">
                    <a:pos x="2131" y="1493"/>
                  </a:cxn>
                  <a:cxn ang="0">
                    <a:pos x="2059" y="1442"/>
                  </a:cxn>
                  <a:cxn ang="0">
                    <a:pos x="1987" y="1397"/>
                  </a:cxn>
                  <a:cxn ang="0">
                    <a:pos x="1916" y="1351"/>
                  </a:cxn>
                  <a:cxn ang="0">
                    <a:pos x="1846" y="1306"/>
                  </a:cxn>
                  <a:cxn ang="0">
                    <a:pos x="1774" y="1255"/>
                  </a:cxn>
                  <a:cxn ang="0">
                    <a:pos x="1704" y="1210"/>
                  </a:cxn>
                  <a:cxn ang="0">
                    <a:pos x="1637" y="1164"/>
                  </a:cxn>
                  <a:cxn ang="0">
                    <a:pos x="1568" y="1118"/>
                  </a:cxn>
                  <a:cxn ang="0">
                    <a:pos x="1498" y="1075"/>
                  </a:cxn>
                  <a:cxn ang="0">
                    <a:pos x="1428" y="1030"/>
                  </a:cxn>
                  <a:cxn ang="0">
                    <a:pos x="1359" y="984"/>
                  </a:cxn>
                  <a:cxn ang="0">
                    <a:pos x="1294" y="917"/>
                  </a:cxn>
                  <a:cxn ang="0">
                    <a:pos x="1227" y="845"/>
                  </a:cxn>
                  <a:cxn ang="0">
                    <a:pos x="1157" y="792"/>
                  </a:cxn>
                  <a:cxn ang="0">
                    <a:pos x="1090" y="734"/>
                  </a:cxn>
                  <a:cxn ang="0">
                    <a:pos x="1025" y="672"/>
                  </a:cxn>
                  <a:cxn ang="0">
                    <a:pos x="963" y="612"/>
                  </a:cxn>
                  <a:cxn ang="0">
                    <a:pos x="896" y="554"/>
                  </a:cxn>
                  <a:cxn ang="0">
                    <a:pos x="828" y="497"/>
                  </a:cxn>
                  <a:cxn ang="0">
                    <a:pos x="766" y="439"/>
                  </a:cxn>
                  <a:cxn ang="0">
                    <a:pos x="701" y="391"/>
                  </a:cxn>
                  <a:cxn ang="0">
                    <a:pos x="634" y="345"/>
                  </a:cxn>
                  <a:cxn ang="0">
                    <a:pos x="569" y="302"/>
                  </a:cxn>
                  <a:cxn ang="0">
                    <a:pos x="504" y="269"/>
                  </a:cxn>
                  <a:cxn ang="0">
                    <a:pos x="440" y="230"/>
                  </a:cxn>
                  <a:cxn ang="0">
                    <a:pos x="377" y="197"/>
                  </a:cxn>
                  <a:cxn ang="0">
                    <a:pos x="315" y="158"/>
                  </a:cxn>
                  <a:cxn ang="0">
                    <a:pos x="250" y="125"/>
                  </a:cxn>
                  <a:cxn ang="0">
                    <a:pos x="188" y="81"/>
                  </a:cxn>
                  <a:cxn ang="0">
                    <a:pos x="125" y="36"/>
                  </a:cxn>
                  <a:cxn ang="0">
                    <a:pos x="63" y="7"/>
                  </a:cxn>
                  <a:cxn ang="0">
                    <a:pos x="0" y="0"/>
                  </a:cxn>
                </a:cxnLst>
                <a:rect l="0" t="0" r="r" b="b"/>
                <a:pathLst>
                  <a:path w="2350" h="1637">
                    <a:moveTo>
                      <a:pt x="2350" y="1637"/>
                    </a:moveTo>
                    <a:lnTo>
                      <a:pt x="2278" y="1586"/>
                    </a:lnTo>
                    <a:lnTo>
                      <a:pt x="2203" y="1541"/>
                    </a:lnTo>
                    <a:lnTo>
                      <a:pt x="2131" y="1493"/>
                    </a:lnTo>
                    <a:lnTo>
                      <a:pt x="2059" y="1442"/>
                    </a:lnTo>
                    <a:lnTo>
                      <a:pt x="1987" y="1397"/>
                    </a:lnTo>
                    <a:lnTo>
                      <a:pt x="1916" y="1351"/>
                    </a:lnTo>
                    <a:lnTo>
                      <a:pt x="1846" y="1306"/>
                    </a:lnTo>
                    <a:lnTo>
                      <a:pt x="1774" y="1255"/>
                    </a:lnTo>
                    <a:lnTo>
                      <a:pt x="1704" y="1210"/>
                    </a:lnTo>
                    <a:lnTo>
                      <a:pt x="1637" y="1164"/>
                    </a:lnTo>
                    <a:lnTo>
                      <a:pt x="1568" y="1118"/>
                    </a:lnTo>
                    <a:lnTo>
                      <a:pt x="1498" y="1075"/>
                    </a:lnTo>
                    <a:lnTo>
                      <a:pt x="1428" y="1030"/>
                    </a:lnTo>
                    <a:lnTo>
                      <a:pt x="1359" y="984"/>
                    </a:lnTo>
                    <a:lnTo>
                      <a:pt x="1294" y="917"/>
                    </a:lnTo>
                    <a:lnTo>
                      <a:pt x="1227" y="845"/>
                    </a:lnTo>
                    <a:lnTo>
                      <a:pt x="1157" y="792"/>
                    </a:lnTo>
                    <a:lnTo>
                      <a:pt x="1090" y="734"/>
                    </a:lnTo>
                    <a:lnTo>
                      <a:pt x="1025" y="672"/>
                    </a:lnTo>
                    <a:lnTo>
                      <a:pt x="963" y="612"/>
                    </a:lnTo>
                    <a:lnTo>
                      <a:pt x="896" y="554"/>
                    </a:lnTo>
                    <a:lnTo>
                      <a:pt x="828" y="497"/>
                    </a:lnTo>
                    <a:lnTo>
                      <a:pt x="766" y="439"/>
                    </a:lnTo>
                    <a:lnTo>
                      <a:pt x="701" y="391"/>
                    </a:lnTo>
                    <a:lnTo>
                      <a:pt x="634" y="345"/>
                    </a:lnTo>
                    <a:lnTo>
                      <a:pt x="569" y="302"/>
                    </a:lnTo>
                    <a:lnTo>
                      <a:pt x="504" y="269"/>
                    </a:lnTo>
                    <a:lnTo>
                      <a:pt x="440" y="230"/>
                    </a:lnTo>
                    <a:lnTo>
                      <a:pt x="377" y="197"/>
                    </a:lnTo>
                    <a:lnTo>
                      <a:pt x="315" y="158"/>
                    </a:lnTo>
                    <a:lnTo>
                      <a:pt x="250" y="125"/>
                    </a:lnTo>
                    <a:lnTo>
                      <a:pt x="188" y="81"/>
                    </a:lnTo>
                    <a:lnTo>
                      <a:pt x="125" y="36"/>
                    </a:lnTo>
                    <a:lnTo>
                      <a:pt x="63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5" name="Freeform 735"/>
              <p:cNvSpPr>
                <a:spLocks noChangeAspect="1"/>
              </p:cNvSpPr>
              <p:nvPr/>
            </p:nvSpPr>
            <p:spPr bwMode="auto">
              <a:xfrm>
                <a:off x="7740" y="3224"/>
                <a:ext cx="2243" cy="1434"/>
              </a:xfrm>
              <a:custGeom>
                <a:avLst/>
                <a:gdLst/>
                <a:ahLst/>
                <a:cxnLst>
                  <a:cxn ang="0">
                    <a:pos x="2242" y="1435"/>
                  </a:cxn>
                  <a:cxn ang="0">
                    <a:pos x="2179" y="1426"/>
                  </a:cxn>
                  <a:cxn ang="0">
                    <a:pos x="2119" y="1397"/>
                  </a:cxn>
                  <a:cxn ang="0">
                    <a:pos x="2059" y="1358"/>
                  </a:cxn>
                  <a:cxn ang="0">
                    <a:pos x="1999" y="1318"/>
                  </a:cxn>
                  <a:cxn ang="0">
                    <a:pos x="1937" y="1279"/>
                  </a:cxn>
                  <a:cxn ang="0">
                    <a:pos x="1877" y="1238"/>
                  </a:cxn>
                  <a:cxn ang="0">
                    <a:pos x="1819" y="1200"/>
                  </a:cxn>
                  <a:cxn ang="0">
                    <a:pos x="1759" y="1159"/>
                  </a:cxn>
                  <a:cxn ang="0">
                    <a:pos x="1702" y="1123"/>
                  </a:cxn>
                  <a:cxn ang="0">
                    <a:pos x="1639" y="1082"/>
                  </a:cxn>
                  <a:cxn ang="0">
                    <a:pos x="1584" y="1044"/>
                  </a:cxn>
                  <a:cxn ang="0">
                    <a:pos x="1524" y="1008"/>
                  </a:cxn>
                  <a:cxn ang="0">
                    <a:pos x="1469" y="967"/>
                  </a:cxn>
                  <a:cxn ang="0">
                    <a:pos x="1411" y="929"/>
                  </a:cxn>
                  <a:cxn ang="0">
                    <a:pos x="1351" y="893"/>
                  </a:cxn>
                  <a:cxn ang="0">
                    <a:pos x="1296" y="854"/>
                  </a:cxn>
                  <a:cxn ang="0">
                    <a:pos x="1236" y="816"/>
                  </a:cxn>
                  <a:cxn ang="0">
                    <a:pos x="1183" y="780"/>
                  </a:cxn>
                  <a:cxn ang="0">
                    <a:pos x="1126" y="742"/>
                  </a:cxn>
                  <a:cxn ang="0">
                    <a:pos x="1071" y="706"/>
                  </a:cxn>
                  <a:cxn ang="0">
                    <a:pos x="1013" y="670"/>
                  </a:cxn>
                  <a:cxn ang="0">
                    <a:pos x="958" y="634"/>
                  </a:cxn>
                  <a:cxn ang="0">
                    <a:pos x="903" y="595"/>
                  </a:cxn>
                  <a:cxn ang="0">
                    <a:pos x="847" y="562"/>
                  </a:cxn>
                  <a:cxn ang="0">
                    <a:pos x="795" y="523"/>
                  </a:cxn>
                  <a:cxn ang="0">
                    <a:pos x="739" y="490"/>
                  </a:cxn>
                  <a:cxn ang="0">
                    <a:pos x="684" y="451"/>
                  </a:cxn>
                  <a:cxn ang="0">
                    <a:pos x="629" y="418"/>
                  </a:cxn>
                  <a:cxn ang="0">
                    <a:pos x="576" y="379"/>
                  </a:cxn>
                  <a:cxn ang="0">
                    <a:pos x="523" y="346"/>
                  </a:cxn>
                  <a:cxn ang="0">
                    <a:pos x="468" y="310"/>
                  </a:cxn>
                  <a:cxn ang="0">
                    <a:pos x="415" y="276"/>
                  </a:cxn>
                  <a:cxn ang="0">
                    <a:pos x="363" y="240"/>
                  </a:cxn>
                  <a:cxn ang="0">
                    <a:pos x="310" y="206"/>
                  </a:cxn>
                  <a:cxn ang="0">
                    <a:pos x="259" y="173"/>
                  </a:cxn>
                  <a:cxn ang="0">
                    <a:pos x="207" y="137"/>
                  </a:cxn>
                  <a:cxn ang="0">
                    <a:pos x="154" y="103"/>
                  </a:cxn>
                  <a:cxn ang="0">
                    <a:pos x="103" y="67"/>
                  </a:cxn>
                  <a:cxn ang="0">
                    <a:pos x="51" y="34"/>
                  </a:cxn>
                  <a:cxn ang="0">
                    <a:pos x="0" y="0"/>
                  </a:cxn>
                </a:cxnLst>
                <a:rect l="0" t="0" r="r" b="b"/>
                <a:pathLst>
                  <a:path w="2242" h="1435">
                    <a:moveTo>
                      <a:pt x="2242" y="1435"/>
                    </a:moveTo>
                    <a:lnTo>
                      <a:pt x="2179" y="1426"/>
                    </a:lnTo>
                    <a:lnTo>
                      <a:pt x="2119" y="1397"/>
                    </a:lnTo>
                    <a:lnTo>
                      <a:pt x="2059" y="1358"/>
                    </a:lnTo>
                    <a:lnTo>
                      <a:pt x="1999" y="1318"/>
                    </a:lnTo>
                    <a:lnTo>
                      <a:pt x="1937" y="1279"/>
                    </a:lnTo>
                    <a:lnTo>
                      <a:pt x="1877" y="1238"/>
                    </a:lnTo>
                    <a:lnTo>
                      <a:pt x="1819" y="1200"/>
                    </a:lnTo>
                    <a:lnTo>
                      <a:pt x="1759" y="1159"/>
                    </a:lnTo>
                    <a:lnTo>
                      <a:pt x="1702" y="1123"/>
                    </a:lnTo>
                    <a:lnTo>
                      <a:pt x="1639" y="1082"/>
                    </a:lnTo>
                    <a:lnTo>
                      <a:pt x="1584" y="1044"/>
                    </a:lnTo>
                    <a:lnTo>
                      <a:pt x="1524" y="1008"/>
                    </a:lnTo>
                    <a:lnTo>
                      <a:pt x="1469" y="967"/>
                    </a:lnTo>
                    <a:lnTo>
                      <a:pt x="1411" y="929"/>
                    </a:lnTo>
                    <a:lnTo>
                      <a:pt x="1351" y="893"/>
                    </a:lnTo>
                    <a:lnTo>
                      <a:pt x="1296" y="854"/>
                    </a:lnTo>
                    <a:lnTo>
                      <a:pt x="1236" y="816"/>
                    </a:lnTo>
                    <a:lnTo>
                      <a:pt x="1183" y="780"/>
                    </a:lnTo>
                    <a:lnTo>
                      <a:pt x="1126" y="742"/>
                    </a:lnTo>
                    <a:lnTo>
                      <a:pt x="1071" y="706"/>
                    </a:lnTo>
                    <a:lnTo>
                      <a:pt x="1013" y="670"/>
                    </a:lnTo>
                    <a:lnTo>
                      <a:pt x="958" y="634"/>
                    </a:lnTo>
                    <a:lnTo>
                      <a:pt x="903" y="595"/>
                    </a:lnTo>
                    <a:lnTo>
                      <a:pt x="847" y="562"/>
                    </a:lnTo>
                    <a:lnTo>
                      <a:pt x="795" y="523"/>
                    </a:lnTo>
                    <a:lnTo>
                      <a:pt x="739" y="490"/>
                    </a:lnTo>
                    <a:lnTo>
                      <a:pt x="684" y="451"/>
                    </a:lnTo>
                    <a:lnTo>
                      <a:pt x="629" y="418"/>
                    </a:lnTo>
                    <a:lnTo>
                      <a:pt x="576" y="379"/>
                    </a:lnTo>
                    <a:lnTo>
                      <a:pt x="523" y="346"/>
                    </a:lnTo>
                    <a:lnTo>
                      <a:pt x="468" y="310"/>
                    </a:lnTo>
                    <a:lnTo>
                      <a:pt x="415" y="276"/>
                    </a:lnTo>
                    <a:lnTo>
                      <a:pt x="363" y="240"/>
                    </a:lnTo>
                    <a:lnTo>
                      <a:pt x="310" y="206"/>
                    </a:lnTo>
                    <a:lnTo>
                      <a:pt x="259" y="173"/>
                    </a:lnTo>
                    <a:lnTo>
                      <a:pt x="207" y="137"/>
                    </a:lnTo>
                    <a:lnTo>
                      <a:pt x="154" y="103"/>
                    </a:lnTo>
                    <a:lnTo>
                      <a:pt x="103" y="67"/>
                    </a:lnTo>
                    <a:lnTo>
                      <a:pt x="51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6" name="Freeform 736"/>
              <p:cNvSpPr>
                <a:spLocks noChangeAspect="1"/>
              </p:cNvSpPr>
              <p:nvPr/>
            </p:nvSpPr>
            <p:spPr bwMode="auto">
              <a:xfrm>
                <a:off x="10072" y="4649"/>
                <a:ext cx="2352" cy="1631"/>
              </a:xfrm>
              <a:custGeom>
                <a:avLst/>
                <a:gdLst/>
                <a:ahLst/>
                <a:cxnLst>
                  <a:cxn ang="0">
                    <a:pos x="2352" y="1632"/>
                  </a:cxn>
                  <a:cxn ang="0">
                    <a:pos x="2280" y="1584"/>
                  </a:cxn>
                  <a:cxn ang="0">
                    <a:pos x="2205" y="1538"/>
                  </a:cxn>
                  <a:cxn ang="0">
                    <a:pos x="2133" y="1488"/>
                  </a:cxn>
                  <a:cxn ang="0">
                    <a:pos x="2061" y="1442"/>
                  </a:cxn>
                  <a:cxn ang="0">
                    <a:pos x="1989" y="1394"/>
                  </a:cxn>
                  <a:cxn ang="0">
                    <a:pos x="1917" y="1346"/>
                  </a:cxn>
                  <a:cxn ang="0">
                    <a:pos x="1848" y="1301"/>
                  </a:cxn>
                  <a:cxn ang="0">
                    <a:pos x="1776" y="1255"/>
                  </a:cxn>
                  <a:cxn ang="0">
                    <a:pos x="1706" y="1202"/>
                  </a:cxn>
                  <a:cxn ang="0">
                    <a:pos x="1639" y="1152"/>
                  </a:cxn>
                  <a:cxn ang="0">
                    <a:pos x="1567" y="1111"/>
                  </a:cxn>
                  <a:cxn ang="0">
                    <a:pos x="1495" y="1070"/>
                  </a:cxn>
                  <a:cxn ang="0">
                    <a:pos x="1430" y="1025"/>
                  </a:cxn>
                  <a:cxn ang="0">
                    <a:pos x="1361" y="979"/>
                  </a:cxn>
                  <a:cxn ang="0">
                    <a:pos x="1296" y="912"/>
                  </a:cxn>
                  <a:cxn ang="0">
                    <a:pos x="1229" y="837"/>
                  </a:cxn>
                  <a:cxn ang="0">
                    <a:pos x="1159" y="780"/>
                  </a:cxn>
                  <a:cxn ang="0">
                    <a:pos x="1094" y="722"/>
                  </a:cxn>
                  <a:cxn ang="0">
                    <a:pos x="1027" y="662"/>
                  </a:cxn>
                  <a:cxn ang="0">
                    <a:pos x="962" y="602"/>
                  </a:cxn>
                  <a:cxn ang="0">
                    <a:pos x="897" y="542"/>
                  </a:cxn>
                  <a:cxn ang="0">
                    <a:pos x="830" y="489"/>
                  </a:cxn>
                  <a:cxn ang="0">
                    <a:pos x="765" y="434"/>
                  </a:cxn>
                  <a:cxn ang="0">
                    <a:pos x="701" y="388"/>
                  </a:cxn>
                  <a:cxn ang="0">
                    <a:pos x="636" y="343"/>
                  </a:cxn>
                  <a:cxn ang="0">
                    <a:pos x="571" y="297"/>
                  </a:cxn>
                  <a:cxn ang="0">
                    <a:pos x="506" y="261"/>
                  </a:cxn>
                  <a:cxn ang="0">
                    <a:pos x="441" y="230"/>
                  </a:cxn>
                  <a:cxn ang="0">
                    <a:pos x="379" y="194"/>
                  </a:cxn>
                  <a:cxn ang="0">
                    <a:pos x="314" y="158"/>
                  </a:cxn>
                  <a:cxn ang="0">
                    <a:pos x="249" y="122"/>
                  </a:cxn>
                  <a:cxn ang="0">
                    <a:pos x="189" y="79"/>
                  </a:cxn>
                  <a:cxn ang="0">
                    <a:pos x="125" y="33"/>
                  </a:cxn>
                  <a:cxn ang="0">
                    <a:pos x="62" y="4"/>
                  </a:cxn>
                  <a:cxn ang="0">
                    <a:pos x="0" y="0"/>
                  </a:cxn>
                </a:cxnLst>
                <a:rect l="0" t="0" r="r" b="b"/>
                <a:pathLst>
                  <a:path w="2352" h="1632">
                    <a:moveTo>
                      <a:pt x="2352" y="1632"/>
                    </a:moveTo>
                    <a:lnTo>
                      <a:pt x="2280" y="1584"/>
                    </a:lnTo>
                    <a:lnTo>
                      <a:pt x="2205" y="1538"/>
                    </a:lnTo>
                    <a:lnTo>
                      <a:pt x="2133" y="1488"/>
                    </a:lnTo>
                    <a:lnTo>
                      <a:pt x="2061" y="1442"/>
                    </a:lnTo>
                    <a:lnTo>
                      <a:pt x="1989" y="1394"/>
                    </a:lnTo>
                    <a:lnTo>
                      <a:pt x="1917" y="1346"/>
                    </a:lnTo>
                    <a:lnTo>
                      <a:pt x="1848" y="1301"/>
                    </a:lnTo>
                    <a:lnTo>
                      <a:pt x="1776" y="1255"/>
                    </a:lnTo>
                    <a:lnTo>
                      <a:pt x="1706" y="1202"/>
                    </a:lnTo>
                    <a:lnTo>
                      <a:pt x="1639" y="1152"/>
                    </a:lnTo>
                    <a:lnTo>
                      <a:pt x="1567" y="1111"/>
                    </a:lnTo>
                    <a:lnTo>
                      <a:pt x="1495" y="1070"/>
                    </a:lnTo>
                    <a:lnTo>
                      <a:pt x="1430" y="1025"/>
                    </a:lnTo>
                    <a:lnTo>
                      <a:pt x="1361" y="979"/>
                    </a:lnTo>
                    <a:lnTo>
                      <a:pt x="1296" y="912"/>
                    </a:lnTo>
                    <a:lnTo>
                      <a:pt x="1229" y="837"/>
                    </a:lnTo>
                    <a:lnTo>
                      <a:pt x="1159" y="780"/>
                    </a:lnTo>
                    <a:lnTo>
                      <a:pt x="1094" y="722"/>
                    </a:lnTo>
                    <a:lnTo>
                      <a:pt x="1027" y="662"/>
                    </a:lnTo>
                    <a:lnTo>
                      <a:pt x="962" y="602"/>
                    </a:lnTo>
                    <a:lnTo>
                      <a:pt x="897" y="542"/>
                    </a:lnTo>
                    <a:lnTo>
                      <a:pt x="830" y="489"/>
                    </a:lnTo>
                    <a:lnTo>
                      <a:pt x="765" y="434"/>
                    </a:lnTo>
                    <a:lnTo>
                      <a:pt x="701" y="388"/>
                    </a:lnTo>
                    <a:lnTo>
                      <a:pt x="636" y="343"/>
                    </a:lnTo>
                    <a:lnTo>
                      <a:pt x="571" y="297"/>
                    </a:lnTo>
                    <a:lnTo>
                      <a:pt x="506" y="261"/>
                    </a:lnTo>
                    <a:lnTo>
                      <a:pt x="441" y="230"/>
                    </a:lnTo>
                    <a:lnTo>
                      <a:pt x="379" y="194"/>
                    </a:lnTo>
                    <a:lnTo>
                      <a:pt x="314" y="158"/>
                    </a:lnTo>
                    <a:lnTo>
                      <a:pt x="249" y="122"/>
                    </a:lnTo>
                    <a:lnTo>
                      <a:pt x="189" y="79"/>
                    </a:lnTo>
                    <a:lnTo>
                      <a:pt x="125" y="33"/>
                    </a:lnTo>
                    <a:lnTo>
                      <a:pt x="62" y="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7" name="Freeform 737"/>
              <p:cNvSpPr>
                <a:spLocks noChangeAspect="1"/>
              </p:cNvSpPr>
              <p:nvPr/>
            </p:nvSpPr>
            <p:spPr bwMode="auto">
              <a:xfrm>
                <a:off x="7766" y="3217"/>
                <a:ext cx="2243" cy="1432"/>
              </a:xfrm>
              <a:custGeom>
                <a:avLst/>
                <a:gdLst/>
                <a:ahLst/>
                <a:cxnLst>
                  <a:cxn ang="0">
                    <a:pos x="2244" y="1433"/>
                  </a:cxn>
                  <a:cxn ang="0">
                    <a:pos x="2184" y="1421"/>
                  </a:cxn>
                  <a:cxn ang="0">
                    <a:pos x="2124" y="1394"/>
                  </a:cxn>
                  <a:cxn ang="0">
                    <a:pos x="2064" y="1353"/>
                  </a:cxn>
                  <a:cxn ang="0">
                    <a:pos x="2002" y="1315"/>
                  </a:cxn>
                  <a:cxn ang="0">
                    <a:pos x="1942" y="1277"/>
                  </a:cxn>
                  <a:cxn ang="0">
                    <a:pos x="1882" y="1236"/>
                  </a:cxn>
                  <a:cxn ang="0">
                    <a:pos x="1822" y="1195"/>
                  </a:cxn>
                  <a:cxn ang="0">
                    <a:pos x="1764" y="1159"/>
                  </a:cxn>
                  <a:cxn ang="0">
                    <a:pos x="1704" y="1118"/>
                  </a:cxn>
                  <a:cxn ang="0">
                    <a:pos x="1644" y="1080"/>
                  </a:cxn>
                  <a:cxn ang="0">
                    <a:pos x="1589" y="1044"/>
                  </a:cxn>
                  <a:cxn ang="0">
                    <a:pos x="1527" y="1003"/>
                  </a:cxn>
                  <a:cxn ang="0">
                    <a:pos x="1471" y="965"/>
                  </a:cxn>
                  <a:cxn ang="0">
                    <a:pos x="1411" y="929"/>
                  </a:cxn>
                  <a:cxn ang="0">
                    <a:pos x="1354" y="890"/>
                  </a:cxn>
                  <a:cxn ang="0">
                    <a:pos x="1296" y="854"/>
                  </a:cxn>
                  <a:cxn ang="0">
                    <a:pos x="1243" y="816"/>
                  </a:cxn>
                  <a:cxn ang="0">
                    <a:pos x="1183" y="777"/>
                  </a:cxn>
                  <a:cxn ang="0">
                    <a:pos x="1128" y="741"/>
                  </a:cxn>
                  <a:cxn ang="0">
                    <a:pos x="1073" y="703"/>
                  </a:cxn>
                  <a:cxn ang="0">
                    <a:pos x="1018" y="667"/>
                  </a:cxn>
                  <a:cxn ang="0">
                    <a:pos x="960" y="631"/>
                  </a:cxn>
                  <a:cxn ang="0">
                    <a:pos x="905" y="595"/>
                  </a:cxn>
                  <a:cxn ang="0">
                    <a:pos x="850" y="559"/>
                  </a:cxn>
                  <a:cxn ang="0">
                    <a:pos x="797" y="523"/>
                  </a:cxn>
                  <a:cxn ang="0">
                    <a:pos x="742" y="487"/>
                  </a:cxn>
                  <a:cxn ang="0">
                    <a:pos x="687" y="451"/>
                  </a:cxn>
                  <a:cxn ang="0">
                    <a:pos x="631" y="415"/>
                  </a:cxn>
                  <a:cxn ang="0">
                    <a:pos x="581" y="379"/>
                  </a:cxn>
                  <a:cxn ang="0">
                    <a:pos x="526" y="343"/>
                  </a:cxn>
                  <a:cxn ang="0">
                    <a:pos x="471" y="309"/>
                  </a:cxn>
                  <a:cxn ang="0">
                    <a:pos x="418" y="273"/>
                  </a:cxn>
                  <a:cxn ang="0">
                    <a:pos x="367" y="240"/>
                  </a:cxn>
                  <a:cxn ang="0">
                    <a:pos x="312" y="206"/>
                  </a:cxn>
                  <a:cxn ang="0">
                    <a:pos x="259" y="170"/>
                  </a:cxn>
                  <a:cxn ang="0">
                    <a:pos x="209" y="137"/>
                  </a:cxn>
                  <a:cxn ang="0">
                    <a:pos x="156" y="101"/>
                  </a:cxn>
                  <a:cxn ang="0">
                    <a:pos x="103" y="67"/>
                  </a:cxn>
                  <a:cxn ang="0">
                    <a:pos x="53" y="31"/>
                  </a:cxn>
                  <a:cxn ang="0">
                    <a:pos x="0" y="0"/>
                  </a:cxn>
                </a:cxnLst>
                <a:rect l="0" t="0" r="r" b="b"/>
                <a:pathLst>
                  <a:path w="2244" h="1433">
                    <a:moveTo>
                      <a:pt x="2244" y="1433"/>
                    </a:moveTo>
                    <a:lnTo>
                      <a:pt x="2184" y="1421"/>
                    </a:lnTo>
                    <a:lnTo>
                      <a:pt x="2124" y="1394"/>
                    </a:lnTo>
                    <a:lnTo>
                      <a:pt x="2064" y="1353"/>
                    </a:lnTo>
                    <a:lnTo>
                      <a:pt x="2002" y="1315"/>
                    </a:lnTo>
                    <a:lnTo>
                      <a:pt x="1942" y="1277"/>
                    </a:lnTo>
                    <a:lnTo>
                      <a:pt x="1882" y="1236"/>
                    </a:lnTo>
                    <a:lnTo>
                      <a:pt x="1822" y="1195"/>
                    </a:lnTo>
                    <a:lnTo>
                      <a:pt x="1764" y="1159"/>
                    </a:lnTo>
                    <a:lnTo>
                      <a:pt x="1704" y="1118"/>
                    </a:lnTo>
                    <a:lnTo>
                      <a:pt x="1644" y="1080"/>
                    </a:lnTo>
                    <a:lnTo>
                      <a:pt x="1589" y="1044"/>
                    </a:lnTo>
                    <a:lnTo>
                      <a:pt x="1527" y="1003"/>
                    </a:lnTo>
                    <a:lnTo>
                      <a:pt x="1471" y="965"/>
                    </a:lnTo>
                    <a:lnTo>
                      <a:pt x="1411" y="929"/>
                    </a:lnTo>
                    <a:lnTo>
                      <a:pt x="1354" y="890"/>
                    </a:lnTo>
                    <a:lnTo>
                      <a:pt x="1296" y="854"/>
                    </a:lnTo>
                    <a:lnTo>
                      <a:pt x="1243" y="816"/>
                    </a:lnTo>
                    <a:lnTo>
                      <a:pt x="1183" y="777"/>
                    </a:lnTo>
                    <a:lnTo>
                      <a:pt x="1128" y="741"/>
                    </a:lnTo>
                    <a:lnTo>
                      <a:pt x="1073" y="703"/>
                    </a:lnTo>
                    <a:lnTo>
                      <a:pt x="1018" y="667"/>
                    </a:lnTo>
                    <a:lnTo>
                      <a:pt x="960" y="631"/>
                    </a:lnTo>
                    <a:lnTo>
                      <a:pt x="905" y="595"/>
                    </a:lnTo>
                    <a:lnTo>
                      <a:pt x="850" y="559"/>
                    </a:lnTo>
                    <a:lnTo>
                      <a:pt x="797" y="523"/>
                    </a:lnTo>
                    <a:lnTo>
                      <a:pt x="742" y="487"/>
                    </a:lnTo>
                    <a:lnTo>
                      <a:pt x="687" y="451"/>
                    </a:lnTo>
                    <a:lnTo>
                      <a:pt x="631" y="415"/>
                    </a:lnTo>
                    <a:lnTo>
                      <a:pt x="581" y="379"/>
                    </a:lnTo>
                    <a:lnTo>
                      <a:pt x="526" y="343"/>
                    </a:lnTo>
                    <a:lnTo>
                      <a:pt x="471" y="309"/>
                    </a:lnTo>
                    <a:lnTo>
                      <a:pt x="418" y="273"/>
                    </a:lnTo>
                    <a:lnTo>
                      <a:pt x="367" y="240"/>
                    </a:lnTo>
                    <a:lnTo>
                      <a:pt x="312" y="206"/>
                    </a:lnTo>
                    <a:lnTo>
                      <a:pt x="259" y="170"/>
                    </a:lnTo>
                    <a:lnTo>
                      <a:pt x="209" y="137"/>
                    </a:lnTo>
                    <a:lnTo>
                      <a:pt x="156" y="101"/>
                    </a:lnTo>
                    <a:lnTo>
                      <a:pt x="103" y="67"/>
                    </a:lnTo>
                    <a:lnTo>
                      <a:pt x="53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8" name="Freeform 738"/>
              <p:cNvSpPr>
                <a:spLocks noChangeAspect="1"/>
              </p:cNvSpPr>
              <p:nvPr/>
            </p:nvSpPr>
            <p:spPr bwMode="auto">
              <a:xfrm>
                <a:off x="7791" y="3210"/>
                <a:ext cx="4661" cy="3058"/>
              </a:xfrm>
              <a:custGeom>
                <a:avLst/>
                <a:gdLst/>
                <a:ahLst/>
                <a:cxnLst>
                  <a:cxn ang="0">
                    <a:pos x="4588" y="3012"/>
                  </a:cxn>
                  <a:cxn ang="0">
                    <a:pos x="4444" y="2916"/>
                  </a:cxn>
                  <a:cxn ang="0">
                    <a:pos x="4300" y="2822"/>
                  </a:cxn>
                  <a:cxn ang="0">
                    <a:pos x="4159" y="2729"/>
                  </a:cxn>
                  <a:cxn ang="0">
                    <a:pos x="4017" y="2628"/>
                  </a:cxn>
                  <a:cxn ang="0">
                    <a:pos x="3875" y="2537"/>
                  </a:cxn>
                  <a:cxn ang="0">
                    <a:pos x="3739" y="2453"/>
                  </a:cxn>
                  <a:cxn ang="0">
                    <a:pos x="3604" y="2340"/>
                  </a:cxn>
                  <a:cxn ang="0">
                    <a:pos x="3470" y="2203"/>
                  </a:cxn>
                  <a:cxn ang="0">
                    <a:pos x="3338" y="2080"/>
                  </a:cxn>
                  <a:cxn ang="0">
                    <a:pos x="3208" y="1965"/>
                  </a:cxn>
                  <a:cxn ang="0">
                    <a:pos x="3076" y="1860"/>
                  </a:cxn>
                  <a:cxn ang="0">
                    <a:pos x="2947" y="1771"/>
                  </a:cxn>
                  <a:cxn ang="0">
                    <a:pos x="2817" y="1689"/>
                  </a:cxn>
                  <a:cxn ang="0">
                    <a:pos x="2687" y="1622"/>
                  </a:cxn>
                  <a:cxn ang="0">
                    <a:pos x="2560" y="1550"/>
                  </a:cxn>
                  <a:cxn ang="0">
                    <a:pos x="2435" y="1461"/>
                  </a:cxn>
                  <a:cxn ang="0">
                    <a:pos x="2308" y="1432"/>
                  </a:cxn>
                  <a:cxn ang="0">
                    <a:pos x="2183" y="1416"/>
                  </a:cxn>
                  <a:cxn ang="0">
                    <a:pos x="2061" y="1353"/>
                  </a:cxn>
                  <a:cxn ang="0">
                    <a:pos x="1941" y="1272"/>
                  </a:cxn>
                  <a:cxn ang="0">
                    <a:pos x="1824" y="1195"/>
                  </a:cxn>
                  <a:cxn ang="0">
                    <a:pos x="1706" y="1116"/>
                  </a:cxn>
                  <a:cxn ang="0">
                    <a:pos x="1588" y="1039"/>
                  </a:cxn>
                  <a:cxn ang="0">
                    <a:pos x="1471" y="964"/>
                  </a:cxn>
                  <a:cxn ang="0">
                    <a:pos x="1356" y="890"/>
                  </a:cxn>
                  <a:cxn ang="0">
                    <a:pos x="1240" y="813"/>
                  </a:cxn>
                  <a:cxn ang="0">
                    <a:pos x="1130" y="739"/>
                  </a:cxn>
                  <a:cxn ang="0">
                    <a:pos x="1017" y="664"/>
                  </a:cxn>
                  <a:cxn ang="0">
                    <a:pos x="904" y="592"/>
                  </a:cxn>
                  <a:cxn ang="0">
                    <a:pos x="794" y="520"/>
                  </a:cxn>
                  <a:cxn ang="0">
                    <a:pos x="686" y="448"/>
                  </a:cxn>
                  <a:cxn ang="0">
                    <a:pos x="578" y="379"/>
                  </a:cxn>
                  <a:cxn ang="0">
                    <a:pos x="472" y="307"/>
                  </a:cxn>
                  <a:cxn ang="0">
                    <a:pos x="364" y="237"/>
                  </a:cxn>
                  <a:cxn ang="0">
                    <a:pos x="259" y="170"/>
                  </a:cxn>
                  <a:cxn ang="0">
                    <a:pos x="156" y="100"/>
                  </a:cxn>
                  <a:cxn ang="0">
                    <a:pos x="52" y="33"/>
                  </a:cxn>
                </a:cxnLst>
                <a:rect l="0" t="0" r="r" b="b"/>
                <a:pathLst>
                  <a:path w="4662" h="3060">
                    <a:moveTo>
                      <a:pt x="4662" y="3060"/>
                    </a:moveTo>
                    <a:lnTo>
                      <a:pt x="4588" y="3012"/>
                    </a:lnTo>
                    <a:lnTo>
                      <a:pt x="4516" y="2966"/>
                    </a:lnTo>
                    <a:lnTo>
                      <a:pt x="4444" y="2916"/>
                    </a:lnTo>
                    <a:lnTo>
                      <a:pt x="4372" y="2870"/>
                    </a:lnTo>
                    <a:lnTo>
                      <a:pt x="4300" y="2822"/>
                    </a:lnTo>
                    <a:lnTo>
                      <a:pt x="4228" y="2774"/>
                    </a:lnTo>
                    <a:lnTo>
                      <a:pt x="4159" y="2729"/>
                    </a:lnTo>
                    <a:lnTo>
                      <a:pt x="4087" y="2683"/>
                    </a:lnTo>
                    <a:lnTo>
                      <a:pt x="4017" y="2628"/>
                    </a:lnTo>
                    <a:lnTo>
                      <a:pt x="3947" y="2575"/>
                    </a:lnTo>
                    <a:lnTo>
                      <a:pt x="3875" y="2537"/>
                    </a:lnTo>
                    <a:lnTo>
                      <a:pt x="3808" y="2498"/>
                    </a:lnTo>
                    <a:lnTo>
                      <a:pt x="3739" y="2453"/>
                    </a:lnTo>
                    <a:lnTo>
                      <a:pt x="3671" y="2409"/>
                    </a:lnTo>
                    <a:lnTo>
                      <a:pt x="3604" y="2340"/>
                    </a:lnTo>
                    <a:lnTo>
                      <a:pt x="3537" y="2263"/>
                    </a:lnTo>
                    <a:lnTo>
                      <a:pt x="3470" y="2203"/>
                    </a:lnTo>
                    <a:lnTo>
                      <a:pt x="3405" y="2143"/>
                    </a:lnTo>
                    <a:lnTo>
                      <a:pt x="3338" y="2080"/>
                    </a:lnTo>
                    <a:lnTo>
                      <a:pt x="3271" y="2023"/>
                    </a:lnTo>
                    <a:lnTo>
                      <a:pt x="3208" y="1965"/>
                    </a:lnTo>
                    <a:lnTo>
                      <a:pt x="3141" y="1910"/>
                    </a:lnTo>
                    <a:lnTo>
                      <a:pt x="3076" y="1860"/>
                    </a:lnTo>
                    <a:lnTo>
                      <a:pt x="3009" y="1816"/>
                    </a:lnTo>
                    <a:lnTo>
                      <a:pt x="2947" y="1771"/>
                    </a:lnTo>
                    <a:lnTo>
                      <a:pt x="2879" y="1728"/>
                    </a:lnTo>
                    <a:lnTo>
                      <a:pt x="2817" y="1689"/>
                    </a:lnTo>
                    <a:lnTo>
                      <a:pt x="2750" y="1658"/>
                    </a:lnTo>
                    <a:lnTo>
                      <a:pt x="2687" y="1622"/>
                    </a:lnTo>
                    <a:lnTo>
                      <a:pt x="2623" y="1588"/>
                    </a:lnTo>
                    <a:lnTo>
                      <a:pt x="2560" y="1550"/>
                    </a:lnTo>
                    <a:lnTo>
                      <a:pt x="2498" y="1509"/>
                    </a:lnTo>
                    <a:lnTo>
                      <a:pt x="2435" y="1461"/>
                    </a:lnTo>
                    <a:lnTo>
                      <a:pt x="2373" y="1437"/>
                    </a:lnTo>
                    <a:lnTo>
                      <a:pt x="2308" y="1432"/>
                    </a:lnTo>
                    <a:lnTo>
                      <a:pt x="2246" y="1428"/>
                    </a:lnTo>
                    <a:lnTo>
                      <a:pt x="2183" y="1416"/>
                    </a:lnTo>
                    <a:lnTo>
                      <a:pt x="2121" y="1394"/>
                    </a:lnTo>
                    <a:lnTo>
                      <a:pt x="2061" y="1353"/>
                    </a:lnTo>
                    <a:lnTo>
                      <a:pt x="2001" y="1312"/>
                    </a:lnTo>
                    <a:lnTo>
                      <a:pt x="1941" y="1272"/>
                    </a:lnTo>
                    <a:lnTo>
                      <a:pt x="1881" y="1233"/>
                    </a:lnTo>
                    <a:lnTo>
                      <a:pt x="1824" y="1195"/>
                    </a:lnTo>
                    <a:lnTo>
                      <a:pt x="1761" y="1156"/>
                    </a:lnTo>
                    <a:lnTo>
                      <a:pt x="1706" y="1116"/>
                    </a:lnTo>
                    <a:lnTo>
                      <a:pt x="1644" y="1080"/>
                    </a:lnTo>
                    <a:lnTo>
                      <a:pt x="1588" y="1039"/>
                    </a:lnTo>
                    <a:lnTo>
                      <a:pt x="1528" y="1000"/>
                    </a:lnTo>
                    <a:lnTo>
                      <a:pt x="1471" y="964"/>
                    </a:lnTo>
                    <a:lnTo>
                      <a:pt x="1413" y="926"/>
                    </a:lnTo>
                    <a:lnTo>
                      <a:pt x="1356" y="890"/>
                    </a:lnTo>
                    <a:lnTo>
                      <a:pt x="1300" y="852"/>
                    </a:lnTo>
                    <a:lnTo>
                      <a:pt x="1240" y="813"/>
                    </a:lnTo>
                    <a:lnTo>
                      <a:pt x="1183" y="777"/>
                    </a:lnTo>
                    <a:lnTo>
                      <a:pt x="1130" y="739"/>
                    </a:lnTo>
                    <a:lnTo>
                      <a:pt x="1072" y="703"/>
                    </a:lnTo>
                    <a:lnTo>
                      <a:pt x="1017" y="664"/>
                    </a:lnTo>
                    <a:lnTo>
                      <a:pt x="962" y="631"/>
                    </a:lnTo>
                    <a:lnTo>
                      <a:pt x="904" y="592"/>
                    </a:lnTo>
                    <a:lnTo>
                      <a:pt x="849" y="559"/>
                    </a:lnTo>
                    <a:lnTo>
                      <a:pt x="794" y="520"/>
                    </a:lnTo>
                    <a:lnTo>
                      <a:pt x="741" y="487"/>
                    </a:lnTo>
                    <a:lnTo>
                      <a:pt x="686" y="448"/>
                    </a:lnTo>
                    <a:lnTo>
                      <a:pt x="633" y="415"/>
                    </a:lnTo>
                    <a:lnTo>
                      <a:pt x="578" y="379"/>
                    </a:lnTo>
                    <a:lnTo>
                      <a:pt x="525" y="343"/>
                    </a:lnTo>
                    <a:lnTo>
                      <a:pt x="472" y="307"/>
                    </a:lnTo>
                    <a:lnTo>
                      <a:pt x="417" y="273"/>
                    </a:lnTo>
                    <a:lnTo>
                      <a:pt x="364" y="237"/>
                    </a:lnTo>
                    <a:lnTo>
                      <a:pt x="314" y="204"/>
                    </a:lnTo>
                    <a:lnTo>
                      <a:pt x="259" y="170"/>
                    </a:lnTo>
                    <a:lnTo>
                      <a:pt x="208" y="134"/>
                    </a:lnTo>
                    <a:lnTo>
                      <a:pt x="156" y="100"/>
                    </a:lnTo>
                    <a:lnTo>
                      <a:pt x="103" y="64"/>
                    </a:lnTo>
                    <a:lnTo>
                      <a:pt x="52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59" name="Freeform 739"/>
              <p:cNvSpPr>
                <a:spLocks noChangeAspect="1"/>
              </p:cNvSpPr>
              <p:nvPr/>
            </p:nvSpPr>
            <p:spPr bwMode="auto">
              <a:xfrm>
                <a:off x="7819" y="3198"/>
                <a:ext cx="4664" cy="3061"/>
              </a:xfrm>
              <a:custGeom>
                <a:avLst/>
                <a:gdLst/>
                <a:ahLst/>
                <a:cxnLst>
                  <a:cxn ang="0">
                    <a:pos x="4589" y="3010"/>
                  </a:cxn>
                  <a:cxn ang="0">
                    <a:pos x="4445" y="2916"/>
                  </a:cxn>
                  <a:cxn ang="0">
                    <a:pos x="4301" y="2820"/>
                  </a:cxn>
                  <a:cxn ang="0">
                    <a:pos x="4159" y="2729"/>
                  </a:cxn>
                  <a:cxn ang="0">
                    <a:pos x="4018" y="2628"/>
                  </a:cxn>
                  <a:cxn ang="0">
                    <a:pos x="3876" y="2535"/>
                  </a:cxn>
                  <a:cxn ang="0">
                    <a:pos x="3739" y="2451"/>
                  </a:cxn>
                  <a:cxn ang="0">
                    <a:pos x="3605" y="2335"/>
                  </a:cxn>
                  <a:cxn ang="0">
                    <a:pos x="3471" y="2196"/>
                  </a:cxn>
                  <a:cxn ang="0">
                    <a:pos x="3339" y="2074"/>
                  </a:cxn>
                  <a:cxn ang="0">
                    <a:pos x="3207" y="1958"/>
                  </a:cxn>
                  <a:cxn ang="0">
                    <a:pos x="3077" y="1858"/>
                  </a:cxn>
                  <a:cxn ang="0">
                    <a:pos x="2947" y="1771"/>
                  </a:cxn>
                  <a:cxn ang="0">
                    <a:pos x="2818" y="1687"/>
                  </a:cxn>
                  <a:cxn ang="0">
                    <a:pos x="2688" y="1625"/>
                  </a:cxn>
                  <a:cxn ang="0">
                    <a:pos x="2561" y="1553"/>
                  </a:cxn>
                  <a:cxn ang="0">
                    <a:pos x="2434" y="1464"/>
                  </a:cxn>
                  <a:cxn ang="0">
                    <a:pos x="2307" y="1433"/>
                  </a:cxn>
                  <a:cxn ang="0">
                    <a:pos x="2184" y="1411"/>
                  </a:cxn>
                  <a:cxn ang="0">
                    <a:pos x="2064" y="1351"/>
                  </a:cxn>
                  <a:cxn ang="0">
                    <a:pos x="1942" y="1272"/>
                  </a:cxn>
                  <a:cxn ang="0">
                    <a:pos x="1822" y="1195"/>
                  </a:cxn>
                  <a:cxn ang="0">
                    <a:pos x="1704" y="1118"/>
                  </a:cxn>
                  <a:cxn ang="0">
                    <a:pos x="1584" y="1039"/>
                  </a:cxn>
                  <a:cxn ang="0">
                    <a:pos x="1469" y="965"/>
                  </a:cxn>
                  <a:cxn ang="0">
                    <a:pos x="1354" y="890"/>
                  </a:cxn>
                  <a:cxn ang="0">
                    <a:pos x="1241" y="816"/>
                  </a:cxn>
                  <a:cxn ang="0">
                    <a:pos x="1126" y="739"/>
                  </a:cxn>
                  <a:cxn ang="0">
                    <a:pos x="1013" y="665"/>
                  </a:cxn>
                  <a:cxn ang="0">
                    <a:pos x="905" y="593"/>
                  </a:cxn>
                  <a:cxn ang="0">
                    <a:pos x="795" y="521"/>
                  </a:cxn>
                  <a:cxn ang="0">
                    <a:pos x="687" y="449"/>
                  </a:cxn>
                  <a:cxn ang="0">
                    <a:pos x="576" y="379"/>
                  </a:cxn>
                  <a:cxn ang="0">
                    <a:pos x="471" y="307"/>
                  </a:cxn>
                  <a:cxn ang="0">
                    <a:pos x="363" y="240"/>
                  </a:cxn>
                  <a:cxn ang="0">
                    <a:pos x="260" y="170"/>
                  </a:cxn>
                  <a:cxn ang="0">
                    <a:pos x="154" y="101"/>
                  </a:cxn>
                  <a:cxn ang="0">
                    <a:pos x="48" y="36"/>
                  </a:cxn>
                </a:cxnLst>
                <a:rect l="0" t="0" r="r" b="b"/>
                <a:pathLst>
                  <a:path w="4663" h="3060">
                    <a:moveTo>
                      <a:pt x="4663" y="3060"/>
                    </a:moveTo>
                    <a:lnTo>
                      <a:pt x="4589" y="3010"/>
                    </a:lnTo>
                    <a:lnTo>
                      <a:pt x="4517" y="2962"/>
                    </a:lnTo>
                    <a:lnTo>
                      <a:pt x="4445" y="2916"/>
                    </a:lnTo>
                    <a:lnTo>
                      <a:pt x="4373" y="2868"/>
                    </a:lnTo>
                    <a:lnTo>
                      <a:pt x="4301" y="2820"/>
                    </a:lnTo>
                    <a:lnTo>
                      <a:pt x="4229" y="2775"/>
                    </a:lnTo>
                    <a:lnTo>
                      <a:pt x="4159" y="2729"/>
                    </a:lnTo>
                    <a:lnTo>
                      <a:pt x="4087" y="2681"/>
                    </a:lnTo>
                    <a:lnTo>
                      <a:pt x="4018" y="2628"/>
                    </a:lnTo>
                    <a:lnTo>
                      <a:pt x="3948" y="2573"/>
                    </a:lnTo>
                    <a:lnTo>
                      <a:pt x="3876" y="2535"/>
                    </a:lnTo>
                    <a:lnTo>
                      <a:pt x="3809" y="2496"/>
                    </a:lnTo>
                    <a:lnTo>
                      <a:pt x="3739" y="2451"/>
                    </a:lnTo>
                    <a:lnTo>
                      <a:pt x="3670" y="2405"/>
                    </a:lnTo>
                    <a:lnTo>
                      <a:pt x="3605" y="2335"/>
                    </a:lnTo>
                    <a:lnTo>
                      <a:pt x="3538" y="2258"/>
                    </a:lnTo>
                    <a:lnTo>
                      <a:pt x="3471" y="2196"/>
                    </a:lnTo>
                    <a:lnTo>
                      <a:pt x="3406" y="2134"/>
                    </a:lnTo>
                    <a:lnTo>
                      <a:pt x="3339" y="2074"/>
                    </a:lnTo>
                    <a:lnTo>
                      <a:pt x="3271" y="2016"/>
                    </a:lnTo>
                    <a:lnTo>
                      <a:pt x="3207" y="1958"/>
                    </a:lnTo>
                    <a:lnTo>
                      <a:pt x="3144" y="1908"/>
                    </a:lnTo>
                    <a:lnTo>
                      <a:pt x="3077" y="1858"/>
                    </a:lnTo>
                    <a:lnTo>
                      <a:pt x="3010" y="1814"/>
                    </a:lnTo>
                    <a:lnTo>
                      <a:pt x="2947" y="1771"/>
                    </a:lnTo>
                    <a:lnTo>
                      <a:pt x="2880" y="1726"/>
                    </a:lnTo>
                    <a:lnTo>
                      <a:pt x="2818" y="1687"/>
                    </a:lnTo>
                    <a:lnTo>
                      <a:pt x="2751" y="1656"/>
                    </a:lnTo>
                    <a:lnTo>
                      <a:pt x="2688" y="1625"/>
                    </a:lnTo>
                    <a:lnTo>
                      <a:pt x="2623" y="1591"/>
                    </a:lnTo>
                    <a:lnTo>
                      <a:pt x="2561" y="1553"/>
                    </a:lnTo>
                    <a:lnTo>
                      <a:pt x="2496" y="1510"/>
                    </a:lnTo>
                    <a:lnTo>
                      <a:pt x="2434" y="1464"/>
                    </a:lnTo>
                    <a:lnTo>
                      <a:pt x="2371" y="1438"/>
                    </a:lnTo>
                    <a:lnTo>
                      <a:pt x="2307" y="1433"/>
                    </a:lnTo>
                    <a:lnTo>
                      <a:pt x="2247" y="1423"/>
                    </a:lnTo>
                    <a:lnTo>
                      <a:pt x="2184" y="1411"/>
                    </a:lnTo>
                    <a:lnTo>
                      <a:pt x="2124" y="1392"/>
                    </a:lnTo>
                    <a:lnTo>
                      <a:pt x="2064" y="1351"/>
                    </a:lnTo>
                    <a:lnTo>
                      <a:pt x="2002" y="1313"/>
                    </a:lnTo>
                    <a:lnTo>
                      <a:pt x="1942" y="1272"/>
                    </a:lnTo>
                    <a:lnTo>
                      <a:pt x="1882" y="1234"/>
                    </a:lnTo>
                    <a:lnTo>
                      <a:pt x="1822" y="1195"/>
                    </a:lnTo>
                    <a:lnTo>
                      <a:pt x="1764" y="1154"/>
                    </a:lnTo>
                    <a:lnTo>
                      <a:pt x="1704" y="1118"/>
                    </a:lnTo>
                    <a:lnTo>
                      <a:pt x="1644" y="1080"/>
                    </a:lnTo>
                    <a:lnTo>
                      <a:pt x="1584" y="1039"/>
                    </a:lnTo>
                    <a:lnTo>
                      <a:pt x="1527" y="1003"/>
                    </a:lnTo>
                    <a:lnTo>
                      <a:pt x="1469" y="965"/>
                    </a:lnTo>
                    <a:lnTo>
                      <a:pt x="1412" y="929"/>
                    </a:lnTo>
                    <a:lnTo>
                      <a:pt x="1354" y="890"/>
                    </a:lnTo>
                    <a:lnTo>
                      <a:pt x="1296" y="852"/>
                    </a:lnTo>
                    <a:lnTo>
                      <a:pt x="1241" y="816"/>
                    </a:lnTo>
                    <a:lnTo>
                      <a:pt x="1184" y="778"/>
                    </a:lnTo>
                    <a:lnTo>
                      <a:pt x="1126" y="739"/>
                    </a:lnTo>
                    <a:lnTo>
                      <a:pt x="1073" y="703"/>
                    </a:lnTo>
                    <a:lnTo>
                      <a:pt x="1013" y="665"/>
                    </a:lnTo>
                    <a:lnTo>
                      <a:pt x="960" y="631"/>
                    </a:lnTo>
                    <a:lnTo>
                      <a:pt x="905" y="593"/>
                    </a:lnTo>
                    <a:lnTo>
                      <a:pt x="850" y="557"/>
                    </a:lnTo>
                    <a:lnTo>
                      <a:pt x="795" y="521"/>
                    </a:lnTo>
                    <a:lnTo>
                      <a:pt x="742" y="487"/>
                    </a:lnTo>
                    <a:lnTo>
                      <a:pt x="687" y="449"/>
                    </a:lnTo>
                    <a:lnTo>
                      <a:pt x="632" y="415"/>
                    </a:lnTo>
                    <a:lnTo>
                      <a:pt x="576" y="379"/>
                    </a:lnTo>
                    <a:lnTo>
                      <a:pt x="526" y="343"/>
                    </a:lnTo>
                    <a:lnTo>
                      <a:pt x="471" y="307"/>
                    </a:lnTo>
                    <a:lnTo>
                      <a:pt x="418" y="274"/>
                    </a:lnTo>
                    <a:lnTo>
                      <a:pt x="363" y="240"/>
                    </a:lnTo>
                    <a:lnTo>
                      <a:pt x="312" y="204"/>
                    </a:lnTo>
                    <a:lnTo>
                      <a:pt x="260" y="170"/>
                    </a:lnTo>
                    <a:lnTo>
                      <a:pt x="204" y="137"/>
                    </a:lnTo>
                    <a:lnTo>
                      <a:pt x="154" y="101"/>
                    </a:lnTo>
                    <a:lnTo>
                      <a:pt x="101" y="67"/>
                    </a:lnTo>
                    <a:lnTo>
                      <a:pt x="48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0" name="Freeform 740"/>
              <p:cNvSpPr>
                <a:spLocks noChangeAspect="1"/>
              </p:cNvSpPr>
              <p:nvPr/>
            </p:nvSpPr>
            <p:spPr bwMode="auto">
              <a:xfrm>
                <a:off x="7847" y="3191"/>
                <a:ext cx="4664" cy="3056"/>
              </a:xfrm>
              <a:custGeom>
                <a:avLst/>
                <a:gdLst/>
                <a:ahLst/>
                <a:cxnLst>
                  <a:cxn ang="0">
                    <a:pos x="4591" y="3005"/>
                  </a:cxn>
                  <a:cxn ang="0">
                    <a:pos x="4447" y="2911"/>
                  </a:cxn>
                  <a:cxn ang="0">
                    <a:pos x="4303" y="2815"/>
                  </a:cxn>
                  <a:cxn ang="0">
                    <a:pos x="4159" y="2724"/>
                  </a:cxn>
                  <a:cxn ang="0">
                    <a:pos x="4020" y="2618"/>
                  </a:cxn>
                  <a:cxn ang="0">
                    <a:pos x="3878" y="2534"/>
                  </a:cxn>
                  <a:cxn ang="0">
                    <a:pos x="3741" y="2450"/>
                  </a:cxn>
                  <a:cxn ang="0">
                    <a:pos x="3604" y="2328"/>
                  </a:cxn>
                  <a:cxn ang="0">
                    <a:pos x="3472" y="2191"/>
                  </a:cxn>
                  <a:cxn ang="0">
                    <a:pos x="3340" y="2066"/>
                  </a:cxn>
                  <a:cxn ang="0">
                    <a:pos x="3208" y="1949"/>
                  </a:cxn>
                  <a:cxn ang="0">
                    <a:pos x="3079" y="1848"/>
                  </a:cxn>
                  <a:cxn ang="0">
                    <a:pos x="2947" y="1766"/>
                  </a:cxn>
                  <a:cxn ang="0">
                    <a:pos x="2817" y="1682"/>
                  </a:cxn>
                  <a:cxn ang="0">
                    <a:pos x="2690" y="1620"/>
                  </a:cxn>
                  <a:cxn ang="0">
                    <a:pos x="2560" y="1550"/>
                  </a:cxn>
                  <a:cxn ang="0">
                    <a:pos x="2436" y="1461"/>
                  </a:cxn>
                  <a:cxn ang="0">
                    <a:pos x="2308" y="1423"/>
                  </a:cxn>
                  <a:cxn ang="0">
                    <a:pos x="2186" y="1404"/>
                  </a:cxn>
                  <a:cxn ang="0">
                    <a:pos x="2061" y="1349"/>
                  </a:cxn>
                  <a:cxn ang="0">
                    <a:pos x="1941" y="1272"/>
                  </a:cxn>
                  <a:cxn ang="0">
                    <a:pos x="1821" y="1195"/>
                  </a:cxn>
                  <a:cxn ang="0">
                    <a:pos x="1704" y="1116"/>
                  </a:cxn>
                  <a:cxn ang="0">
                    <a:pos x="1586" y="1039"/>
                  </a:cxn>
                  <a:cxn ang="0">
                    <a:pos x="1471" y="962"/>
                  </a:cxn>
                  <a:cxn ang="0">
                    <a:pos x="1356" y="885"/>
                  </a:cxn>
                  <a:cxn ang="0">
                    <a:pos x="1241" y="811"/>
                  </a:cxn>
                  <a:cxn ang="0">
                    <a:pos x="1128" y="739"/>
                  </a:cxn>
                  <a:cxn ang="0">
                    <a:pos x="1017" y="665"/>
                  </a:cxn>
                  <a:cxn ang="0">
                    <a:pos x="905" y="593"/>
                  </a:cxn>
                  <a:cxn ang="0">
                    <a:pos x="794" y="521"/>
                  </a:cxn>
                  <a:cxn ang="0">
                    <a:pos x="686" y="449"/>
                  </a:cxn>
                  <a:cxn ang="0">
                    <a:pos x="576" y="379"/>
                  </a:cxn>
                  <a:cxn ang="0">
                    <a:pos x="470" y="307"/>
                  </a:cxn>
                  <a:cxn ang="0">
                    <a:pos x="362" y="237"/>
                  </a:cxn>
                  <a:cxn ang="0">
                    <a:pos x="259" y="168"/>
                  </a:cxn>
                  <a:cxn ang="0">
                    <a:pos x="156" y="98"/>
                  </a:cxn>
                  <a:cxn ang="0">
                    <a:pos x="50" y="33"/>
                  </a:cxn>
                </a:cxnLst>
                <a:rect l="0" t="0" r="r" b="b"/>
                <a:pathLst>
                  <a:path w="4665" h="3055">
                    <a:moveTo>
                      <a:pt x="4665" y="3055"/>
                    </a:moveTo>
                    <a:lnTo>
                      <a:pt x="4591" y="3005"/>
                    </a:lnTo>
                    <a:lnTo>
                      <a:pt x="4519" y="2957"/>
                    </a:lnTo>
                    <a:lnTo>
                      <a:pt x="4447" y="2911"/>
                    </a:lnTo>
                    <a:lnTo>
                      <a:pt x="4375" y="2863"/>
                    </a:lnTo>
                    <a:lnTo>
                      <a:pt x="4303" y="2815"/>
                    </a:lnTo>
                    <a:lnTo>
                      <a:pt x="4231" y="2770"/>
                    </a:lnTo>
                    <a:lnTo>
                      <a:pt x="4159" y="2724"/>
                    </a:lnTo>
                    <a:lnTo>
                      <a:pt x="4089" y="2678"/>
                    </a:lnTo>
                    <a:lnTo>
                      <a:pt x="4020" y="2618"/>
                    </a:lnTo>
                    <a:lnTo>
                      <a:pt x="3948" y="2570"/>
                    </a:lnTo>
                    <a:lnTo>
                      <a:pt x="3878" y="2534"/>
                    </a:lnTo>
                    <a:lnTo>
                      <a:pt x="3811" y="2494"/>
                    </a:lnTo>
                    <a:lnTo>
                      <a:pt x="3741" y="2450"/>
                    </a:lnTo>
                    <a:lnTo>
                      <a:pt x="3672" y="2397"/>
                    </a:lnTo>
                    <a:lnTo>
                      <a:pt x="3604" y="2328"/>
                    </a:lnTo>
                    <a:lnTo>
                      <a:pt x="3540" y="2253"/>
                    </a:lnTo>
                    <a:lnTo>
                      <a:pt x="3472" y="2191"/>
                    </a:lnTo>
                    <a:lnTo>
                      <a:pt x="3408" y="2126"/>
                    </a:lnTo>
                    <a:lnTo>
                      <a:pt x="3340" y="2066"/>
                    </a:lnTo>
                    <a:lnTo>
                      <a:pt x="3273" y="2006"/>
                    </a:lnTo>
                    <a:lnTo>
                      <a:pt x="3208" y="1949"/>
                    </a:lnTo>
                    <a:lnTo>
                      <a:pt x="3141" y="1896"/>
                    </a:lnTo>
                    <a:lnTo>
                      <a:pt x="3079" y="1848"/>
                    </a:lnTo>
                    <a:lnTo>
                      <a:pt x="3012" y="1807"/>
                    </a:lnTo>
                    <a:lnTo>
                      <a:pt x="2947" y="1766"/>
                    </a:lnTo>
                    <a:lnTo>
                      <a:pt x="2882" y="1723"/>
                    </a:lnTo>
                    <a:lnTo>
                      <a:pt x="2817" y="1682"/>
                    </a:lnTo>
                    <a:lnTo>
                      <a:pt x="2752" y="1649"/>
                    </a:lnTo>
                    <a:lnTo>
                      <a:pt x="2690" y="1620"/>
                    </a:lnTo>
                    <a:lnTo>
                      <a:pt x="2623" y="1586"/>
                    </a:lnTo>
                    <a:lnTo>
                      <a:pt x="2560" y="1550"/>
                    </a:lnTo>
                    <a:lnTo>
                      <a:pt x="2496" y="1507"/>
                    </a:lnTo>
                    <a:lnTo>
                      <a:pt x="2436" y="1461"/>
                    </a:lnTo>
                    <a:lnTo>
                      <a:pt x="2373" y="1433"/>
                    </a:lnTo>
                    <a:lnTo>
                      <a:pt x="2308" y="1423"/>
                    </a:lnTo>
                    <a:lnTo>
                      <a:pt x="2246" y="1413"/>
                    </a:lnTo>
                    <a:lnTo>
                      <a:pt x="2186" y="1404"/>
                    </a:lnTo>
                    <a:lnTo>
                      <a:pt x="2121" y="1387"/>
                    </a:lnTo>
                    <a:lnTo>
                      <a:pt x="2061" y="1349"/>
                    </a:lnTo>
                    <a:lnTo>
                      <a:pt x="2001" y="1310"/>
                    </a:lnTo>
                    <a:lnTo>
                      <a:pt x="1941" y="1272"/>
                    </a:lnTo>
                    <a:lnTo>
                      <a:pt x="1881" y="1231"/>
                    </a:lnTo>
                    <a:lnTo>
                      <a:pt x="1821" y="1195"/>
                    </a:lnTo>
                    <a:lnTo>
                      <a:pt x="1761" y="1154"/>
                    </a:lnTo>
                    <a:lnTo>
                      <a:pt x="1704" y="1116"/>
                    </a:lnTo>
                    <a:lnTo>
                      <a:pt x="1644" y="1075"/>
                    </a:lnTo>
                    <a:lnTo>
                      <a:pt x="1586" y="1039"/>
                    </a:lnTo>
                    <a:lnTo>
                      <a:pt x="1529" y="1001"/>
                    </a:lnTo>
                    <a:lnTo>
                      <a:pt x="1471" y="962"/>
                    </a:lnTo>
                    <a:lnTo>
                      <a:pt x="1411" y="924"/>
                    </a:lnTo>
                    <a:lnTo>
                      <a:pt x="1356" y="885"/>
                    </a:lnTo>
                    <a:lnTo>
                      <a:pt x="1298" y="847"/>
                    </a:lnTo>
                    <a:lnTo>
                      <a:pt x="1241" y="811"/>
                    </a:lnTo>
                    <a:lnTo>
                      <a:pt x="1183" y="775"/>
                    </a:lnTo>
                    <a:lnTo>
                      <a:pt x="1128" y="739"/>
                    </a:lnTo>
                    <a:lnTo>
                      <a:pt x="1070" y="701"/>
                    </a:lnTo>
                    <a:lnTo>
                      <a:pt x="1017" y="665"/>
                    </a:lnTo>
                    <a:lnTo>
                      <a:pt x="957" y="629"/>
                    </a:lnTo>
                    <a:lnTo>
                      <a:pt x="905" y="593"/>
                    </a:lnTo>
                    <a:lnTo>
                      <a:pt x="849" y="554"/>
                    </a:lnTo>
                    <a:lnTo>
                      <a:pt x="794" y="521"/>
                    </a:lnTo>
                    <a:lnTo>
                      <a:pt x="739" y="485"/>
                    </a:lnTo>
                    <a:lnTo>
                      <a:pt x="686" y="449"/>
                    </a:lnTo>
                    <a:lnTo>
                      <a:pt x="631" y="413"/>
                    </a:lnTo>
                    <a:lnTo>
                      <a:pt x="576" y="379"/>
                    </a:lnTo>
                    <a:lnTo>
                      <a:pt x="523" y="341"/>
                    </a:lnTo>
                    <a:lnTo>
                      <a:pt x="470" y="307"/>
                    </a:lnTo>
                    <a:lnTo>
                      <a:pt x="417" y="271"/>
                    </a:lnTo>
                    <a:lnTo>
                      <a:pt x="362" y="237"/>
                    </a:lnTo>
                    <a:lnTo>
                      <a:pt x="309" y="204"/>
                    </a:lnTo>
                    <a:lnTo>
                      <a:pt x="259" y="168"/>
                    </a:lnTo>
                    <a:lnTo>
                      <a:pt x="206" y="134"/>
                    </a:lnTo>
                    <a:lnTo>
                      <a:pt x="156" y="98"/>
                    </a:lnTo>
                    <a:lnTo>
                      <a:pt x="101" y="67"/>
                    </a:lnTo>
                    <a:lnTo>
                      <a:pt x="50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1" name="Freeform 741"/>
              <p:cNvSpPr>
                <a:spLocks noChangeAspect="1"/>
              </p:cNvSpPr>
              <p:nvPr/>
            </p:nvSpPr>
            <p:spPr bwMode="auto">
              <a:xfrm>
                <a:off x="7873" y="3182"/>
                <a:ext cx="4666" cy="3054"/>
              </a:xfrm>
              <a:custGeom>
                <a:avLst/>
                <a:gdLst/>
                <a:ahLst/>
                <a:cxnLst>
                  <a:cxn ang="0">
                    <a:pos x="4593" y="3005"/>
                  </a:cxn>
                  <a:cxn ang="0">
                    <a:pos x="4449" y="2909"/>
                  </a:cxn>
                  <a:cxn ang="0">
                    <a:pos x="4305" y="2813"/>
                  </a:cxn>
                  <a:cxn ang="0">
                    <a:pos x="4161" y="2722"/>
                  </a:cxn>
                  <a:cxn ang="0">
                    <a:pos x="4020" y="2619"/>
                  </a:cxn>
                  <a:cxn ang="0">
                    <a:pos x="3883" y="2537"/>
                  </a:cxn>
                  <a:cxn ang="0">
                    <a:pos x="3744" y="2448"/>
                  </a:cxn>
                  <a:cxn ang="0">
                    <a:pos x="3607" y="2321"/>
                  </a:cxn>
                  <a:cxn ang="0">
                    <a:pos x="3475" y="2187"/>
                  </a:cxn>
                  <a:cxn ang="0">
                    <a:pos x="3343" y="2059"/>
                  </a:cxn>
                  <a:cxn ang="0">
                    <a:pos x="3211" y="1942"/>
                  </a:cxn>
                  <a:cxn ang="0">
                    <a:pos x="3079" y="1843"/>
                  </a:cxn>
                  <a:cxn ang="0">
                    <a:pos x="2950" y="1769"/>
                  </a:cxn>
                  <a:cxn ang="0">
                    <a:pos x="2820" y="1680"/>
                  </a:cxn>
                  <a:cxn ang="0">
                    <a:pos x="2688" y="1618"/>
                  </a:cxn>
                  <a:cxn ang="0">
                    <a:pos x="2563" y="1548"/>
                  </a:cxn>
                  <a:cxn ang="0">
                    <a:pos x="2436" y="1467"/>
                  </a:cxn>
                  <a:cxn ang="0">
                    <a:pos x="2311" y="1421"/>
                  </a:cxn>
                  <a:cxn ang="0">
                    <a:pos x="2184" y="1399"/>
                  </a:cxn>
                  <a:cxn ang="0">
                    <a:pos x="2064" y="1349"/>
                  </a:cxn>
                  <a:cxn ang="0">
                    <a:pos x="1944" y="1270"/>
                  </a:cxn>
                  <a:cxn ang="0">
                    <a:pos x="1822" y="1193"/>
                  </a:cxn>
                  <a:cxn ang="0">
                    <a:pos x="1704" y="1114"/>
                  </a:cxn>
                  <a:cxn ang="0">
                    <a:pos x="1587" y="1039"/>
                  </a:cxn>
                  <a:cxn ang="0">
                    <a:pos x="1471" y="963"/>
                  </a:cxn>
                  <a:cxn ang="0">
                    <a:pos x="1356" y="888"/>
                  </a:cxn>
                  <a:cxn ang="0">
                    <a:pos x="1241" y="811"/>
                  </a:cxn>
                  <a:cxn ang="0">
                    <a:pos x="1128" y="739"/>
                  </a:cxn>
                  <a:cxn ang="0">
                    <a:pos x="1015" y="665"/>
                  </a:cxn>
                  <a:cxn ang="0">
                    <a:pos x="905" y="593"/>
                  </a:cxn>
                  <a:cxn ang="0">
                    <a:pos x="795" y="521"/>
                  </a:cxn>
                  <a:cxn ang="0">
                    <a:pos x="684" y="449"/>
                  </a:cxn>
                  <a:cxn ang="0">
                    <a:pos x="579" y="379"/>
                  </a:cxn>
                  <a:cxn ang="0">
                    <a:pos x="468" y="307"/>
                  </a:cxn>
                  <a:cxn ang="0">
                    <a:pos x="365" y="240"/>
                  </a:cxn>
                  <a:cxn ang="0">
                    <a:pos x="259" y="171"/>
                  </a:cxn>
                  <a:cxn ang="0">
                    <a:pos x="156" y="103"/>
                  </a:cxn>
                  <a:cxn ang="0">
                    <a:pos x="51" y="34"/>
                  </a:cxn>
                </a:cxnLst>
                <a:rect l="0" t="0" r="r" b="b"/>
                <a:pathLst>
                  <a:path w="4668" h="3053">
                    <a:moveTo>
                      <a:pt x="4668" y="3053"/>
                    </a:moveTo>
                    <a:lnTo>
                      <a:pt x="4593" y="3005"/>
                    </a:lnTo>
                    <a:lnTo>
                      <a:pt x="4521" y="2955"/>
                    </a:lnTo>
                    <a:lnTo>
                      <a:pt x="4449" y="2909"/>
                    </a:lnTo>
                    <a:lnTo>
                      <a:pt x="4377" y="2864"/>
                    </a:lnTo>
                    <a:lnTo>
                      <a:pt x="4305" y="2813"/>
                    </a:lnTo>
                    <a:lnTo>
                      <a:pt x="4233" y="2768"/>
                    </a:lnTo>
                    <a:lnTo>
                      <a:pt x="4161" y="2722"/>
                    </a:lnTo>
                    <a:lnTo>
                      <a:pt x="4092" y="2676"/>
                    </a:lnTo>
                    <a:lnTo>
                      <a:pt x="4020" y="2619"/>
                    </a:lnTo>
                    <a:lnTo>
                      <a:pt x="3950" y="2573"/>
                    </a:lnTo>
                    <a:lnTo>
                      <a:pt x="3883" y="2537"/>
                    </a:lnTo>
                    <a:lnTo>
                      <a:pt x="3814" y="2494"/>
                    </a:lnTo>
                    <a:lnTo>
                      <a:pt x="3744" y="2448"/>
                    </a:lnTo>
                    <a:lnTo>
                      <a:pt x="3674" y="2391"/>
                    </a:lnTo>
                    <a:lnTo>
                      <a:pt x="3607" y="2321"/>
                    </a:lnTo>
                    <a:lnTo>
                      <a:pt x="3542" y="2251"/>
                    </a:lnTo>
                    <a:lnTo>
                      <a:pt x="3475" y="2187"/>
                    </a:lnTo>
                    <a:lnTo>
                      <a:pt x="3408" y="2122"/>
                    </a:lnTo>
                    <a:lnTo>
                      <a:pt x="3343" y="2059"/>
                    </a:lnTo>
                    <a:lnTo>
                      <a:pt x="3276" y="1999"/>
                    </a:lnTo>
                    <a:lnTo>
                      <a:pt x="3211" y="1942"/>
                    </a:lnTo>
                    <a:lnTo>
                      <a:pt x="3144" y="1889"/>
                    </a:lnTo>
                    <a:lnTo>
                      <a:pt x="3079" y="1843"/>
                    </a:lnTo>
                    <a:lnTo>
                      <a:pt x="3014" y="1805"/>
                    </a:lnTo>
                    <a:lnTo>
                      <a:pt x="2950" y="1769"/>
                    </a:lnTo>
                    <a:lnTo>
                      <a:pt x="2882" y="1721"/>
                    </a:lnTo>
                    <a:lnTo>
                      <a:pt x="2820" y="1680"/>
                    </a:lnTo>
                    <a:lnTo>
                      <a:pt x="2755" y="1647"/>
                    </a:lnTo>
                    <a:lnTo>
                      <a:pt x="2688" y="1618"/>
                    </a:lnTo>
                    <a:lnTo>
                      <a:pt x="2626" y="1587"/>
                    </a:lnTo>
                    <a:lnTo>
                      <a:pt x="2563" y="1548"/>
                    </a:lnTo>
                    <a:lnTo>
                      <a:pt x="2498" y="1510"/>
                    </a:lnTo>
                    <a:lnTo>
                      <a:pt x="2436" y="1467"/>
                    </a:lnTo>
                    <a:lnTo>
                      <a:pt x="2376" y="1433"/>
                    </a:lnTo>
                    <a:lnTo>
                      <a:pt x="2311" y="1421"/>
                    </a:lnTo>
                    <a:lnTo>
                      <a:pt x="2249" y="1409"/>
                    </a:lnTo>
                    <a:lnTo>
                      <a:pt x="2184" y="1399"/>
                    </a:lnTo>
                    <a:lnTo>
                      <a:pt x="2124" y="1383"/>
                    </a:lnTo>
                    <a:lnTo>
                      <a:pt x="2064" y="1349"/>
                    </a:lnTo>
                    <a:lnTo>
                      <a:pt x="2004" y="1311"/>
                    </a:lnTo>
                    <a:lnTo>
                      <a:pt x="1944" y="1270"/>
                    </a:lnTo>
                    <a:lnTo>
                      <a:pt x="1884" y="1234"/>
                    </a:lnTo>
                    <a:lnTo>
                      <a:pt x="1822" y="1193"/>
                    </a:lnTo>
                    <a:lnTo>
                      <a:pt x="1764" y="1155"/>
                    </a:lnTo>
                    <a:lnTo>
                      <a:pt x="1704" y="1114"/>
                    </a:lnTo>
                    <a:lnTo>
                      <a:pt x="1647" y="1078"/>
                    </a:lnTo>
                    <a:lnTo>
                      <a:pt x="1587" y="1039"/>
                    </a:lnTo>
                    <a:lnTo>
                      <a:pt x="1529" y="1001"/>
                    </a:lnTo>
                    <a:lnTo>
                      <a:pt x="1471" y="963"/>
                    </a:lnTo>
                    <a:lnTo>
                      <a:pt x="1414" y="924"/>
                    </a:lnTo>
                    <a:lnTo>
                      <a:pt x="1356" y="888"/>
                    </a:lnTo>
                    <a:lnTo>
                      <a:pt x="1299" y="850"/>
                    </a:lnTo>
                    <a:lnTo>
                      <a:pt x="1241" y="811"/>
                    </a:lnTo>
                    <a:lnTo>
                      <a:pt x="1186" y="775"/>
                    </a:lnTo>
                    <a:lnTo>
                      <a:pt x="1128" y="739"/>
                    </a:lnTo>
                    <a:lnTo>
                      <a:pt x="1071" y="703"/>
                    </a:lnTo>
                    <a:lnTo>
                      <a:pt x="1015" y="665"/>
                    </a:lnTo>
                    <a:lnTo>
                      <a:pt x="960" y="631"/>
                    </a:lnTo>
                    <a:lnTo>
                      <a:pt x="905" y="593"/>
                    </a:lnTo>
                    <a:lnTo>
                      <a:pt x="850" y="557"/>
                    </a:lnTo>
                    <a:lnTo>
                      <a:pt x="795" y="521"/>
                    </a:lnTo>
                    <a:lnTo>
                      <a:pt x="739" y="487"/>
                    </a:lnTo>
                    <a:lnTo>
                      <a:pt x="684" y="449"/>
                    </a:lnTo>
                    <a:lnTo>
                      <a:pt x="631" y="415"/>
                    </a:lnTo>
                    <a:lnTo>
                      <a:pt x="579" y="379"/>
                    </a:lnTo>
                    <a:lnTo>
                      <a:pt x="523" y="343"/>
                    </a:lnTo>
                    <a:lnTo>
                      <a:pt x="468" y="307"/>
                    </a:lnTo>
                    <a:lnTo>
                      <a:pt x="418" y="274"/>
                    </a:lnTo>
                    <a:lnTo>
                      <a:pt x="365" y="240"/>
                    </a:lnTo>
                    <a:lnTo>
                      <a:pt x="310" y="204"/>
                    </a:lnTo>
                    <a:lnTo>
                      <a:pt x="259" y="171"/>
                    </a:lnTo>
                    <a:lnTo>
                      <a:pt x="207" y="135"/>
                    </a:lnTo>
                    <a:lnTo>
                      <a:pt x="156" y="103"/>
                    </a:lnTo>
                    <a:lnTo>
                      <a:pt x="103" y="70"/>
                    </a:lnTo>
                    <a:lnTo>
                      <a:pt x="51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2" name="Freeform 742"/>
              <p:cNvSpPr>
                <a:spLocks noChangeAspect="1"/>
              </p:cNvSpPr>
              <p:nvPr/>
            </p:nvSpPr>
            <p:spPr bwMode="auto">
              <a:xfrm>
                <a:off x="7895" y="3175"/>
                <a:ext cx="4674" cy="3049"/>
              </a:xfrm>
              <a:custGeom>
                <a:avLst/>
                <a:gdLst/>
                <a:ahLst/>
                <a:cxnLst>
                  <a:cxn ang="0">
                    <a:pos x="4598" y="3000"/>
                  </a:cxn>
                  <a:cxn ang="0">
                    <a:pos x="4454" y="2904"/>
                  </a:cxn>
                  <a:cxn ang="0">
                    <a:pos x="4310" y="2808"/>
                  </a:cxn>
                  <a:cxn ang="0">
                    <a:pos x="4166" y="2717"/>
                  </a:cxn>
                  <a:cxn ang="0">
                    <a:pos x="4025" y="2614"/>
                  </a:cxn>
                  <a:cxn ang="0">
                    <a:pos x="3888" y="2532"/>
                  </a:cxn>
                  <a:cxn ang="0">
                    <a:pos x="3744" y="2443"/>
                  </a:cxn>
                  <a:cxn ang="0">
                    <a:pos x="3612" y="2304"/>
                  </a:cxn>
                  <a:cxn ang="0">
                    <a:pos x="3480" y="2179"/>
                  </a:cxn>
                  <a:cxn ang="0">
                    <a:pos x="3348" y="2050"/>
                  </a:cxn>
                  <a:cxn ang="0">
                    <a:pos x="3216" y="1934"/>
                  </a:cxn>
                  <a:cxn ang="0">
                    <a:pos x="3084" y="1834"/>
                  </a:cxn>
                  <a:cxn ang="0">
                    <a:pos x="2952" y="1764"/>
                  </a:cxn>
                  <a:cxn ang="0">
                    <a:pos x="2825" y="1675"/>
                  </a:cxn>
                  <a:cxn ang="0">
                    <a:pos x="2695" y="1615"/>
                  </a:cxn>
                  <a:cxn ang="0">
                    <a:pos x="2568" y="1548"/>
                  </a:cxn>
                  <a:cxn ang="0">
                    <a:pos x="2441" y="1464"/>
                  </a:cxn>
                  <a:cxn ang="0">
                    <a:pos x="2314" y="1416"/>
                  </a:cxn>
                  <a:cxn ang="0">
                    <a:pos x="2191" y="1390"/>
                  </a:cxn>
                  <a:cxn ang="0">
                    <a:pos x="2066" y="1344"/>
                  </a:cxn>
                  <a:cxn ang="0">
                    <a:pos x="1944" y="1267"/>
                  </a:cxn>
                  <a:cxn ang="0">
                    <a:pos x="1826" y="1190"/>
                  </a:cxn>
                  <a:cxn ang="0">
                    <a:pos x="1709" y="1114"/>
                  </a:cxn>
                  <a:cxn ang="0">
                    <a:pos x="1591" y="1039"/>
                  </a:cxn>
                  <a:cxn ang="0">
                    <a:pos x="1474" y="960"/>
                  </a:cxn>
                  <a:cxn ang="0">
                    <a:pos x="1359" y="886"/>
                  </a:cxn>
                  <a:cxn ang="0">
                    <a:pos x="1246" y="811"/>
                  </a:cxn>
                  <a:cxn ang="0">
                    <a:pos x="1131" y="739"/>
                  </a:cxn>
                  <a:cxn ang="0">
                    <a:pos x="1018" y="665"/>
                  </a:cxn>
                  <a:cxn ang="0">
                    <a:pos x="907" y="593"/>
                  </a:cxn>
                  <a:cxn ang="0">
                    <a:pos x="797" y="521"/>
                  </a:cxn>
                  <a:cxn ang="0">
                    <a:pos x="689" y="449"/>
                  </a:cxn>
                  <a:cxn ang="0">
                    <a:pos x="581" y="379"/>
                  </a:cxn>
                  <a:cxn ang="0">
                    <a:pos x="473" y="307"/>
                  </a:cxn>
                  <a:cxn ang="0">
                    <a:pos x="367" y="238"/>
                  </a:cxn>
                  <a:cxn ang="0">
                    <a:pos x="259" y="168"/>
                  </a:cxn>
                  <a:cxn ang="0">
                    <a:pos x="156" y="103"/>
                  </a:cxn>
                  <a:cxn ang="0">
                    <a:pos x="53" y="34"/>
                  </a:cxn>
                </a:cxnLst>
                <a:rect l="0" t="0" r="r" b="b"/>
                <a:pathLst>
                  <a:path w="4673" h="3048">
                    <a:moveTo>
                      <a:pt x="4673" y="3048"/>
                    </a:moveTo>
                    <a:lnTo>
                      <a:pt x="4598" y="3000"/>
                    </a:lnTo>
                    <a:lnTo>
                      <a:pt x="4526" y="2950"/>
                    </a:lnTo>
                    <a:lnTo>
                      <a:pt x="4454" y="2904"/>
                    </a:lnTo>
                    <a:lnTo>
                      <a:pt x="4380" y="2859"/>
                    </a:lnTo>
                    <a:lnTo>
                      <a:pt x="4310" y="2808"/>
                    </a:lnTo>
                    <a:lnTo>
                      <a:pt x="4238" y="2763"/>
                    </a:lnTo>
                    <a:lnTo>
                      <a:pt x="4166" y="2717"/>
                    </a:lnTo>
                    <a:lnTo>
                      <a:pt x="4097" y="2671"/>
                    </a:lnTo>
                    <a:lnTo>
                      <a:pt x="4025" y="2614"/>
                    </a:lnTo>
                    <a:lnTo>
                      <a:pt x="3955" y="2568"/>
                    </a:lnTo>
                    <a:lnTo>
                      <a:pt x="3888" y="2532"/>
                    </a:lnTo>
                    <a:lnTo>
                      <a:pt x="3816" y="2489"/>
                    </a:lnTo>
                    <a:lnTo>
                      <a:pt x="3744" y="2443"/>
                    </a:lnTo>
                    <a:lnTo>
                      <a:pt x="3679" y="2383"/>
                    </a:lnTo>
                    <a:lnTo>
                      <a:pt x="3612" y="2304"/>
                    </a:lnTo>
                    <a:lnTo>
                      <a:pt x="3547" y="2239"/>
                    </a:lnTo>
                    <a:lnTo>
                      <a:pt x="3480" y="2179"/>
                    </a:lnTo>
                    <a:lnTo>
                      <a:pt x="3415" y="2112"/>
                    </a:lnTo>
                    <a:lnTo>
                      <a:pt x="3348" y="2050"/>
                    </a:lnTo>
                    <a:lnTo>
                      <a:pt x="3283" y="1992"/>
                    </a:lnTo>
                    <a:lnTo>
                      <a:pt x="3216" y="1934"/>
                    </a:lnTo>
                    <a:lnTo>
                      <a:pt x="3149" y="1879"/>
                    </a:lnTo>
                    <a:lnTo>
                      <a:pt x="3084" y="1834"/>
                    </a:lnTo>
                    <a:lnTo>
                      <a:pt x="3017" y="1798"/>
                    </a:lnTo>
                    <a:lnTo>
                      <a:pt x="2952" y="1764"/>
                    </a:lnTo>
                    <a:lnTo>
                      <a:pt x="2887" y="1718"/>
                    </a:lnTo>
                    <a:lnTo>
                      <a:pt x="2825" y="1675"/>
                    </a:lnTo>
                    <a:lnTo>
                      <a:pt x="2758" y="1644"/>
                    </a:lnTo>
                    <a:lnTo>
                      <a:pt x="2695" y="1615"/>
                    </a:lnTo>
                    <a:lnTo>
                      <a:pt x="2630" y="1582"/>
                    </a:lnTo>
                    <a:lnTo>
                      <a:pt x="2568" y="1548"/>
                    </a:lnTo>
                    <a:lnTo>
                      <a:pt x="2503" y="1510"/>
                    </a:lnTo>
                    <a:lnTo>
                      <a:pt x="2441" y="1464"/>
                    </a:lnTo>
                    <a:lnTo>
                      <a:pt x="2376" y="1430"/>
                    </a:lnTo>
                    <a:lnTo>
                      <a:pt x="2314" y="1416"/>
                    </a:lnTo>
                    <a:lnTo>
                      <a:pt x="2254" y="1399"/>
                    </a:lnTo>
                    <a:lnTo>
                      <a:pt x="2191" y="1390"/>
                    </a:lnTo>
                    <a:lnTo>
                      <a:pt x="2126" y="1375"/>
                    </a:lnTo>
                    <a:lnTo>
                      <a:pt x="2066" y="1344"/>
                    </a:lnTo>
                    <a:lnTo>
                      <a:pt x="2006" y="1308"/>
                    </a:lnTo>
                    <a:lnTo>
                      <a:pt x="1944" y="1267"/>
                    </a:lnTo>
                    <a:lnTo>
                      <a:pt x="1884" y="1231"/>
                    </a:lnTo>
                    <a:lnTo>
                      <a:pt x="1826" y="1190"/>
                    </a:lnTo>
                    <a:lnTo>
                      <a:pt x="1766" y="1152"/>
                    </a:lnTo>
                    <a:lnTo>
                      <a:pt x="1709" y="1114"/>
                    </a:lnTo>
                    <a:lnTo>
                      <a:pt x="1649" y="1075"/>
                    </a:lnTo>
                    <a:lnTo>
                      <a:pt x="1591" y="1039"/>
                    </a:lnTo>
                    <a:lnTo>
                      <a:pt x="1531" y="998"/>
                    </a:lnTo>
                    <a:lnTo>
                      <a:pt x="1474" y="960"/>
                    </a:lnTo>
                    <a:lnTo>
                      <a:pt x="1416" y="924"/>
                    </a:lnTo>
                    <a:lnTo>
                      <a:pt x="1359" y="886"/>
                    </a:lnTo>
                    <a:lnTo>
                      <a:pt x="1301" y="847"/>
                    </a:lnTo>
                    <a:lnTo>
                      <a:pt x="1246" y="811"/>
                    </a:lnTo>
                    <a:lnTo>
                      <a:pt x="1188" y="773"/>
                    </a:lnTo>
                    <a:lnTo>
                      <a:pt x="1131" y="739"/>
                    </a:lnTo>
                    <a:lnTo>
                      <a:pt x="1075" y="701"/>
                    </a:lnTo>
                    <a:lnTo>
                      <a:pt x="1018" y="665"/>
                    </a:lnTo>
                    <a:lnTo>
                      <a:pt x="963" y="626"/>
                    </a:lnTo>
                    <a:lnTo>
                      <a:pt x="907" y="593"/>
                    </a:lnTo>
                    <a:lnTo>
                      <a:pt x="855" y="554"/>
                    </a:lnTo>
                    <a:lnTo>
                      <a:pt x="797" y="521"/>
                    </a:lnTo>
                    <a:lnTo>
                      <a:pt x="742" y="485"/>
                    </a:lnTo>
                    <a:lnTo>
                      <a:pt x="689" y="449"/>
                    </a:lnTo>
                    <a:lnTo>
                      <a:pt x="636" y="413"/>
                    </a:lnTo>
                    <a:lnTo>
                      <a:pt x="581" y="379"/>
                    </a:lnTo>
                    <a:lnTo>
                      <a:pt x="526" y="341"/>
                    </a:lnTo>
                    <a:lnTo>
                      <a:pt x="473" y="307"/>
                    </a:lnTo>
                    <a:lnTo>
                      <a:pt x="420" y="271"/>
                    </a:lnTo>
                    <a:lnTo>
                      <a:pt x="367" y="238"/>
                    </a:lnTo>
                    <a:lnTo>
                      <a:pt x="312" y="204"/>
                    </a:lnTo>
                    <a:lnTo>
                      <a:pt x="259" y="168"/>
                    </a:lnTo>
                    <a:lnTo>
                      <a:pt x="209" y="134"/>
                    </a:lnTo>
                    <a:lnTo>
                      <a:pt x="156" y="103"/>
                    </a:lnTo>
                    <a:lnTo>
                      <a:pt x="106" y="67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3" name="Freeform 743"/>
              <p:cNvSpPr>
                <a:spLocks noChangeAspect="1"/>
              </p:cNvSpPr>
              <p:nvPr/>
            </p:nvSpPr>
            <p:spPr bwMode="auto">
              <a:xfrm>
                <a:off x="7923" y="3168"/>
                <a:ext cx="4671" cy="3044"/>
              </a:xfrm>
              <a:custGeom>
                <a:avLst/>
                <a:gdLst/>
                <a:ahLst/>
                <a:cxnLst>
                  <a:cxn ang="0">
                    <a:pos x="4600" y="2995"/>
                  </a:cxn>
                  <a:cxn ang="0">
                    <a:pos x="4454" y="2899"/>
                  </a:cxn>
                  <a:cxn ang="0">
                    <a:pos x="4310" y="2806"/>
                  </a:cxn>
                  <a:cxn ang="0">
                    <a:pos x="4168" y="2712"/>
                  </a:cxn>
                  <a:cxn ang="0">
                    <a:pos x="4027" y="2606"/>
                  </a:cxn>
                  <a:cxn ang="0">
                    <a:pos x="3885" y="2532"/>
                  </a:cxn>
                  <a:cxn ang="0">
                    <a:pos x="3748" y="2438"/>
                  </a:cxn>
                  <a:cxn ang="0">
                    <a:pos x="3616" y="2289"/>
                  </a:cxn>
                  <a:cxn ang="0">
                    <a:pos x="3482" y="2165"/>
                  </a:cxn>
                  <a:cxn ang="0">
                    <a:pos x="3350" y="2040"/>
                  </a:cxn>
                  <a:cxn ang="0">
                    <a:pos x="3218" y="1927"/>
                  </a:cxn>
                  <a:cxn ang="0">
                    <a:pos x="3086" y="1824"/>
                  </a:cxn>
                  <a:cxn ang="0">
                    <a:pos x="2951" y="1757"/>
                  </a:cxn>
                  <a:cxn ang="0">
                    <a:pos x="2824" y="1670"/>
                  </a:cxn>
                  <a:cxn ang="0">
                    <a:pos x="2697" y="1610"/>
                  </a:cxn>
                  <a:cxn ang="0">
                    <a:pos x="2565" y="1550"/>
                  </a:cxn>
                  <a:cxn ang="0">
                    <a:pos x="2440" y="1466"/>
                  </a:cxn>
                  <a:cxn ang="0">
                    <a:pos x="2315" y="1409"/>
                  </a:cxn>
                  <a:cxn ang="0">
                    <a:pos x="2193" y="1375"/>
                  </a:cxn>
                  <a:cxn ang="0">
                    <a:pos x="2068" y="1339"/>
                  </a:cxn>
                  <a:cxn ang="0">
                    <a:pos x="1948" y="1267"/>
                  </a:cxn>
                  <a:cxn ang="0">
                    <a:pos x="1826" y="1190"/>
                  </a:cxn>
                  <a:cxn ang="0">
                    <a:pos x="1708" y="1111"/>
                  </a:cxn>
                  <a:cxn ang="0">
                    <a:pos x="1591" y="1034"/>
                  </a:cxn>
                  <a:cxn ang="0">
                    <a:pos x="1476" y="960"/>
                  </a:cxn>
                  <a:cxn ang="0">
                    <a:pos x="1360" y="883"/>
                  </a:cxn>
                  <a:cxn ang="0">
                    <a:pos x="1245" y="809"/>
                  </a:cxn>
                  <a:cxn ang="0">
                    <a:pos x="1132" y="734"/>
                  </a:cxn>
                  <a:cxn ang="0">
                    <a:pos x="1020" y="662"/>
                  </a:cxn>
                  <a:cxn ang="0">
                    <a:pos x="907" y="590"/>
                  </a:cxn>
                  <a:cxn ang="0">
                    <a:pos x="799" y="518"/>
                  </a:cxn>
                  <a:cxn ang="0">
                    <a:pos x="688" y="446"/>
                  </a:cxn>
                  <a:cxn ang="0">
                    <a:pos x="580" y="377"/>
                  </a:cxn>
                  <a:cxn ang="0">
                    <a:pos x="472" y="305"/>
                  </a:cxn>
                  <a:cxn ang="0">
                    <a:pos x="367" y="235"/>
                  </a:cxn>
                  <a:cxn ang="0">
                    <a:pos x="259" y="168"/>
                  </a:cxn>
                  <a:cxn ang="0">
                    <a:pos x="156" y="101"/>
                  </a:cxn>
                  <a:cxn ang="0">
                    <a:pos x="52" y="31"/>
                  </a:cxn>
                </a:cxnLst>
                <a:rect l="0" t="0" r="r" b="b"/>
                <a:pathLst>
                  <a:path w="4672" h="3043">
                    <a:moveTo>
                      <a:pt x="4672" y="3043"/>
                    </a:moveTo>
                    <a:lnTo>
                      <a:pt x="4600" y="2995"/>
                    </a:lnTo>
                    <a:lnTo>
                      <a:pt x="4528" y="2947"/>
                    </a:lnTo>
                    <a:lnTo>
                      <a:pt x="4454" y="2899"/>
                    </a:lnTo>
                    <a:lnTo>
                      <a:pt x="4382" y="2854"/>
                    </a:lnTo>
                    <a:lnTo>
                      <a:pt x="4310" y="2806"/>
                    </a:lnTo>
                    <a:lnTo>
                      <a:pt x="4240" y="2760"/>
                    </a:lnTo>
                    <a:lnTo>
                      <a:pt x="4168" y="2712"/>
                    </a:lnTo>
                    <a:lnTo>
                      <a:pt x="4096" y="2664"/>
                    </a:lnTo>
                    <a:lnTo>
                      <a:pt x="4027" y="2606"/>
                    </a:lnTo>
                    <a:lnTo>
                      <a:pt x="3957" y="2566"/>
                    </a:lnTo>
                    <a:lnTo>
                      <a:pt x="3885" y="2532"/>
                    </a:lnTo>
                    <a:lnTo>
                      <a:pt x="3815" y="2486"/>
                    </a:lnTo>
                    <a:lnTo>
                      <a:pt x="3748" y="2438"/>
                    </a:lnTo>
                    <a:lnTo>
                      <a:pt x="3681" y="2373"/>
                    </a:lnTo>
                    <a:lnTo>
                      <a:pt x="3616" y="2289"/>
                    </a:lnTo>
                    <a:lnTo>
                      <a:pt x="3549" y="2227"/>
                    </a:lnTo>
                    <a:lnTo>
                      <a:pt x="3482" y="2165"/>
                    </a:lnTo>
                    <a:lnTo>
                      <a:pt x="3417" y="2100"/>
                    </a:lnTo>
                    <a:lnTo>
                      <a:pt x="3350" y="2040"/>
                    </a:lnTo>
                    <a:lnTo>
                      <a:pt x="3283" y="1985"/>
                    </a:lnTo>
                    <a:lnTo>
                      <a:pt x="3218" y="1927"/>
                    </a:lnTo>
                    <a:lnTo>
                      <a:pt x="3151" y="1869"/>
                    </a:lnTo>
                    <a:lnTo>
                      <a:pt x="3086" y="1824"/>
                    </a:lnTo>
                    <a:lnTo>
                      <a:pt x="3019" y="1790"/>
                    </a:lnTo>
                    <a:lnTo>
                      <a:pt x="2951" y="1757"/>
                    </a:lnTo>
                    <a:lnTo>
                      <a:pt x="2889" y="1716"/>
                    </a:lnTo>
                    <a:lnTo>
                      <a:pt x="2824" y="1670"/>
                    </a:lnTo>
                    <a:lnTo>
                      <a:pt x="2759" y="1634"/>
                    </a:lnTo>
                    <a:lnTo>
                      <a:pt x="2697" y="1610"/>
                    </a:lnTo>
                    <a:lnTo>
                      <a:pt x="2630" y="1581"/>
                    </a:lnTo>
                    <a:lnTo>
                      <a:pt x="2565" y="1550"/>
                    </a:lnTo>
                    <a:lnTo>
                      <a:pt x="2503" y="1512"/>
                    </a:lnTo>
                    <a:lnTo>
                      <a:pt x="2440" y="1466"/>
                    </a:lnTo>
                    <a:lnTo>
                      <a:pt x="2380" y="1428"/>
                    </a:lnTo>
                    <a:lnTo>
                      <a:pt x="2315" y="1409"/>
                    </a:lnTo>
                    <a:lnTo>
                      <a:pt x="2253" y="1392"/>
                    </a:lnTo>
                    <a:lnTo>
                      <a:pt x="2193" y="1375"/>
                    </a:lnTo>
                    <a:lnTo>
                      <a:pt x="2128" y="1363"/>
                    </a:lnTo>
                    <a:lnTo>
                      <a:pt x="2068" y="1339"/>
                    </a:lnTo>
                    <a:lnTo>
                      <a:pt x="2008" y="1303"/>
                    </a:lnTo>
                    <a:lnTo>
                      <a:pt x="1948" y="1267"/>
                    </a:lnTo>
                    <a:lnTo>
                      <a:pt x="1888" y="1226"/>
                    </a:lnTo>
                    <a:lnTo>
                      <a:pt x="1826" y="1190"/>
                    </a:lnTo>
                    <a:lnTo>
                      <a:pt x="1768" y="1149"/>
                    </a:lnTo>
                    <a:lnTo>
                      <a:pt x="1708" y="1111"/>
                    </a:lnTo>
                    <a:lnTo>
                      <a:pt x="1651" y="1075"/>
                    </a:lnTo>
                    <a:lnTo>
                      <a:pt x="1591" y="1034"/>
                    </a:lnTo>
                    <a:lnTo>
                      <a:pt x="1533" y="996"/>
                    </a:lnTo>
                    <a:lnTo>
                      <a:pt x="1476" y="960"/>
                    </a:lnTo>
                    <a:lnTo>
                      <a:pt x="1418" y="921"/>
                    </a:lnTo>
                    <a:lnTo>
                      <a:pt x="1360" y="883"/>
                    </a:lnTo>
                    <a:lnTo>
                      <a:pt x="1303" y="847"/>
                    </a:lnTo>
                    <a:lnTo>
                      <a:pt x="1245" y="809"/>
                    </a:lnTo>
                    <a:lnTo>
                      <a:pt x="1188" y="770"/>
                    </a:lnTo>
                    <a:lnTo>
                      <a:pt x="1132" y="734"/>
                    </a:lnTo>
                    <a:lnTo>
                      <a:pt x="1075" y="698"/>
                    </a:lnTo>
                    <a:lnTo>
                      <a:pt x="1020" y="662"/>
                    </a:lnTo>
                    <a:lnTo>
                      <a:pt x="962" y="624"/>
                    </a:lnTo>
                    <a:lnTo>
                      <a:pt x="907" y="590"/>
                    </a:lnTo>
                    <a:lnTo>
                      <a:pt x="854" y="552"/>
                    </a:lnTo>
                    <a:lnTo>
                      <a:pt x="799" y="518"/>
                    </a:lnTo>
                    <a:lnTo>
                      <a:pt x="744" y="482"/>
                    </a:lnTo>
                    <a:lnTo>
                      <a:pt x="688" y="446"/>
                    </a:lnTo>
                    <a:lnTo>
                      <a:pt x="633" y="410"/>
                    </a:lnTo>
                    <a:lnTo>
                      <a:pt x="580" y="377"/>
                    </a:lnTo>
                    <a:lnTo>
                      <a:pt x="525" y="343"/>
                    </a:lnTo>
                    <a:lnTo>
                      <a:pt x="472" y="305"/>
                    </a:lnTo>
                    <a:lnTo>
                      <a:pt x="417" y="271"/>
                    </a:lnTo>
                    <a:lnTo>
                      <a:pt x="367" y="235"/>
                    </a:lnTo>
                    <a:lnTo>
                      <a:pt x="314" y="201"/>
                    </a:lnTo>
                    <a:lnTo>
                      <a:pt x="259" y="168"/>
                    </a:lnTo>
                    <a:lnTo>
                      <a:pt x="208" y="134"/>
                    </a:lnTo>
                    <a:lnTo>
                      <a:pt x="156" y="101"/>
                    </a:lnTo>
                    <a:lnTo>
                      <a:pt x="105" y="67"/>
                    </a:lnTo>
                    <a:lnTo>
                      <a:pt x="52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4" name="Freeform 744"/>
              <p:cNvSpPr>
                <a:spLocks noChangeAspect="1"/>
              </p:cNvSpPr>
              <p:nvPr/>
            </p:nvSpPr>
            <p:spPr bwMode="auto">
              <a:xfrm>
                <a:off x="7949" y="3158"/>
                <a:ext cx="4674" cy="3042"/>
              </a:xfrm>
              <a:custGeom>
                <a:avLst/>
                <a:gdLst/>
                <a:ahLst/>
                <a:cxnLst>
                  <a:cxn ang="0">
                    <a:pos x="4603" y="2993"/>
                  </a:cxn>
                  <a:cxn ang="0">
                    <a:pos x="4456" y="2897"/>
                  </a:cxn>
                  <a:cxn ang="0">
                    <a:pos x="4312" y="2806"/>
                  </a:cxn>
                  <a:cxn ang="0">
                    <a:pos x="4171" y="2712"/>
                  </a:cxn>
                  <a:cxn ang="0">
                    <a:pos x="4029" y="2604"/>
                  </a:cxn>
                  <a:cxn ang="0">
                    <a:pos x="3888" y="2530"/>
                  </a:cxn>
                  <a:cxn ang="0">
                    <a:pos x="3751" y="2441"/>
                  </a:cxn>
                  <a:cxn ang="0">
                    <a:pos x="3619" y="2275"/>
                  </a:cxn>
                  <a:cxn ang="0">
                    <a:pos x="3482" y="2155"/>
                  </a:cxn>
                  <a:cxn ang="0">
                    <a:pos x="3350" y="2028"/>
                  </a:cxn>
                  <a:cxn ang="0">
                    <a:pos x="3218" y="1923"/>
                  </a:cxn>
                  <a:cxn ang="0">
                    <a:pos x="3089" y="1812"/>
                  </a:cxn>
                  <a:cxn ang="0">
                    <a:pos x="2954" y="1755"/>
                  </a:cxn>
                  <a:cxn ang="0">
                    <a:pos x="2825" y="1668"/>
                  </a:cxn>
                  <a:cxn ang="0">
                    <a:pos x="2695" y="1608"/>
                  </a:cxn>
                  <a:cxn ang="0">
                    <a:pos x="2570" y="1551"/>
                  </a:cxn>
                  <a:cxn ang="0">
                    <a:pos x="2443" y="1469"/>
                  </a:cxn>
                  <a:cxn ang="0">
                    <a:pos x="2318" y="1407"/>
                  </a:cxn>
                  <a:cxn ang="0">
                    <a:pos x="2191" y="1366"/>
                  </a:cxn>
                  <a:cxn ang="0">
                    <a:pos x="2069" y="1335"/>
                  </a:cxn>
                  <a:cxn ang="0">
                    <a:pos x="1946" y="1267"/>
                  </a:cxn>
                  <a:cxn ang="0">
                    <a:pos x="1829" y="1191"/>
                  </a:cxn>
                  <a:cxn ang="0">
                    <a:pos x="1709" y="1114"/>
                  </a:cxn>
                  <a:cxn ang="0">
                    <a:pos x="1594" y="1035"/>
                  </a:cxn>
                  <a:cxn ang="0">
                    <a:pos x="1476" y="960"/>
                  </a:cxn>
                  <a:cxn ang="0">
                    <a:pos x="1358" y="886"/>
                  </a:cxn>
                  <a:cxn ang="0">
                    <a:pos x="1243" y="809"/>
                  </a:cxn>
                  <a:cxn ang="0">
                    <a:pos x="1133" y="735"/>
                  </a:cxn>
                  <a:cxn ang="0">
                    <a:pos x="1020" y="663"/>
                  </a:cxn>
                  <a:cxn ang="0">
                    <a:pos x="907" y="591"/>
                  </a:cxn>
                  <a:cxn ang="0">
                    <a:pos x="799" y="519"/>
                  </a:cxn>
                  <a:cxn ang="0">
                    <a:pos x="689" y="447"/>
                  </a:cxn>
                  <a:cxn ang="0">
                    <a:pos x="578" y="377"/>
                  </a:cxn>
                  <a:cxn ang="0">
                    <a:pos x="473" y="305"/>
                  </a:cxn>
                  <a:cxn ang="0">
                    <a:pos x="367" y="238"/>
                  </a:cxn>
                  <a:cxn ang="0">
                    <a:pos x="259" y="171"/>
                  </a:cxn>
                  <a:cxn ang="0">
                    <a:pos x="156" y="101"/>
                  </a:cxn>
                  <a:cxn ang="0">
                    <a:pos x="53" y="36"/>
                  </a:cxn>
                </a:cxnLst>
                <a:rect l="0" t="0" r="r" b="b"/>
                <a:pathLst>
                  <a:path w="4675" h="3041">
                    <a:moveTo>
                      <a:pt x="4675" y="3041"/>
                    </a:moveTo>
                    <a:lnTo>
                      <a:pt x="4603" y="2993"/>
                    </a:lnTo>
                    <a:lnTo>
                      <a:pt x="4528" y="2948"/>
                    </a:lnTo>
                    <a:lnTo>
                      <a:pt x="4456" y="2897"/>
                    </a:lnTo>
                    <a:lnTo>
                      <a:pt x="4384" y="2852"/>
                    </a:lnTo>
                    <a:lnTo>
                      <a:pt x="4312" y="2806"/>
                    </a:lnTo>
                    <a:lnTo>
                      <a:pt x="4240" y="2758"/>
                    </a:lnTo>
                    <a:lnTo>
                      <a:pt x="4171" y="2712"/>
                    </a:lnTo>
                    <a:lnTo>
                      <a:pt x="4099" y="2662"/>
                    </a:lnTo>
                    <a:lnTo>
                      <a:pt x="4029" y="2604"/>
                    </a:lnTo>
                    <a:lnTo>
                      <a:pt x="3960" y="2564"/>
                    </a:lnTo>
                    <a:lnTo>
                      <a:pt x="3888" y="2530"/>
                    </a:lnTo>
                    <a:lnTo>
                      <a:pt x="3818" y="2484"/>
                    </a:lnTo>
                    <a:lnTo>
                      <a:pt x="3751" y="2441"/>
                    </a:lnTo>
                    <a:lnTo>
                      <a:pt x="3684" y="2364"/>
                    </a:lnTo>
                    <a:lnTo>
                      <a:pt x="3619" y="2275"/>
                    </a:lnTo>
                    <a:lnTo>
                      <a:pt x="3552" y="2213"/>
                    </a:lnTo>
                    <a:lnTo>
                      <a:pt x="3482" y="2155"/>
                    </a:lnTo>
                    <a:lnTo>
                      <a:pt x="3415" y="2088"/>
                    </a:lnTo>
                    <a:lnTo>
                      <a:pt x="3350" y="2028"/>
                    </a:lnTo>
                    <a:lnTo>
                      <a:pt x="3283" y="1978"/>
                    </a:lnTo>
                    <a:lnTo>
                      <a:pt x="3218" y="1923"/>
                    </a:lnTo>
                    <a:lnTo>
                      <a:pt x="3153" y="1860"/>
                    </a:lnTo>
                    <a:lnTo>
                      <a:pt x="3089" y="1812"/>
                    </a:lnTo>
                    <a:lnTo>
                      <a:pt x="3021" y="1783"/>
                    </a:lnTo>
                    <a:lnTo>
                      <a:pt x="2954" y="1755"/>
                    </a:lnTo>
                    <a:lnTo>
                      <a:pt x="2889" y="1714"/>
                    </a:lnTo>
                    <a:lnTo>
                      <a:pt x="2825" y="1668"/>
                    </a:lnTo>
                    <a:lnTo>
                      <a:pt x="2762" y="1635"/>
                    </a:lnTo>
                    <a:lnTo>
                      <a:pt x="2695" y="1608"/>
                    </a:lnTo>
                    <a:lnTo>
                      <a:pt x="2633" y="1579"/>
                    </a:lnTo>
                    <a:lnTo>
                      <a:pt x="2570" y="1551"/>
                    </a:lnTo>
                    <a:lnTo>
                      <a:pt x="2505" y="1517"/>
                    </a:lnTo>
                    <a:lnTo>
                      <a:pt x="2443" y="1469"/>
                    </a:lnTo>
                    <a:lnTo>
                      <a:pt x="2378" y="1426"/>
                    </a:lnTo>
                    <a:lnTo>
                      <a:pt x="2318" y="1407"/>
                    </a:lnTo>
                    <a:lnTo>
                      <a:pt x="2256" y="1383"/>
                    </a:lnTo>
                    <a:lnTo>
                      <a:pt x="2191" y="1366"/>
                    </a:lnTo>
                    <a:lnTo>
                      <a:pt x="2131" y="1354"/>
                    </a:lnTo>
                    <a:lnTo>
                      <a:pt x="2069" y="1335"/>
                    </a:lnTo>
                    <a:lnTo>
                      <a:pt x="2006" y="1306"/>
                    </a:lnTo>
                    <a:lnTo>
                      <a:pt x="1946" y="1267"/>
                    </a:lnTo>
                    <a:lnTo>
                      <a:pt x="1886" y="1229"/>
                    </a:lnTo>
                    <a:lnTo>
                      <a:pt x="1829" y="1191"/>
                    </a:lnTo>
                    <a:lnTo>
                      <a:pt x="1769" y="1150"/>
                    </a:lnTo>
                    <a:lnTo>
                      <a:pt x="1709" y="1114"/>
                    </a:lnTo>
                    <a:lnTo>
                      <a:pt x="1651" y="1073"/>
                    </a:lnTo>
                    <a:lnTo>
                      <a:pt x="1594" y="1035"/>
                    </a:lnTo>
                    <a:lnTo>
                      <a:pt x="1531" y="996"/>
                    </a:lnTo>
                    <a:lnTo>
                      <a:pt x="1476" y="960"/>
                    </a:lnTo>
                    <a:lnTo>
                      <a:pt x="1418" y="922"/>
                    </a:lnTo>
                    <a:lnTo>
                      <a:pt x="1358" y="886"/>
                    </a:lnTo>
                    <a:lnTo>
                      <a:pt x="1303" y="847"/>
                    </a:lnTo>
                    <a:lnTo>
                      <a:pt x="1243" y="809"/>
                    </a:lnTo>
                    <a:lnTo>
                      <a:pt x="1190" y="773"/>
                    </a:lnTo>
                    <a:lnTo>
                      <a:pt x="1133" y="735"/>
                    </a:lnTo>
                    <a:lnTo>
                      <a:pt x="1075" y="701"/>
                    </a:lnTo>
                    <a:lnTo>
                      <a:pt x="1020" y="663"/>
                    </a:lnTo>
                    <a:lnTo>
                      <a:pt x="965" y="627"/>
                    </a:lnTo>
                    <a:lnTo>
                      <a:pt x="907" y="591"/>
                    </a:lnTo>
                    <a:lnTo>
                      <a:pt x="852" y="555"/>
                    </a:lnTo>
                    <a:lnTo>
                      <a:pt x="799" y="519"/>
                    </a:lnTo>
                    <a:lnTo>
                      <a:pt x="744" y="485"/>
                    </a:lnTo>
                    <a:lnTo>
                      <a:pt x="689" y="447"/>
                    </a:lnTo>
                    <a:lnTo>
                      <a:pt x="634" y="413"/>
                    </a:lnTo>
                    <a:lnTo>
                      <a:pt x="578" y="377"/>
                    </a:lnTo>
                    <a:lnTo>
                      <a:pt x="528" y="343"/>
                    </a:lnTo>
                    <a:lnTo>
                      <a:pt x="473" y="305"/>
                    </a:lnTo>
                    <a:lnTo>
                      <a:pt x="420" y="271"/>
                    </a:lnTo>
                    <a:lnTo>
                      <a:pt x="367" y="238"/>
                    </a:lnTo>
                    <a:lnTo>
                      <a:pt x="314" y="202"/>
                    </a:lnTo>
                    <a:lnTo>
                      <a:pt x="259" y="171"/>
                    </a:lnTo>
                    <a:lnTo>
                      <a:pt x="206" y="137"/>
                    </a:lnTo>
                    <a:lnTo>
                      <a:pt x="156" y="101"/>
                    </a:lnTo>
                    <a:lnTo>
                      <a:pt x="103" y="67"/>
                    </a:lnTo>
                    <a:lnTo>
                      <a:pt x="53" y="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5" name="Freeform 745"/>
              <p:cNvSpPr>
                <a:spLocks noChangeAspect="1"/>
              </p:cNvSpPr>
              <p:nvPr/>
            </p:nvSpPr>
            <p:spPr bwMode="auto">
              <a:xfrm>
                <a:off x="7977" y="3151"/>
                <a:ext cx="4677" cy="3039"/>
              </a:xfrm>
              <a:custGeom>
                <a:avLst/>
                <a:gdLst/>
                <a:ahLst/>
                <a:cxnLst>
                  <a:cxn ang="0">
                    <a:pos x="4606" y="2988"/>
                  </a:cxn>
                  <a:cxn ang="0">
                    <a:pos x="4457" y="2895"/>
                  </a:cxn>
                  <a:cxn ang="0">
                    <a:pos x="4313" y="2801"/>
                  </a:cxn>
                  <a:cxn ang="0">
                    <a:pos x="4169" y="2707"/>
                  </a:cxn>
                  <a:cxn ang="0">
                    <a:pos x="4032" y="2597"/>
                  </a:cxn>
                  <a:cxn ang="0">
                    <a:pos x="3891" y="2525"/>
                  </a:cxn>
                  <a:cxn ang="0">
                    <a:pos x="3754" y="2422"/>
                  </a:cxn>
                  <a:cxn ang="0">
                    <a:pos x="3619" y="2261"/>
                  </a:cxn>
                  <a:cxn ang="0">
                    <a:pos x="3485" y="2143"/>
                  </a:cxn>
                  <a:cxn ang="0">
                    <a:pos x="3353" y="2016"/>
                  </a:cxn>
                  <a:cxn ang="0">
                    <a:pos x="3221" y="1915"/>
                  </a:cxn>
                  <a:cxn ang="0">
                    <a:pos x="3089" y="1807"/>
                  </a:cxn>
                  <a:cxn ang="0">
                    <a:pos x="2957" y="1747"/>
                  </a:cxn>
                  <a:cxn ang="0">
                    <a:pos x="2827" y="1663"/>
                  </a:cxn>
                  <a:cxn ang="0">
                    <a:pos x="2700" y="1601"/>
                  </a:cxn>
                  <a:cxn ang="0">
                    <a:pos x="2568" y="1546"/>
                  </a:cxn>
                  <a:cxn ang="0">
                    <a:pos x="2446" y="1469"/>
                  </a:cxn>
                  <a:cxn ang="0">
                    <a:pos x="2319" y="1402"/>
                  </a:cxn>
                  <a:cxn ang="0">
                    <a:pos x="2196" y="1356"/>
                  </a:cxn>
                  <a:cxn ang="0">
                    <a:pos x="2071" y="1332"/>
                  </a:cxn>
                  <a:cxn ang="0">
                    <a:pos x="1949" y="1265"/>
                  </a:cxn>
                  <a:cxn ang="0">
                    <a:pos x="1829" y="1186"/>
                  </a:cxn>
                  <a:cxn ang="0">
                    <a:pos x="1711" y="1109"/>
                  </a:cxn>
                  <a:cxn ang="0">
                    <a:pos x="1594" y="1032"/>
                  </a:cxn>
                  <a:cxn ang="0">
                    <a:pos x="1476" y="958"/>
                  </a:cxn>
                  <a:cxn ang="0">
                    <a:pos x="1359" y="883"/>
                  </a:cxn>
                  <a:cxn ang="0">
                    <a:pos x="1248" y="809"/>
                  </a:cxn>
                  <a:cxn ang="0">
                    <a:pos x="1133" y="734"/>
                  </a:cxn>
                  <a:cxn ang="0">
                    <a:pos x="1020" y="662"/>
                  </a:cxn>
                  <a:cxn ang="0">
                    <a:pos x="910" y="590"/>
                  </a:cxn>
                  <a:cxn ang="0">
                    <a:pos x="797" y="518"/>
                  </a:cxn>
                  <a:cxn ang="0">
                    <a:pos x="689" y="446"/>
                  </a:cxn>
                  <a:cxn ang="0">
                    <a:pos x="581" y="377"/>
                  </a:cxn>
                  <a:cxn ang="0">
                    <a:pos x="473" y="307"/>
                  </a:cxn>
                  <a:cxn ang="0">
                    <a:pos x="365" y="238"/>
                  </a:cxn>
                  <a:cxn ang="0">
                    <a:pos x="262" y="168"/>
                  </a:cxn>
                  <a:cxn ang="0">
                    <a:pos x="156" y="101"/>
                  </a:cxn>
                  <a:cxn ang="0">
                    <a:pos x="53" y="34"/>
                  </a:cxn>
                </a:cxnLst>
                <a:rect l="0" t="0" r="r" b="b"/>
                <a:pathLst>
                  <a:path w="4678" h="3039">
                    <a:moveTo>
                      <a:pt x="4678" y="3039"/>
                    </a:moveTo>
                    <a:lnTo>
                      <a:pt x="4606" y="2988"/>
                    </a:lnTo>
                    <a:lnTo>
                      <a:pt x="4529" y="2943"/>
                    </a:lnTo>
                    <a:lnTo>
                      <a:pt x="4457" y="2895"/>
                    </a:lnTo>
                    <a:lnTo>
                      <a:pt x="4385" y="2849"/>
                    </a:lnTo>
                    <a:lnTo>
                      <a:pt x="4313" y="2801"/>
                    </a:lnTo>
                    <a:lnTo>
                      <a:pt x="4241" y="2755"/>
                    </a:lnTo>
                    <a:lnTo>
                      <a:pt x="4169" y="2707"/>
                    </a:lnTo>
                    <a:lnTo>
                      <a:pt x="4102" y="2652"/>
                    </a:lnTo>
                    <a:lnTo>
                      <a:pt x="4032" y="2597"/>
                    </a:lnTo>
                    <a:lnTo>
                      <a:pt x="3960" y="2563"/>
                    </a:lnTo>
                    <a:lnTo>
                      <a:pt x="3891" y="2525"/>
                    </a:lnTo>
                    <a:lnTo>
                      <a:pt x="3821" y="2477"/>
                    </a:lnTo>
                    <a:lnTo>
                      <a:pt x="3754" y="2422"/>
                    </a:lnTo>
                    <a:lnTo>
                      <a:pt x="3687" y="2345"/>
                    </a:lnTo>
                    <a:lnTo>
                      <a:pt x="3619" y="2261"/>
                    </a:lnTo>
                    <a:lnTo>
                      <a:pt x="3555" y="2201"/>
                    </a:lnTo>
                    <a:lnTo>
                      <a:pt x="3485" y="2143"/>
                    </a:lnTo>
                    <a:lnTo>
                      <a:pt x="3420" y="2074"/>
                    </a:lnTo>
                    <a:lnTo>
                      <a:pt x="3353" y="2016"/>
                    </a:lnTo>
                    <a:lnTo>
                      <a:pt x="3286" y="1968"/>
                    </a:lnTo>
                    <a:lnTo>
                      <a:pt x="3221" y="1915"/>
                    </a:lnTo>
                    <a:lnTo>
                      <a:pt x="3154" y="1858"/>
                    </a:lnTo>
                    <a:lnTo>
                      <a:pt x="3089" y="1807"/>
                    </a:lnTo>
                    <a:lnTo>
                      <a:pt x="3024" y="1776"/>
                    </a:lnTo>
                    <a:lnTo>
                      <a:pt x="2957" y="1747"/>
                    </a:lnTo>
                    <a:lnTo>
                      <a:pt x="2892" y="1706"/>
                    </a:lnTo>
                    <a:lnTo>
                      <a:pt x="2827" y="1663"/>
                    </a:lnTo>
                    <a:lnTo>
                      <a:pt x="2763" y="1630"/>
                    </a:lnTo>
                    <a:lnTo>
                      <a:pt x="2700" y="1601"/>
                    </a:lnTo>
                    <a:lnTo>
                      <a:pt x="2633" y="1574"/>
                    </a:lnTo>
                    <a:lnTo>
                      <a:pt x="2568" y="1546"/>
                    </a:lnTo>
                    <a:lnTo>
                      <a:pt x="2506" y="1514"/>
                    </a:lnTo>
                    <a:lnTo>
                      <a:pt x="2446" y="1469"/>
                    </a:lnTo>
                    <a:lnTo>
                      <a:pt x="2381" y="1426"/>
                    </a:lnTo>
                    <a:lnTo>
                      <a:pt x="2319" y="1402"/>
                    </a:lnTo>
                    <a:lnTo>
                      <a:pt x="2256" y="1375"/>
                    </a:lnTo>
                    <a:lnTo>
                      <a:pt x="2196" y="1356"/>
                    </a:lnTo>
                    <a:lnTo>
                      <a:pt x="2131" y="1346"/>
                    </a:lnTo>
                    <a:lnTo>
                      <a:pt x="2071" y="1332"/>
                    </a:lnTo>
                    <a:lnTo>
                      <a:pt x="2009" y="1303"/>
                    </a:lnTo>
                    <a:lnTo>
                      <a:pt x="1949" y="1265"/>
                    </a:lnTo>
                    <a:lnTo>
                      <a:pt x="1889" y="1226"/>
                    </a:lnTo>
                    <a:lnTo>
                      <a:pt x="1829" y="1186"/>
                    </a:lnTo>
                    <a:lnTo>
                      <a:pt x="1769" y="1147"/>
                    </a:lnTo>
                    <a:lnTo>
                      <a:pt x="1711" y="1109"/>
                    </a:lnTo>
                    <a:lnTo>
                      <a:pt x="1649" y="1070"/>
                    </a:lnTo>
                    <a:lnTo>
                      <a:pt x="1594" y="1032"/>
                    </a:lnTo>
                    <a:lnTo>
                      <a:pt x="1536" y="996"/>
                    </a:lnTo>
                    <a:lnTo>
                      <a:pt x="1476" y="958"/>
                    </a:lnTo>
                    <a:lnTo>
                      <a:pt x="1416" y="922"/>
                    </a:lnTo>
                    <a:lnTo>
                      <a:pt x="1359" y="883"/>
                    </a:lnTo>
                    <a:lnTo>
                      <a:pt x="1301" y="847"/>
                    </a:lnTo>
                    <a:lnTo>
                      <a:pt x="1248" y="809"/>
                    </a:lnTo>
                    <a:lnTo>
                      <a:pt x="1188" y="770"/>
                    </a:lnTo>
                    <a:lnTo>
                      <a:pt x="1133" y="734"/>
                    </a:lnTo>
                    <a:lnTo>
                      <a:pt x="1078" y="698"/>
                    </a:lnTo>
                    <a:lnTo>
                      <a:pt x="1020" y="662"/>
                    </a:lnTo>
                    <a:lnTo>
                      <a:pt x="965" y="624"/>
                    </a:lnTo>
                    <a:lnTo>
                      <a:pt x="910" y="590"/>
                    </a:lnTo>
                    <a:lnTo>
                      <a:pt x="852" y="552"/>
                    </a:lnTo>
                    <a:lnTo>
                      <a:pt x="797" y="518"/>
                    </a:lnTo>
                    <a:lnTo>
                      <a:pt x="744" y="482"/>
                    </a:lnTo>
                    <a:lnTo>
                      <a:pt x="689" y="446"/>
                    </a:lnTo>
                    <a:lnTo>
                      <a:pt x="634" y="410"/>
                    </a:lnTo>
                    <a:lnTo>
                      <a:pt x="581" y="377"/>
                    </a:lnTo>
                    <a:lnTo>
                      <a:pt x="528" y="343"/>
                    </a:lnTo>
                    <a:lnTo>
                      <a:pt x="473" y="307"/>
                    </a:lnTo>
                    <a:lnTo>
                      <a:pt x="420" y="274"/>
                    </a:lnTo>
                    <a:lnTo>
                      <a:pt x="365" y="238"/>
                    </a:lnTo>
                    <a:lnTo>
                      <a:pt x="315" y="204"/>
                    </a:lnTo>
                    <a:lnTo>
                      <a:pt x="262" y="168"/>
                    </a:lnTo>
                    <a:lnTo>
                      <a:pt x="207" y="134"/>
                    </a:lnTo>
                    <a:lnTo>
                      <a:pt x="156" y="101"/>
                    </a:lnTo>
                    <a:lnTo>
                      <a:pt x="104" y="65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6" name="Freeform 746"/>
              <p:cNvSpPr>
                <a:spLocks noChangeAspect="1"/>
              </p:cNvSpPr>
              <p:nvPr/>
            </p:nvSpPr>
            <p:spPr bwMode="auto">
              <a:xfrm>
                <a:off x="8002" y="3142"/>
                <a:ext cx="4679" cy="3037"/>
              </a:xfrm>
              <a:custGeom>
                <a:avLst/>
                <a:gdLst/>
                <a:ahLst/>
                <a:cxnLst>
                  <a:cxn ang="0">
                    <a:pos x="4607" y="2986"/>
                  </a:cxn>
                  <a:cxn ang="0">
                    <a:pos x="4461" y="2893"/>
                  </a:cxn>
                  <a:cxn ang="0">
                    <a:pos x="4317" y="2801"/>
                  </a:cxn>
                  <a:cxn ang="0">
                    <a:pos x="4173" y="2708"/>
                  </a:cxn>
                  <a:cxn ang="0">
                    <a:pos x="4034" y="2593"/>
                  </a:cxn>
                  <a:cxn ang="0">
                    <a:pos x="3892" y="2523"/>
                  </a:cxn>
                  <a:cxn ang="0">
                    <a:pos x="3756" y="2403"/>
                  </a:cxn>
                  <a:cxn ang="0">
                    <a:pos x="3621" y="2247"/>
                  </a:cxn>
                  <a:cxn ang="0">
                    <a:pos x="3487" y="2129"/>
                  </a:cxn>
                  <a:cxn ang="0">
                    <a:pos x="3355" y="2004"/>
                  </a:cxn>
                  <a:cxn ang="0">
                    <a:pos x="3223" y="1911"/>
                  </a:cxn>
                  <a:cxn ang="0">
                    <a:pos x="3088" y="1810"/>
                  </a:cxn>
                  <a:cxn ang="0">
                    <a:pos x="2961" y="1740"/>
                  </a:cxn>
                  <a:cxn ang="0">
                    <a:pos x="2827" y="1661"/>
                  </a:cxn>
                  <a:cxn ang="0">
                    <a:pos x="2697" y="1596"/>
                  </a:cxn>
                  <a:cxn ang="0">
                    <a:pos x="2570" y="1546"/>
                  </a:cxn>
                  <a:cxn ang="0">
                    <a:pos x="2445" y="1469"/>
                  </a:cxn>
                  <a:cxn ang="0">
                    <a:pos x="2320" y="1402"/>
                  </a:cxn>
                  <a:cxn ang="0">
                    <a:pos x="2193" y="1349"/>
                  </a:cxn>
                  <a:cxn ang="0">
                    <a:pos x="2071" y="1335"/>
                  </a:cxn>
                  <a:cxn ang="0">
                    <a:pos x="1948" y="1265"/>
                  </a:cxn>
                  <a:cxn ang="0">
                    <a:pos x="1828" y="1186"/>
                  </a:cxn>
                  <a:cxn ang="0">
                    <a:pos x="1711" y="1109"/>
                  </a:cxn>
                  <a:cxn ang="0">
                    <a:pos x="1593" y="1035"/>
                  </a:cxn>
                  <a:cxn ang="0">
                    <a:pos x="1476" y="960"/>
                  </a:cxn>
                  <a:cxn ang="0">
                    <a:pos x="1361" y="881"/>
                  </a:cxn>
                  <a:cxn ang="0">
                    <a:pos x="1245" y="809"/>
                  </a:cxn>
                  <a:cxn ang="0">
                    <a:pos x="1135" y="735"/>
                  </a:cxn>
                  <a:cxn ang="0">
                    <a:pos x="1022" y="663"/>
                  </a:cxn>
                  <a:cxn ang="0">
                    <a:pos x="909" y="591"/>
                  </a:cxn>
                  <a:cxn ang="0">
                    <a:pos x="797" y="519"/>
                  </a:cxn>
                  <a:cxn ang="0">
                    <a:pos x="686" y="447"/>
                  </a:cxn>
                  <a:cxn ang="0">
                    <a:pos x="581" y="377"/>
                  </a:cxn>
                  <a:cxn ang="0">
                    <a:pos x="470" y="310"/>
                  </a:cxn>
                  <a:cxn ang="0">
                    <a:pos x="365" y="240"/>
                  </a:cxn>
                  <a:cxn ang="0">
                    <a:pos x="261" y="171"/>
                  </a:cxn>
                  <a:cxn ang="0">
                    <a:pos x="153" y="101"/>
                  </a:cxn>
                  <a:cxn ang="0">
                    <a:pos x="50" y="34"/>
                  </a:cxn>
                </a:cxnLst>
                <a:rect l="0" t="0" r="r" b="b"/>
                <a:pathLst>
                  <a:path w="4679" h="3037">
                    <a:moveTo>
                      <a:pt x="4679" y="3037"/>
                    </a:moveTo>
                    <a:lnTo>
                      <a:pt x="4607" y="2986"/>
                    </a:lnTo>
                    <a:lnTo>
                      <a:pt x="4533" y="2941"/>
                    </a:lnTo>
                    <a:lnTo>
                      <a:pt x="4461" y="2893"/>
                    </a:lnTo>
                    <a:lnTo>
                      <a:pt x="4389" y="2847"/>
                    </a:lnTo>
                    <a:lnTo>
                      <a:pt x="4317" y="2801"/>
                    </a:lnTo>
                    <a:lnTo>
                      <a:pt x="4245" y="2753"/>
                    </a:lnTo>
                    <a:lnTo>
                      <a:pt x="4173" y="2708"/>
                    </a:lnTo>
                    <a:lnTo>
                      <a:pt x="4103" y="2645"/>
                    </a:lnTo>
                    <a:lnTo>
                      <a:pt x="4034" y="2593"/>
                    </a:lnTo>
                    <a:lnTo>
                      <a:pt x="3962" y="2564"/>
                    </a:lnTo>
                    <a:lnTo>
                      <a:pt x="3892" y="2523"/>
                    </a:lnTo>
                    <a:lnTo>
                      <a:pt x="3825" y="2472"/>
                    </a:lnTo>
                    <a:lnTo>
                      <a:pt x="3756" y="2403"/>
                    </a:lnTo>
                    <a:lnTo>
                      <a:pt x="3688" y="2321"/>
                    </a:lnTo>
                    <a:lnTo>
                      <a:pt x="3621" y="2247"/>
                    </a:lnTo>
                    <a:lnTo>
                      <a:pt x="3556" y="2189"/>
                    </a:lnTo>
                    <a:lnTo>
                      <a:pt x="3487" y="2129"/>
                    </a:lnTo>
                    <a:lnTo>
                      <a:pt x="3422" y="2057"/>
                    </a:lnTo>
                    <a:lnTo>
                      <a:pt x="3355" y="2004"/>
                    </a:lnTo>
                    <a:lnTo>
                      <a:pt x="3288" y="1961"/>
                    </a:lnTo>
                    <a:lnTo>
                      <a:pt x="3223" y="1911"/>
                    </a:lnTo>
                    <a:lnTo>
                      <a:pt x="3156" y="1856"/>
                    </a:lnTo>
                    <a:lnTo>
                      <a:pt x="3088" y="1810"/>
                    </a:lnTo>
                    <a:lnTo>
                      <a:pt x="3024" y="1774"/>
                    </a:lnTo>
                    <a:lnTo>
                      <a:pt x="2961" y="1740"/>
                    </a:lnTo>
                    <a:lnTo>
                      <a:pt x="2894" y="1702"/>
                    </a:lnTo>
                    <a:lnTo>
                      <a:pt x="2827" y="1661"/>
                    </a:lnTo>
                    <a:lnTo>
                      <a:pt x="2764" y="1625"/>
                    </a:lnTo>
                    <a:lnTo>
                      <a:pt x="2697" y="1596"/>
                    </a:lnTo>
                    <a:lnTo>
                      <a:pt x="2635" y="1572"/>
                    </a:lnTo>
                    <a:lnTo>
                      <a:pt x="2570" y="1546"/>
                    </a:lnTo>
                    <a:lnTo>
                      <a:pt x="2508" y="1515"/>
                    </a:lnTo>
                    <a:lnTo>
                      <a:pt x="2445" y="1469"/>
                    </a:lnTo>
                    <a:lnTo>
                      <a:pt x="2380" y="1428"/>
                    </a:lnTo>
                    <a:lnTo>
                      <a:pt x="2320" y="1402"/>
                    </a:lnTo>
                    <a:lnTo>
                      <a:pt x="2258" y="1371"/>
                    </a:lnTo>
                    <a:lnTo>
                      <a:pt x="2193" y="1349"/>
                    </a:lnTo>
                    <a:lnTo>
                      <a:pt x="2133" y="1342"/>
                    </a:lnTo>
                    <a:lnTo>
                      <a:pt x="2071" y="1335"/>
                    </a:lnTo>
                    <a:lnTo>
                      <a:pt x="2008" y="1306"/>
                    </a:lnTo>
                    <a:lnTo>
                      <a:pt x="1948" y="1265"/>
                    </a:lnTo>
                    <a:lnTo>
                      <a:pt x="1888" y="1224"/>
                    </a:lnTo>
                    <a:lnTo>
                      <a:pt x="1828" y="1186"/>
                    </a:lnTo>
                    <a:lnTo>
                      <a:pt x="1771" y="1150"/>
                    </a:lnTo>
                    <a:lnTo>
                      <a:pt x="1711" y="1109"/>
                    </a:lnTo>
                    <a:lnTo>
                      <a:pt x="1653" y="1073"/>
                    </a:lnTo>
                    <a:lnTo>
                      <a:pt x="1593" y="1035"/>
                    </a:lnTo>
                    <a:lnTo>
                      <a:pt x="1533" y="996"/>
                    </a:lnTo>
                    <a:lnTo>
                      <a:pt x="1476" y="960"/>
                    </a:lnTo>
                    <a:lnTo>
                      <a:pt x="1418" y="920"/>
                    </a:lnTo>
                    <a:lnTo>
                      <a:pt x="1361" y="881"/>
                    </a:lnTo>
                    <a:lnTo>
                      <a:pt x="1305" y="848"/>
                    </a:lnTo>
                    <a:lnTo>
                      <a:pt x="1245" y="809"/>
                    </a:lnTo>
                    <a:lnTo>
                      <a:pt x="1188" y="773"/>
                    </a:lnTo>
                    <a:lnTo>
                      <a:pt x="1135" y="735"/>
                    </a:lnTo>
                    <a:lnTo>
                      <a:pt x="1077" y="699"/>
                    </a:lnTo>
                    <a:lnTo>
                      <a:pt x="1022" y="663"/>
                    </a:lnTo>
                    <a:lnTo>
                      <a:pt x="965" y="627"/>
                    </a:lnTo>
                    <a:lnTo>
                      <a:pt x="909" y="591"/>
                    </a:lnTo>
                    <a:lnTo>
                      <a:pt x="854" y="555"/>
                    </a:lnTo>
                    <a:lnTo>
                      <a:pt x="797" y="519"/>
                    </a:lnTo>
                    <a:lnTo>
                      <a:pt x="741" y="485"/>
                    </a:lnTo>
                    <a:lnTo>
                      <a:pt x="686" y="447"/>
                    </a:lnTo>
                    <a:lnTo>
                      <a:pt x="636" y="413"/>
                    </a:lnTo>
                    <a:lnTo>
                      <a:pt x="581" y="377"/>
                    </a:lnTo>
                    <a:lnTo>
                      <a:pt x="525" y="344"/>
                    </a:lnTo>
                    <a:lnTo>
                      <a:pt x="470" y="310"/>
                    </a:lnTo>
                    <a:lnTo>
                      <a:pt x="420" y="274"/>
                    </a:lnTo>
                    <a:lnTo>
                      <a:pt x="365" y="240"/>
                    </a:lnTo>
                    <a:lnTo>
                      <a:pt x="314" y="204"/>
                    </a:lnTo>
                    <a:lnTo>
                      <a:pt x="261" y="171"/>
                    </a:lnTo>
                    <a:lnTo>
                      <a:pt x="206" y="137"/>
                    </a:lnTo>
                    <a:lnTo>
                      <a:pt x="153" y="101"/>
                    </a:lnTo>
                    <a:lnTo>
                      <a:pt x="103" y="70"/>
                    </a:lnTo>
                    <a:lnTo>
                      <a:pt x="50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7" name="Freeform 747"/>
              <p:cNvSpPr>
                <a:spLocks noChangeAspect="1"/>
              </p:cNvSpPr>
              <p:nvPr/>
            </p:nvSpPr>
            <p:spPr bwMode="auto">
              <a:xfrm>
                <a:off x="8028" y="3135"/>
                <a:ext cx="4682" cy="3030"/>
              </a:xfrm>
              <a:custGeom>
                <a:avLst/>
                <a:gdLst/>
                <a:ahLst/>
                <a:cxnLst>
                  <a:cxn ang="0">
                    <a:pos x="4608" y="2984"/>
                  </a:cxn>
                  <a:cxn ang="0">
                    <a:pos x="4464" y="2888"/>
                  </a:cxn>
                  <a:cxn ang="0">
                    <a:pos x="4320" y="2796"/>
                  </a:cxn>
                  <a:cxn ang="0">
                    <a:pos x="4176" y="2703"/>
                  </a:cxn>
                  <a:cxn ang="0">
                    <a:pos x="4037" y="2585"/>
                  </a:cxn>
                  <a:cxn ang="0">
                    <a:pos x="3893" y="2520"/>
                  </a:cxn>
                  <a:cxn ang="0">
                    <a:pos x="3756" y="2381"/>
                  </a:cxn>
                  <a:cxn ang="0">
                    <a:pos x="3624" y="2227"/>
                  </a:cxn>
                  <a:cxn ang="0">
                    <a:pos x="3490" y="2117"/>
                  </a:cxn>
                  <a:cxn ang="0">
                    <a:pos x="3358" y="1992"/>
                  </a:cxn>
                  <a:cxn ang="0">
                    <a:pos x="3226" y="1903"/>
                  </a:cxn>
                  <a:cxn ang="0">
                    <a:pos x="3091" y="1807"/>
                  </a:cxn>
                  <a:cxn ang="0">
                    <a:pos x="2959" y="1731"/>
                  </a:cxn>
                  <a:cxn ang="0">
                    <a:pos x="2830" y="1659"/>
                  </a:cxn>
                  <a:cxn ang="0">
                    <a:pos x="2700" y="1589"/>
                  </a:cxn>
                  <a:cxn ang="0">
                    <a:pos x="2570" y="1543"/>
                  </a:cxn>
                  <a:cxn ang="0">
                    <a:pos x="2448" y="1469"/>
                  </a:cxn>
                  <a:cxn ang="0">
                    <a:pos x="2321" y="1402"/>
                  </a:cxn>
                  <a:cxn ang="0">
                    <a:pos x="2196" y="1335"/>
                  </a:cxn>
                  <a:cxn ang="0">
                    <a:pos x="2071" y="1332"/>
                  </a:cxn>
                  <a:cxn ang="0">
                    <a:pos x="1951" y="1263"/>
                  </a:cxn>
                  <a:cxn ang="0">
                    <a:pos x="1831" y="1186"/>
                  </a:cxn>
                  <a:cxn ang="0">
                    <a:pos x="1711" y="1109"/>
                  </a:cxn>
                  <a:cxn ang="0">
                    <a:pos x="1594" y="1032"/>
                  </a:cxn>
                  <a:cxn ang="0">
                    <a:pos x="1476" y="955"/>
                  </a:cxn>
                  <a:cxn ang="0">
                    <a:pos x="1361" y="881"/>
                  </a:cxn>
                  <a:cxn ang="0">
                    <a:pos x="1246" y="809"/>
                  </a:cxn>
                  <a:cxn ang="0">
                    <a:pos x="1135" y="732"/>
                  </a:cxn>
                  <a:cxn ang="0">
                    <a:pos x="1020" y="660"/>
                  </a:cxn>
                  <a:cxn ang="0">
                    <a:pos x="910" y="588"/>
                  </a:cxn>
                  <a:cxn ang="0">
                    <a:pos x="799" y="516"/>
                  </a:cxn>
                  <a:cxn ang="0">
                    <a:pos x="691" y="444"/>
                  </a:cxn>
                  <a:cxn ang="0">
                    <a:pos x="581" y="377"/>
                  </a:cxn>
                  <a:cxn ang="0">
                    <a:pos x="475" y="307"/>
                  </a:cxn>
                  <a:cxn ang="0">
                    <a:pos x="367" y="238"/>
                  </a:cxn>
                  <a:cxn ang="0">
                    <a:pos x="262" y="168"/>
                  </a:cxn>
                  <a:cxn ang="0">
                    <a:pos x="154" y="101"/>
                  </a:cxn>
                  <a:cxn ang="0">
                    <a:pos x="51" y="34"/>
                  </a:cxn>
                </a:cxnLst>
                <a:rect l="0" t="0" r="r" b="b"/>
                <a:pathLst>
                  <a:path w="4682" h="3032">
                    <a:moveTo>
                      <a:pt x="4682" y="3032"/>
                    </a:moveTo>
                    <a:lnTo>
                      <a:pt x="4608" y="2984"/>
                    </a:lnTo>
                    <a:lnTo>
                      <a:pt x="4536" y="2936"/>
                    </a:lnTo>
                    <a:lnTo>
                      <a:pt x="4464" y="2888"/>
                    </a:lnTo>
                    <a:lnTo>
                      <a:pt x="4392" y="2842"/>
                    </a:lnTo>
                    <a:lnTo>
                      <a:pt x="4320" y="2796"/>
                    </a:lnTo>
                    <a:lnTo>
                      <a:pt x="4248" y="2748"/>
                    </a:lnTo>
                    <a:lnTo>
                      <a:pt x="4176" y="2703"/>
                    </a:lnTo>
                    <a:lnTo>
                      <a:pt x="4106" y="2633"/>
                    </a:lnTo>
                    <a:lnTo>
                      <a:pt x="4037" y="2585"/>
                    </a:lnTo>
                    <a:lnTo>
                      <a:pt x="3965" y="2566"/>
                    </a:lnTo>
                    <a:lnTo>
                      <a:pt x="3893" y="2520"/>
                    </a:lnTo>
                    <a:lnTo>
                      <a:pt x="3823" y="2460"/>
                    </a:lnTo>
                    <a:lnTo>
                      <a:pt x="3756" y="2381"/>
                    </a:lnTo>
                    <a:lnTo>
                      <a:pt x="3691" y="2297"/>
                    </a:lnTo>
                    <a:lnTo>
                      <a:pt x="3624" y="2227"/>
                    </a:lnTo>
                    <a:lnTo>
                      <a:pt x="3557" y="2177"/>
                    </a:lnTo>
                    <a:lnTo>
                      <a:pt x="3490" y="2117"/>
                    </a:lnTo>
                    <a:lnTo>
                      <a:pt x="3422" y="2040"/>
                    </a:lnTo>
                    <a:lnTo>
                      <a:pt x="3358" y="1992"/>
                    </a:lnTo>
                    <a:lnTo>
                      <a:pt x="3290" y="1951"/>
                    </a:lnTo>
                    <a:lnTo>
                      <a:pt x="3226" y="1903"/>
                    </a:lnTo>
                    <a:lnTo>
                      <a:pt x="3158" y="1851"/>
                    </a:lnTo>
                    <a:lnTo>
                      <a:pt x="3091" y="1807"/>
                    </a:lnTo>
                    <a:lnTo>
                      <a:pt x="3026" y="1767"/>
                    </a:lnTo>
                    <a:lnTo>
                      <a:pt x="2959" y="1731"/>
                    </a:lnTo>
                    <a:lnTo>
                      <a:pt x="2897" y="1695"/>
                    </a:lnTo>
                    <a:lnTo>
                      <a:pt x="2830" y="1659"/>
                    </a:lnTo>
                    <a:lnTo>
                      <a:pt x="2767" y="1618"/>
                    </a:lnTo>
                    <a:lnTo>
                      <a:pt x="2700" y="1589"/>
                    </a:lnTo>
                    <a:lnTo>
                      <a:pt x="2638" y="1570"/>
                    </a:lnTo>
                    <a:lnTo>
                      <a:pt x="2570" y="1543"/>
                    </a:lnTo>
                    <a:lnTo>
                      <a:pt x="2508" y="1517"/>
                    </a:lnTo>
                    <a:lnTo>
                      <a:pt x="2448" y="1469"/>
                    </a:lnTo>
                    <a:lnTo>
                      <a:pt x="2383" y="1428"/>
                    </a:lnTo>
                    <a:lnTo>
                      <a:pt x="2321" y="1402"/>
                    </a:lnTo>
                    <a:lnTo>
                      <a:pt x="2261" y="1363"/>
                    </a:lnTo>
                    <a:lnTo>
                      <a:pt x="2196" y="1335"/>
                    </a:lnTo>
                    <a:lnTo>
                      <a:pt x="2134" y="1337"/>
                    </a:lnTo>
                    <a:lnTo>
                      <a:pt x="2071" y="1332"/>
                    </a:lnTo>
                    <a:lnTo>
                      <a:pt x="2009" y="1301"/>
                    </a:lnTo>
                    <a:lnTo>
                      <a:pt x="1951" y="1263"/>
                    </a:lnTo>
                    <a:lnTo>
                      <a:pt x="1891" y="1224"/>
                    </a:lnTo>
                    <a:lnTo>
                      <a:pt x="1831" y="1186"/>
                    </a:lnTo>
                    <a:lnTo>
                      <a:pt x="1771" y="1145"/>
                    </a:lnTo>
                    <a:lnTo>
                      <a:pt x="1711" y="1109"/>
                    </a:lnTo>
                    <a:lnTo>
                      <a:pt x="1651" y="1071"/>
                    </a:lnTo>
                    <a:lnTo>
                      <a:pt x="1594" y="1032"/>
                    </a:lnTo>
                    <a:lnTo>
                      <a:pt x="1534" y="994"/>
                    </a:lnTo>
                    <a:lnTo>
                      <a:pt x="1476" y="955"/>
                    </a:lnTo>
                    <a:lnTo>
                      <a:pt x="1419" y="917"/>
                    </a:lnTo>
                    <a:lnTo>
                      <a:pt x="1361" y="881"/>
                    </a:lnTo>
                    <a:lnTo>
                      <a:pt x="1303" y="843"/>
                    </a:lnTo>
                    <a:lnTo>
                      <a:pt x="1246" y="809"/>
                    </a:lnTo>
                    <a:lnTo>
                      <a:pt x="1191" y="771"/>
                    </a:lnTo>
                    <a:lnTo>
                      <a:pt x="1135" y="732"/>
                    </a:lnTo>
                    <a:lnTo>
                      <a:pt x="1075" y="696"/>
                    </a:lnTo>
                    <a:lnTo>
                      <a:pt x="1020" y="660"/>
                    </a:lnTo>
                    <a:lnTo>
                      <a:pt x="965" y="624"/>
                    </a:lnTo>
                    <a:lnTo>
                      <a:pt x="910" y="588"/>
                    </a:lnTo>
                    <a:lnTo>
                      <a:pt x="855" y="552"/>
                    </a:lnTo>
                    <a:lnTo>
                      <a:pt x="799" y="516"/>
                    </a:lnTo>
                    <a:lnTo>
                      <a:pt x="744" y="483"/>
                    </a:lnTo>
                    <a:lnTo>
                      <a:pt x="691" y="444"/>
                    </a:lnTo>
                    <a:lnTo>
                      <a:pt x="636" y="411"/>
                    </a:lnTo>
                    <a:lnTo>
                      <a:pt x="581" y="377"/>
                    </a:lnTo>
                    <a:lnTo>
                      <a:pt x="526" y="341"/>
                    </a:lnTo>
                    <a:lnTo>
                      <a:pt x="475" y="307"/>
                    </a:lnTo>
                    <a:lnTo>
                      <a:pt x="420" y="274"/>
                    </a:lnTo>
                    <a:lnTo>
                      <a:pt x="367" y="238"/>
                    </a:lnTo>
                    <a:lnTo>
                      <a:pt x="312" y="204"/>
                    </a:lnTo>
                    <a:lnTo>
                      <a:pt x="262" y="168"/>
                    </a:lnTo>
                    <a:lnTo>
                      <a:pt x="209" y="135"/>
                    </a:lnTo>
                    <a:lnTo>
                      <a:pt x="154" y="101"/>
                    </a:lnTo>
                    <a:lnTo>
                      <a:pt x="103" y="67"/>
                    </a:lnTo>
                    <a:lnTo>
                      <a:pt x="51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8" name="Freeform 748"/>
              <p:cNvSpPr>
                <a:spLocks noChangeAspect="1"/>
              </p:cNvSpPr>
              <p:nvPr/>
            </p:nvSpPr>
            <p:spPr bwMode="auto">
              <a:xfrm>
                <a:off x="8056" y="3128"/>
                <a:ext cx="4684" cy="3025"/>
              </a:xfrm>
              <a:custGeom>
                <a:avLst/>
                <a:gdLst/>
                <a:ahLst/>
                <a:cxnLst>
                  <a:cxn ang="0">
                    <a:pos x="4610" y="2979"/>
                  </a:cxn>
                  <a:cxn ang="0">
                    <a:pos x="4466" y="2883"/>
                  </a:cxn>
                  <a:cxn ang="0">
                    <a:pos x="4317" y="2791"/>
                  </a:cxn>
                  <a:cxn ang="0">
                    <a:pos x="4178" y="2700"/>
                  </a:cxn>
                  <a:cxn ang="0">
                    <a:pos x="4036" y="2585"/>
                  </a:cxn>
                  <a:cxn ang="0">
                    <a:pos x="3895" y="2513"/>
                  </a:cxn>
                  <a:cxn ang="0">
                    <a:pos x="3760" y="2362"/>
                  </a:cxn>
                  <a:cxn ang="0">
                    <a:pos x="3628" y="2220"/>
                  </a:cxn>
                  <a:cxn ang="0">
                    <a:pos x="3491" y="2102"/>
                  </a:cxn>
                  <a:cxn ang="0">
                    <a:pos x="3359" y="1985"/>
                  </a:cxn>
                  <a:cxn ang="0">
                    <a:pos x="3223" y="1898"/>
                  </a:cxn>
                  <a:cxn ang="0">
                    <a:pos x="3093" y="1800"/>
                  </a:cxn>
                  <a:cxn ang="0">
                    <a:pos x="2961" y="1726"/>
                  </a:cxn>
                  <a:cxn ang="0">
                    <a:pos x="2831" y="1654"/>
                  </a:cxn>
                  <a:cxn ang="0">
                    <a:pos x="2702" y="1582"/>
                  </a:cxn>
                  <a:cxn ang="0">
                    <a:pos x="2572" y="1536"/>
                  </a:cxn>
                  <a:cxn ang="0">
                    <a:pos x="2445" y="1466"/>
                  </a:cxn>
                  <a:cxn ang="0">
                    <a:pos x="2323" y="1399"/>
                  </a:cxn>
                  <a:cxn ang="0">
                    <a:pos x="2195" y="1334"/>
                  </a:cxn>
                  <a:cxn ang="0">
                    <a:pos x="2071" y="1332"/>
                  </a:cxn>
                  <a:cxn ang="0">
                    <a:pos x="1951" y="1260"/>
                  </a:cxn>
                  <a:cxn ang="0">
                    <a:pos x="1828" y="1181"/>
                  </a:cxn>
                  <a:cxn ang="0">
                    <a:pos x="1711" y="1106"/>
                  </a:cxn>
                  <a:cxn ang="0">
                    <a:pos x="1593" y="1027"/>
                  </a:cxn>
                  <a:cxn ang="0">
                    <a:pos x="1478" y="953"/>
                  </a:cxn>
                  <a:cxn ang="0">
                    <a:pos x="1360" y="878"/>
                  </a:cxn>
                  <a:cxn ang="0">
                    <a:pos x="1248" y="806"/>
                  </a:cxn>
                  <a:cxn ang="0">
                    <a:pos x="1132" y="732"/>
                  </a:cxn>
                  <a:cxn ang="0">
                    <a:pos x="1020" y="660"/>
                  </a:cxn>
                  <a:cxn ang="0">
                    <a:pos x="909" y="588"/>
                  </a:cxn>
                  <a:cxn ang="0">
                    <a:pos x="799" y="516"/>
                  </a:cxn>
                  <a:cxn ang="0">
                    <a:pos x="688" y="444"/>
                  </a:cxn>
                  <a:cxn ang="0">
                    <a:pos x="580" y="374"/>
                  </a:cxn>
                  <a:cxn ang="0">
                    <a:pos x="472" y="305"/>
                  </a:cxn>
                  <a:cxn ang="0">
                    <a:pos x="367" y="235"/>
                  </a:cxn>
                  <a:cxn ang="0">
                    <a:pos x="261" y="168"/>
                  </a:cxn>
                  <a:cxn ang="0">
                    <a:pos x="156" y="101"/>
                  </a:cxn>
                  <a:cxn ang="0">
                    <a:pos x="50" y="31"/>
                  </a:cxn>
                </a:cxnLst>
                <a:rect l="0" t="0" r="r" b="b"/>
                <a:pathLst>
                  <a:path w="4684" h="3027">
                    <a:moveTo>
                      <a:pt x="4684" y="3027"/>
                    </a:moveTo>
                    <a:lnTo>
                      <a:pt x="4610" y="2979"/>
                    </a:lnTo>
                    <a:lnTo>
                      <a:pt x="4538" y="2933"/>
                    </a:lnTo>
                    <a:lnTo>
                      <a:pt x="4466" y="2883"/>
                    </a:lnTo>
                    <a:lnTo>
                      <a:pt x="4389" y="2837"/>
                    </a:lnTo>
                    <a:lnTo>
                      <a:pt x="4317" y="2791"/>
                    </a:lnTo>
                    <a:lnTo>
                      <a:pt x="4250" y="2746"/>
                    </a:lnTo>
                    <a:lnTo>
                      <a:pt x="4178" y="2700"/>
                    </a:lnTo>
                    <a:lnTo>
                      <a:pt x="4108" y="2631"/>
                    </a:lnTo>
                    <a:lnTo>
                      <a:pt x="4036" y="2585"/>
                    </a:lnTo>
                    <a:lnTo>
                      <a:pt x="3964" y="2561"/>
                    </a:lnTo>
                    <a:lnTo>
                      <a:pt x="3895" y="2513"/>
                    </a:lnTo>
                    <a:lnTo>
                      <a:pt x="3825" y="2446"/>
                    </a:lnTo>
                    <a:lnTo>
                      <a:pt x="3760" y="2362"/>
                    </a:lnTo>
                    <a:lnTo>
                      <a:pt x="3693" y="2285"/>
                    </a:lnTo>
                    <a:lnTo>
                      <a:pt x="3628" y="2220"/>
                    </a:lnTo>
                    <a:lnTo>
                      <a:pt x="3559" y="2167"/>
                    </a:lnTo>
                    <a:lnTo>
                      <a:pt x="3491" y="2102"/>
                    </a:lnTo>
                    <a:lnTo>
                      <a:pt x="3424" y="2030"/>
                    </a:lnTo>
                    <a:lnTo>
                      <a:pt x="3359" y="1985"/>
                    </a:lnTo>
                    <a:lnTo>
                      <a:pt x="3290" y="1944"/>
                    </a:lnTo>
                    <a:lnTo>
                      <a:pt x="3223" y="1898"/>
                    </a:lnTo>
                    <a:lnTo>
                      <a:pt x="3158" y="1846"/>
                    </a:lnTo>
                    <a:lnTo>
                      <a:pt x="3093" y="1800"/>
                    </a:lnTo>
                    <a:lnTo>
                      <a:pt x="3028" y="1764"/>
                    </a:lnTo>
                    <a:lnTo>
                      <a:pt x="2961" y="1726"/>
                    </a:lnTo>
                    <a:lnTo>
                      <a:pt x="2896" y="1687"/>
                    </a:lnTo>
                    <a:lnTo>
                      <a:pt x="2831" y="1654"/>
                    </a:lnTo>
                    <a:lnTo>
                      <a:pt x="2767" y="1613"/>
                    </a:lnTo>
                    <a:lnTo>
                      <a:pt x="2702" y="1582"/>
                    </a:lnTo>
                    <a:lnTo>
                      <a:pt x="2637" y="1558"/>
                    </a:lnTo>
                    <a:lnTo>
                      <a:pt x="2572" y="1536"/>
                    </a:lnTo>
                    <a:lnTo>
                      <a:pt x="2510" y="1510"/>
                    </a:lnTo>
                    <a:lnTo>
                      <a:pt x="2445" y="1466"/>
                    </a:lnTo>
                    <a:lnTo>
                      <a:pt x="2383" y="1428"/>
                    </a:lnTo>
                    <a:lnTo>
                      <a:pt x="2323" y="1399"/>
                    </a:lnTo>
                    <a:lnTo>
                      <a:pt x="2260" y="1356"/>
                    </a:lnTo>
                    <a:lnTo>
                      <a:pt x="2195" y="1334"/>
                    </a:lnTo>
                    <a:lnTo>
                      <a:pt x="2135" y="1339"/>
                    </a:lnTo>
                    <a:lnTo>
                      <a:pt x="2071" y="1332"/>
                    </a:lnTo>
                    <a:lnTo>
                      <a:pt x="2011" y="1298"/>
                    </a:lnTo>
                    <a:lnTo>
                      <a:pt x="1951" y="1260"/>
                    </a:lnTo>
                    <a:lnTo>
                      <a:pt x="1891" y="1222"/>
                    </a:lnTo>
                    <a:lnTo>
                      <a:pt x="1828" y="1181"/>
                    </a:lnTo>
                    <a:lnTo>
                      <a:pt x="1773" y="1145"/>
                    </a:lnTo>
                    <a:lnTo>
                      <a:pt x="1711" y="1106"/>
                    </a:lnTo>
                    <a:lnTo>
                      <a:pt x="1651" y="1068"/>
                    </a:lnTo>
                    <a:lnTo>
                      <a:pt x="1593" y="1027"/>
                    </a:lnTo>
                    <a:lnTo>
                      <a:pt x="1536" y="991"/>
                    </a:lnTo>
                    <a:lnTo>
                      <a:pt x="1478" y="953"/>
                    </a:lnTo>
                    <a:lnTo>
                      <a:pt x="1418" y="917"/>
                    </a:lnTo>
                    <a:lnTo>
                      <a:pt x="1360" y="878"/>
                    </a:lnTo>
                    <a:lnTo>
                      <a:pt x="1303" y="840"/>
                    </a:lnTo>
                    <a:lnTo>
                      <a:pt x="1248" y="806"/>
                    </a:lnTo>
                    <a:lnTo>
                      <a:pt x="1190" y="768"/>
                    </a:lnTo>
                    <a:lnTo>
                      <a:pt x="1132" y="732"/>
                    </a:lnTo>
                    <a:lnTo>
                      <a:pt x="1077" y="694"/>
                    </a:lnTo>
                    <a:lnTo>
                      <a:pt x="1020" y="660"/>
                    </a:lnTo>
                    <a:lnTo>
                      <a:pt x="964" y="622"/>
                    </a:lnTo>
                    <a:lnTo>
                      <a:pt x="909" y="588"/>
                    </a:lnTo>
                    <a:lnTo>
                      <a:pt x="854" y="550"/>
                    </a:lnTo>
                    <a:lnTo>
                      <a:pt x="799" y="516"/>
                    </a:lnTo>
                    <a:lnTo>
                      <a:pt x="744" y="480"/>
                    </a:lnTo>
                    <a:lnTo>
                      <a:pt x="688" y="444"/>
                    </a:lnTo>
                    <a:lnTo>
                      <a:pt x="633" y="408"/>
                    </a:lnTo>
                    <a:lnTo>
                      <a:pt x="580" y="374"/>
                    </a:lnTo>
                    <a:lnTo>
                      <a:pt x="525" y="341"/>
                    </a:lnTo>
                    <a:lnTo>
                      <a:pt x="472" y="305"/>
                    </a:lnTo>
                    <a:lnTo>
                      <a:pt x="417" y="271"/>
                    </a:lnTo>
                    <a:lnTo>
                      <a:pt x="367" y="235"/>
                    </a:lnTo>
                    <a:lnTo>
                      <a:pt x="312" y="202"/>
                    </a:lnTo>
                    <a:lnTo>
                      <a:pt x="261" y="168"/>
                    </a:lnTo>
                    <a:lnTo>
                      <a:pt x="208" y="132"/>
                    </a:lnTo>
                    <a:lnTo>
                      <a:pt x="156" y="101"/>
                    </a:lnTo>
                    <a:lnTo>
                      <a:pt x="100" y="67"/>
                    </a:lnTo>
                    <a:lnTo>
                      <a:pt x="50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69" name="Freeform 749"/>
              <p:cNvSpPr>
                <a:spLocks noChangeAspect="1"/>
              </p:cNvSpPr>
              <p:nvPr/>
            </p:nvSpPr>
            <p:spPr bwMode="auto">
              <a:xfrm>
                <a:off x="10217" y="4452"/>
                <a:ext cx="2548" cy="1690"/>
              </a:xfrm>
              <a:custGeom>
                <a:avLst/>
                <a:gdLst/>
                <a:ahLst/>
                <a:cxnLst>
                  <a:cxn ang="0">
                    <a:pos x="2548" y="1690"/>
                  </a:cxn>
                  <a:cxn ang="0">
                    <a:pos x="2476" y="1642"/>
                  </a:cxn>
                  <a:cxn ang="0">
                    <a:pos x="2404" y="1596"/>
                  </a:cxn>
                  <a:cxn ang="0">
                    <a:pos x="2330" y="1548"/>
                  </a:cxn>
                  <a:cxn ang="0">
                    <a:pos x="2258" y="1500"/>
                  </a:cxn>
                  <a:cxn ang="0">
                    <a:pos x="2186" y="1454"/>
                  </a:cxn>
                  <a:cxn ang="0">
                    <a:pos x="2114" y="1409"/>
                  </a:cxn>
                  <a:cxn ang="0">
                    <a:pos x="2044" y="1363"/>
                  </a:cxn>
                  <a:cxn ang="0">
                    <a:pos x="1972" y="1296"/>
                  </a:cxn>
                  <a:cxn ang="0">
                    <a:pos x="1903" y="1250"/>
                  </a:cxn>
                  <a:cxn ang="0">
                    <a:pos x="1831" y="1222"/>
                  </a:cxn>
                  <a:cxn ang="0">
                    <a:pos x="1761" y="1171"/>
                  </a:cxn>
                  <a:cxn ang="0">
                    <a:pos x="1694" y="1097"/>
                  </a:cxn>
                  <a:cxn ang="0">
                    <a:pos x="1627" y="1015"/>
                  </a:cxn>
                  <a:cxn ang="0">
                    <a:pos x="1560" y="943"/>
                  </a:cxn>
                  <a:cxn ang="0">
                    <a:pos x="1495" y="878"/>
                  </a:cxn>
                  <a:cxn ang="0">
                    <a:pos x="1423" y="828"/>
                  </a:cxn>
                  <a:cxn ang="0">
                    <a:pos x="1358" y="758"/>
                  </a:cxn>
                  <a:cxn ang="0">
                    <a:pos x="1291" y="689"/>
                  </a:cxn>
                  <a:cxn ang="0">
                    <a:pos x="1226" y="645"/>
                  </a:cxn>
                  <a:cxn ang="0">
                    <a:pos x="1157" y="605"/>
                  </a:cxn>
                  <a:cxn ang="0">
                    <a:pos x="1089" y="559"/>
                  </a:cxn>
                  <a:cxn ang="0">
                    <a:pos x="1025" y="511"/>
                  </a:cxn>
                  <a:cxn ang="0">
                    <a:pos x="957" y="463"/>
                  </a:cxn>
                  <a:cxn ang="0">
                    <a:pos x="893" y="427"/>
                  </a:cxn>
                  <a:cxn ang="0">
                    <a:pos x="828" y="389"/>
                  </a:cxn>
                  <a:cxn ang="0">
                    <a:pos x="763" y="350"/>
                  </a:cxn>
                  <a:cxn ang="0">
                    <a:pos x="696" y="317"/>
                  </a:cxn>
                  <a:cxn ang="0">
                    <a:pos x="631" y="276"/>
                  </a:cxn>
                  <a:cxn ang="0">
                    <a:pos x="566" y="245"/>
                  </a:cxn>
                  <a:cxn ang="0">
                    <a:pos x="504" y="218"/>
                  </a:cxn>
                  <a:cxn ang="0">
                    <a:pos x="439" y="197"/>
                  </a:cxn>
                  <a:cxn ang="0">
                    <a:pos x="374" y="173"/>
                  </a:cxn>
                  <a:cxn ang="0">
                    <a:pos x="314" y="129"/>
                  </a:cxn>
                  <a:cxn ang="0">
                    <a:pos x="249" y="96"/>
                  </a:cxn>
                  <a:cxn ang="0">
                    <a:pos x="187" y="62"/>
                  </a:cxn>
                  <a:cxn ang="0">
                    <a:pos x="125" y="19"/>
                  </a:cxn>
                  <a:cxn ang="0">
                    <a:pos x="62" y="0"/>
                  </a:cxn>
                  <a:cxn ang="0">
                    <a:pos x="0" y="12"/>
                  </a:cxn>
                </a:cxnLst>
                <a:rect l="0" t="0" r="r" b="b"/>
                <a:pathLst>
                  <a:path w="2548" h="1690">
                    <a:moveTo>
                      <a:pt x="2548" y="1690"/>
                    </a:moveTo>
                    <a:lnTo>
                      <a:pt x="2476" y="1642"/>
                    </a:lnTo>
                    <a:lnTo>
                      <a:pt x="2404" y="1596"/>
                    </a:lnTo>
                    <a:lnTo>
                      <a:pt x="2330" y="1548"/>
                    </a:lnTo>
                    <a:lnTo>
                      <a:pt x="2258" y="1500"/>
                    </a:lnTo>
                    <a:lnTo>
                      <a:pt x="2186" y="1454"/>
                    </a:lnTo>
                    <a:lnTo>
                      <a:pt x="2114" y="1409"/>
                    </a:lnTo>
                    <a:lnTo>
                      <a:pt x="2044" y="1363"/>
                    </a:lnTo>
                    <a:lnTo>
                      <a:pt x="1972" y="1296"/>
                    </a:lnTo>
                    <a:lnTo>
                      <a:pt x="1903" y="1250"/>
                    </a:lnTo>
                    <a:lnTo>
                      <a:pt x="1831" y="1222"/>
                    </a:lnTo>
                    <a:lnTo>
                      <a:pt x="1761" y="1171"/>
                    </a:lnTo>
                    <a:lnTo>
                      <a:pt x="1694" y="1097"/>
                    </a:lnTo>
                    <a:lnTo>
                      <a:pt x="1627" y="1015"/>
                    </a:lnTo>
                    <a:lnTo>
                      <a:pt x="1560" y="943"/>
                    </a:lnTo>
                    <a:lnTo>
                      <a:pt x="1495" y="878"/>
                    </a:lnTo>
                    <a:lnTo>
                      <a:pt x="1423" y="828"/>
                    </a:lnTo>
                    <a:lnTo>
                      <a:pt x="1358" y="758"/>
                    </a:lnTo>
                    <a:lnTo>
                      <a:pt x="1291" y="689"/>
                    </a:lnTo>
                    <a:lnTo>
                      <a:pt x="1226" y="645"/>
                    </a:lnTo>
                    <a:lnTo>
                      <a:pt x="1157" y="605"/>
                    </a:lnTo>
                    <a:lnTo>
                      <a:pt x="1089" y="559"/>
                    </a:lnTo>
                    <a:lnTo>
                      <a:pt x="1025" y="511"/>
                    </a:lnTo>
                    <a:lnTo>
                      <a:pt x="957" y="463"/>
                    </a:lnTo>
                    <a:lnTo>
                      <a:pt x="893" y="427"/>
                    </a:lnTo>
                    <a:lnTo>
                      <a:pt x="828" y="389"/>
                    </a:lnTo>
                    <a:lnTo>
                      <a:pt x="763" y="350"/>
                    </a:lnTo>
                    <a:lnTo>
                      <a:pt x="696" y="317"/>
                    </a:lnTo>
                    <a:lnTo>
                      <a:pt x="631" y="276"/>
                    </a:lnTo>
                    <a:lnTo>
                      <a:pt x="566" y="245"/>
                    </a:lnTo>
                    <a:lnTo>
                      <a:pt x="504" y="218"/>
                    </a:lnTo>
                    <a:lnTo>
                      <a:pt x="439" y="197"/>
                    </a:lnTo>
                    <a:lnTo>
                      <a:pt x="374" y="173"/>
                    </a:lnTo>
                    <a:lnTo>
                      <a:pt x="314" y="129"/>
                    </a:lnTo>
                    <a:lnTo>
                      <a:pt x="249" y="96"/>
                    </a:lnTo>
                    <a:lnTo>
                      <a:pt x="187" y="62"/>
                    </a:lnTo>
                    <a:lnTo>
                      <a:pt x="125" y="19"/>
                    </a:lnTo>
                    <a:lnTo>
                      <a:pt x="62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0" name="Freeform 750"/>
              <p:cNvSpPr>
                <a:spLocks noChangeAspect="1"/>
              </p:cNvSpPr>
              <p:nvPr/>
            </p:nvSpPr>
            <p:spPr bwMode="auto">
              <a:xfrm>
                <a:off x="8081" y="3121"/>
                <a:ext cx="2070" cy="1331"/>
              </a:xfrm>
              <a:custGeom>
                <a:avLst/>
                <a:gdLst/>
                <a:ahLst/>
                <a:cxnLst>
                  <a:cxn ang="0">
                    <a:pos x="2071" y="1332"/>
                  </a:cxn>
                  <a:cxn ang="0">
                    <a:pos x="2011" y="1298"/>
                  </a:cxn>
                  <a:cxn ang="0">
                    <a:pos x="1951" y="1257"/>
                  </a:cxn>
                  <a:cxn ang="0">
                    <a:pos x="1891" y="1219"/>
                  </a:cxn>
                  <a:cxn ang="0">
                    <a:pos x="1831" y="1178"/>
                  </a:cxn>
                  <a:cxn ang="0">
                    <a:pos x="1771" y="1142"/>
                  </a:cxn>
                  <a:cxn ang="0">
                    <a:pos x="1711" y="1104"/>
                  </a:cxn>
                  <a:cxn ang="0">
                    <a:pos x="1653" y="1063"/>
                  </a:cxn>
                  <a:cxn ang="0">
                    <a:pos x="1593" y="1027"/>
                  </a:cxn>
                  <a:cxn ang="0">
                    <a:pos x="1536" y="989"/>
                  </a:cxn>
                  <a:cxn ang="0">
                    <a:pos x="1478" y="953"/>
                  </a:cxn>
                  <a:cxn ang="0">
                    <a:pos x="1421" y="914"/>
                  </a:cxn>
                  <a:cxn ang="0">
                    <a:pos x="1363" y="878"/>
                  </a:cxn>
                  <a:cxn ang="0">
                    <a:pos x="1306" y="840"/>
                  </a:cxn>
                  <a:cxn ang="0">
                    <a:pos x="1248" y="801"/>
                  </a:cxn>
                  <a:cxn ang="0">
                    <a:pos x="1190" y="768"/>
                  </a:cxn>
                  <a:cxn ang="0">
                    <a:pos x="1133" y="729"/>
                  </a:cxn>
                  <a:cxn ang="0">
                    <a:pos x="1078" y="693"/>
                  </a:cxn>
                  <a:cxn ang="0">
                    <a:pos x="1020" y="657"/>
                  </a:cxn>
                  <a:cxn ang="0">
                    <a:pos x="965" y="621"/>
                  </a:cxn>
                  <a:cxn ang="0">
                    <a:pos x="912" y="585"/>
                  </a:cxn>
                  <a:cxn ang="0">
                    <a:pos x="854" y="549"/>
                  </a:cxn>
                  <a:cxn ang="0">
                    <a:pos x="799" y="513"/>
                  </a:cxn>
                  <a:cxn ang="0">
                    <a:pos x="744" y="480"/>
                  </a:cxn>
                  <a:cxn ang="0">
                    <a:pos x="689" y="441"/>
                  </a:cxn>
                  <a:cxn ang="0">
                    <a:pos x="634" y="408"/>
                  </a:cxn>
                  <a:cxn ang="0">
                    <a:pos x="578" y="374"/>
                  </a:cxn>
                  <a:cxn ang="0">
                    <a:pos x="528" y="338"/>
                  </a:cxn>
                  <a:cxn ang="0">
                    <a:pos x="473" y="305"/>
                  </a:cxn>
                  <a:cxn ang="0">
                    <a:pos x="418" y="269"/>
                  </a:cxn>
                  <a:cxn ang="0">
                    <a:pos x="367" y="235"/>
                  </a:cxn>
                  <a:cxn ang="0">
                    <a:pos x="312" y="199"/>
                  </a:cxn>
                  <a:cxn ang="0">
                    <a:pos x="259" y="165"/>
                  </a:cxn>
                  <a:cxn ang="0">
                    <a:pos x="209" y="132"/>
                  </a:cxn>
                  <a:cxn ang="0">
                    <a:pos x="156" y="98"/>
                  </a:cxn>
                  <a:cxn ang="0">
                    <a:pos x="103" y="65"/>
                  </a:cxn>
                  <a:cxn ang="0">
                    <a:pos x="53" y="31"/>
                  </a:cxn>
                  <a:cxn ang="0">
                    <a:pos x="0" y="0"/>
                  </a:cxn>
                </a:cxnLst>
                <a:rect l="0" t="0" r="r" b="b"/>
                <a:pathLst>
                  <a:path w="2071" h="1332">
                    <a:moveTo>
                      <a:pt x="2071" y="1332"/>
                    </a:moveTo>
                    <a:lnTo>
                      <a:pt x="2011" y="1298"/>
                    </a:lnTo>
                    <a:lnTo>
                      <a:pt x="1951" y="1257"/>
                    </a:lnTo>
                    <a:lnTo>
                      <a:pt x="1891" y="1219"/>
                    </a:lnTo>
                    <a:lnTo>
                      <a:pt x="1831" y="1178"/>
                    </a:lnTo>
                    <a:lnTo>
                      <a:pt x="1771" y="1142"/>
                    </a:lnTo>
                    <a:lnTo>
                      <a:pt x="1711" y="1104"/>
                    </a:lnTo>
                    <a:lnTo>
                      <a:pt x="1653" y="1063"/>
                    </a:lnTo>
                    <a:lnTo>
                      <a:pt x="1593" y="1027"/>
                    </a:lnTo>
                    <a:lnTo>
                      <a:pt x="1536" y="989"/>
                    </a:lnTo>
                    <a:lnTo>
                      <a:pt x="1478" y="953"/>
                    </a:lnTo>
                    <a:lnTo>
                      <a:pt x="1421" y="914"/>
                    </a:lnTo>
                    <a:lnTo>
                      <a:pt x="1363" y="878"/>
                    </a:lnTo>
                    <a:lnTo>
                      <a:pt x="1306" y="840"/>
                    </a:lnTo>
                    <a:lnTo>
                      <a:pt x="1248" y="801"/>
                    </a:lnTo>
                    <a:lnTo>
                      <a:pt x="1190" y="768"/>
                    </a:lnTo>
                    <a:lnTo>
                      <a:pt x="1133" y="729"/>
                    </a:lnTo>
                    <a:lnTo>
                      <a:pt x="1078" y="693"/>
                    </a:lnTo>
                    <a:lnTo>
                      <a:pt x="1020" y="657"/>
                    </a:lnTo>
                    <a:lnTo>
                      <a:pt x="965" y="621"/>
                    </a:lnTo>
                    <a:lnTo>
                      <a:pt x="912" y="585"/>
                    </a:lnTo>
                    <a:lnTo>
                      <a:pt x="854" y="549"/>
                    </a:lnTo>
                    <a:lnTo>
                      <a:pt x="799" y="513"/>
                    </a:lnTo>
                    <a:lnTo>
                      <a:pt x="744" y="480"/>
                    </a:lnTo>
                    <a:lnTo>
                      <a:pt x="689" y="441"/>
                    </a:lnTo>
                    <a:lnTo>
                      <a:pt x="634" y="408"/>
                    </a:lnTo>
                    <a:lnTo>
                      <a:pt x="578" y="374"/>
                    </a:lnTo>
                    <a:lnTo>
                      <a:pt x="528" y="338"/>
                    </a:lnTo>
                    <a:lnTo>
                      <a:pt x="473" y="305"/>
                    </a:lnTo>
                    <a:lnTo>
                      <a:pt x="418" y="269"/>
                    </a:lnTo>
                    <a:lnTo>
                      <a:pt x="367" y="235"/>
                    </a:lnTo>
                    <a:lnTo>
                      <a:pt x="312" y="199"/>
                    </a:lnTo>
                    <a:lnTo>
                      <a:pt x="259" y="165"/>
                    </a:lnTo>
                    <a:lnTo>
                      <a:pt x="209" y="132"/>
                    </a:lnTo>
                    <a:lnTo>
                      <a:pt x="156" y="98"/>
                    </a:lnTo>
                    <a:lnTo>
                      <a:pt x="103" y="65"/>
                    </a:lnTo>
                    <a:lnTo>
                      <a:pt x="53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1" name="Freeform 751"/>
              <p:cNvSpPr>
                <a:spLocks noChangeAspect="1"/>
              </p:cNvSpPr>
              <p:nvPr/>
            </p:nvSpPr>
            <p:spPr bwMode="auto">
              <a:xfrm>
                <a:off x="10243" y="4442"/>
                <a:ext cx="2551" cy="1690"/>
              </a:xfrm>
              <a:custGeom>
                <a:avLst/>
                <a:gdLst/>
                <a:ahLst/>
                <a:cxnLst>
                  <a:cxn ang="0">
                    <a:pos x="2551" y="1690"/>
                  </a:cxn>
                  <a:cxn ang="0">
                    <a:pos x="2479" y="1640"/>
                  </a:cxn>
                  <a:cxn ang="0">
                    <a:pos x="2405" y="1594"/>
                  </a:cxn>
                  <a:cxn ang="0">
                    <a:pos x="2333" y="1546"/>
                  </a:cxn>
                  <a:cxn ang="0">
                    <a:pos x="2261" y="1500"/>
                  </a:cxn>
                  <a:cxn ang="0">
                    <a:pos x="2189" y="1452"/>
                  </a:cxn>
                  <a:cxn ang="0">
                    <a:pos x="2117" y="1407"/>
                  </a:cxn>
                  <a:cxn ang="0">
                    <a:pos x="2045" y="1361"/>
                  </a:cxn>
                  <a:cxn ang="0">
                    <a:pos x="1973" y="1296"/>
                  </a:cxn>
                  <a:cxn ang="0">
                    <a:pos x="1906" y="1251"/>
                  </a:cxn>
                  <a:cxn ang="0">
                    <a:pos x="1834" y="1220"/>
                  </a:cxn>
                  <a:cxn ang="0">
                    <a:pos x="1764" y="1169"/>
                  </a:cxn>
                  <a:cxn ang="0">
                    <a:pos x="1697" y="1080"/>
                  </a:cxn>
                  <a:cxn ang="0">
                    <a:pos x="1630" y="1001"/>
                  </a:cxn>
                  <a:cxn ang="0">
                    <a:pos x="1563" y="934"/>
                  </a:cxn>
                  <a:cxn ang="0">
                    <a:pos x="1493" y="874"/>
                  </a:cxn>
                  <a:cxn ang="0">
                    <a:pos x="1428" y="821"/>
                  </a:cxn>
                  <a:cxn ang="0">
                    <a:pos x="1361" y="747"/>
                  </a:cxn>
                  <a:cxn ang="0">
                    <a:pos x="1296" y="684"/>
                  </a:cxn>
                  <a:cxn ang="0">
                    <a:pos x="1227" y="641"/>
                  </a:cxn>
                  <a:cxn ang="0">
                    <a:pos x="1159" y="600"/>
                  </a:cxn>
                  <a:cxn ang="0">
                    <a:pos x="1092" y="557"/>
                  </a:cxn>
                  <a:cxn ang="0">
                    <a:pos x="1027" y="509"/>
                  </a:cxn>
                  <a:cxn ang="0">
                    <a:pos x="960" y="459"/>
                  </a:cxn>
                  <a:cxn ang="0">
                    <a:pos x="893" y="425"/>
                  </a:cxn>
                  <a:cxn ang="0">
                    <a:pos x="828" y="389"/>
                  </a:cxn>
                  <a:cxn ang="0">
                    <a:pos x="761" y="348"/>
                  </a:cxn>
                  <a:cxn ang="0">
                    <a:pos x="699" y="315"/>
                  </a:cxn>
                  <a:cxn ang="0">
                    <a:pos x="631" y="276"/>
                  </a:cxn>
                  <a:cxn ang="0">
                    <a:pos x="569" y="240"/>
                  </a:cxn>
                  <a:cxn ang="0">
                    <a:pos x="507" y="214"/>
                  </a:cxn>
                  <a:cxn ang="0">
                    <a:pos x="439" y="192"/>
                  </a:cxn>
                  <a:cxn ang="0">
                    <a:pos x="377" y="171"/>
                  </a:cxn>
                  <a:cxn ang="0">
                    <a:pos x="312" y="132"/>
                  </a:cxn>
                  <a:cxn ang="0">
                    <a:pos x="250" y="99"/>
                  </a:cxn>
                  <a:cxn ang="0">
                    <a:pos x="190" y="65"/>
                  </a:cxn>
                  <a:cxn ang="0">
                    <a:pos x="125" y="19"/>
                  </a:cxn>
                  <a:cxn ang="0">
                    <a:pos x="63" y="0"/>
                  </a:cxn>
                  <a:cxn ang="0">
                    <a:pos x="0" y="17"/>
                  </a:cxn>
                </a:cxnLst>
                <a:rect l="0" t="0" r="r" b="b"/>
                <a:pathLst>
                  <a:path w="2551" h="1690">
                    <a:moveTo>
                      <a:pt x="2551" y="1690"/>
                    </a:moveTo>
                    <a:lnTo>
                      <a:pt x="2479" y="1640"/>
                    </a:lnTo>
                    <a:lnTo>
                      <a:pt x="2405" y="1594"/>
                    </a:lnTo>
                    <a:lnTo>
                      <a:pt x="2333" y="1546"/>
                    </a:lnTo>
                    <a:lnTo>
                      <a:pt x="2261" y="1500"/>
                    </a:lnTo>
                    <a:lnTo>
                      <a:pt x="2189" y="1452"/>
                    </a:lnTo>
                    <a:lnTo>
                      <a:pt x="2117" y="1407"/>
                    </a:lnTo>
                    <a:lnTo>
                      <a:pt x="2045" y="1361"/>
                    </a:lnTo>
                    <a:lnTo>
                      <a:pt x="1973" y="1296"/>
                    </a:lnTo>
                    <a:lnTo>
                      <a:pt x="1906" y="1251"/>
                    </a:lnTo>
                    <a:lnTo>
                      <a:pt x="1834" y="1220"/>
                    </a:lnTo>
                    <a:lnTo>
                      <a:pt x="1764" y="1169"/>
                    </a:lnTo>
                    <a:lnTo>
                      <a:pt x="1697" y="1080"/>
                    </a:lnTo>
                    <a:lnTo>
                      <a:pt x="1630" y="1001"/>
                    </a:lnTo>
                    <a:lnTo>
                      <a:pt x="1563" y="934"/>
                    </a:lnTo>
                    <a:lnTo>
                      <a:pt x="1493" y="874"/>
                    </a:lnTo>
                    <a:lnTo>
                      <a:pt x="1428" y="821"/>
                    </a:lnTo>
                    <a:lnTo>
                      <a:pt x="1361" y="747"/>
                    </a:lnTo>
                    <a:lnTo>
                      <a:pt x="1296" y="684"/>
                    </a:lnTo>
                    <a:lnTo>
                      <a:pt x="1227" y="641"/>
                    </a:lnTo>
                    <a:lnTo>
                      <a:pt x="1159" y="600"/>
                    </a:lnTo>
                    <a:lnTo>
                      <a:pt x="1092" y="557"/>
                    </a:lnTo>
                    <a:lnTo>
                      <a:pt x="1027" y="509"/>
                    </a:lnTo>
                    <a:lnTo>
                      <a:pt x="960" y="459"/>
                    </a:lnTo>
                    <a:lnTo>
                      <a:pt x="893" y="425"/>
                    </a:lnTo>
                    <a:lnTo>
                      <a:pt x="828" y="389"/>
                    </a:lnTo>
                    <a:lnTo>
                      <a:pt x="761" y="348"/>
                    </a:lnTo>
                    <a:lnTo>
                      <a:pt x="699" y="315"/>
                    </a:lnTo>
                    <a:lnTo>
                      <a:pt x="631" y="276"/>
                    </a:lnTo>
                    <a:lnTo>
                      <a:pt x="569" y="240"/>
                    </a:lnTo>
                    <a:lnTo>
                      <a:pt x="507" y="214"/>
                    </a:lnTo>
                    <a:lnTo>
                      <a:pt x="439" y="192"/>
                    </a:lnTo>
                    <a:lnTo>
                      <a:pt x="377" y="171"/>
                    </a:lnTo>
                    <a:lnTo>
                      <a:pt x="312" y="132"/>
                    </a:lnTo>
                    <a:lnTo>
                      <a:pt x="250" y="99"/>
                    </a:lnTo>
                    <a:lnTo>
                      <a:pt x="190" y="65"/>
                    </a:lnTo>
                    <a:lnTo>
                      <a:pt x="125" y="19"/>
                    </a:lnTo>
                    <a:lnTo>
                      <a:pt x="63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2" name="Freeform 752"/>
              <p:cNvSpPr>
                <a:spLocks noChangeAspect="1"/>
              </p:cNvSpPr>
              <p:nvPr/>
            </p:nvSpPr>
            <p:spPr bwMode="auto">
              <a:xfrm>
                <a:off x="8107" y="3109"/>
                <a:ext cx="2075" cy="1338"/>
              </a:xfrm>
              <a:custGeom>
                <a:avLst/>
                <a:gdLst/>
                <a:ahLst/>
                <a:cxnLst>
                  <a:cxn ang="0">
                    <a:pos x="2074" y="1337"/>
                  </a:cxn>
                  <a:cxn ang="0">
                    <a:pos x="2014" y="1296"/>
                  </a:cxn>
                  <a:cxn ang="0">
                    <a:pos x="1954" y="1258"/>
                  </a:cxn>
                  <a:cxn ang="0">
                    <a:pos x="1894" y="1217"/>
                  </a:cxn>
                  <a:cxn ang="0">
                    <a:pos x="1831" y="1181"/>
                  </a:cxn>
                  <a:cxn ang="0">
                    <a:pos x="1771" y="1143"/>
                  </a:cxn>
                  <a:cxn ang="0">
                    <a:pos x="1714" y="1104"/>
                  </a:cxn>
                  <a:cxn ang="0">
                    <a:pos x="1654" y="1066"/>
                  </a:cxn>
                  <a:cxn ang="0">
                    <a:pos x="1596" y="1027"/>
                  </a:cxn>
                  <a:cxn ang="0">
                    <a:pos x="1536" y="991"/>
                  </a:cxn>
                  <a:cxn ang="0">
                    <a:pos x="1479" y="953"/>
                  </a:cxn>
                  <a:cxn ang="0">
                    <a:pos x="1421" y="917"/>
                  </a:cxn>
                  <a:cxn ang="0">
                    <a:pos x="1364" y="879"/>
                  </a:cxn>
                  <a:cxn ang="0">
                    <a:pos x="1306" y="840"/>
                  </a:cxn>
                  <a:cxn ang="0">
                    <a:pos x="1248" y="804"/>
                  </a:cxn>
                  <a:cxn ang="0">
                    <a:pos x="1191" y="768"/>
                  </a:cxn>
                  <a:cxn ang="0">
                    <a:pos x="1136" y="732"/>
                  </a:cxn>
                  <a:cxn ang="0">
                    <a:pos x="1078" y="694"/>
                  </a:cxn>
                  <a:cxn ang="0">
                    <a:pos x="1023" y="660"/>
                  </a:cxn>
                  <a:cxn ang="0">
                    <a:pos x="965" y="622"/>
                  </a:cxn>
                  <a:cxn ang="0">
                    <a:pos x="910" y="588"/>
                  </a:cxn>
                  <a:cxn ang="0">
                    <a:pos x="852" y="550"/>
                  </a:cxn>
                  <a:cxn ang="0">
                    <a:pos x="797" y="516"/>
                  </a:cxn>
                  <a:cxn ang="0">
                    <a:pos x="744" y="480"/>
                  </a:cxn>
                  <a:cxn ang="0">
                    <a:pos x="689" y="444"/>
                  </a:cxn>
                  <a:cxn ang="0">
                    <a:pos x="634" y="408"/>
                  </a:cxn>
                  <a:cxn ang="0">
                    <a:pos x="579" y="375"/>
                  </a:cxn>
                  <a:cxn ang="0">
                    <a:pos x="528" y="341"/>
                  </a:cxn>
                  <a:cxn ang="0">
                    <a:pos x="473" y="305"/>
                  </a:cxn>
                  <a:cxn ang="0">
                    <a:pos x="418" y="271"/>
                  </a:cxn>
                  <a:cxn ang="0">
                    <a:pos x="365" y="235"/>
                  </a:cxn>
                  <a:cxn ang="0">
                    <a:pos x="315" y="202"/>
                  </a:cxn>
                  <a:cxn ang="0">
                    <a:pos x="260" y="168"/>
                  </a:cxn>
                  <a:cxn ang="0">
                    <a:pos x="209" y="135"/>
                  </a:cxn>
                  <a:cxn ang="0">
                    <a:pos x="156" y="101"/>
                  </a:cxn>
                  <a:cxn ang="0">
                    <a:pos x="104" y="65"/>
                  </a:cxn>
                  <a:cxn ang="0">
                    <a:pos x="53" y="34"/>
                  </a:cxn>
                  <a:cxn ang="0">
                    <a:pos x="0" y="0"/>
                  </a:cxn>
                </a:cxnLst>
                <a:rect l="0" t="0" r="r" b="b"/>
                <a:pathLst>
                  <a:path w="2074" h="1337">
                    <a:moveTo>
                      <a:pt x="2074" y="1337"/>
                    </a:moveTo>
                    <a:lnTo>
                      <a:pt x="2014" y="1296"/>
                    </a:lnTo>
                    <a:lnTo>
                      <a:pt x="1954" y="1258"/>
                    </a:lnTo>
                    <a:lnTo>
                      <a:pt x="1894" y="1217"/>
                    </a:lnTo>
                    <a:lnTo>
                      <a:pt x="1831" y="1181"/>
                    </a:lnTo>
                    <a:lnTo>
                      <a:pt x="1771" y="1143"/>
                    </a:lnTo>
                    <a:lnTo>
                      <a:pt x="1714" y="1104"/>
                    </a:lnTo>
                    <a:lnTo>
                      <a:pt x="1654" y="1066"/>
                    </a:lnTo>
                    <a:lnTo>
                      <a:pt x="1596" y="1027"/>
                    </a:lnTo>
                    <a:lnTo>
                      <a:pt x="1536" y="991"/>
                    </a:lnTo>
                    <a:lnTo>
                      <a:pt x="1479" y="953"/>
                    </a:lnTo>
                    <a:lnTo>
                      <a:pt x="1421" y="917"/>
                    </a:lnTo>
                    <a:lnTo>
                      <a:pt x="1364" y="879"/>
                    </a:lnTo>
                    <a:lnTo>
                      <a:pt x="1306" y="840"/>
                    </a:lnTo>
                    <a:lnTo>
                      <a:pt x="1248" y="804"/>
                    </a:lnTo>
                    <a:lnTo>
                      <a:pt x="1191" y="768"/>
                    </a:lnTo>
                    <a:lnTo>
                      <a:pt x="1136" y="732"/>
                    </a:lnTo>
                    <a:lnTo>
                      <a:pt x="1078" y="694"/>
                    </a:lnTo>
                    <a:lnTo>
                      <a:pt x="1023" y="660"/>
                    </a:lnTo>
                    <a:lnTo>
                      <a:pt x="965" y="622"/>
                    </a:lnTo>
                    <a:lnTo>
                      <a:pt x="910" y="588"/>
                    </a:lnTo>
                    <a:lnTo>
                      <a:pt x="852" y="550"/>
                    </a:lnTo>
                    <a:lnTo>
                      <a:pt x="797" y="516"/>
                    </a:lnTo>
                    <a:lnTo>
                      <a:pt x="744" y="480"/>
                    </a:lnTo>
                    <a:lnTo>
                      <a:pt x="689" y="444"/>
                    </a:lnTo>
                    <a:lnTo>
                      <a:pt x="634" y="408"/>
                    </a:lnTo>
                    <a:lnTo>
                      <a:pt x="579" y="375"/>
                    </a:lnTo>
                    <a:lnTo>
                      <a:pt x="528" y="341"/>
                    </a:lnTo>
                    <a:lnTo>
                      <a:pt x="473" y="305"/>
                    </a:lnTo>
                    <a:lnTo>
                      <a:pt x="418" y="271"/>
                    </a:lnTo>
                    <a:lnTo>
                      <a:pt x="365" y="235"/>
                    </a:lnTo>
                    <a:lnTo>
                      <a:pt x="315" y="202"/>
                    </a:lnTo>
                    <a:lnTo>
                      <a:pt x="260" y="168"/>
                    </a:lnTo>
                    <a:lnTo>
                      <a:pt x="209" y="135"/>
                    </a:lnTo>
                    <a:lnTo>
                      <a:pt x="156" y="101"/>
                    </a:lnTo>
                    <a:lnTo>
                      <a:pt x="104" y="65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3" name="Freeform 753"/>
              <p:cNvSpPr>
                <a:spLocks noChangeAspect="1"/>
              </p:cNvSpPr>
              <p:nvPr/>
            </p:nvSpPr>
            <p:spPr bwMode="auto">
              <a:xfrm>
                <a:off x="10271" y="4447"/>
                <a:ext cx="2553" cy="1673"/>
              </a:xfrm>
              <a:custGeom>
                <a:avLst/>
                <a:gdLst/>
                <a:ahLst/>
                <a:cxnLst>
                  <a:cxn ang="0">
                    <a:pos x="2553" y="1673"/>
                  </a:cxn>
                  <a:cxn ang="0">
                    <a:pos x="2481" y="1623"/>
                  </a:cxn>
                  <a:cxn ang="0">
                    <a:pos x="2404" y="1577"/>
                  </a:cxn>
                  <a:cxn ang="0">
                    <a:pos x="2332" y="1529"/>
                  </a:cxn>
                  <a:cxn ang="0">
                    <a:pos x="2260" y="1483"/>
                  </a:cxn>
                  <a:cxn ang="0">
                    <a:pos x="2188" y="1435"/>
                  </a:cxn>
                  <a:cxn ang="0">
                    <a:pos x="2116" y="1390"/>
                  </a:cxn>
                  <a:cxn ang="0">
                    <a:pos x="2044" y="1332"/>
                  </a:cxn>
                  <a:cxn ang="0">
                    <a:pos x="1977" y="1272"/>
                  </a:cxn>
                  <a:cxn ang="0">
                    <a:pos x="1905" y="1239"/>
                  </a:cxn>
                  <a:cxn ang="0">
                    <a:pos x="1835" y="1200"/>
                  </a:cxn>
                  <a:cxn ang="0">
                    <a:pos x="1766" y="1138"/>
                  </a:cxn>
                  <a:cxn ang="0">
                    <a:pos x="1696" y="1054"/>
                  </a:cxn>
                  <a:cxn ang="0">
                    <a:pos x="1632" y="979"/>
                  </a:cxn>
                  <a:cxn ang="0">
                    <a:pos x="1564" y="914"/>
                  </a:cxn>
                  <a:cxn ang="0">
                    <a:pos x="1495" y="854"/>
                  </a:cxn>
                  <a:cxn ang="0">
                    <a:pos x="1430" y="797"/>
                  </a:cxn>
                  <a:cxn ang="0">
                    <a:pos x="1363" y="725"/>
                  </a:cxn>
                  <a:cxn ang="0">
                    <a:pos x="1293" y="667"/>
                  </a:cxn>
                  <a:cxn ang="0">
                    <a:pos x="1226" y="622"/>
                  </a:cxn>
                  <a:cxn ang="0">
                    <a:pos x="1161" y="578"/>
                  </a:cxn>
                  <a:cxn ang="0">
                    <a:pos x="1092" y="540"/>
                  </a:cxn>
                  <a:cxn ang="0">
                    <a:pos x="1027" y="490"/>
                  </a:cxn>
                  <a:cxn ang="0">
                    <a:pos x="962" y="444"/>
                  </a:cxn>
                  <a:cxn ang="0">
                    <a:pos x="897" y="410"/>
                  </a:cxn>
                  <a:cxn ang="0">
                    <a:pos x="830" y="374"/>
                  </a:cxn>
                  <a:cxn ang="0">
                    <a:pos x="765" y="334"/>
                  </a:cxn>
                  <a:cxn ang="0">
                    <a:pos x="698" y="300"/>
                  </a:cxn>
                  <a:cxn ang="0">
                    <a:pos x="633" y="259"/>
                  </a:cxn>
                  <a:cxn ang="0">
                    <a:pos x="571" y="223"/>
                  </a:cxn>
                  <a:cxn ang="0">
                    <a:pos x="504" y="199"/>
                  </a:cxn>
                  <a:cxn ang="0">
                    <a:pos x="441" y="175"/>
                  </a:cxn>
                  <a:cxn ang="0">
                    <a:pos x="374" y="156"/>
                  </a:cxn>
                  <a:cxn ang="0">
                    <a:pos x="314" y="118"/>
                  </a:cxn>
                  <a:cxn ang="0">
                    <a:pos x="252" y="86"/>
                  </a:cxn>
                  <a:cxn ang="0">
                    <a:pos x="189" y="50"/>
                  </a:cxn>
                  <a:cxn ang="0">
                    <a:pos x="124" y="7"/>
                  </a:cxn>
                  <a:cxn ang="0">
                    <a:pos x="64" y="0"/>
                  </a:cxn>
                  <a:cxn ang="0">
                    <a:pos x="0" y="12"/>
                  </a:cxn>
                </a:cxnLst>
                <a:rect l="0" t="0" r="r" b="b"/>
                <a:pathLst>
                  <a:path w="2553" h="1673">
                    <a:moveTo>
                      <a:pt x="2553" y="1673"/>
                    </a:moveTo>
                    <a:lnTo>
                      <a:pt x="2481" y="1623"/>
                    </a:lnTo>
                    <a:lnTo>
                      <a:pt x="2404" y="1577"/>
                    </a:lnTo>
                    <a:lnTo>
                      <a:pt x="2332" y="1529"/>
                    </a:lnTo>
                    <a:lnTo>
                      <a:pt x="2260" y="1483"/>
                    </a:lnTo>
                    <a:lnTo>
                      <a:pt x="2188" y="1435"/>
                    </a:lnTo>
                    <a:lnTo>
                      <a:pt x="2116" y="1390"/>
                    </a:lnTo>
                    <a:lnTo>
                      <a:pt x="2044" y="1332"/>
                    </a:lnTo>
                    <a:lnTo>
                      <a:pt x="1977" y="1272"/>
                    </a:lnTo>
                    <a:lnTo>
                      <a:pt x="1905" y="1239"/>
                    </a:lnTo>
                    <a:lnTo>
                      <a:pt x="1835" y="1200"/>
                    </a:lnTo>
                    <a:lnTo>
                      <a:pt x="1766" y="1138"/>
                    </a:lnTo>
                    <a:lnTo>
                      <a:pt x="1696" y="1054"/>
                    </a:lnTo>
                    <a:lnTo>
                      <a:pt x="1632" y="979"/>
                    </a:lnTo>
                    <a:lnTo>
                      <a:pt x="1564" y="914"/>
                    </a:lnTo>
                    <a:lnTo>
                      <a:pt x="1495" y="854"/>
                    </a:lnTo>
                    <a:lnTo>
                      <a:pt x="1430" y="797"/>
                    </a:lnTo>
                    <a:lnTo>
                      <a:pt x="1363" y="725"/>
                    </a:lnTo>
                    <a:lnTo>
                      <a:pt x="1293" y="667"/>
                    </a:lnTo>
                    <a:lnTo>
                      <a:pt x="1226" y="622"/>
                    </a:lnTo>
                    <a:lnTo>
                      <a:pt x="1161" y="578"/>
                    </a:lnTo>
                    <a:lnTo>
                      <a:pt x="1092" y="540"/>
                    </a:lnTo>
                    <a:lnTo>
                      <a:pt x="1027" y="490"/>
                    </a:lnTo>
                    <a:lnTo>
                      <a:pt x="962" y="444"/>
                    </a:lnTo>
                    <a:lnTo>
                      <a:pt x="897" y="410"/>
                    </a:lnTo>
                    <a:lnTo>
                      <a:pt x="830" y="374"/>
                    </a:lnTo>
                    <a:lnTo>
                      <a:pt x="765" y="334"/>
                    </a:lnTo>
                    <a:lnTo>
                      <a:pt x="698" y="300"/>
                    </a:lnTo>
                    <a:lnTo>
                      <a:pt x="633" y="259"/>
                    </a:lnTo>
                    <a:lnTo>
                      <a:pt x="571" y="223"/>
                    </a:lnTo>
                    <a:lnTo>
                      <a:pt x="504" y="199"/>
                    </a:lnTo>
                    <a:lnTo>
                      <a:pt x="441" y="175"/>
                    </a:lnTo>
                    <a:lnTo>
                      <a:pt x="374" y="156"/>
                    </a:lnTo>
                    <a:lnTo>
                      <a:pt x="314" y="118"/>
                    </a:lnTo>
                    <a:lnTo>
                      <a:pt x="252" y="86"/>
                    </a:lnTo>
                    <a:lnTo>
                      <a:pt x="189" y="50"/>
                    </a:lnTo>
                    <a:lnTo>
                      <a:pt x="124" y="7"/>
                    </a:lnTo>
                    <a:lnTo>
                      <a:pt x="64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4" name="Freeform 754"/>
              <p:cNvSpPr>
                <a:spLocks noChangeAspect="1"/>
              </p:cNvSpPr>
              <p:nvPr/>
            </p:nvSpPr>
            <p:spPr bwMode="auto">
              <a:xfrm>
                <a:off x="8134" y="3100"/>
                <a:ext cx="2073" cy="1338"/>
              </a:xfrm>
              <a:custGeom>
                <a:avLst/>
                <a:gdLst/>
                <a:ahLst/>
                <a:cxnLst>
                  <a:cxn ang="0">
                    <a:pos x="2073" y="1337"/>
                  </a:cxn>
                  <a:cxn ang="0">
                    <a:pos x="2013" y="1297"/>
                  </a:cxn>
                  <a:cxn ang="0">
                    <a:pos x="1953" y="1261"/>
                  </a:cxn>
                  <a:cxn ang="0">
                    <a:pos x="1893" y="1220"/>
                  </a:cxn>
                  <a:cxn ang="0">
                    <a:pos x="1831" y="1181"/>
                  </a:cxn>
                  <a:cxn ang="0">
                    <a:pos x="1773" y="1143"/>
                  </a:cxn>
                  <a:cxn ang="0">
                    <a:pos x="1713" y="1105"/>
                  </a:cxn>
                  <a:cxn ang="0">
                    <a:pos x="1656" y="1066"/>
                  </a:cxn>
                  <a:cxn ang="0">
                    <a:pos x="1596" y="1030"/>
                  </a:cxn>
                  <a:cxn ang="0">
                    <a:pos x="1538" y="992"/>
                  </a:cxn>
                  <a:cxn ang="0">
                    <a:pos x="1481" y="956"/>
                  </a:cxn>
                  <a:cxn ang="0">
                    <a:pos x="1418" y="917"/>
                  </a:cxn>
                  <a:cxn ang="0">
                    <a:pos x="1363" y="879"/>
                  </a:cxn>
                  <a:cxn ang="0">
                    <a:pos x="1305" y="843"/>
                  </a:cxn>
                  <a:cxn ang="0">
                    <a:pos x="1245" y="805"/>
                  </a:cxn>
                  <a:cxn ang="0">
                    <a:pos x="1193" y="766"/>
                  </a:cxn>
                  <a:cxn ang="0">
                    <a:pos x="1135" y="733"/>
                  </a:cxn>
                  <a:cxn ang="0">
                    <a:pos x="1077" y="694"/>
                  </a:cxn>
                  <a:cxn ang="0">
                    <a:pos x="1022" y="661"/>
                  </a:cxn>
                  <a:cxn ang="0">
                    <a:pos x="965" y="622"/>
                  </a:cxn>
                  <a:cxn ang="0">
                    <a:pos x="909" y="589"/>
                  </a:cxn>
                  <a:cxn ang="0">
                    <a:pos x="854" y="550"/>
                  </a:cxn>
                  <a:cxn ang="0">
                    <a:pos x="801" y="517"/>
                  </a:cxn>
                  <a:cxn ang="0">
                    <a:pos x="741" y="483"/>
                  </a:cxn>
                  <a:cxn ang="0">
                    <a:pos x="689" y="445"/>
                  </a:cxn>
                  <a:cxn ang="0">
                    <a:pos x="633" y="411"/>
                  </a:cxn>
                  <a:cxn ang="0">
                    <a:pos x="581" y="375"/>
                  </a:cxn>
                  <a:cxn ang="0">
                    <a:pos x="525" y="341"/>
                  </a:cxn>
                  <a:cxn ang="0">
                    <a:pos x="473" y="308"/>
                  </a:cxn>
                  <a:cxn ang="0">
                    <a:pos x="420" y="272"/>
                  </a:cxn>
                  <a:cxn ang="0">
                    <a:pos x="365" y="238"/>
                  </a:cxn>
                  <a:cxn ang="0">
                    <a:pos x="314" y="202"/>
                  </a:cxn>
                  <a:cxn ang="0">
                    <a:pos x="259" y="171"/>
                  </a:cxn>
                  <a:cxn ang="0">
                    <a:pos x="206" y="137"/>
                  </a:cxn>
                  <a:cxn ang="0">
                    <a:pos x="156" y="101"/>
                  </a:cxn>
                  <a:cxn ang="0">
                    <a:pos x="103" y="68"/>
                  </a:cxn>
                  <a:cxn ang="0">
                    <a:pos x="50" y="37"/>
                  </a:cxn>
                  <a:cxn ang="0">
                    <a:pos x="0" y="0"/>
                  </a:cxn>
                </a:cxnLst>
                <a:rect l="0" t="0" r="r" b="b"/>
                <a:pathLst>
                  <a:path w="2073" h="1337">
                    <a:moveTo>
                      <a:pt x="2073" y="1337"/>
                    </a:moveTo>
                    <a:lnTo>
                      <a:pt x="2013" y="1297"/>
                    </a:lnTo>
                    <a:lnTo>
                      <a:pt x="1953" y="1261"/>
                    </a:lnTo>
                    <a:lnTo>
                      <a:pt x="1893" y="1220"/>
                    </a:lnTo>
                    <a:lnTo>
                      <a:pt x="1831" y="1181"/>
                    </a:lnTo>
                    <a:lnTo>
                      <a:pt x="1773" y="1143"/>
                    </a:lnTo>
                    <a:lnTo>
                      <a:pt x="1713" y="1105"/>
                    </a:lnTo>
                    <a:lnTo>
                      <a:pt x="1656" y="1066"/>
                    </a:lnTo>
                    <a:lnTo>
                      <a:pt x="1596" y="1030"/>
                    </a:lnTo>
                    <a:lnTo>
                      <a:pt x="1538" y="992"/>
                    </a:lnTo>
                    <a:lnTo>
                      <a:pt x="1481" y="956"/>
                    </a:lnTo>
                    <a:lnTo>
                      <a:pt x="1418" y="917"/>
                    </a:lnTo>
                    <a:lnTo>
                      <a:pt x="1363" y="879"/>
                    </a:lnTo>
                    <a:lnTo>
                      <a:pt x="1305" y="843"/>
                    </a:lnTo>
                    <a:lnTo>
                      <a:pt x="1245" y="805"/>
                    </a:lnTo>
                    <a:lnTo>
                      <a:pt x="1193" y="766"/>
                    </a:lnTo>
                    <a:lnTo>
                      <a:pt x="1135" y="733"/>
                    </a:lnTo>
                    <a:lnTo>
                      <a:pt x="1077" y="694"/>
                    </a:lnTo>
                    <a:lnTo>
                      <a:pt x="1022" y="661"/>
                    </a:lnTo>
                    <a:lnTo>
                      <a:pt x="965" y="622"/>
                    </a:lnTo>
                    <a:lnTo>
                      <a:pt x="909" y="589"/>
                    </a:lnTo>
                    <a:lnTo>
                      <a:pt x="854" y="550"/>
                    </a:lnTo>
                    <a:lnTo>
                      <a:pt x="801" y="517"/>
                    </a:lnTo>
                    <a:lnTo>
                      <a:pt x="741" y="483"/>
                    </a:lnTo>
                    <a:lnTo>
                      <a:pt x="689" y="445"/>
                    </a:lnTo>
                    <a:lnTo>
                      <a:pt x="633" y="411"/>
                    </a:lnTo>
                    <a:lnTo>
                      <a:pt x="581" y="375"/>
                    </a:lnTo>
                    <a:lnTo>
                      <a:pt x="525" y="341"/>
                    </a:lnTo>
                    <a:lnTo>
                      <a:pt x="473" y="308"/>
                    </a:lnTo>
                    <a:lnTo>
                      <a:pt x="420" y="272"/>
                    </a:lnTo>
                    <a:lnTo>
                      <a:pt x="365" y="238"/>
                    </a:lnTo>
                    <a:lnTo>
                      <a:pt x="314" y="202"/>
                    </a:lnTo>
                    <a:lnTo>
                      <a:pt x="259" y="171"/>
                    </a:lnTo>
                    <a:lnTo>
                      <a:pt x="206" y="137"/>
                    </a:lnTo>
                    <a:lnTo>
                      <a:pt x="156" y="101"/>
                    </a:lnTo>
                    <a:lnTo>
                      <a:pt x="103" y="68"/>
                    </a:lnTo>
                    <a:lnTo>
                      <a:pt x="50" y="3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5" name="Freeform 755"/>
              <p:cNvSpPr>
                <a:spLocks noChangeAspect="1"/>
              </p:cNvSpPr>
              <p:nvPr/>
            </p:nvSpPr>
            <p:spPr bwMode="auto">
              <a:xfrm>
                <a:off x="10362" y="4452"/>
                <a:ext cx="2490" cy="1657"/>
              </a:xfrm>
              <a:custGeom>
                <a:avLst/>
                <a:gdLst/>
                <a:ahLst/>
                <a:cxnLst>
                  <a:cxn ang="0">
                    <a:pos x="2491" y="1656"/>
                  </a:cxn>
                  <a:cxn ang="0">
                    <a:pos x="2414" y="1608"/>
                  </a:cxn>
                  <a:cxn ang="0">
                    <a:pos x="2342" y="1562"/>
                  </a:cxn>
                  <a:cxn ang="0">
                    <a:pos x="2270" y="1514"/>
                  </a:cxn>
                  <a:cxn ang="0">
                    <a:pos x="2196" y="1466"/>
                  </a:cxn>
                  <a:cxn ang="0">
                    <a:pos x="2124" y="1421"/>
                  </a:cxn>
                  <a:cxn ang="0">
                    <a:pos x="2052" y="1375"/>
                  </a:cxn>
                  <a:cxn ang="0">
                    <a:pos x="1982" y="1306"/>
                  </a:cxn>
                  <a:cxn ang="0">
                    <a:pos x="1915" y="1248"/>
                  </a:cxn>
                  <a:cxn ang="0">
                    <a:pos x="1843" y="1226"/>
                  </a:cxn>
                  <a:cxn ang="0">
                    <a:pos x="1771" y="1181"/>
                  </a:cxn>
                  <a:cxn ang="0">
                    <a:pos x="1704" y="1109"/>
                  </a:cxn>
                  <a:cxn ang="0">
                    <a:pos x="1634" y="1025"/>
                  </a:cxn>
                  <a:cxn ang="0">
                    <a:pos x="1567" y="955"/>
                  </a:cxn>
                  <a:cxn ang="0">
                    <a:pos x="1500" y="895"/>
                  </a:cxn>
                  <a:cxn ang="0">
                    <a:pos x="1433" y="837"/>
                  </a:cxn>
                  <a:cxn ang="0">
                    <a:pos x="1368" y="770"/>
                  </a:cxn>
                  <a:cxn ang="0">
                    <a:pos x="1298" y="703"/>
                  </a:cxn>
                  <a:cxn ang="0">
                    <a:pos x="1231" y="650"/>
                  </a:cxn>
                  <a:cxn ang="0">
                    <a:pos x="1166" y="600"/>
                  </a:cxn>
                  <a:cxn ang="0">
                    <a:pos x="1097" y="559"/>
                  </a:cxn>
                  <a:cxn ang="0">
                    <a:pos x="1029" y="523"/>
                  </a:cxn>
                  <a:cxn ang="0">
                    <a:pos x="965" y="473"/>
                  </a:cxn>
                  <a:cxn ang="0">
                    <a:pos x="897" y="427"/>
                  </a:cxn>
                  <a:cxn ang="0">
                    <a:pos x="830" y="398"/>
                  </a:cxn>
                  <a:cxn ang="0">
                    <a:pos x="765" y="360"/>
                  </a:cxn>
                  <a:cxn ang="0">
                    <a:pos x="701" y="319"/>
                  </a:cxn>
                  <a:cxn ang="0">
                    <a:pos x="636" y="285"/>
                  </a:cxn>
                  <a:cxn ang="0">
                    <a:pos x="571" y="242"/>
                  </a:cxn>
                  <a:cxn ang="0">
                    <a:pos x="506" y="204"/>
                  </a:cxn>
                  <a:cxn ang="0">
                    <a:pos x="441" y="182"/>
                  </a:cxn>
                  <a:cxn ang="0">
                    <a:pos x="377" y="161"/>
                  </a:cxn>
                  <a:cxn ang="0">
                    <a:pos x="314" y="139"/>
                  </a:cxn>
                  <a:cxn ang="0">
                    <a:pos x="249" y="103"/>
                  </a:cxn>
                  <a:cxn ang="0">
                    <a:pos x="187" y="72"/>
                  </a:cxn>
                  <a:cxn ang="0">
                    <a:pos x="122" y="41"/>
                  </a:cxn>
                  <a:cxn ang="0">
                    <a:pos x="62" y="0"/>
                  </a:cxn>
                  <a:cxn ang="0">
                    <a:pos x="0" y="0"/>
                  </a:cxn>
                </a:cxnLst>
                <a:rect l="0" t="0" r="r" b="b"/>
                <a:pathLst>
                  <a:path w="2491" h="1656">
                    <a:moveTo>
                      <a:pt x="2491" y="1656"/>
                    </a:moveTo>
                    <a:lnTo>
                      <a:pt x="2414" y="1608"/>
                    </a:lnTo>
                    <a:lnTo>
                      <a:pt x="2342" y="1562"/>
                    </a:lnTo>
                    <a:lnTo>
                      <a:pt x="2270" y="1514"/>
                    </a:lnTo>
                    <a:lnTo>
                      <a:pt x="2196" y="1466"/>
                    </a:lnTo>
                    <a:lnTo>
                      <a:pt x="2124" y="1421"/>
                    </a:lnTo>
                    <a:lnTo>
                      <a:pt x="2052" y="1375"/>
                    </a:lnTo>
                    <a:lnTo>
                      <a:pt x="1982" y="1306"/>
                    </a:lnTo>
                    <a:lnTo>
                      <a:pt x="1915" y="1248"/>
                    </a:lnTo>
                    <a:lnTo>
                      <a:pt x="1843" y="1226"/>
                    </a:lnTo>
                    <a:lnTo>
                      <a:pt x="1771" y="1181"/>
                    </a:lnTo>
                    <a:lnTo>
                      <a:pt x="1704" y="1109"/>
                    </a:lnTo>
                    <a:lnTo>
                      <a:pt x="1634" y="1025"/>
                    </a:lnTo>
                    <a:lnTo>
                      <a:pt x="1567" y="955"/>
                    </a:lnTo>
                    <a:lnTo>
                      <a:pt x="1500" y="895"/>
                    </a:lnTo>
                    <a:lnTo>
                      <a:pt x="1433" y="837"/>
                    </a:lnTo>
                    <a:lnTo>
                      <a:pt x="1368" y="770"/>
                    </a:lnTo>
                    <a:lnTo>
                      <a:pt x="1298" y="703"/>
                    </a:lnTo>
                    <a:lnTo>
                      <a:pt x="1231" y="650"/>
                    </a:lnTo>
                    <a:lnTo>
                      <a:pt x="1166" y="600"/>
                    </a:lnTo>
                    <a:lnTo>
                      <a:pt x="1097" y="559"/>
                    </a:lnTo>
                    <a:lnTo>
                      <a:pt x="1029" y="523"/>
                    </a:lnTo>
                    <a:lnTo>
                      <a:pt x="965" y="473"/>
                    </a:lnTo>
                    <a:lnTo>
                      <a:pt x="897" y="427"/>
                    </a:lnTo>
                    <a:lnTo>
                      <a:pt x="830" y="398"/>
                    </a:lnTo>
                    <a:lnTo>
                      <a:pt x="765" y="360"/>
                    </a:lnTo>
                    <a:lnTo>
                      <a:pt x="701" y="319"/>
                    </a:lnTo>
                    <a:lnTo>
                      <a:pt x="636" y="285"/>
                    </a:lnTo>
                    <a:lnTo>
                      <a:pt x="571" y="242"/>
                    </a:lnTo>
                    <a:lnTo>
                      <a:pt x="506" y="204"/>
                    </a:lnTo>
                    <a:lnTo>
                      <a:pt x="441" y="182"/>
                    </a:lnTo>
                    <a:lnTo>
                      <a:pt x="377" y="161"/>
                    </a:lnTo>
                    <a:lnTo>
                      <a:pt x="314" y="139"/>
                    </a:lnTo>
                    <a:lnTo>
                      <a:pt x="249" y="103"/>
                    </a:lnTo>
                    <a:lnTo>
                      <a:pt x="187" y="72"/>
                    </a:lnTo>
                    <a:lnTo>
                      <a:pt x="122" y="41"/>
                    </a:lnTo>
                    <a:lnTo>
                      <a:pt x="62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6" name="Freeform 756"/>
              <p:cNvSpPr>
                <a:spLocks noChangeAspect="1"/>
              </p:cNvSpPr>
              <p:nvPr/>
            </p:nvSpPr>
            <p:spPr bwMode="auto">
              <a:xfrm>
                <a:off x="8160" y="3093"/>
                <a:ext cx="2136" cy="1366"/>
              </a:xfrm>
              <a:custGeom>
                <a:avLst/>
                <a:gdLst/>
                <a:ahLst/>
                <a:cxnLst>
                  <a:cxn ang="0">
                    <a:pos x="2136" y="1366"/>
                  </a:cxn>
                  <a:cxn ang="0">
                    <a:pos x="2076" y="1332"/>
                  </a:cxn>
                  <a:cxn ang="0">
                    <a:pos x="2016" y="1296"/>
                  </a:cxn>
                  <a:cxn ang="0">
                    <a:pos x="1956" y="1256"/>
                  </a:cxn>
                  <a:cxn ang="0">
                    <a:pos x="1894" y="1217"/>
                  </a:cxn>
                  <a:cxn ang="0">
                    <a:pos x="1834" y="1181"/>
                  </a:cxn>
                  <a:cxn ang="0">
                    <a:pos x="1774" y="1140"/>
                  </a:cxn>
                  <a:cxn ang="0">
                    <a:pos x="1714" y="1102"/>
                  </a:cxn>
                  <a:cxn ang="0">
                    <a:pos x="1656" y="1066"/>
                  </a:cxn>
                  <a:cxn ang="0">
                    <a:pos x="1596" y="1028"/>
                  </a:cxn>
                  <a:cxn ang="0">
                    <a:pos x="1536" y="989"/>
                  </a:cxn>
                  <a:cxn ang="0">
                    <a:pos x="1481" y="953"/>
                  </a:cxn>
                  <a:cxn ang="0">
                    <a:pos x="1423" y="915"/>
                  </a:cxn>
                  <a:cxn ang="0">
                    <a:pos x="1363" y="879"/>
                  </a:cxn>
                  <a:cxn ang="0">
                    <a:pos x="1308" y="840"/>
                  </a:cxn>
                  <a:cxn ang="0">
                    <a:pos x="1248" y="802"/>
                  </a:cxn>
                  <a:cxn ang="0">
                    <a:pos x="1193" y="766"/>
                  </a:cxn>
                  <a:cxn ang="0">
                    <a:pos x="1135" y="730"/>
                  </a:cxn>
                  <a:cxn ang="0">
                    <a:pos x="1080" y="694"/>
                  </a:cxn>
                  <a:cxn ang="0">
                    <a:pos x="1023" y="658"/>
                  </a:cxn>
                  <a:cxn ang="0">
                    <a:pos x="967" y="622"/>
                  </a:cxn>
                  <a:cxn ang="0">
                    <a:pos x="910" y="586"/>
                  </a:cxn>
                  <a:cxn ang="0">
                    <a:pos x="855" y="550"/>
                  </a:cxn>
                  <a:cxn ang="0">
                    <a:pos x="799" y="514"/>
                  </a:cxn>
                  <a:cxn ang="0">
                    <a:pos x="744" y="480"/>
                  </a:cxn>
                  <a:cxn ang="0">
                    <a:pos x="691" y="442"/>
                  </a:cxn>
                  <a:cxn ang="0">
                    <a:pos x="636" y="408"/>
                  </a:cxn>
                  <a:cxn ang="0">
                    <a:pos x="581" y="375"/>
                  </a:cxn>
                  <a:cxn ang="0">
                    <a:pos x="526" y="339"/>
                  </a:cxn>
                  <a:cxn ang="0">
                    <a:pos x="473" y="305"/>
                  </a:cxn>
                  <a:cxn ang="0">
                    <a:pos x="420" y="269"/>
                  </a:cxn>
                  <a:cxn ang="0">
                    <a:pos x="365" y="236"/>
                  </a:cxn>
                  <a:cxn ang="0">
                    <a:pos x="312" y="202"/>
                  </a:cxn>
                  <a:cxn ang="0">
                    <a:pos x="259" y="171"/>
                  </a:cxn>
                  <a:cxn ang="0">
                    <a:pos x="207" y="135"/>
                  </a:cxn>
                  <a:cxn ang="0">
                    <a:pos x="156" y="101"/>
                  </a:cxn>
                  <a:cxn ang="0">
                    <a:pos x="103" y="70"/>
                  </a:cxn>
                  <a:cxn ang="0">
                    <a:pos x="51" y="34"/>
                  </a:cxn>
                  <a:cxn ang="0">
                    <a:pos x="0" y="0"/>
                  </a:cxn>
                </a:cxnLst>
                <a:rect l="0" t="0" r="r" b="b"/>
                <a:pathLst>
                  <a:path w="2136" h="1366">
                    <a:moveTo>
                      <a:pt x="2136" y="1366"/>
                    </a:moveTo>
                    <a:lnTo>
                      <a:pt x="2076" y="1332"/>
                    </a:lnTo>
                    <a:lnTo>
                      <a:pt x="2016" y="1296"/>
                    </a:lnTo>
                    <a:lnTo>
                      <a:pt x="1956" y="1256"/>
                    </a:lnTo>
                    <a:lnTo>
                      <a:pt x="1894" y="1217"/>
                    </a:lnTo>
                    <a:lnTo>
                      <a:pt x="1834" y="1181"/>
                    </a:lnTo>
                    <a:lnTo>
                      <a:pt x="1774" y="1140"/>
                    </a:lnTo>
                    <a:lnTo>
                      <a:pt x="1714" y="1102"/>
                    </a:lnTo>
                    <a:lnTo>
                      <a:pt x="1656" y="1066"/>
                    </a:lnTo>
                    <a:lnTo>
                      <a:pt x="1596" y="1028"/>
                    </a:lnTo>
                    <a:lnTo>
                      <a:pt x="1536" y="989"/>
                    </a:lnTo>
                    <a:lnTo>
                      <a:pt x="1481" y="953"/>
                    </a:lnTo>
                    <a:lnTo>
                      <a:pt x="1423" y="915"/>
                    </a:lnTo>
                    <a:lnTo>
                      <a:pt x="1363" y="879"/>
                    </a:lnTo>
                    <a:lnTo>
                      <a:pt x="1308" y="840"/>
                    </a:lnTo>
                    <a:lnTo>
                      <a:pt x="1248" y="802"/>
                    </a:lnTo>
                    <a:lnTo>
                      <a:pt x="1193" y="766"/>
                    </a:lnTo>
                    <a:lnTo>
                      <a:pt x="1135" y="730"/>
                    </a:lnTo>
                    <a:lnTo>
                      <a:pt x="1080" y="694"/>
                    </a:lnTo>
                    <a:lnTo>
                      <a:pt x="1023" y="658"/>
                    </a:lnTo>
                    <a:lnTo>
                      <a:pt x="967" y="622"/>
                    </a:lnTo>
                    <a:lnTo>
                      <a:pt x="910" y="586"/>
                    </a:lnTo>
                    <a:lnTo>
                      <a:pt x="855" y="550"/>
                    </a:lnTo>
                    <a:lnTo>
                      <a:pt x="799" y="514"/>
                    </a:lnTo>
                    <a:lnTo>
                      <a:pt x="744" y="480"/>
                    </a:lnTo>
                    <a:lnTo>
                      <a:pt x="691" y="442"/>
                    </a:lnTo>
                    <a:lnTo>
                      <a:pt x="636" y="408"/>
                    </a:lnTo>
                    <a:lnTo>
                      <a:pt x="581" y="375"/>
                    </a:lnTo>
                    <a:lnTo>
                      <a:pt x="526" y="339"/>
                    </a:lnTo>
                    <a:lnTo>
                      <a:pt x="473" y="305"/>
                    </a:lnTo>
                    <a:lnTo>
                      <a:pt x="420" y="269"/>
                    </a:lnTo>
                    <a:lnTo>
                      <a:pt x="365" y="236"/>
                    </a:lnTo>
                    <a:lnTo>
                      <a:pt x="312" y="202"/>
                    </a:lnTo>
                    <a:lnTo>
                      <a:pt x="259" y="171"/>
                    </a:lnTo>
                    <a:lnTo>
                      <a:pt x="207" y="135"/>
                    </a:lnTo>
                    <a:lnTo>
                      <a:pt x="156" y="101"/>
                    </a:lnTo>
                    <a:lnTo>
                      <a:pt x="103" y="70"/>
                    </a:lnTo>
                    <a:lnTo>
                      <a:pt x="51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7" name="Freeform 757"/>
              <p:cNvSpPr>
                <a:spLocks noChangeAspect="1"/>
              </p:cNvSpPr>
              <p:nvPr/>
            </p:nvSpPr>
            <p:spPr bwMode="auto">
              <a:xfrm>
                <a:off x="10388" y="4449"/>
                <a:ext cx="2495" cy="1648"/>
              </a:xfrm>
              <a:custGeom>
                <a:avLst/>
                <a:gdLst/>
                <a:ahLst/>
                <a:cxnLst>
                  <a:cxn ang="0">
                    <a:pos x="2494" y="1647"/>
                  </a:cxn>
                  <a:cxn ang="0">
                    <a:pos x="2417" y="1599"/>
                  </a:cxn>
                  <a:cxn ang="0">
                    <a:pos x="2345" y="1553"/>
                  </a:cxn>
                  <a:cxn ang="0">
                    <a:pos x="2270" y="1505"/>
                  </a:cxn>
                  <a:cxn ang="0">
                    <a:pos x="2198" y="1457"/>
                  </a:cxn>
                  <a:cxn ang="0">
                    <a:pos x="2126" y="1412"/>
                  </a:cxn>
                  <a:cxn ang="0">
                    <a:pos x="2054" y="1366"/>
                  </a:cxn>
                  <a:cxn ang="0">
                    <a:pos x="1985" y="1285"/>
                  </a:cxn>
                  <a:cxn ang="0">
                    <a:pos x="1918" y="1229"/>
                  </a:cxn>
                  <a:cxn ang="0">
                    <a:pos x="1841" y="1222"/>
                  </a:cxn>
                  <a:cxn ang="0">
                    <a:pos x="1774" y="1169"/>
                  </a:cxn>
                  <a:cxn ang="0">
                    <a:pos x="1706" y="1085"/>
                  </a:cxn>
                  <a:cxn ang="0">
                    <a:pos x="1637" y="1006"/>
                  </a:cxn>
                  <a:cxn ang="0">
                    <a:pos x="1572" y="941"/>
                  </a:cxn>
                  <a:cxn ang="0">
                    <a:pos x="1503" y="884"/>
                  </a:cxn>
                  <a:cxn ang="0">
                    <a:pos x="1435" y="826"/>
                  </a:cxn>
                  <a:cxn ang="0">
                    <a:pos x="1368" y="752"/>
                  </a:cxn>
                  <a:cxn ang="0">
                    <a:pos x="1301" y="692"/>
                  </a:cxn>
                  <a:cxn ang="0">
                    <a:pos x="1234" y="646"/>
                  </a:cxn>
                  <a:cxn ang="0">
                    <a:pos x="1169" y="586"/>
                  </a:cxn>
                  <a:cxn ang="0">
                    <a:pos x="1099" y="548"/>
                  </a:cxn>
                  <a:cxn ang="0">
                    <a:pos x="1032" y="516"/>
                  </a:cxn>
                  <a:cxn ang="0">
                    <a:pos x="965" y="461"/>
                  </a:cxn>
                  <a:cxn ang="0">
                    <a:pos x="900" y="418"/>
                  </a:cxn>
                  <a:cxn ang="0">
                    <a:pos x="833" y="392"/>
                  </a:cxn>
                  <a:cxn ang="0">
                    <a:pos x="768" y="351"/>
                  </a:cxn>
                  <a:cxn ang="0">
                    <a:pos x="701" y="315"/>
                  </a:cxn>
                  <a:cxn ang="0">
                    <a:pos x="636" y="276"/>
                  </a:cxn>
                  <a:cxn ang="0">
                    <a:pos x="571" y="233"/>
                  </a:cxn>
                  <a:cxn ang="0">
                    <a:pos x="509" y="197"/>
                  </a:cxn>
                  <a:cxn ang="0">
                    <a:pos x="442" y="173"/>
                  </a:cxn>
                  <a:cxn ang="0">
                    <a:pos x="379" y="154"/>
                  </a:cxn>
                  <a:cxn ang="0">
                    <a:pos x="312" y="130"/>
                  </a:cxn>
                  <a:cxn ang="0">
                    <a:pos x="250" y="101"/>
                  </a:cxn>
                  <a:cxn ang="0">
                    <a:pos x="190" y="65"/>
                  </a:cxn>
                  <a:cxn ang="0">
                    <a:pos x="125" y="34"/>
                  </a:cxn>
                  <a:cxn ang="0">
                    <a:pos x="63" y="0"/>
                  </a:cxn>
                  <a:cxn ang="0">
                    <a:pos x="0" y="5"/>
                  </a:cxn>
                </a:cxnLst>
                <a:rect l="0" t="0" r="r" b="b"/>
                <a:pathLst>
                  <a:path w="2494" h="1647">
                    <a:moveTo>
                      <a:pt x="2494" y="1647"/>
                    </a:moveTo>
                    <a:lnTo>
                      <a:pt x="2417" y="1599"/>
                    </a:lnTo>
                    <a:lnTo>
                      <a:pt x="2345" y="1553"/>
                    </a:lnTo>
                    <a:lnTo>
                      <a:pt x="2270" y="1505"/>
                    </a:lnTo>
                    <a:lnTo>
                      <a:pt x="2198" y="1457"/>
                    </a:lnTo>
                    <a:lnTo>
                      <a:pt x="2126" y="1412"/>
                    </a:lnTo>
                    <a:lnTo>
                      <a:pt x="2054" y="1366"/>
                    </a:lnTo>
                    <a:lnTo>
                      <a:pt x="1985" y="1285"/>
                    </a:lnTo>
                    <a:lnTo>
                      <a:pt x="1918" y="1229"/>
                    </a:lnTo>
                    <a:lnTo>
                      <a:pt x="1841" y="1222"/>
                    </a:lnTo>
                    <a:lnTo>
                      <a:pt x="1774" y="1169"/>
                    </a:lnTo>
                    <a:lnTo>
                      <a:pt x="1706" y="1085"/>
                    </a:lnTo>
                    <a:lnTo>
                      <a:pt x="1637" y="1006"/>
                    </a:lnTo>
                    <a:lnTo>
                      <a:pt x="1572" y="941"/>
                    </a:lnTo>
                    <a:lnTo>
                      <a:pt x="1503" y="884"/>
                    </a:lnTo>
                    <a:lnTo>
                      <a:pt x="1435" y="826"/>
                    </a:lnTo>
                    <a:lnTo>
                      <a:pt x="1368" y="752"/>
                    </a:lnTo>
                    <a:lnTo>
                      <a:pt x="1301" y="692"/>
                    </a:lnTo>
                    <a:lnTo>
                      <a:pt x="1234" y="646"/>
                    </a:lnTo>
                    <a:lnTo>
                      <a:pt x="1169" y="586"/>
                    </a:lnTo>
                    <a:lnTo>
                      <a:pt x="1099" y="548"/>
                    </a:lnTo>
                    <a:lnTo>
                      <a:pt x="1032" y="516"/>
                    </a:lnTo>
                    <a:lnTo>
                      <a:pt x="965" y="461"/>
                    </a:lnTo>
                    <a:lnTo>
                      <a:pt x="900" y="418"/>
                    </a:lnTo>
                    <a:lnTo>
                      <a:pt x="833" y="392"/>
                    </a:lnTo>
                    <a:lnTo>
                      <a:pt x="768" y="351"/>
                    </a:lnTo>
                    <a:lnTo>
                      <a:pt x="701" y="315"/>
                    </a:lnTo>
                    <a:lnTo>
                      <a:pt x="636" y="276"/>
                    </a:lnTo>
                    <a:lnTo>
                      <a:pt x="571" y="233"/>
                    </a:lnTo>
                    <a:lnTo>
                      <a:pt x="509" y="197"/>
                    </a:lnTo>
                    <a:lnTo>
                      <a:pt x="442" y="173"/>
                    </a:lnTo>
                    <a:lnTo>
                      <a:pt x="379" y="154"/>
                    </a:lnTo>
                    <a:lnTo>
                      <a:pt x="312" y="130"/>
                    </a:lnTo>
                    <a:lnTo>
                      <a:pt x="250" y="101"/>
                    </a:lnTo>
                    <a:lnTo>
                      <a:pt x="190" y="65"/>
                    </a:lnTo>
                    <a:lnTo>
                      <a:pt x="125" y="34"/>
                    </a:lnTo>
                    <a:lnTo>
                      <a:pt x="63" y="0"/>
                    </a:lnTo>
                    <a:lnTo>
                      <a:pt x="0" y="5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8" name="Freeform 758"/>
              <p:cNvSpPr>
                <a:spLocks noChangeAspect="1"/>
              </p:cNvSpPr>
              <p:nvPr/>
            </p:nvSpPr>
            <p:spPr bwMode="auto">
              <a:xfrm>
                <a:off x="8185" y="3086"/>
                <a:ext cx="2136" cy="1373"/>
              </a:xfrm>
              <a:custGeom>
                <a:avLst/>
                <a:gdLst/>
                <a:ahLst/>
                <a:cxnLst>
                  <a:cxn ang="0">
                    <a:pos x="2138" y="1373"/>
                  </a:cxn>
                  <a:cxn ang="0">
                    <a:pos x="2078" y="1332"/>
                  </a:cxn>
                  <a:cxn ang="0">
                    <a:pos x="2016" y="1294"/>
                  </a:cxn>
                  <a:cxn ang="0">
                    <a:pos x="1956" y="1253"/>
                  </a:cxn>
                  <a:cxn ang="0">
                    <a:pos x="1896" y="1217"/>
                  </a:cxn>
                  <a:cxn ang="0">
                    <a:pos x="1836" y="1176"/>
                  </a:cxn>
                  <a:cxn ang="0">
                    <a:pos x="1776" y="1138"/>
                  </a:cxn>
                  <a:cxn ang="0">
                    <a:pos x="1718" y="1102"/>
                  </a:cxn>
                  <a:cxn ang="0">
                    <a:pos x="1656" y="1063"/>
                  </a:cxn>
                  <a:cxn ang="0">
                    <a:pos x="1601" y="1023"/>
                  </a:cxn>
                  <a:cxn ang="0">
                    <a:pos x="1538" y="987"/>
                  </a:cxn>
                  <a:cxn ang="0">
                    <a:pos x="1483" y="948"/>
                  </a:cxn>
                  <a:cxn ang="0">
                    <a:pos x="1423" y="912"/>
                  </a:cxn>
                  <a:cxn ang="0">
                    <a:pos x="1366" y="876"/>
                  </a:cxn>
                  <a:cxn ang="0">
                    <a:pos x="1308" y="840"/>
                  </a:cxn>
                  <a:cxn ang="0">
                    <a:pos x="1251" y="802"/>
                  </a:cxn>
                  <a:cxn ang="0">
                    <a:pos x="1195" y="763"/>
                  </a:cxn>
                  <a:cxn ang="0">
                    <a:pos x="1135" y="730"/>
                  </a:cxn>
                  <a:cxn ang="0">
                    <a:pos x="1080" y="691"/>
                  </a:cxn>
                  <a:cxn ang="0">
                    <a:pos x="1025" y="658"/>
                  </a:cxn>
                  <a:cxn ang="0">
                    <a:pos x="970" y="619"/>
                  </a:cxn>
                  <a:cxn ang="0">
                    <a:pos x="912" y="586"/>
                  </a:cxn>
                  <a:cxn ang="0">
                    <a:pos x="857" y="547"/>
                  </a:cxn>
                  <a:cxn ang="0">
                    <a:pos x="802" y="514"/>
                  </a:cxn>
                  <a:cxn ang="0">
                    <a:pos x="747" y="480"/>
                  </a:cxn>
                  <a:cxn ang="0">
                    <a:pos x="691" y="444"/>
                  </a:cxn>
                  <a:cxn ang="0">
                    <a:pos x="639" y="408"/>
                  </a:cxn>
                  <a:cxn ang="0">
                    <a:pos x="583" y="372"/>
                  </a:cxn>
                  <a:cxn ang="0">
                    <a:pos x="528" y="339"/>
                  </a:cxn>
                  <a:cxn ang="0">
                    <a:pos x="473" y="303"/>
                  </a:cxn>
                  <a:cxn ang="0">
                    <a:pos x="423" y="269"/>
                  </a:cxn>
                  <a:cxn ang="0">
                    <a:pos x="367" y="233"/>
                  </a:cxn>
                  <a:cxn ang="0">
                    <a:pos x="315" y="202"/>
                  </a:cxn>
                  <a:cxn ang="0">
                    <a:pos x="259" y="168"/>
                  </a:cxn>
                  <a:cxn ang="0">
                    <a:pos x="209" y="132"/>
                  </a:cxn>
                  <a:cxn ang="0">
                    <a:pos x="156" y="99"/>
                  </a:cxn>
                  <a:cxn ang="0">
                    <a:pos x="106" y="67"/>
                  </a:cxn>
                  <a:cxn ang="0">
                    <a:pos x="53" y="34"/>
                  </a:cxn>
                  <a:cxn ang="0">
                    <a:pos x="0" y="0"/>
                  </a:cxn>
                </a:cxnLst>
                <a:rect l="0" t="0" r="r" b="b"/>
                <a:pathLst>
                  <a:path w="2138" h="1373">
                    <a:moveTo>
                      <a:pt x="2138" y="1373"/>
                    </a:moveTo>
                    <a:lnTo>
                      <a:pt x="2078" y="1332"/>
                    </a:lnTo>
                    <a:lnTo>
                      <a:pt x="2016" y="1294"/>
                    </a:lnTo>
                    <a:lnTo>
                      <a:pt x="1956" y="1253"/>
                    </a:lnTo>
                    <a:lnTo>
                      <a:pt x="1896" y="1217"/>
                    </a:lnTo>
                    <a:lnTo>
                      <a:pt x="1836" y="1176"/>
                    </a:lnTo>
                    <a:lnTo>
                      <a:pt x="1776" y="1138"/>
                    </a:lnTo>
                    <a:lnTo>
                      <a:pt x="1718" y="1102"/>
                    </a:lnTo>
                    <a:lnTo>
                      <a:pt x="1656" y="1063"/>
                    </a:lnTo>
                    <a:lnTo>
                      <a:pt x="1601" y="1023"/>
                    </a:lnTo>
                    <a:lnTo>
                      <a:pt x="1538" y="987"/>
                    </a:lnTo>
                    <a:lnTo>
                      <a:pt x="1483" y="948"/>
                    </a:lnTo>
                    <a:lnTo>
                      <a:pt x="1423" y="912"/>
                    </a:lnTo>
                    <a:lnTo>
                      <a:pt x="1366" y="876"/>
                    </a:lnTo>
                    <a:lnTo>
                      <a:pt x="1308" y="840"/>
                    </a:lnTo>
                    <a:lnTo>
                      <a:pt x="1251" y="802"/>
                    </a:lnTo>
                    <a:lnTo>
                      <a:pt x="1195" y="763"/>
                    </a:lnTo>
                    <a:lnTo>
                      <a:pt x="1135" y="730"/>
                    </a:lnTo>
                    <a:lnTo>
                      <a:pt x="1080" y="691"/>
                    </a:lnTo>
                    <a:lnTo>
                      <a:pt x="1025" y="658"/>
                    </a:lnTo>
                    <a:lnTo>
                      <a:pt x="970" y="619"/>
                    </a:lnTo>
                    <a:lnTo>
                      <a:pt x="912" y="586"/>
                    </a:lnTo>
                    <a:lnTo>
                      <a:pt x="857" y="547"/>
                    </a:lnTo>
                    <a:lnTo>
                      <a:pt x="802" y="514"/>
                    </a:lnTo>
                    <a:lnTo>
                      <a:pt x="747" y="480"/>
                    </a:lnTo>
                    <a:lnTo>
                      <a:pt x="691" y="444"/>
                    </a:lnTo>
                    <a:lnTo>
                      <a:pt x="639" y="408"/>
                    </a:lnTo>
                    <a:lnTo>
                      <a:pt x="583" y="372"/>
                    </a:lnTo>
                    <a:lnTo>
                      <a:pt x="528" y="339"/>
                    </a:lnTo>
                    <a:lnTo>
                      <a:pt x="473" y="303"/>
                    </a:lnTo>
                    <a:lnTo>
                      <a:pt x="423" y="269"/>
                    </a:lnTo>
                    <a:lnTo>
                      <a:pt x="367" y="233"/>
                    </a:lnTo>
                    <a:lnTo>
                      <a:pt x="315" y="202"/>
                    </a:lnTo>
                    <a:lnTo>
                      <a:pt x="259" y="168"/>
                    </a:lnTo>
                    <a:lnTo>
                      <a:pt x="209" y="132"/>
                    </a:lnTo>
                    <a:lnTo>
                      <a:pt x="156" y="99"/>
                    </a:lnTo>
                    <a:lnTo>
                      <a:pt x="106" y="67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79" name="Freeform 759"/>
              <p:cNvSpPr>
                <a:spLocks noChangeAspect="1"/>
              </p:cNvSpPr>
              <p:nvPr/>
            </p:nvSpPr>
            <p:spPr bwMode="auto">
              <a:xfrm>
                <a:off x="10410" y="4459"/>
                <a:ext cx="2497" cy="1627"/>
              </a:xfrm>
              <a:custGeom>
                <a:avLst/>
                <a:gdLst/>
                <a:ahLst/>
                <a:cxnLst>
                  <a:cxn ang="0">
                    <a:pos x="2496" y="1627"/>
                  </a:cxn>
                  <a:cxn ang="0">
                    <a:pos x="2424" y="1577"/>
                  </a:cxn>
                  <a:cxn ang="0">
                    <a:pos x="2347" y="1531"/>
                  </a:cxn>
                  <a:cxn ang="0">
                    <a:pos x="2275" y="1486"/>
                  </a:cxn>
                  <a:cxn ang="0">
                    <a:pos x="2203" y="1440"/>
                  </a:cxn>
                  <a:cxn ang="0">
                    <a:pos x="2131" y="1392"/>
                  </a:cxn>
                  <a:cxn ang="0">
                    <a:pos x="2059" y="1347"/>
                  </a:cxn>
                  <a:cxn ang="0">
                    <a:pos x="1992" y="1263"/>
                  </a:cxn>
                  <a:cxn ang="0">
                    <a:pos x="1920" y="1215"/>
                  </a:cxn>
                  <a:cxn ang="0">
                    <a:pos x="1848" y="1200"/>
                  </a:cxn>
                  <a:cxn ang="0">
                    <a:pos x="1778" y="1135"/>
                  </a:cxn>
                  <a:cxn ang="0">
                    <a:pos x="1711" y="1056"/>
                  </a:cxn>
                  <a:cxn ang="0">
                    <a:pos x="1642" y="979"/>
                  </a:cxn>
                  <a:cxn ang="0">
                    <a:pos x="1577" y="910"/>
                  </a:cxn>
                  <a:cxn ang="0">
                    <a:pos x="1507" y="854"/>
                  </a:cxn>
                  <a:cxn ang="0">
                    <a:pos x="1438" y="794"/>
                  </a:cxn>
                  <a:cxn ang="0">
                    <a:pos x="1373" y="725"/>
                  </a:cxn>
                  <a:cxn ang="0">
                    <a:pos x="1306" y="665"/>
                  </a:cxn>
                  <a:cxn ang="0">
                    <a:pos x="1236" y="619"/>
                  </a:cxn>
                  <a:cxn ang="0">
                    <a:pos x="1169" y="566"/>
                  </a:cxn>
                  <a:cxn ang="0">
                    <a:pos x="1104" y="526"/>
                  </a:cxn>
                  <a:cxn ang="0">
                    <a:pos x="1035" y="497"/>
                  </a:cxn>
                  <a:cxn ang="0">
                    <a:pos x="967" y="442"/>
                  </a:cxn>
                  <a:cxn ang="0">
                    <a:pos x="903" y="398"/>
                  </a:cxn>
                  <a:cxn ang="0">
                    <a:pos x="835" y="370"/>
                  </a:cxn>
                  <a:cxn ang="0">
                    <a:pos x="771" y="334"/>
                  </a:cxn>
                  <a:cxn ang="0">
                    <a:pos x="706" y="298"/>
                  </a:cxn>
                  <a:cxn ang="0">
                    <a:pos x="641" y="262"/>
                  </a:cxn>
                  <a:cxn ang="0">
                    <a:pos x="576" y="216"/>
                  </a:cxn>
                  <a:cxn ang="0">
                    <a:pos x="509" y="178"/>
                  </a:cxn>
                  <a:cxn ang="0">
                    <a:pos x="447" y="154"/>
                  </a:cxn>
                  <a:cxn ang="0">
                    <a:pos x="382" y="134"/>
                  </a:cxn>
                  <a:cxn ang="0">
                    <a:pos x="317" y="110"/>
                  </a:cxn>
                  <a:cxn ang="0">
                    <a:pos x="255" y="82"/>
                  </a:cxn>
                  <a:cxn ang="0">
                    <a:pos x="192" y="50"/>
                  </a:cxn>
                  <a:cxn ang="0">
                    <a:pos x="127" y="19"/>
                  </a:cxn>
                  <a:cxn ang="0">
                    <a:pos x="65" y="0"/>
                  </a:cxn>
                  <a:cxn ang="0">
                    <a:pos x="0" y="2"/>
                  </a:cxn>
                </a:cxnLst>
                <a:rect l="0" t="0" r="r" b="b"/>
                <a:pathLst>
                  <a:path w="2496" h="1627">
                    <a:moveTo>
                      <a:pt x="2496" y="1627"/>
                    </a:moveTo>
                    <a:lnTo>
                      <a:pt x="2424" y="1577"/>
                    </a:lnTo>
                    <a:lnTo>
                      <a:pt x="2347" y="1531"/>
                    </a:lnTo>
                    <a:lnTo>
                      <a:pt x="2275" y="1486"/>
                    </a:lnTo>
                    <a:lnTo>
                      <a:pt x="2203" y="1440"/>
                    </a:lnTo>
                    <a:lnTo>
                      <a:pt x="2131" y="1392"/>
                    </a:lnTo>
                    <a:lnTo>
                      <a:pt x="2059" y="1347"/>
                    </a:lnTo>
                    <a:lnTo>
                      <a:pt x="1992" y="1263"/>
                    </a:lnTo>
                    <a:lnTo>
                      <a:pt x="1920" y="1215"/>
                    </a:lnTo>
                    <a:lnTo>
                      <a:pt x="1848" y="1200"/>
                    </a:lnTo>
                    <a:lnTo>
                      <a:pt x="1778" y="1135"/>
                    </a:lnTo>
                    <a:lnTo>
                      <a:pt x="1711" y="1056"/>
                    </a:lnTo>
                    <a:lnTo>
                      <a:pt x="1642" y="979"/>
                    </a:lnTo>
                    <a:lnTo>
                      <a:pt x="1577" y="910"/>
                    </a:lnTo>
                    <a:lnTo>
                      <a:pt x="1507" y="854"/>
                    </a:lnTo>
                    <a:lnTo>
                      <a:pt x="1438" y="794"/>
                    </a:lnTo>
                    <a:lnTo>
                      <a:pt x="1373" y="725"/>
                    </a:lnTo>
                    <a:lnTo>
                      <a:pt x="1306" y="665"/>
                    </a:lnTo>
                    <a:lnTo>
                      <a:pt x="1236" y="619"/>
                    </a:lnTo>
                    <a:lnTo>
                      <a:pt x="1169" y="566"/>
                    </a:lnTo>
                    <a:lnTo>
                      <a:pt x="1104" y="526"/>
                    </a:lnTo>
                    <a:lnTo>
                      <a:pt x="1035" y="497"/>
                    </a:lnTo>
                    <a:lnTo>
                      <a:pt x="967" y="442"/>
                    </a:lnTo>
                    <a:lnTo>
                      <a:pt x="903" y="398"/>
                    </a:lnTo>
                    <a:lnTo>
                      <a:pt x="835" y="370"/>
                    </a:lnTo>
                    <a:lnTo>
                      <a:pt x="771" y="334"/>
                    </a:lnTo>
                    <a:lnTo>
                      <a:pt x="706" y="298"/>
                    </a:lnTo>
                    <a:lnTo>
                      <a:pt x="641" y="262"/>
                    </a:lnTo>
                    <a:lnTo>
                      <a:pt x="576" y="216"/>
                    </a:lnTo>
                    <a:lnTo>
                      <a:pt x="509" y="178"/>
                    </a:lnTo>
                    <a:lnTo>
                      <a:pt x="447" y="154"/>
                    </a:lnTo>
                    <a:lnTo>
                      <a:pt x="382" y="134"/>
                    </a:lnTo>
                    <a:lnTo>
                      <a:pt x="317" y="110"/>
                    </a:lnTo>
                    <a:lnTo>
                      <a:pt x="255" y="82"/>
                    </a:lnTo>
                    <a:lnTo>
                      <a:pt x="192" y="50"/>
                    </a:lnTo>
                    <a:lnTo>
                      <a:pt x="127" y="19"/>
                    </a:lnTo>
                    <a:lnTo>
                      <a:pt x="65" y="0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0" name="Freeform 760"/>
              <p:cNvSpPr>
                <a:spLocks noChangeAspect="1"/>
              </p:cNvSpPr>
              <p:nvPr/>
            </p:nvSpPr>
            <p:spPr bwMode="auto">
              <a:xfrm>
                <a:off x="8211" y="3079"/>
                <a:ext cx="2141" cy="1368"/>
              </a:xfrm>
              <a:custGeom>
                <a:avLst/>
                <a:gdLst/>
                <a:ahLst/>
                <a:cxnLst>
                  <a:cxn ang="0">
                    <a:pos x="2140" y="1368"/>
                  </a:cxn>
                  <a:cxn ang="0">
                    <a:pos x="2078" y="1330"/>
                  </a:cxn>
                  <a:cxn ang="0">
                    <a:pos x="2015" y="1289"/>
                  </a:cxn>
                  <a:cxn ang="0">
                    <a:pos x="1955" y="1253"/>
                  </a:cxn>
                  <a:cxn ang="0">
                    <a:pos x="1895" y="1212"/>
                  </a:cxn>
                  <a:cxn ang="0">
                    <a:pos x="1835" y="1174"/>
                  </a:cxn>
                  <a:cxn ang="0">
                    <a:pos x="1778" y="1138"/>
                  </a:cxn>
                  <a:cxn ang="0">
                    <a:pos x="1718" y="1099"/>
                  </a:cxn>
                  <a:cxn ang="0">
                    <a:pos x="1655" y="1058"/>
                  </a:cxn>
                  <a:cxn ang="0">
                    <a:pos x="1600" y="1022"/>
                  </a:cxn>
                  <a:cxn ang="0">
                    <a:pos x="1540" y="984"/>
                  </a:cxn>
                  <a:cxn ang="0">
                    <a:pos x="1480" y="948"/>
                  </a:cxn>
                  <a:cxn ang="0">
                    <a:pos x="1423" y="910"/>
                  </a:cxn>
                  <a:cxn ang="0">
                    <a:pos x="1365" y="876"/>
                  </a:cxn>
                  <a:cxn ang="0">
                    <a:pos x="1308" y="838"/>
                  </a:cxn>
                  <a:cxn ang="0">
                    <a:pos x="1250" y="799"/>
                  </a:cxn>
                  <a:cxn ang="0">
                    <a:pos x="1192" y="763"/>
                  </a:cxn>
                  <a:cxn ang="0">
                    <a:pos x="1137" y="727"/>
                  </a:cxn>
                  <a:cxn ang="0">
                    <a:pos x="1080" y="691"/>
                  </a:cxn>
                  <a:cxn ang="0">
                    <a:pos x="1024" y="655"/>
                  </a:cxn>
                  <a:cxn ang="0">
                    <a:pos x="969" y="619"/>
                  </a:cxn>
                  <a:cxn ang="0">
                    <a:pos x="914" y="583"/>
                  </a:cxn>
                  <a:cxn ang="0">
                    <a:pos x="856" y="547"/>
                  </a:cxn>
                  <a:cxn ang="0">
                    <a:pos x="801" y="511"/>
                  </a:cxn>
                  <a:cxn ang="0">
                    <a:pos x="746" y="478"/>
                  </a:cxn>
                  <a:cxn ang="0">
                    <a:pos x="691" y="444"/>
                  </a:cxn>
                  <a:cxn ang="0">
                    <a:pos x="638" y="406"/>
                  </a:cxn>
                  <a:cxn ang="0">
                    <a:pos x="583" y="372"/>
                  </a:cxn>
                  <a:cxn ang="0">
                    <a:pos x="528" y="336"/>
                  </a:cxn>
                  <a:cxn ang="0">
                    <a:pos x="475" y="302"/>
                  </a:cxn>
                  <a:cxn ang="0">
                    <a:pos x="422" y="266"/>
                  </a:cxn>
                  <a:cxn ang="0">
                    <a:pos x="367" y="235"/>
                  </a:cxn>
                  <a:cxn ang="0">
                    <a:pos x="314" y="202"/>
                  </a:cxn>
                  <a:cxn ang="0">
                    <a:pos x="259" y="166"/>
                  </a:cxn>
                  <a:cxn ang="0">
                    <a:pos x="208" y="132"/>
                  </a:cxn>
                  <a:cxn ang="0">
                    <a:pos x="156" y="101"/>
                  </a:cxn>
                  <a:cxn ang="0">
                    <a:pos x="105" y="65"/>
                  </a:cxn>
                  <a:cxn ang="0">
                    <a:pos x="52" y="31"/>
                  </a:cxn>
                  <a:cxn ang="0">
                    <a:pos x="0" y="0"/>
                  </a:cxn>
                </a:cxnLst>
                <a:rect l="0" t="0" r="r" b="b"/>
                <a:pathLst>
                  <a:path w="2140" h="1368">
                    <a:moveTo>
                      <a:pt x="2140" y="1368"/>
                    </a:moveTo>
                    <a:lnTo>
                      <a:pt x="2078" y="1330"/>
                    </a:lnTo>
                    <a:lnTo>
                      <a:pt x="2015" y="1289"/>
                    </a:lnTo>
                    <a:lnTo>
                      <a:pt x="1955" y="1253"/>
                    </a:lnTo>
                    <a:lnTo>
                      <a:pt x="1895" y="1212"/>
                    </a:lnTo>
                    <a:lnTo>
                      <a:pt x="1835" y="1174"/>
                    </a:lnTo>
                    <a:lnTo>
                      <a:pt x="1778" y="1138"/>
                    </a:lnTo>
                    <a:lnTo>
                      <a:pt x="1718" y="1099"/>
                    </a:lnTo>
                    <a:lnTo>
                      <a:pt x="1655" y="1058"/>
                    </a:lnTo>
                    <a:lnTo>
                      <a:pt x="1600" y="1022"/>
                    </a:lnTo>
                    <a:lnTo>
                      <a:pt x="1540" y="984"/>
                    </a:lnTo>
                    <a:lnTo>
                      <a:pt x="1480" y="948"/>
                    </a:lnTo>
                    <a:lnTo>
                      <a:pt x="1423" y="910"/>
                    </a:lnTo>
                    <a:lnTo>
                      <a:pt x="1365" y="876"/>
                    </a:lnTo>
                    <a:lnTo>
                      <a:pt x="1308" y="838"/>
                    </a:lnTo>
                    <a:lnTo>
                      <a:pt x="1250" y="799"/>
                    </a:lnTo>
                    <a:lnTo>
                      <a:pt x="1192" y="763"/>
                    </a:lnTo>
                    <a:lnTo>
                      <a:pt x="1137" y="727"/>
                    </a:lnTo>
                    <a:lnTo>
                      <a:pt x="1080" y="691"/>
                    </a:lnTo>
                    <a:lnTo>
                      <a:pt x="1024" y="655"/>
                    </a:lnTo>
                    <a:lnTo>
                      <a:pt x="969" y="619"/>
                    </a:lnTo>
                    <a:lnTo>
                      <a:pt x="914" y="583"/>
                    </a:lnTo>
                    <a:lnTo>
                      <a:pt x="856" y="547"/>
                    </a:lnTo>
                    <a:lnTo>
                      <a:pt x="801" y="511"/>
                    </a:lnTo>
                    <a:lnTo>
                      <a:pt x="746" y="478"/>
                    </a:lnTo>
                    <a:lnTo>
                      <a:pt x="691" y="444"/>
                    </a:lnTo>
                    <a:lnTo>
                      <a:pt x="638" y="406"/>
                    </a:lnTo>
                    <a:lnTo>
                      <a:pt x="583" y="372"/>
                    </a:lnTo>
                    <a:lnTo>
                      <a:pt x="528" y="336"/>
                    </a:lnTo>
                    <a:lnTo>
                      <a:pt x="475" y="302"/>
                    </a:lnTo>
                    <a:lnTo>
                      <a:pt x="422" y="266"/>
                    </a:lnTo>
                    <a:lnTo>
                      <a:pt x="367" y="235"/>
                    </a:lnTo>
                    <a:lnTo>
                      <a:pt x="314" y="202"/>
                    </a:lnTo>
                    <a:lnTo>
                      <a:pt x="259" y="166"/>
                    </a:lnTo>
                    <a:lnTo>
                      <a:pt x="208" y="132"/>
                    </a:lnTo>
                    <a:lnTo>
                      <a:pt x="156" y="101"/>
                    </a:lnTo>
                    <a:lnTo>
                      <a:pt x="105" y="65"/>
                    </a:lnTo>
                    <a:lnTo>
                      <a:pt x="52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1" name="Freeform 761"/>
              <p:cNvSpPr>
                <a:spLocks noChangeAspect="1"/>
              </p:cNvSpPr>
              <p:nvPr/>
            </p:nvSpPr>
            <p:spPr bwMode="auto">
              <a:xfrm>
                <a:off x="10505" y="4466"/>
                <a:ext cx="2431" cy="1608"/>
              </a:xfrm>
              <a:custGeom>
                <a:avLst/>
                <a:gdLst/>
                <a:ahLst/>
                <a:cxnLst>
                  <a:cxn ang="0">
                    <a:pos x="2431" y="1608"/>
                  </a:cxn>
                  <a:cxn ang="0">
                    <a:pos x="2359" y="1558"/>
                  </a:cxn>
                  <a:cxn ang="0">
                    <a:pos x="2282" y="1512"/>
                  </a:cxn>
                  <a:cxn ang="0">
                    <a:pos x="2210" y="1467"/>
                  </a:cxn>
                  <a:cxn ang="0">
                    <a:pos x="2138" y="1421"/>
                  </a:cxn>
                  <a:cxn ang="0">
                    <a:pos x="2066" y="1373"/>
                  </a:cxn>
                  <a:cxn ang="0">
                    <a:pos x="1994" y="1328"/>
                  </a:cxn>
                  <a:cxn ang="0">
                    <a:pos x="1927" y="1248"/>
                  </a:cxn>
                  <a:cxn ang="0">
                    <a:pos x="1855" y="1198"/>
                  </a:cxn>
                  <a:cxn ang="0">
                    <a:pos x="1783" y="1179"/>
                  </a:cxn>
                  <a:cxn ang="0">
                    <a:pos x="1711" y="1107"/>
                  </a:cxn>
                  <a:cxn ang="0">
                    <a:pos x="1646" y="1030"/>
                  </a:cxn>
                  <a:cxn ang="0">
                    <a:pos x="1576" y="953"/>
                  </a:cxn>
                  <a:cxn ang="0">
                    <a:pos x="1512" y="881"/>
                  </a:cxn>
                  <a:cxn ang="0">
                    <a:pos x="1442" y="823"/>
                  </a:cxn>
                  <a:cxn ang="0">
                    <a:pos x="1373" y="766"/>
                  </a:cxn>
                  <a:cxn ang="0">
                    <a:pos x="1305" y="696"/>
                  </a:cxn>
                  <a:cxn ang="0">
                    <a:pos x="1241" y="643"/>
                  </a:cxn>
                  <a:cxn ang="0">
                    <a:pos x="1171" y="598"/>
                  </a:cxn>
                  <a:cxn ang="0">
                    <a:pos x="1106" y="547"/>
                  </a:cxn>
                  <a:cxn ang="0">
                    <a:pos x="1037" y="509"/>
                  </a:cxn>
                  <a:cxn ang="0">
                    <a:pos x="969" y="478"/>
                  </a:cxn>
                  <a:cxn ang="0">
                    <a:pos x="902" y="430"/>
                  </a:cxn>
                  <a:cxn ang="0">
                    <a:pos x="837" y="387"/>
                  </a:cxn>
                  <a:cxn ang="0">
                    <a:pos x="770" y="355"/>
                  </a:cxn>
                  <a:cxn ang="0">
                    <a:pos x="703" y="317"/>
                  </a:cxn>
                  <a:cxn ang="0">
                    <a:pos x="638" y="283"/>
                  </a:cxn>
                  <a:cxn ang="0">
                    <a:pos x="571" y="245"/>
                  </a:cxn>
                  <a:cxn ang="0">
                    <a:pos x="509" y="199"/>
                  </a:cxn>
                  <a:cxn ang="0">
                    <a:pos x="446" y="161"/>
                  </a:cxn>
                  <a:cxn ang="0">
                    <a:pos x="379" y="139"/>
                  </a:cxn>
                  <a:cxn ang="0">
                    <a:pos x="317" y="118"/>
                  </a:cxn>
                  <a:cxn ang="0">
                    <a:pos x="249" y="94"/>
                  </a:cxn>
                  <a:cxn ang="0">
                    <a:pos x="187" y="67"/>
                  </a:cxn>
                  <a:cxn ang="0">
                    <a:pos x="122" y="39"/>
                  </a:cxn>
                  <a:cxn ang="0">
                    <a:pos x="62" y="5"/>
                  </a:cxn>
                  <a:cxn ang="0">
                    <a:pos x="0" y="0"/>
                  </a:cxn>
                </a:cxnLst>
                <a:rect l="0" t="0" r="r" b="b"/>
                <a:pathLst>
                  <a:path w="2431" h="1608">
                    <a:moveTo>
                      <a:pt x="2431" y="1608"/>
                    </a:moveTo>
                    <a:lnTo>
                      <a:pt x="2359" y="1558"/>
                    </a:lnTo>
                    <a:lnTo>
                      <a:pt x="2282" y="1512"/>
                    </a:lnTo>
                    <a:lnTo>
                      <a:pt x="2210" y="1467"/>
                    </a:lnTo>
                    <a:lnTo>
                      <a:pt x="2138" y="1421"/>
                    </a:lnTo>
                    <a:lnTo>
                      <a:pt x="2066" y="1373"/>
                    </a:lnTo>
                    <a:lnTo>
                      <a:pt x="1994" y="1328"/>
                    </a:lnTo>
                    <a:lnTo>
                      <a:pt x="1927" y="1248"/>
                    </a:lnTo>
                    <a:lnTo>
                      <a:pt x="1855" y="1198"/>
                    </a:lnTo>
                    <a:lnTo>
                      <a:pt x="1783" y="1179"/>
                    </a:lnTo>
                    <a:lnTo>
                      <a:pt x="1711" y="1107"/>
                    </a:lnTo>
                    <a:lnTo>
                      <a:pt x="1646" y="1030"/>
                    </a:lnTo>
                    <a:lnTo>
                      <a:pt x="1576" y="953"/>
                    </a:lnTo>
                    <a:lnTo>
                      <a:pt x="1512" y="881"/>
                    </a:lnTo>
                    <a:lnTo>
                      <a:pt x="1442" y="823"/>
                    </a:lnTo>
                    <a:lnTo>
                      <a:pt x="1373" y="766"/>
                    </a:lnTo>
                    <a:lnTo>
                      <a:pt x="1305" y="696"/>
                    </a:lnTo>
                    <a:lnTo>
                      <a:pt x="1241" y="643"/>
                    </a:lnTo>
                    <a:lnTo>
                      <a:pt x="1171" y="598"/>
                    </a:lnTo>
                    <a:lnTo>
                      <a:pt x="1106" y="547"/>
                    </a:lnTo>
                    <a:lnTo>
                      <a:pt x="1037" y="509"/>
                    </a:lnTo>
                    <a:lnTo>
                      <a:pt x="969" y="478"/>
                    </a:lnTo>
                    <a:lnTo>
                      <a:pt x="902" y="430"/>
                    </a:lnTo>
                    <a:lnTo>
                      <a:pt x="837" y="387"/>
                    </a:lnTo>
                    <a:lnTo>
                      <a:pt x="770" y="355"/>
                    </a:lnTo>
                    <a:lnTo>
                      <a:pt x="703" y="317"/>
                    </a:lnTo>
                    <a:lnTo>
                      <a:pt x="638" y="283"/>
                    </a:lnTo>
                    <a:lnTo>
                      <a:pt x="571" y="245"/>
                    </a:lnTo>
                    <a:lnTo>
                      <a:pt x="509" y="199"/>
                    </a:lnTo>
                    <a:lnTo>
                      <a:pt x="446" y="161"/>
                    </a:lnTo>
                    <a:lnTo>
                      <a:pt x="379" y="139"/>
                    </a:lnTo>
                    <a:lnTo>
                      <a:pt x="317" y="118"/>
                    </a:lnTo>
                    <a:lnTo>
                      <a:pt x="249" y="94"/>
                    </a:lnTo>
                    <a:lnTo>
                      <a:pt x="187" y="67"/>
                    </a:lnTo>
                    <a:lnTo>
                      <a:pt x="122" y="39"/>
                    </a:lnTo>
                    <a:lnTo>
                      <a:pt x="62" y="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2" name="Freeform 762"/>
              <p:cNvSpPr>
                <a:spLocks noChangeAspect="1"/>
              </p:cNvSpPr>
              <p:nvPr/>
            </p:nvSpPr>
            <p:spPr bwMode="auto">
              <a:xfrm>
                <a:off x="8239" y="3069"/>
                <a:ext cx="2139" cy="1368"/>
              </a:xfrm>
              <a:custGeom>
                <a:avLst/>
                <a:gdLst/>
                <a:ahLst/>
                <a:cxnLst>
                  <a:cxn ang="0">
                    <a:pos x="2141" y="1368"/>
                  </a:cxn>
                  <a:cxn ang="0">
                    <a:pos x="2078" y="1330"/>
                  </a:cxn>
                  <a:cxn ang="0">
                    <a:pos x="2018" y="1292"/>
                  </a:cxn>
                  <a:cxn ang="0">
                    <a:pos x="1958" y="1253"/>
                  </a:cxn>
                  <a:cxn ang="0">
                    <a:pos x="1898" y="1212"/>
                  </a:cxn>
                  <a:cxn ang="0">
                    <a:pos x="1838" y="1176"/>
                  </a:cxn>
                  <a:cxn ang="0">
                    <a:pos x="1778" y="1138"/>
                  </a:cxn>
                  <a:cxn ang="0">
                    <a:pos x="1718" y="1097"/>
                  </a:cxn>
                  <a:cxn ang="0">
                    <a:pos x="1658" y="1061"/>
                  </a:cxn>
                  <a:cxn ang="0">
                    <a:pos x="1598" y="1023"/>
                  </a:cxn>
                  <a:cxn ang="0">
                    <a:pos x="1541" y="987"/>
                  </a:cxn>
                  <a:cxn ang="0">
                    <a:pos x="1483" y="948"/>
                  </a:cxn>
                  <a:cxn ang="0">
                    <a:pos x="1423" y="910"/>
                  </a:cxn>
                  <a:cxn ang="0">
                    <a:pos x="1366" y="874"/>
                  </a:cxn>
                  <a:cxn ang="0">
                    <a:pos x="1308" y="838"/>
                  </a:cxn>
                  <a:cxn ang="0">
                    <a:pos x="1250" y="802"/>
                  </a:cxn>
                  <a:cxn ang="0">
                    <a:pos x="1195" y="764"/>
                  </a:cxn>
                  <a:cxn ang="0">
                    <a:pos x="1138" y="730"/>
                  </a:cxn>
                  <a:cxn ang="0">
                    <a:pos x="1080" y="692"/>
                  </a:cxn>
                  <a:cxn ang="0">
                    <a:pos x="1025" y="658"/>
                  </a:cxn>
                  <a:cxn ang="0">
                    <a:pos x="967" y="620"/>
                  </a:cxn>
                  <a:cxn ang="0">
                    <a:pos x="914" y="586"/>
                  </a:cxn>
                  <a:cxn ang="0">
                    <a:pos x="854" y="548"/>
                  </a:cxn>
                  <a:cxn ang="0">
                    <a:pos x="802" y="514"/>
                  </a:cxn>
                  <a:cxn ang="0">
                    <a:pos x="746" y="478"/>
                  </a:cxn>
                  <a:cxn ang="0">
                    <a:pos x="691" y="444"/>
                  </a:cxn>
                  <a:cxn ang="0">
                    <a:pos x="636" y="411"/>
                  </a:cxn>
                  <a:cxn ang="0">
                    <a:pos x="583" y="372"/>
                  </a:cxn>
                  <a:cxn ang="0">
                    <a:pos x="528" y="339"/>
                  </a:cxn>
                  <a:cxn ang="0">
                    <a:pos x="475" y="303"/>
                  </a:cxn>
                  <a:cxn ang="0">
                    <a:pos x="420" y="272"/>
                  </a:cxn>
                  <a:cxn ang="0">
                    <a:pos x="367" y="238"/>
                  </a:cxn>
                  <a:cxn ang="0">
                    <a:pos x="314" y="202"/>
                  </a:cxn>
                  <a:cxn ang="0">
                    <a:pos x="262" y="168"/>
                  </a:cxn>
                  <a:cxn ang="0">
                    <a:pos x="206" y="132"/>
                  </a:cxn>
                  <a:cxn ang="0">
                    <a:pos x="156" y="101"/>
                  </a:cxn>
                  <a:cxn ang="0">
                    <a:pos x="103" y="68"/>
                  </a:cxn>
                  <a:cxn ang="0">
                    <a:pos x="53" y="34"/>
                  </a:cxn>
                  <a:cxn ang="0">
                    <a:pos x="0" y="0"/>
                  </a:cxn>
                </a:cxnLst>
                <a:rect l="0" t="0" r="r" b="b"/>
                <a:pathLst>
                  <a:path w="2141" h="1368">
                    <a:moveTo>
                      <a:pt x="2141" y="1368"/>
                    </a:moveTo>
                    <a:lnTo>
                      <a:pt x="2078" y="1330"/>
                    </a:lnTo>
                    <a:lnTo>
                      <a:pt x="2018" y="1292"/>
                    </a:lnTo>
                    <a:lnTo>
                      <a:pt x="1958" y="1253"/>
                    </a:lnTo>
                    <a:lnTo>
                      <a:pt x="1898" y="1212"/>
                    </a:lnTo>
                    <a:lnTo>
                      <a:pt x="1838" y="1176"/>
                    </a:lnTo>
                    <a:lnTo>
                      <a:pt x="1778" y="1138"/>
                    </a:lnTo>
                    <a:lnTo>
                      <a:pt x="1718" y="1097"/>
                    </a:lnTo>
                    <a:lnTo>
                      <a:pt x="1658" y="1061"/>
                    </a:lnTo>
                    <a:lnTo>
                      <a:pt x="1598" y="1023"/>
                    </a:lnTo>
                    <a:lnTo>
                      <a:pt x="1541" y="987"/>
                    </a:lnTo>
                    <a:lnTo>
                      <a:pt x="1483" y="948"/>
                    </a:lnTo>
                    <a:lnTo>
                      <a:pt x="1423" y="910"/>
                    </a:lnTo>
                    <a:lnTo>
                      <a:pt x="1366" y="874"/>
                    </a:lnTo>
                    <a:lnTo>
                      <a:pt x="1308" y="838"/>
                    </a:lnTo>
                    <a:lnTo>
                      <a:pt x="1250" y="802"/>
                    </a:lnTo>
                    <a:lnTo>
                      <a:pt x="1195" y="764"/>
                    </a:lnTo>
                    <a:lnTo>
                      <a:pt x="1138" y="730"/>
                    </a:lnTo>
                    <a:lnTo>
                      <a:pt x="1080" y="692"/>
                    </a:lnTo>
                    <a:lnTo>
                      <a:pt x="1025" y="658"/>
                    </a:lnTo>
                    <a:lnTo>
                      <a:pt x="967" y="620"/>
                    </a:lnTo>
                    <a:lnTo>
                      <a:pt x="914" y="586"/>
                    </a:lnTo>
                    <a:lnTo>
                      <a:pt x="854" y="548"/>
                    </a:lnTo>
                    <a:lnTo>
                      <a:pt x="802" y="514"/>
                    </a:lnTo>
                    <a:lnTo>
                      <a:pt x="746" y="478"/>
                    </a:lnTo>
                    <a:lnTo>
                      <a:pt x="691" y="444"/>
                    </a:lnTo>
                    <a:lnTo>
                      <a:pt x="636" y="411"/>
                    </a:lnTo>
                    <a:lnTo>
                      <a:pt x="583" y="372"/>
                    </a:lnTo>
                    <a:lnTo>
                      <a:pt x="528" y="339"/>
                    </a:lnTo>
                    <a:lnTo>
                      <a:pt x="475" y="303"/>
                    </a:lnTo>
                    <a:lnTo>
                      <a:pt x="420" y="272"/>
                    </a:lnTo>
                    <a:lnTo>
                      <a:pt x="367" y="238"/>
                    </a:lnTo>
                    <a:lnTo>
                      <a:pt x="314" y="202"/>
                    </a:lnTo>
                    <a:lnTo>
                      <a:pt x="262" y="168"/>
                    </a:lnTo>
                    <a:lnTo>
                      <a:pt x="206" y="132"/>
                    </a:lnTo>
                    <a:lnTo>
                      <a:pt x="156" y="101"/>
                    </a:lnTo>
                    <a:lnTo>
                      <a:pt x="103" y="68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3" name="Freeform 763"/>
              <p:cNvSpPr>
                <a:spLocks noChangeAspect="1"/>
              </p:cNvSpPr>
              <p:nvPr/>
            </p:nvSpPr>
            <p:spPr bwMode="auto">
              <a:xfrm>
                <a:off x="10532" y="4466"/>
                <a:ext cx="2429" cy="1596"/>
              </a:xfrm>
              <a:custGeom>
                <a:avLst/>
                <a:gdLst/>
                <a:ahLst/>
                <a:cxnLst>
                  <a:cxn ang="0">
                    <a:pos x="2431" y="1596"/>
                  </a:cxn>
                  <a:cxn ang="0">
                    <a:pos x="2357" y="1548"/>
                  </a:cxn>
                  <a:cxn ang="0">
                    <a:pos x="2285" y="1500"/>
                  </a:cxn>
                  <a:cxn ang="0">
                    <a:pos x="2210" y="1455"/>
                  </a:cxn>
                  <a:cxn ang="0">
                    <a:pos x="2138" y="1409"/>
                  </a:cxn>
                  <a:cxn ang="0">
                    <a:pos x="2066" y="1364"/>
                  </a:cxn>
                  <a:cxn ang="0">
                    <a:pos x="1994" y="1318"/>
                  </a:cxn>
                  <a:cxn ang="0">
                    <a:pos x="1925" y="1236"/>
                  </a:cxn>
                  <a:cxn ang="0">
                    <a:pos x="1855" y="1191"/>
                  </a:cxn>
                  <a:cxn ang="0">
                    <a:pos x="1783" y="1164"/>
                  </a:cxn>
                  <a:cxn ang="0">
                    <a:pos x="1716" y="1085"/>
                  </a:cxn>
                  <a:cxn ang="0">
                    <a:pos x="1646" y="1008"/>
                  </a:cxn>
                  <a:cxn ang="0">
                    <a:pos x="1579" y="936"/>
                  </a:cxn>
                  <a:cxn ang="0">
                    <a:pos x="1512" y="859"/>
                  </a:cxn>
                  <a:cxn ang="0">
                    <a:pos x="1445" y="804"/>
                  </a:cxn>
                  <a:cxn ang="0">
                    <a:pos x="1375" y="744"/>
                  </a:cxn>
                  <a:cxn ang="0">
                    <a:pos x="1308" y="679"/>
                  </a:cxn>
                  <a:cxn ang="0">
                    <a:pos x="1241" y="624"/>
                  </a:cxn>
                  <a:cxn ang="0">
                    <a:pos x="1174" y="579"/>
                  </a:cxn>
                  <a:cxn ang="0">
                    <a:pos x="1104" y="540"/>
                  </a:cxn>
                  <a:cxn ang="0">
                    <a:pos x="1037" y="499"/>
                  </a:cxn>
                  <a:cxn ang="0">
                    <a:pos x="970" y="468"/>
                  </a:cxn>
                  <a:cxn ang="0">
                    <a:pos x="903" y="420"/>
                  </a:cxn>
                  <a:cxn ang="0">
                    <a:pos x="838" y="382"/>
                  </a:cxn>
                  <a:cxn ang="0">
                    <a:pos x="771" y="346"/>
                  </a:cxn>
                  <a:cxn ang="0">
                    <a:pos x="703" y="305"/>
                  </a:cxn>
                  <a:cxn ang="0">
                    <a:pos x="641" y="276"/>
                  </a:cxn>
                  <a:cxn ang="0">
                    <a:pos x="576" y="240"/>
                  </a:cxn>
                  <a:cxn ang="0">
                    <a:pos x="511" y="190"/>
                  </a:cxn>
                  <a:cxn ang="0">
                    <a:pos x="444" y="156"/>
                  </a:cxn>
                  <a:cxn ang="0">
                    <a:pos x="382" y="130"/>
                  </a:cxn>
                  <a:cxn ang="0">
                    <a:pos x="315" y="111"/>
                  </a:cxn>
                  <a:cxn ang="0">
                    <a:pos x="252" y="82"/>
                  </a:cxn>
                  <a:cxn ang="0">
                    <a:pos x="190" y="58"/>
                  </a:cxn>
                  <a:cxn ang="0">
                    <a:pos x="125" y="31"/>
                  </a:cxn>
                  <a:cxn ang="0">
                    <a:pos x="63" y="0"/>
                  </a:cxn>
                  <a:cxn ang="0">
                    <a:pos x="0" y="10"/>
                  </a:cxn>
                </a:cxnLst>
                <a:rect l="0" t="0" r="r" b="b"/>
                <a:pathLst>
                  <a:path w="2431" h="1596">
                    <a:moveTo>
                      <a:pt x="2431" y="1596"/>
                    </a:moveTo>
                    <a:lnTo>
                      <a:pt x="2357" y="1548"/>
                    </a:lnTo>
                    <a:lnTo>
                      <a:pt x="2285" y="1500"/>
                    </a:lnTo>
                    <a:lnTo>
                      <a:pt x="2210" y="1455"/>
                    </a:lnTo>
                    <a:lnTo>
                      <a:pt x="2138" y="1409"/>
                    </a:lnTo>
                    <a:lnTo>
                      <a:pt x="2066" y="1364"/>
                    </a:lnTo>
                    <a:lnTo>
                      <a:pt x="1994" y="1318"/>
                    </a:lnTo>
                    <a:lnTo>
                      <a:pt x="1925" y="1236"/>
                    </a:lnTo>
                    <a:lnTo>
                      <a:pt x="1855" y="1191"/>
                    </a:lnTo>
                    <a:lnTo>
                      <a:pt x="1783" y="1164"/>
                    </a:lnTo>
                    <a:lnTo>
                      <a:pt x="1716" y="1085"/>
                    </a:lnTo>
                    <a:lnTo>
                      <a:pt x="1646" y="1008"/>
                    </a:lnTo>
                    <a:lnTo>
                      <a:pt x="1579" y="936"/>
                    </a:lnTo>
                    <a:lnTo>
                      <a:pt x="1512" y="859"/>
                    </a:lnTo>
                    <a:lnTo>
                      <a:pt x="1445" y="804"/>
                    </a:lnTo>
                    <a:lnTo>
                      <a:pt x="1375" y="744"/>
                    </a:lnTo>
                    <a:lnTo>
                      <a:pt x="1308" y="679"/>
                    </a:lnTo>
                    <a:lnTo>
                      <a:pt x="1241" y="624"/>
                    </a:lnTo>
                    <a:lnTo>
                      <a:pt x="1174" y="579"/>
                    </a:lnTo>
                    <a:lnTo>
                      <a:pt x="1104" y="540"/>
                    </a:lnTo>
                    <a:lnTo>
                      <a:pt x="1037" y="499"/>
                    </a:lnTo>
                    <a:lnTo>
                      <a:pt x="970" y="468"/>
                    </a:lnTo>
                    <a:lnTo>
                      <a:pt x="903" y="420"/>
                    </a:lnTo>
                    <a:lnTo>
                      <a:pt x="838" y="382"/>
                    </a:lnTo>
                    <a:lnTo>
                      <a:pt x="771" y="346"/>
                    </a:lnTo>
                    <a:lnTo>
                      <a:pt x="703" y="305"/>
                    </a:lnTo>
                    <a:lnTo>
                      <a:pt x="641" y="276"/>
                    </a:lnTo>
                    <a:lnTo>
                      <a:pt x="576" y="240"/>
                    </a:lnTo>
                    <a:lnTo>
                      <a:pt x="511" y="190"/>
                    </a:lnTo>
                    <a:lnTo>
                      <a:pt x="444" y="156"/>
                    </a:lnTo>
                    <a:lnTo>
                      <a:pt x="382" y="130"/>
                    </a:lnTo>
                    <a:lnTo>
                      <a:pt x="315" y="111"/>
                    </a:lnTo>
                    <a:lnTo>
                      <a:pt x="252" y="82"/>
                    </a:lnTo>
                    <a:lnTo>
                      <a:pt x="190" y="58"/>
                    </a:lnTo>
                    <a:lnTo>
                      <a:pt x="125" y="31"/>
                    </a:lnTo>
                    <a:lnTo>
                      <a:pt x="63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4" name="Freeform 764"/>
              <p:cNvSpPr>
                <a:spLocks noChangeAspect="1"/>
              </p:cNvSpPr>
              <p:nvPr/>
            </p:nvSpPr>
            <p:spPr bwMode="auto">
              <a:xfrm>
                <a:off x="8264" y="3062"/>
                <a:ext cx="2141" cy="1368"/>
              </a:xfrm>
              <a:custGeom>
                <a:avLst/>
                <a:gdLst/>
                <a:ahLst/>
                <a:cxnLst>
                  <a:cxn ang="0">
                    <a:pos x="2141" y="1368"/>
                  </a:cxn>
                  <a:cxn ang="0">
                    <a:pos x="2079" y="1327"/>
                  </a:cxn>
                  <a:cxn ang="0">
                    <a:pos x="2019" y="1289"/>
                  </a:cxn>
                  <a:cxn ang="0">
                    <a:pos x="1959" y="1248"/>
                  </a:cxn>
                  <a:cxn ang="0">
                    <a:pos x="1899" y="1212"/>
                  </a:cxn>
                  <a:cxn ang="0">
                    <a:pos x="1836" y="1174"/>
                  </a:cxn>
                  <a:cxn ang="0">
                    <a:pos x="1776" y="1133"/>
                  </a:cxn>
                  <a:cxn ang="0">
                    <a:pos x="1719" y="1097"/>
                  </a:cxn>
                  <a:cxn ang="0">
                    <a:pos x="1659" y="1059"/>
                  </a:cxn>
                  <a:cxn ang="0">
                    <a:pos x="1601" y="1020"/>
                  </a:cxn>
                  <a:cxn ang="0">
                    <a:pos x="1541" y="984"/>
                  </a:cxn>
                  <a:cxn ang="0">
                    <a:pos x="1483" y="946"/>
                  </a:cxn>
                  <a:cxn ang="0">
                    <a:pos x="1426" y="910"/>
                  </a:cxn>
                  <a:cxn ang="0">
                    <a:pos x="1368" y="871"/>
                  </a:cxn>
                  <a:cxn ang="0">
                    <a:pos x="1311" y="838"/>
                  </a:cxn>
                  <a:cxn ang="0">
                    <a:pos x="1253" y="799"/>
                  </a:cxn>
                  <a:cxn ang="0">
                    <a:pos x="1196" y="761"/>
                  </a:cxn>
                  <a:cxn ang="0">
                    <a:pos x="1138" y="727"/>
                  </a:cxn>
                  <a:cxn ang="0">
                    <a:pos x="1080" y="689"/>
                  </a:cxn>
                  <a:cxn ang="0">
                    <a:pos x="1025" y="653"/>
                  </a:cxn>
                  <a:cxn ang="0">
                    <a:pos x="968" y="617"/>
                  </a:cxn>
                  <a:cxn ang="0">
                    <a:pos x="912" y="583"/>
                  </a:cxn>
                  <a:cxn ang="0">
                    <a:pos x="857" y="545"/>
                  </a:cxn>
                  <a:cxn ang="0">
                    <a:pos x="802" y="511"/>
                  </a:cxn>
                  <a:cxn ang="0">
                    <a:pos x="747" y="478"/>
                  </a:cxn>
                  <a:cxn ang="0">
                    <a:pos x="692" y="442"/>
                  </a:cxn>
                  <a:cxn ang="0">
                    <a:pos x="636" y="408"/>
                  </a:cxn>
                  <a:cxn ang="0">
                    <a:pos x="581" y="372"/>
                  </a:cxn>
                  <a:cxn ang="0">
                    <a:pos x="528" y="339"/>
                  </a:cxn>
                  <a:cxn ang="0">
                    <a:pos x="476" y="305"/>
                  </a:cxn>
                  <a:cxn ang="0">
                    <a:pos x="420" y="269"/>
                  </a:cxn>
                  <a:cxn ang="0">
                    <a:pos x="365" y="235"/>
                  </a:cxn>
                  <a:cxn ang="0">
                    <a:pos x="315" y="202"/>
                  </a:cxn>
                  <a:cxn ang="0">
                    <a:pos x="262" y="166"/>
                  </a:cxn>
                  <a:cxn ang="0">
                    <a:pos x="207" y="135"/>
                  </a:cxn>
                  <a:cxn ang="0">
                    <a:pos x="156" y="101"/>
                  </a:cxn>
                  <a:cxn ang="0">
                    <a:pos x="104" y="65"/>
                  </a:cxn>
                  <a:cxn ang="0">
                    <a:pos x="53" y="34"/>
                  </a:cxn>
                  <a:cxn ang="0">
                    <a:pos x="0" y="0"/>
                  </a:cxn>
                </a:cxnLst>
                <a:rect l="0" t="0" r="r" b="b"/>
                <a:pathLst>
                  <a:path w="2141" h="1368">
                    <a:moveTo>
                      <a:pt x="2141" y="1368"/>
                    </a:moveTo>
                    <a:lnTo>
                      <a:pt x="2079" y="1327"/>
                    </a:lnTo>
                    <a:lnTo>
                      <a:pt x="2019" y="1289"/>
                    </a:lnTo>
                    <a:lnTo>
                      <a:pt x="1959" y="1248"/>
                    </a:lnTo>
                    <a:lnTo>
                      <a:pt x="1899" y="1212"/>
                    </a:lnTo>
                    <a:lnTo>
                      <a:pt x="1836" y="1174"/>
                    </a:lnTo>
                    <a:lnTo>
                      <a:pt x="1776" y="1133"/>
                    </a:lnTo>
                    <a:lnTo>
                      <a:pt x="1719" y="1097"/>
                    </a:lnTo>
                    <a:lnTo>
                      <a:pt x="1659" y="1059"/>
                    </a:lnTo>
                    <a:lnTo>
                      <a:pt x="1601" y="1020"/>
                    </a:lnTo>
                    <a:lnTo>
                      <a:pt x="1541" y="984"/>
                    </a:lnTo>
                    <a:lnTo>
                      <a:pt x="1483" y="946"/>
                    </a:lnTo>
                    <a:lnTo>
                      <a:pt x="1426" y="910"/>
                    </a:lnTo>
                    <a:lnTo>
                      <a:pt x="1368" y="871"/>
                    </a:lnTo>
                    <a:lnTo>
                      <a:pt x="1311" y="838"/>
                    </a:lnTo>
                    <a:lnTo>
                      <a:pt x="1253" y="799"/>
                    </a:lnTo>
                    <a:lnTo>
                      <a:pt x="1196" y="761"/>
                    </a:lnTo>
                    <a:lnTo>
                      <a:pt x="1138" y="727"/>
                    </a:lnTo>
                    <a:lnTo>
                      <a:pt x="1080" y="689"/>
                    </a:lnTo>
                    <a:lnTo>
                      <a:pt x="1025" y="653"/>
                    </a:lnTo>
                    <a:lnTo>
                      <a:pt x="968" y="617"/>
                    </a:lnTo>
                    <a:lnTo>
                      <a:pt x="912" y="583"/>
                    </a:lnTo>
                    <a:lnTo>
                      <a:pt x="857" y="545"/>
                    </a:lnTo>
                    <a:lnTo>
                      <a:pt x="802" y="511"/>
                    </a:lnTo>
                    <a:lnTo>
                      <a:pt x="747" y="478"/>
                    </a:lnTo>
                    <a:lnTo>
                      <a:pt x="692" y="442"/>
                    </a:lnTo>
                    <a:lnTo>
                      <a:pt x="636" y="408"/>
                    </a:lnTo>
                    <a:lnTo>
                      <a:pt x="581" y="372"/>
                    </a:lnTo>
                    <a:lnTo>
                      <a:pt x="528" y="339"/>
                    </a:lnTo>
                    <a:lnTo>
                      <a:pt x="476" y="305"/>
                    </a:lnTo>
                    <a:lnTo>
                      <a:pt x="420" y="269"/>
                    </a:lnTo>
                    <a:lnTo>
                      <a:pt x="365" y="235"/>
                    </a:lnTo>
                    <a:lnTo>
                      <a:pt x="315" y="202"/>
                    </a:lnTo>
                    <a:lnTo>
                      <a:pt x="262" y="166"/>
                    </a:lnTo>
                    <a:lnTo>
                      <a:pt x="207" y="135"/>
                    </a:lnTo>
                    <a:lnTo>
                      <a:pt x="156" y="101"/>
                    </a:lnTo>
                    <a:lnTo>
                      <a:pt x="104" y="65"/>
                    </a:lnTo>
                    <a:lnTo>
                      <a:pt x="53" y="3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5" name="Freeform 765"/>
              <p:cNvSpPr>
                <a:spLocks noChangeAspect="1"/>
              </p:cNvSpPr>
              <p:nvPr/>
            </p:nvSpPr>
            <p:spPr bwMode="auto">
              <a:xfrm>
                <a:off x="10555" y="4468"/>
                <a:ext cx="2436" cy="1582"/>
              </a:xfrm>
              <a:custGeom>
                <a:avLst/>
                <a:gdLst/>
                <a:ahLst/>
                <a:cxnLst>
                  <a:cxn ang="0">
                    <a:pos x="2436" y="1581"/>
                  </a:cxn>
                  <a:cxn ang="0">
                    <a:pos x="2362" y="1533"/>
                  </a:cxn>
                  <a:cxn ang="0">
                    <a:pos x="2287" y="1485"/>
                  </a:cxn>
                  <a:cxn ang="0">
                    <a:pos x="2215" y="1440"/>
                  </a:cxn>
                  <a:cxn ang="0">
                    <a:pos x="2143" y="1394"/>
                  </a:cxn>
                  <a:cxn ang="0">
                    <a:pos x="2071" y="1349"/>
                  </a:cxn>
                  <a:cxn ang="0">
                    <a:pos x="1999" y="1303"/>
                  </a:cxn>
                  <a:cxn ang="0">
                    <a:pos x="1930" y="1224"/>
                  </a:cxn>
                  <a:cxn ang="0">
                    <a:pos x="1858" y="1173"/>
                  </a:cxn>
                  <a:cxn ang="0">
                    <a:pos x="1786" y="1142"/>
                  </a:cxn>
                  <a:cxn ang="0">
                    <a:pos x="1721" y="1060"/>
                  </a:cxn>
                  <a:cxn ang="0">
                    <a:pos x="1651" y="986"/>
                  </a:cxn>
                  <a:cxn ang="0">
                    <a:pos x="1584" y="909"/>
                  </a:cxn>
                  <a:cxn ang="0">
                    <a:pos x="1517" y="832"/>
                  </a:cxn>
                  <a:cxn ang="0">
                    <a:pos x="1450" y="775"/>
                  </a:cxn>
                  <a:cxn ang="0">
                    <a:pos x="1380" y="717"/>
                  </a:cxn>
                  <a:cxn ang="0">
                    <a:pos x="1313" y="655"/>
                  </a:cxn>
                  <a:cxn ang="0">
                    <a:pos x="1246" y="602"/>
                  </a:cxn>
                  <a:cxn ang="0">
                    <a:pos x="1176" y="566"/>
                  </a:cxn>
                  <a:cxn ang="0">
                    <a:pos x="1109" y="528"/>
                  </a:cxn>
                  <a:cxn ang="0">
                    <a:pos x="1039" y="489"/>
                  </a:cxn>
                  <a:cxn ang="0">
                    <a:pos x="975" y="456"/>
                  </a:cxn>
                  <a:cxn ang="0">
                    <a:pos x="907" y="412"/>
                  </a:cxn>
                  <a:cxn ang="0">
                    <a:pos x="843" y="369"/>
                  </a:cxn>
                  <a:cxn ang="0">
                    <a:pos x="775" y="331"/>
                  </a:cxn>
                  <a:cxn ang="0">
                    <a:pos x="708" y="290"/>
                  </a:cxn>
                  <a:cxn ang="0">
                    <a:pos x="643" y="259"/>
                  </a:cxn>
                  <a:cxn ang="0">
                    <a:pos x="576" y="228"/>
                  </a:cxn>
                  <a:cxn ang="0">
                    <a:pos x="514" y="182"/>
                  </a:cxn>
                  <a:cxn ang="0">
                    <a:pos x="449" y="144"/>
                  </a:cxn>
                  <a:cxn ang="0">
                    <a:pos x="384" y="115"/>
                  </a:cxn>
                  <a:cxn ang="0">
                    <a:pos x="319" y="93"/>
                  </a:cxn>
                  <a:cxn ang="0">
                    <a:pos x="255" y="64"/>
                  </a:cxn>
                  <a:cxn ang="0">
                    <a:pos x="192" y="43"/>
                  </a:cxn>
                  <a:cxn ang="0">
                    <a:pos x="127" y="24"/>
                  </a:cxn>
                  <a:cxn ang="0">
                    <a:pos x="65" y="0"/>
                  </a:cxn>
                  <a:cxn ang="0">
                    <a:pos x="0" y="0"/>
                  </a:cxn>
                </a:cxnLst>
                <a:rect l="0" t="0" r="r" b="b"/>
                <a:pathLst>
                  <a:path w="2436" h="1581">
                    <a:moveTo>
                      <a:pt x="2436" y="1581"/>
                    </a:moveTo>
                    <a:lnTo>
                      <a:pt x="2362" y="1533"/>
                    </a:lnTo>
                    <a:lnTo>
                      <a:pt x="2287" y="1485"/>
                    </a:lnTo>
                    <a:lnTo>
                      <a:pt x="2215" y="1440"/>
                    </a:lnTo>
                    <a:lnTo>
                      <a:pt x="2143" y="1394"/>
                    </a:lnTo>
                    <a:lnTo>
                      <a:pt x="2071" y="1349"/>
                    </a:lnTo>
                    <a:lnTo>
                      <a:pt x="1999" y="1303"/>
                    </a:lnTo>
                    <a:lnTo>
                      <a:pt x="1930" y="1224"/>
                    </a:lnTo>
                    <a:lnTo>
                      <a:pt x="1858" y="1173"/>
                    </a:lnTo>
                    <a:lnTo>
                      <a:pt x="1786" y="1142"/>
                    </a:lnTo>
                    <a:lnTo>
                      <a:pt x="1721" y="1060"/>
                    </a:lnTo>
                    <a:lnTo>
                      <a:pt x="1651" y="986"/>
                    </a:lnTo>
                    <a:lnTo>
                      <a:pt x="1584" y="909"/>
                    </a:lnTo>
                    <a:lnTo>
                      <a:pt x="1517" y="832"/>
                    </a:lnTo>
                    <a:lnTo>
                      <a:pt x="1450" y="775"/>
                    </a:lnTo>
                    <a:lnTo>
                      <a:pt x="1380" y="717"/>
                    </a:lnTo>
                    <a:lnTo>
                      <a:pt x="1313" y="655"/>
                    </a:lnTo>
                    <a:lnTo>
                      <a:pt x="1246" y="602"/>
                    </a:lnTo>
                    <a:lnTo>
                      <a:pt x="1176" y="566"/>
                    </a:lnTo>
                    <a:lnTo>
                      <a:pt x="1109" y="528"/>
                    </a:lnTo>
                    <a:lnTo>
                      <a:pt x="1039" y="489"/>
                    </a:lnTo>
                    <a:lnTo>
                      <a:pt x="975" y="456"/>
                    </a:lnTo>
                    <a:lnTo>
                      <a:pt x="907" y="412"/>
                    </a:lnTo>
                    <a:lnTo>
                      <a:pt x="843" y="369"/>
                    </a:lnTo>
                    <a:lnTo>
                      <a:pt x="775" y="331"/>
                    </a:lnTo>
                    <a:lnTo>
                      <a:pt x="708" y="290"/>
                    </a:lnTo>
                    <a:lnTo>
                      <a:pt x="643" y="259"/>
                    </a:lnTo>
                    <a:lnTo>
                      <a:pt x="576" y="228"/>
                    </a:lnTo>
                    <a:lnTo>
                      <a:pt x="514" y="182"/>
                    </a:lnTo>
                    <a:lnTo>
                      <a:pt x="449" y="144"/>
                    </a:lnTo>
                    <a:lnTo>
                      <a:pt x="384" y="115"/>
                    </a:lnTo>
                    <a:lnTo>
                      <a:pt x="319" y="93"/>
                    </a:lnTo>
                    <a:lnTo>
                      <a:pt x="255" y="64"/>
                    </a:lnTo>
                    <a:lnTo>
                      <a:pt x="192" y="43"/>
                    </a:lnTo>
                    <a:lnTo>
                      <a:pt x="127" y="24"/>
                    </a:lnTo>
                    <a:lnTo>
                      <a:pt x="65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6" name="Freeform 766"/>
              <p:cNvSpPr>
                <a:spLocks noChangeAspect="1"/>
              </p:cNvSpPr>
              <p:nvPr/>
            </p:nvSpPr>
            <p:spPr bwMode="auto">
              <a:xfrm>
                <a:off x="8290" y="3055"/>
                <a:ext cx="2144" cy="1366"/>
              </a:xfrm>
              <a:custGeom>
                <a:avLst/>
                <a:gdLst/>
                <a:ahLst/>
                <a:cxnLst>
                  <a:cxn ang="0">
                    <a:pos x="2143" y="1366"/>
                  </a:cxn>
                  <a:cxn ang="0">
                    <a:pos x="2078" y="1325"/>
                  </a:cxn>
                  <a:cxn ang="0">
                    <a:pos x="2018" y="1284"/>
                  </a:cxn>
                  <a:cxn ang="0">
                    <a:pos x="1958" y="1248"/>
                  </a:cxn>
                  <a:cxn ang="0">
                    <a:pos x="1898" y="1210"/>
                  </a:cxn>
                  <a:cxn ang="0">
                    <a:pos x="1836" y="1169"/>
                  </a:cxn>
                  <a:cxn ang="0">
                    <a:pos x="1778" y="1133"/>
                  </a:cxn>
                  <a:cxn ang="0">
                    <a:pos x="1718" y="1094"/>
                  </a:cxn>
                  <a:cxn ang="0">
                    <a:pos x="1658" y="1056"/>
                  </a:cxn>
                  <a:cxn ang="0">
                    <a:pos x="1600" y="1020"/>
                  </a:cxn>
                  <a:cxn ang="0">
                    <a:pos x="1540" y="982"/>
                  </a:cxn>
                  <a:cxn ang="0">
                    <a:pos x="1483" y="946"/>
                  </a:cxn>
                  <a:cxn ang="0">
                    <a:pos x="1425" y="907"/>
                  </a:cxn>
                  <a:cxn ang="0">
                    <a:pos x="1368" y="871"/>
                  </a:cxn>
                  <a:cxn ang="0">
                    <a:pos x="1310" y="833"/>
                  </a:cxn>
                  <a:cxn ang="0">
                    <a:pos x="1253" y="799"/>
                  </a:cxn>
                  <a:cxn ang="0">
                    <a:pos x="1195" y="761"/>
                  </a:cxn>
                  <a:cxn ang="0">
                    <a:pos x="1137" y="722"/>
                  </a:cxn>
                  <a:cxn ang="0">
                    <a:pos x="1082" y="689"/>
                  </a:cxn>
                  <a:cxn ang="0">
                    <a:pos x="1025" y="650"/>
                  </a:cxn>
                  <a:cxn ang="0">
                    <a:pos x="967" y="617"/>
                  </a:cxn>
                  <a:cxn ang="0">
                    <a:pos x="912" y="583"/>
                  </a:cxn>
                  <a:cxn ang="0">
                    <a:pos x="857" y="545"/>
                  </a:cxn>
                  <a:cxn ang="0">
                    <a:pos x="801" y="511"/>
                  </a:cxn>
                  <a:cxn ang="0">
                    <a:pos x="746" y="475"/>
                  </a:cxn>
                  <a:cxn ang="0">
                    <a:pos x="691" y="442"/>
                  </a:cxn>
                  <a:cxn ang="0">
                    <a:pos x="636" y="406"/>
                  </a:cxn>
                  <a:cxn ang="0">
                    <a:pos x="581" y="372"/>
                  </a:cxn>
                  <a:cxn ang="0">
                    <a:pos x="525" y="336"/>
                  </a:cxn>
                  <a:cxn ang="0">
                    <a:pos x="475" y="302"/>
                  </a:cxn>
                  <a:cxn ang="0">
                    <a:pos x="420" y="269"/>
                  </a:cxn>
                  <a:cxn ang="0">
                    <a:pos x="367" y="233"/>
                  </a:cxn>
                  <a:cxn ang="0">
                    <a:pos x="314" y="199"/>
                  </a:cxn>
                  <a:cxn ang="0">
                    <a:pos x="261" y="163"/>
                  </a:cxn>
                  <a:cxn ang="0">
                    <a:pos x="206" y="132"/>
                  </a:cxn>
                  <a:cxn ang="0">
                    <a:pos x="153" y="98"/>
                  </a:cxn>
                  <a:cxn ang="0">
                    <a:pos x="103" y="67"/>
                  </a:cxn>
                  <a:cxn ang="0">
                    <a:pos x="50" y="31"/>
                  </a:cxn>
                  <a:cxn ang="0">
                    <a:pos x="0" y="0"/>
                  </a:cxn>
                </a:cxnLst>
                <a:rect l="0" t="0" r="r" b="b"/>
                <a:pathLst>
                  <a:path w="2143" h="1366">
                    <a:moveTo>
                      <a:pt x="2143" y="1366"/>
                    </a:moveTo>
                    <a:lnTo>
                      <a:pt x="2078" y="1325"/>
                    </a:lnTo>
                    <a:lnTo>
                      <a:pt x="2018" y="1284"/>
                    </a:lnTo>
                    <a:lnTo>
                      <a:pt x="1958" y="1248"/>
                    </a:lnTo>
                    <a:lnTo>
                      <a:pt x="1898" y="1210"/>
                    </a:lnTo>
                    <a:lnTo>
                      <a:pt x="1836" y="1169"/>
                    </a:lnTo>
                    <a:lnTo>
                      <a:pt x="1778" y="1133"/>
                    </a:lnTo>
                    <a:lnTo>
                      <a:pt x="1718" y="1094"/>
                    </a:lnTo>
                    <a:lnTo>
                      <a:pt x="1658" y="1056"/>
                    </a:lnTo>
                    <a:lnTo>
                      <a:pt x="1600" y="1020"/>
                    </a:lnTo>
                    <a:lnTo>
                      <a:pt x="1540" y="982"/>
                    </a:lnTo>
                    <a:lnTo>
                      <a:pt x="1483" y="946"/>
                    </a:lnTo>
                    <a:lnTo>
                      <a:pt x="1425" y="907"/>
                    </a:lnTo>
                    <a:lnTo>
                      <a:pt x="1368" y="871"/>
                    </a:lnTo>
                    <a:lnTo>
                      <a:pt x="1310" y="833"/>
                    </a:lnTo>
                    <a:lnTo>
                      <a:pt x="1253" y="799"/>
                    </a:lnTo>
                    <a:lnTo>
                      <a:pt x="1195" y="761"/>
                    </a:lnTo>
                    <a:lnTo>
                      <a:pt x="1137" y="722"/>
                    </a:lnTo>
                    <a:lnTo>
                      <a:pt x="1082" y="689"/>
                    </a:lnTo>
                    <a:lnTo>
                      <a:pt x="1025" y="650"/>
                    </a:lnTo>
                    <a:lnTo>
                      <a:pt x="967" y="617"/>
                    </a:lnTo>
                    <a:lnTo>
                      <a:pt x="912" y="583"/>
                    </a:lnTo>
                    <a:lnTo>
                      <a:pt x="857" y="545"/>
                    </a:lnTo>
                    <a:lnTo>
                      <a:pt x="801" y="511"/>
                    </a:lnTo>
                    <a:lnTo>
                      <a:pt x="746" y="475"/>
                    </a:lnTo>
                    <a:lnTo>
                      <a:pt x="691" y="442"/>
                    </a:lnTo>
                    <a:lnTo>
                      <a:pt x="636" y="406"/>
                    </a:lnTo>
                    <a:lnTo>
                      <a:pt x="581" y="372"/>
                    </a:lnTo>
                    <a:lnTo>
                      <a:pt x="525" y="336"/>
                    </a:lnTo>
                    <a:lnTo>
                      <a:pt x="475" y="302"/>
                    </a:lnTo>
                    <a:lnTo>
                      <a:pt x="420" y="269"/>
                    </a:lnTo>
                    <a:lnTo>
                      <a:pt x="367" y="233"/>
                    </a:lnTo>
                    <a:lnTo>
                      <a:pt x="314" y="199"/>
                    </a:lnTo>
                    <a:lnTo>
                      <a:pt x="261" y="163"/>
                    </a:lnTo>
                    <a:lnTo>
                      <a:pt x="206" y="132"/>
                    </a:lnTo>
                    <a:lnTo>
                      <a:pt x="153" y="98"/>
                    </a:lnTo>
                    <a:lnTo>
                      <a:pt x="103" y="67"/>
                    </a:lnTo>
                    <a:lnTo>
                      <a:pt x="50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7" name="Freeform 767"/>
              <p:cNvSpPr>
                <a:spLocks noChangeAspect="1"/>
              </p:cNvSpPr>
              <p:nvPr/>
            </p:nvSpPr>
            <p:spPr bwMode="auto">
              <a:xfrm>
                <a:off x="10583" y="4463"/>
                <a:ext cx="2434" cy="1575"/>
              </a:xfrm>
              <a:custGeom>
                <a:avLst/>
                <a:gdLst/>
                <a:ahLst/>
                <a:cxnLst>
                  <a:cxn ang="0">
                    <a:pos x="2435" y="1574"/>
                  </a:cxn>
                  <a:cxn ang="0">
                    <a:pos x="2363" y="1526"/>
                  </a:cxn>
                  <a:cxn ang="0">
                    <a:pos x="2289" y="1481"/>
                  </a:cxn>
                  <a:cxn ang="0">
                    <a:pos x="2217" y="1435"/>
                  </a:cxn>
                  <a:cxn ang="0">
                    <a:pos x="2145" y="1387"/>
                  </a:cxn>
                  <a:cxn ang="0">
                    <a:pos x="2073" y="1342"/>
                  </a:cxn>
                  <a:cxn ang="0">
                    <a:pos x="2001" y="1296"/>
                  </a:cxn>
                  <a:cxn ang="0">
                    <a:pos x="1929" y="1224"/>
                  </a:cxn>
                  <a:cxn ang="0">
                    <a:pos x="1859" y="1166"/>
                  </a:cxn>
                  <a:cxn ang="0">
                    <a:pos x="1787" y="1123"/>
                  </a:cxn>
                  <a:cxn ang="0">
                    <a:pos x="1723" y="1046"/>
                  </a:cxn>
                  <a:cxn ang="0">
                    <a:pos x="1653" y="974"/>
                  </a:cxn>
                  <a:cxn ang="0">
                    <a:pos x="1586" y="893"/>
                  </a:cxn>
                  <a:cxn ang="0">
                    <a:pos x="1516" y="816"/>
                  </a:cxn>
                  <a:cxn ang="0">
                    <a:pos x="1451" y="758"/>
                  </a:cxn>
                  <a:cxn ang="0">
                    <a:pos x="1382" y="696"/>
                  </a:cxn>
                  <a:cxn ang="0">
                    <a:pos x="1317" y="636"/>
                  </a:cxn>
                  <a:cxn ang="0">
                    <a:pos x="1248" y="588"/>
                  </a:cxn>
                  <a:cxn ang="0">
                    <a:pos x="1178" y="554"/>
                  </a:cxn>
                  <a:cxn ang="0">
                    <a:pos x="1108" y="521"/>
                  </a:cxn>
                  <a:cxn ang="0">
                    <a:pos x="1041" y="489"/>
                  </a:cxn>
                  <a:cxn ang="0">
                    <a:pos x="974" y="451"/>
                  </a:cxn>
                  <a:cxn ang="0">
                    <a:pos x="907" y="408"/>
                  </a:cxn>
                  <a:cxn ang="0">
                    <a:pos x="842" y="367"/>
                  </a:cxn>
                  <a:cxn ang="0">
                    <a:pos x="775" y="329"/>
                  </a:cxn>
                  <a:cxn ang="0">
                    <a:pos x="708" y="288"/>
                  </a:cxn>
                  <a:cxn ang="0">
                    <a:pos x="645" y="254"/>
                  </a:cxn>
                  <a:cxn ang="0">
                    <a:pos x="578" y="223"/>
                  </a:cxn>
                  <a:cxn ang="0">
                    <a:pos x="513" y="185"/>
                  </a:cxn>
                  <a:cxn ang="0">
                    <a:pos x="448" y="141"/>
                  </a:cxn>
                  <a:cxn ang="0">
                    <a:pos x="386" y="110"/>
                  </a:cxn>
                  <a:cxn ang="0">
                    <a:pos x="319" y="79"/>
                  </a:cxn>
                  <a:cxn ang="0">
                    <a:pos x="256" y="55"/>
                  </a:cxn>
                  <a:cxn ang="0">
                    <a:pos x="192" y="38"/>
                  </a:cxn>
                  <a:cxn ang="0">
                    <a:pos x="127" y="24"/>
                  </a:cxn>
                  <a:cxn ang="0">
                    <a:pos x="62" y="5"/>
                  </a:cxn>
                  <a:cxn ang="0">
                    <a:pos x="0" y="0"/>
                  </a:cxn>
                </a:cxnLst>
                <a:rect l="0" t="0" r="r" b="b"/>
                <a:pathLst>
                  <a:path w="2435" h="1574">
                    <a:moveTo>
                      <a:pt x="2435" y="1574"/>
                    </a:moveTo>
                    <a:lnTo>
                      <a:pt x="2363" y="1526"/>
                    </a:lnTo>
                    <a:lnTo>
                      <a:pt x="2289" y="1481"/>
                    </a:lnTo>
                    <a:lnTo>
                      <a:pt x="2217" y="1435"/>
                    </a:lnTo>
                    <a:lnTo>
                      <a:pt x="2145" y="1387"/>
                    </a:lnTo>
                    <a:lnTo>
                      <a:pt x="2073" y="1342"/>
                    </a:lnTo>
                    <a:lnTo>
                      <a:pt x="2001" y="1296"/>
                    </a:lnTo>
                    <a:lnTo>
                      <a:pt x="1929" y="1224"/>
                    </a:lnTo>
                    <a:lnTo>
                      <a:pt x="1859" y="1166"/>
                    </a:lnTo>
                    <a:lnTo>
                      <a:pt x="1787" y="1123"/>
                    </a:lnTo>
                    <a:lnTo>
                      <a:pt x="1723" y="1046"/>
                    </a:lnTo>
                    <a:lnTo>
                      <a:pt x="1653" y="974"/>
                    </a:lnTo>
                    <a:lnTo>
                      <a:pt x="1586" y="893"/>
                    </a:lnTo>
                    <a:lnTo>
                      <a:pt x="1516" y="816"/>
                    </a:lnTo>
                    <a:lnTo>
                      <a:pt x="1451" y="758"/>
                    </a:lnTo>
                    <a:lnTo>
                      <a:pt x="1382" y="696"/>
                    </a:lnTo>
                    <a:lnTo>
                      <a:pt x="1317" y="636"/>
                    </a:lnTo>
                    <a:lnTo>
                      <a:pt x="1248" y="588"/>
                    </a:lnTo>
                    <a:lnTo>
                      <a:pt x="1178" y="554"/>
                    </a:lnTo>
                    <a:lnTo>
                      <a:pt x="1108" y="521"/>
                    </a:lnTo>
                    <a:lnTo>
                      <a:pt x="1041" y="489"/>
                    </a:lnTo>
                    <a:lnTo>
                      <a:pt x="974" y="451"/>
                    </a:lnTo>
                    <a:lnTo>
                      <a:pt x="907" y="408"/>
                    </a:lnTo>
                    <a:lnTo>
                      <a:pt x="842" y="367"/>
                    </a:lnTo>
                    <a:lnTo>
                      <a:pt x="775" y="329"/>
                    </a:lnTo>
                    <a:lnTo>
                      <a:pt x="708" y="288"/>
                    </a:lnTo>
                    <a:lnTo>
                      <a:pt x="645" y="254"/>
                    </a:lnTo>
                    <a:lnTo>
                      <a:pt x="578" y="223"/>
                    </a:lnTo>
                    <a:lnTo>
                      <a:pt x="513" y="185"/>
                    </a:lnTo>
                    <a:lnTo>
                      <a:pt x="448" y="141"/>
                    </a:lnTo>
                    <a:lnTo>
                      <a:pt x="386" y="110"/>
                    </a:lnTo>
                    <a:lnTo>
                      <a:pt x="319" y="79"/>
                    </a:lnTo>
                    <a:lnTo>
                      <a:pt x="256" y="55"/>
                    </a:lnTo>
                    <a:lnTo>
                      <a:pt x="192" y="38"/>
                    </a:lnTo>
                    <a:lnTo>
                      <a:pt x="127" y="24"/>
                    </a:lnTo>
                    <a:lnTo>
                      <a:pt x="62" y="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5488" name="Freeform 768"/>
              <p:cNvSpPr>
                <a:spLocks noChangeAspect="1"/>
              </p:cNvSpPr>
              <p:nvPr/>
            </p:nvSpPr>
            <p:spPr bwMode="auto">
              <a:xfrm>
                <a:off x="8318" y="3048"/>
                <a:ext cx="2202" cy="1401"/>
              </a:xfrm>
              <a:custGeom>
                <a:avLst/>
                <a:gdLst/>
                <a:ahLst/>
                <a:cxnLst>
                  <a:cxn ang="0">
                    <a:pos x="2203" y="1401"/>
                  </a:cxn>
                  <a:cxn ang="0">
                    <a:pos x="2143" y="1361"/>
                  </a:cxn>
                  <a:cxn ang="0">
                    <a:pos x="2081" y="1322"/>
                  </a:cxn>
                  <a:cxn ang="0">
                    <a:pos x="2021" y="1284"/>
                  </a:cxn>
                  <a:cxn ang="0">
                    <a:pos x="1961" y="1245"/>
                  </a:cxn>
                  <a:cxn ang="0">
                    <a:pos x="1901" y="1205"/>
                  </a:cxn>
                  <a:cxn ang="0">
                    <a:pos x="1838" y="1169"/>
                  </a:cxn>
                  <a:cxn ang="0">
                    <a:pos x="1778" y="1130"/>
                  </a:cxn>
                  <a:cxn ang="0">
                    <a:pos x="1718" y="1094"/>
                  </a:cxn>
                  <a:cxn ang="0">
                    <a:pos x="1661" y="1056"/>
                  </a:cxn>
                  <a:cxn ang="0">
                    <a:pos x="1601" y="1017"/>
                  </a:cxn>
                  <a:cxn ang="0">
                    <a:pos x="1543" y="981"/>
                  </a:cxn>
                  <a:cxn ang="0">
                    <a:pos x="1483" y="943"/>
                  </a:cxn>
                  <a:cxn ang="0">
                    <a:pos x="1423" y="907"/>
                  </a:cxn>
                  <a:cxn ang="0">
                    <a:pos x="1368" y="869"/>
                  </a:cxn>
                  <a:cxn ang="0">
                    <a:pos x="1308" y="830"/>
                  </a:cxn>
                  <a:cxn ang="0">
                    <a:pos x="1253" y="797"/>
                  </a:cxn>
                  <a:cxn ang="0">
                    <a:pos x="1195" y="758"/>
                  </a:cxn>
                  <a:cxn ang="0">
                    <a:pos x="1135" y="722"/>
                  </a:cxn>
                  <a:cxn ang="0">
                    <a:pos x="1083" y="686"/>
                  </a:cxn>
                  <a:cxn ang="0">
                    <a:pos x="1025" y="650"/>
                  </a:cxn>
                  <a:cxn ang="0">
                    <a:pos x="970" y="614"/>
                  </a:cxn>
                  <a:cxn ang="0">
                    <a:pos x="912" y="581"/>
                  </a:cxn>
                  <a:cxn ang="0">
                    <a:pos x="857" y="542"/>
                  </a:cxn>
                  <a:cxn ang="0">
                    <a:pos x="802" y="509"/>
                  </a:cxn>
                  <a:cxn ang="0">
                    <a:pos x="744" y="475"/>
                  </a:cxn>
                  <a:cxn ang="0">
                    <a:pos x="691" y="439"/>
                  </a:cxn>
                  <a:cxn ang="0">
                    <a:pos x="636" y="405"/>
                  </a:cxn>
                  <a:cxn ang="0">
                    <a:pos x="581" y="369"/>
                  </a:cxn>
                  <a:cxn ang="0">
                    <a:pos x="528" y="336"/>
                  </a:cxn>
                  <a:cxn ang="0">
                    <a:pos x="475" y="302"/>
                  </a:cxn>
                  <a:cxn ang="0">
                    <a:pos x="420" y="266"/>
                  </a:cxn>
                  <a:cxn ang="0">
                    <a:pos x="367" y="233"/>
                  </a:cxn>
                  <a:cxn ang="0">
                    <a:pos x="312" y="197"/>
                  </a:cxn>
                  <a:cxn ang="0">
                    <a:pos x="262" y="165"/>
                  </a:cxn>
                  <a:cxn ang="0">
                    <a:pos x="207" y="132"/>
                  </a:cxn>
                  <a:cxn ang="0">
                    <a:pos x="154" y="96"/>
                  </a:cxn>
                  <a:cxn ang="0">
                    <a:pos x="103" y="65"/>
                  </a:cxn>
                  <a:cxn ang="0">
                    <a:pos x="51" y="31"/>
                  </a:cxn>
                  <a:cxn ang="0">
                    <a:pos x="0" y="0"/>
                  </a:cxn>
                </a:cxnLst>
                <a:rect l="0" t="0" r="r" b="b"/>
                <a:pathLst>
                  <a:path w="2203" h="1401">
                    <a:moveTo>
                      <a:pt x="2203" y="1401"/>
                    </a:moveTo>
                    <a:lnTo>
                      <a:pt x="2143" y="1361"/>
                    </a:lnTo>
                    <a:lnTo>
                      <a:pt x="2081" y="1322"/>
                    </a:lnTo>
                    <a:lnTo>
                      <a:pt x="2021" y="1284"/>
                    </a:lnTo>
                    <a:lnTo>
                      <a:pt x="1961" y="1245"/>
                    </a:lnTo>
                    <a:lnTo>
                      <a:pt x="1901" y="1205"/>
                    </a:lnTo>
                    <a:lnTo>
                      <a:pt x="1838" y="1169"/>
                    </a:lnTo>
                    <a:lnTo>
                      <a:pt x="1778" y="1130"/>
                    </a:lnTo>
                    <a:lnTo>
                      <a:pt x="1718" y="1094"/>
                    </a:lnTo>
                    <a:lnTo>
                      <a:pt x="1661" y="1056"/>
                    </a:lnTo>
                    <a:lnTo>
                      <a:pt x="1601" y="1017"/>
                    </a:lnTo>
                    <a:lnTo>
                      <a:pt x="1543" y="981"/>
                    </a:lnTo>
                    <a:lnTo>
                      <a:pt x="1483" y="943"/>
                    </a:lnTo>
                    <a:lnTo>
                      <a:pt x="1423" y="907"/>
                    </a:lnTo>
                    <a:lnTo>
                      <a:pt x="1368" y="869"/>
                    </a:lnTo>
                    <a:lnTo>
                      <a:pt x="1308" y="830"/>
                    </a:lnTo>
                    <a:lnTo>
                      <a:pt x="1253" y="797"/>
                    </a:lnTo>
                    <a:lnTo>
                      <a:pt x="1195" y="758"/>
                    </a:lnTo>
                    <a:lnTo>
                      <a:pt x="1135" y="722"/>
                    </a:lnTo>
                    <a:lnTo>
                      <a:pt x="1083" y="686"/>
                    </a:lnTo>
                    <a:lnTo>
                      <a:pt x="1025" y="650"/>
                    </a:lnTo>
                    <a:lnTo>
                      <a:pt x="970" y="614"/>
                    </a:lnTo>
                    <a:lnTo>
                      <a:pt x="912" y="581"/>
                    </a:lnTo>
                    <a:lnTo>
                      <a:pt x="857" y="542"/>
                    </a:lnTo>
                    <a:lnTo>
                      <a:pt x="802" y="509"/>
                    </a:lnTo>
                    <a:lnTo>
                      <a:pt x="744" y="475"/>
                    </a:lnTo>
                    <a:lnTo>
                      <a:pt x="691" y="439"/>
                    </a:lnTo>
                    <a:lnTo>
                      <a:pt x="636" y="405"/>
                    </a:lnTo>
                    <a:lnTo>
                      <a:pt x="581" y="369"/>
                    </a:lnTo>
                    <a:lnTo>
                      <a:pt x="528" y="336"/>
                    </a:lnTo>
                    <a:lnTo>
                      <a:pt x="475" y="302"/>
                    </a:lnTo>
                    <a:lnTo>
                      <a:pt x="420" y="266"/>
                    </a:lnTo>
                    <a:lnTo>
                      <a:pt x="367" y="233"/>
                    </a:lnTo>
                    <a:lnTo>
                      <a:pt x="312" y="197"/>
                    </a:lnTo>
                    <a:lnTo>
                      <a:pt x="262" y="165"/>
                    </a:lnTo>
                    <a:lnTo>
                      <a:pt x="207" y="132"/>
                    </a:lnTo>
                    <a:lnTo>
                      <a:pt x="154" y="96"/>
                    </a:lnTo>
                    <a:lnTo>
                      <a:pt x="103" y="65"/>
                    </a:lnTo>
                    <a:lnTo>
                      <a:pt x="51" y="3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b="1" i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415489" name="Line 769"/>
            <p:cNvSpPr>
              <a:spLocks noChangeAspect="1" noChangeShapeType="1"/>
            </p:cNvSpPr>
            <p:nvPr/>
          </p:nvSpPr>
          <p:spPr bwMode="auto">
            <a:xfrm>
              <a:off x="4396" y="2246"/>
              <a:ext cx="15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0" name="Line 770"/>
            <p:cNvSpPr>
              <a:spLocks noChangeAspect="1" noChangeShapeType="1"/>
            </p:cNvSpPr>
            <p:nvPr/>
          </p:nvSpPr>
          <p:spPr bwMode="auto">
            <a:xfrm>
              <a:off x="4388" y="2249"/>
              <a:ext cx="11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1" name="Line 771"/>
            <p:cNvSpPr>
              <a:spLocks noChangeAspect="1" noChangeShapeType="1"/>
            </p:cNvSpPr>
            <p:nvPr/>
          </p:nvSpPr>
          <p:spPr bwMode="auto">
            <a:xfrm flipH="1">
              <a:off x="4373" y="2244"/>
              <a:ext cx="34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2" name="Line 772"/>
            <p:cNvSpPr>
              <a:spLocks noChangeAspect="1" noChangeShapeType="1"/>
            </p:cNvSpPr>
            <p:nvPr/>
          </p:nvSpPr>
          <p:spPr bwMode="auto">
            <a:xfrm flipH="1">
              <a:off x="4394" y="2247"/>
              <a:ext cx="23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3" name="Line 773"/>
            <p:cNvSpPr>
              <a:spLocks noChangeAspect="1" noChangeShapeType="1"/>
            </p:cNvSpPr>
            <p:nvPr/>
          </p:nvSpPr>
          <p:spPr bwMode="auto">
            <a:xfrm>
              <a:off x="4542" y="2246"/>
              <a:ext cx="20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4" name="Line 774"/>
            <p:cNvSpPr>
              <a:spLocks noChangeAspect="1" noChangeShapeType="1"/>
            </p:cNvSpPr>
            <p:nvPr/>
          </p:nvSpPr>
          <p:spPr bwMode="auto">
            <a:xfrm>
              <a:off x="4555" y="2242"/>
              <a:ext cx="16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5" name="Line 775"/>
            <p:cNvSpPr>
              <a:spLocks noChangeAspect="1" noChangeShapeType="1"/>
            </p:cNvSpPr>
            <p:nvPr/>
          </p:nvSpPr>
          <p:spPr bwMode="auto">
            <a:xfrm>
              <a:off x="4531" y="2250"/>
              <a:ext cx="14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6" name="Line 776"/>
            <p:cNvSpPr>
              <a:spLocks noChangeAspect="1" noChangeShapeType="1"/>
            </p:cNvSpPr>
            <p:nvPr/>
          </p:nvSpPr>
          <p:spPr bwMode="auto">
            <a:xfrm>
              <a:off x="4496" y="2239"/>
              <a:ext cx="25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7" name="Line 777"/>
            <p:cNvSpPr>
              <a:spLocks noChangeAspect="1" noChangeShapeType="1"/>
            </p:cNvSpPr>
            <p:nvPr/>
          </p:nvSpPr>
          <p:spPr bwMode="auto">
            <a:xfrm>
              <a:off x="4481" y="2244"/>
              <a:ext cx="18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8" name="Line 778"/>
            <p:cNvSpPr>
              <a:spLocks noChangeAspect="1" noChangeShapeType="1"/>
            </p:cNvSpPr>
            <p:nvPr/>
          </p:nvSpPr>
          <p:spPr bwMode="auto">
            <a:xfrm flipH="1">
              <a:off x="4474" y="2237"/>
              <a:ext cx="27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499" name="Line 779"/>
            <p:cNvSpPr>
              <a:spLocks noChangeAspect="1" noChangeShapeType="1"/>
            </p:cNvSpPr>
            <p:nvPr/>
          </p:nvSpPr>
          <p:spPr bwMode="auto">
            <a:xfrm flipH="1">
              <a:off x="4525" y="2242"/>
              <a:ext cx="38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0" name="Line 780"/>
            <p:cNvSpPr>
              <a:spLocks noChangeAspect="1" noChangeShapeType="1"/>
            </p:cNvSpPr>
            <p:nvPr/>
          </p:nvSpPr>
          <p:spPr bwMode="auto">
            <a:xfrm flipH="1">
              <a:off x="3963" y="2388"/>
              <a:ext cx="38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1" name="Line 781"/>
            <p:cNvSpPr>
              <a:spLocks noChangeAspect="1" noChangeShapeType="1"/>
            </p:cNvSpPr>
            <p:nvPr/>
          </p:nvSpPr>
          <p:spPr bwMode="auto">
            <a:xfrm flipH="1">
              <a:off x="3973" y="2393"/>
              <a:ext cx="36" cy="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2" name="Line 782"/>
            <p:cNvSpPr>
              <a:spLocks noChangeAspect="1" noChangeShapeType="1"/>
            </p:cNvSpPr>
            <p:nvPr/>
          </p:nvSpPr>
          <p:spPr bwMode="auto">
            <a:xfrm>
              <a:off x="3987" y="2393"/>
              <a:ext cx="28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3" name="Line 783"/>
            <p:cNvSpPr>
              <a:spLocks noChangeAspect="1" noChangeShapeType="1"/>
            </p:cNvSpPr>
            <p:nvPr/>
          </p:nvSpPr>
          <p:spPr bwMode="auto">
            <a:xfrm>
              <a:off x="3977" y="2395"/>
              <a:ext cx="15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4" name="Line 784"/>
            <p:cNvSpPr>
              <a:spLocks noChangeAspect="1" noChangeShapeType="1"/>
            </p:cNvSpPr>
            <p:nvPr/>
          </p:nvSpPr>
          <p:spPr bwMode="auto">
            <a:xfrm>
              <a:off x="4305" y="2339"/>
              <a:ext cx="2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5" name="Line 785"/>
            <p:cNvSpPr>
              <a:spLocks noChangeAspect="1" noChangeShapeType="1"/>
            </p:cNvSpPr>
            <p:nvPr/>
          </p:nvSpPr>
          <p:spPr bwMode="auto">
            <a:xfrm flipH="1">
              <a:off x="4300" y="2337"/>
              <a:ext cx="2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6" name="Line 786"/>
            <p:cNvSpPr>
              <a:spLocks noChangeAspect="1" noChangeShapeType="1"/>
            </p:cNvSpPr>
            <p:nvPr/>
          </p:nvSpPr>
          <p:spPr bwMode="auto">
            <a:xfrm flipH="1">
              <a:off x="4489" y="2242"/>
              <a:ext cx="23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7" name="Line 787"/>
            <p:cNvSpPr>
              <a:spLocks noChangeAspect="1" noChangeShapeType="1"/>
            </p:cNvSpPr>
            <p:nvPr/>
          </p:nvSpPr>
          <p:spPr bwMode="auto">
            <a:xfrm flipH="1">
              <a:off x="4547" y="2250"/>
              <a:ext cx="23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8" name="Line 788"/>
            <p:cNvSpPr>
              <a:spLocks noChangeAspect="1" noChangeShapeType="1"/>
            </p:cNvSpPr>
            <p:nvPr/>
          </p:nvSpPr>
          <p:spPr bwMode="auto">
            <a:xfrm flipH="1">
              <a:off x="4505" y="2249"/>
              <a:ext cx="15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09" name="Line 789"/>
            <p:cNvSpPr>
              <a:spLocks noChangeAspect="1" noChangeShapeType="1"/>
            </p:cNvSpPr>
            <p:nvPr/>
          </p:nvSpPr>
          <p:spPr bwMode="auto">
            <a:xfrm flipH="1">
              <a:off x="3391" y="2312"/>
              <a:ext cx="33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0" name="Line 790"/>
            <p:cNvSpPr>
              <a:spLocks noChangeAspect="1" noChangeShapeType="1"/>
            </p:cNvSpPr>
            <p:nvPr/>
          </p:nvSpPr>
          <p:spPr bwMode="auto">
            <a:xfrm flipH="1">
              <a:off x="3396" y="2317"/>
              <a:ext cx="34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1" name="Line 791"/>
            <p:cNvSpPr>
              <a:spLocks noChangeAspect="1" noChangeShapeType="1"/>
            </p:cNvSpPr>
            <p:nvPr/>
          </p:nvSpPr>
          <p:spPr bwMode="auto">
            <a:xfrm flipH="1">
              <a:off x="3431" y="2328"/>
              <a:ext cx="16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2" name="Line 792"/>
            <p:cNvSpPr>
              <a:spLocks noChangeAspect="1" noChangeShapeType="1"/>
            </p:cNvSpPr>
            <p:nvPr/>
          </p:nvSpPr>
          <p:spPr bwMode="auto">
            <a:xfrm flipH="1">
              <a:off x="3418" y="2323"/>
              <a:ext cx="18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3" name="Line 793"/>
            <p:cNvSpPr>
              <a:spLocks noChangeAspect="1" noChangeShapeType="1"/>
            </p:cNvSpPr>
            <p:nvPr/>
          </p:nvSpPr>
          <p:spPr bwMode="auto">
            <a:xfrm>
              <a:off x="3397" y="2311"/>
              <a:ext cx="34" cy="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4" name="Line 794"/>
            <p:cNvSpPr>
              <a:spLocks noChangeAspect="1" noChangeShapeType="1"/>
            </p:cNvSpPr>
            <p:nvPr/>
          </p:nvSpPr>
          <p:spPr bwMode="auto">
            <a:xfrm>
              <a:off x="3387" y="2314"/>
              <a:ext cx="15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5" name="Line 795"/>
            <p:cNvSpPr>
              <a:spLocks noChangeAspect="1" noChangeShapeType="1"/>
            </p:cNvSpPr>
            <p:nvPr/>
          </p:nvSpPr>
          <p:spPr bwMode="auto">
            <a:xfrm>
              <a:off x="3268" y="2278"/>
              <a:ext cx="34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6" name="Line 796"/>
            <p:cNvSpPr>
              <a:spLocks noChangeAspect="1" noChangeShapeType="1"/>
            </p:cNvSpPr>
            <p:nvPr/>
          </p:nvSpPr>
          <p:spPr bwMode="auto">
            <a:xfrm>
              <a:off x="3340" y="2304"/>
              <a:ext cx="9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7" name="Line 797"/>
            <p:cNvSpPr>
              <a:spLocks noChangeAspect="1" noChangeShapeType="1"/>
            </p:cNvSpPr>
            <p:nvPr/>
          </p:nvSpPr>
          <p:spPr bwMode="auto">
            <a:xfrm flipH="1">
              <a:off x="3346" y="2306"/>
              <a:ext cx="14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8" name="Line 798"/>
            <p:cNvSpPr>
              <a:spLocks noChangeAspect="1" noChangeShapeType="1"/>
            </p:cNvSpPr>
            <p:nvPr/>
          </p:nvSpPr>
          <p:spPr bwMode="auto">
            <a:xfrm>
              <a:off x="3253" y="2282"/>
              <a:ext cx="17" cy="1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19" name="Line 799"/>
            <p:cNvSpPr>
              <a:spLocks noChangeAspect="1" noChangeShapeType="1"/>
            </p:cNvSpPr>
            <p:nvPr/>
          </p:nvSpPr>
          <p:spPr bwMode="auto">
            <a:xfrm>
              <a:off x="3208" y="2272"/>
              <a:ext cx="29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0" name="Line 800"/>
            <p:cNvSpPr>
              <a:spLocks noChangeAspect="1" noChangeShapeType="1"/>
            </p:cNvSpPr>
            <p:nvPr/>
          </p:nvSpPr>
          <p:spPr bwMode="auto">
            <a:xfrm flipH="1">
              <a:off x="3249" y="2285"/>
              <a:ext cx="25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1" name="Line 801"/>
            <p:cNvSpPr>
              <a:spLocks noChangeAspect="1" noChangeShapeType="1"/>
            </p:cNvSpPr>
            <p:nvPr/>
          </p:nvSpPr>
          <p:spPr bwMode="auto">
            <a:xfrm>
              <a:off x="3196" y="2277"/>
              <a:ext cx="22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2" name="Line 802"/>
            <p:cNvSpPr>
              <a:spLocks noChangeAspect="1" noChangeShapeType="1"/>
            </p:cNvSpPr>
            <p:nvPr/>
          </p:nvSpPr>
          <p:spPr bwMode="auto">
            <a:xfrm flipH="1">
              <a:off x="3200" y="2277"/>
              <a:ext cx="17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3" name="Line 803"/>
            <p:cNvSpPr>
              <a:spLocks noChangeAspect="1" noChangeShapeType="1"/>
            </p:cNvSpPr>
            <p:nvPr/>
          </p:nvSpPr>
          <p:spPr bwMode="auto">
            <a:xfrm flipH="1">
              <a:off x="3266" y="2290"/>
              <a:ext cx="16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4" name="Line 804"/>
            <p:cNvSpPr>
              <a:spLocks noChangeAspect="1" noChangeShapeType="1"/>
            </p:cNvSpPr>
            <p:nvPr/>
          </p:nvSpPr>
          <p:spPr bwMode="auto">
            <a:xfrm flipH="1">
              <a:off x="3212" y="2281"/>
              <a:ext cx="1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5" name="Line 805"/>
            <p:cNvSpPr>
              <a:spLocks noChangeAspect="1" noChangeShapeType="1"/>
            </p:cNvSpPr>
            <p:nvPr/>
          </p:nvSpPr>
          <p:spPr bwMode="auto">
            <a:xfrm>
              <a:off x="3243" y="2285"/>
              <a:ext cx="11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6" name="Line 806"/>
            <p:cNvSpPr>
              <a:spLocks noChangeAspect="1" noChangeShapeType="1"/>
            </p:cNvSpPr>
            <p:nvPr/>
          </p:nvSpPr>
          <p:spPr bwMode="auto">
            <a:xfrm>
              <a:off x="3045" y="2329"/>
              <a:ext cx="13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7" name="Line 807"/>
            <p:cNvSpPr>
              <a:spLocks noChangeAspect="1" noChangeShapeType="1"/>
            </p:cNvSpPr>
            <p:nvPr/>
          </p:nvSpPr>
          <p:spPr bwMode="auto">
            <a:xfrm flipH="1">
              <a:off x="3019" y="2324"/>
              <a:ext cx="4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8" name="Line 808"/>
            <p:cNvSpPr>
              <a:spLocks noChangeAspect="1" noChangeShapeType="1"/>
            </p:cNvSpPr>
            <p:nvPr/>
          </p:nvSpPr>
          <p:spPr bwMode="auto">
            <a:xfrm flipH="1">
              <a:off x="3031" y="2326"/>
              <a:ext cx="38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29" name="Line 809"/>
            <p:cNvSpPr>
              <a:spLocks noChangeAspect="1" noChangeShapeType="1"/>
            </p:cNvSpPr>
            <p:nvPr/>
          </p:nvSpPr>
          <p:spPr bwMode="auto">
            <a:xfrm>
              <a:off x="2799" y="2052"/>
              <a:ext cx="24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0" name="Line 810"/>
            <p:cNvSpPr>
              <a:spLocks noChangeAspect="1" noChangeShapeType="1"/>
            </p:cNvSpPr>
            <p:nvPr/>
          </p:nvSpPr>
          <p:spPr bwMode="auto">
            <a:xfrm>
              <a:off x="2788" y="2057"/>
              <a:ext cx="20" cy="1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1" name="Line 811"/>
            <p:cNvSpPr>
              <a:spLocks noChangeAspect="1" noChangeShapeType="1"/>
            </p:cNvSpPr>
            <p:nvPr/>
          </p:nvSpPr>
          <p:spPr bwMode="auto">
            <a:xfrm flipH="1">
              <a:off x="2788" y="2056"/>
              <a:ext cx="23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2" name="Line 812"/>
            <p:cNvSpPr>
              <a:spLocks noChangeAspect="1" noChangeShapeType="1"/>
            </p:cNvSpPr>
            <p:nvPr/>
          </p:nvSpPr>
          <p:spPr bwMode="auto">
            <a:xfrm flipH="1">
              <a:off x="2802" y="2061"/>
              <a:ext cx="16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3" name="Line 813"/>
            <p:cNvSpPr>
              <a:spLocks noChangeAspect="1" noChangeShapeType="1"/>
            </p:cNvSpPr>
            <p:nvPr/>
          </p:nvSpPr>
          <p:spPr bwMode="auto">
            <a:xfrm>
              <a:off x="2694" y="1976"/>
              <a:ext cx="31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4" name="Line 814"/>
            <p:cNvSpPr>
              <a:spLocks noChangeAspect="1" noChangeShapeType="1"/>
            </p:cNvSpPr>
            <p:nvPr/>
          </p:nvSpPr>
          <p:spPr bwMode="auto">
            <a:xfrm flipH="1">
              <a:off x="2680" y="1976"/>
              <a:ext cx="20" cy="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5" name="Line 815"/>
            <p:cNvSpPr>
              <a:spLocks noChangeAspect="1" noChangeShapeType="1"/>
            </p:cNvSpPr>
            <p:nvPr/>
          </p:nvSpPr>
          <p:spPr bwMode="auto">
            <a:xfrm flipH="1" flipV="1">
              <a:off x="2701" y="1992"/>
              <a:ext cx="3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6" name="Line 816"/>
            <p:cNvSpPr>
              <a:spLocks noChangeAspect="1" noChangeShapeType="1"/>
            </p:cNvSpPr>
            <p:nvPr/>
          </p:nvSpPr>
          <p:spPr bwMode="auto">
            <a:xfrm flipH="1">
              <a:off x="2690" y="1984"/>
              <a:ext cx="2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7" name="Line 817"/>
            <p:cNvSpPr>
              <a:spLocks noChangeAspect="1" noChangeShapeType="1"/>
            </p:cNvSpPr>
            <p:nvPr/>
          </p:nvSpPr>
          <p:spPr bwMode="auto">
            <a:xfrm flipH="1" flipV="1">
              <a:off x="2696" y="1990"/>
              <a:ext cx="28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8" name="Line 818"/>
            <p:cNvSpPr>
              <a:spLocks noChangeAspect="1" noChangeShapeType="1"/>
            </p:cNvSpPr>
            <p:nvPr/>
          </p:nvSpPr>
          <p:spPr bwMode="auto">
            <a:xfrm>
              <a:off x="2742" y="2012"/>
              <a:ext cx="61" cy="5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39" name="Line 819"/>
            <p:cNvSpPr>
              <a:spLocks noChangeAspect="1" noChangeShapeType="1"/>
            </p:cNvSpPr>
            <p:nvPr/>
          </p:nvSpPr>
          <p:spPr bwMode="auto">
            <a:xfrm>
              <a:off x="2678" y="1968"/>
              <a:ext cx="26" cy="2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0" name="Line 820"/>
            <p:cNvSpPr>
              <a:spLocks noChangeAspect="1" noChangeShapeType="1"/>
            </p:cNvSpPr>
            <p:nvPr/>
          </p:nvSpPr>
          <p:spPr bwMode="auto">
            <a:xfrm flipH="1">
              <a:off x="2411" y="1996"/>
              <a:ext cx="34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1" name="Line 821"/>
            <p:cNvSpPr>
              <a:spLocks noChangeAspect="1" noChangeShapeType="1"/>
            </p:cNvSpPr>
            <p:nvPr/>
          </p:nvSpPr>
          <p:spPr bwMode="auto">
            <a:xfrm flipH="1">
              <a:off x="2420" y="1995"/>
              <a:ext cx="36" cy="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2" name="Line 822"/>
            <p:cNvSpPr>
              <a:spLocks noChangeAspect="1" noChangeShapeType="1"/>
            </p:cNvSpPr>
            <p:nvPr/>
          </p:nvSpPr>
          <p:spPr bwMode="auto">
            <a:xfrm flipH="1">
              <a:off x="2428" y="2006"/>
              <a:ext cx="2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3" name="Line 823"/>
            <p:cNvSpPr>
              <a:spLocks noChangeAspect="1" noChangeShapeType="1"/>
            </p:cNvSpPr>
            <p:nvPr/>
          </p:nvSpPr>
          <p:spPr bwMode="auto">
            <a:xfrm>
              <a:off x="5509" y="2079"/>
              <a:ext cx="23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4" name="Line 824"/>
            <p:cNvSpPr>
              <a:spLocks noChangeAspect="1" noChangeShapeType="1"/>
            </p:cNvSpPr>
            <p:nvPr/>
          </p:nvSpPr>
          <p:spPr bwMode="auto">
            <a:xfrm>
              <a:off x="5611" y="2102"/>
              <a:ext cx="39" cy="3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5" name="Line 825"/>
            <p:cNvSpPr>
              <a:spLocks noChangeAspect="1" noChangeShapeType="1"/>
            </p:cNvSpPr>
            <p:nvPr/>
          </p:nvSpPr>
          <p:spPr bwMode="auto">
            <a:xfrm>
              <a:off x="5650" y="2135"/>
              <a:ext cx="17" cy="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6" name="Line 826"/>
            <p:cNvSpPr>
              <a:spLocks noChangeAspect="1" noChangeShapeType="1"/>
            </p:cNvSpPr>
            <p:nvPr/>
          </p:nvSpPr>
          <p:spPr bwMode="auto">
            <a:xfrm>
              <a:off x="5727" y="2163"/>
              <a:ext cx="10" cy="1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7" name="Line 827"/>
            <p:cNvSpPr>
              <a:spLocks noChangeAspect="1" noChangeShapeType="1"/>
            </p:cNvSpPr>
            <p:nvPr/>
          </p:nvSpPr>
          <p:spPr bwMode="auto">
            <a:xfrm flipH="1">
              <a:off x="5610" y="2104"/>
              <a:ext cx="13" cy="1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8" name="Line 828"/>
            <p:cNvSpPr>
              <a:spLocks noChangeAspect="1" noChangeShapeType="1"/>
            </p:cNvSpPr>
            <p:nvPr/>
          </p:nvSpPr>
          <p:spPr bwMode="auto">
            <a:xfrm flipH="1">
              <a:off x="5629" y="2117"/>
              <a:ext cx="14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49" name="Line 829"/>
            <p:cNvSpPr>
              <a:spLocks noChangeAspect="1" noChangeShapeType="1"/>
            </p:cNvSpPr>
            <p:nvPr/>
          </p:nvSpPr>
          <p:spPr bwMode="auto">
            <a:xfrm flipH="1">
              <a:off x="5619" y="2108"/>
              <a:ext cx="11" cy="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0" name="Line 830"/>
            <p:cNvSpPr>
              <a:spLocks noChangeAspect="1" noChangeShapeType="1"/>
            </p:cNvSpPr>
            <p:nvPr/>
          </p:nvSpPr>
          <p:spPr bwMode="auto">
            <a:xfrm flipH="1">
              <a:off x="5644" y="2137"/>
              <a:ext cx="15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1" name="Line 831"/>
            <p:cNvSpPr>
              <a:spLocks noChangeAspect="1" noChangeShapeType="1"/>
            </p:cNvSpPr>
            <p:nvPr/>
          </p:nvSpPr>
          <p:spPr bwMode="auto">
            <a:xfrm flipH="1">
              <a:off x="2776" y="2052"/>
              <a:ext cx="22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2" name="Line 832"/>
            <p:cNvSpPr>
              <a:spLocks noChangeAspect="1" noChangeShapeType="1"/>
            </p:cNvSpPr>
            <p:nvPr/>
          </p:nvSpPr>
          <p:spPr bwMode="auto">
            <a:xfrm flipH="1">
              <a:off x="3195" y="2275"/>
              <a:ext cx="13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3" name="Line 833"/>
            <p:cNvSpPr>
              <a:spLocks noChangeAspect="1" noChangeShapeType="1"/>
            </p:cNvSpPr>
            <p:nvPr/>
          </p:nvSpPr>
          <p:spPr bwMode="auto">
            <a:xfrm flipH="1">
              <a:off x="3356" y="2309"/>
              <a:ext cx="16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4" name="Line 834"/>
            <p:cNvSpPr>
              <a:spLocks noChangeAspect="1" noChangeShapeType="1"/>
            </p:cNvSpPr>
            <p:nvPr/>
          </p:nvSpPr>
          <p:spPr bwMode="auto">
            <a:xfrm flipH="1">
              <a:off x="4166" y="2365"/>
              <a:ext cx="25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5" name="Line 835"/>
            <p:cNvSpPr>
              <a:spLocks noChangeAspect="1" noChangeShapeType="1"/>
            </p:cNvSpPr>
            <p:nvPr/>
          </p:nvSpPr>
          <p:spPr bwMode="auto">
            <a:xfrm flipH="1">
              <a:off x="4013" y="2393"/>
              <a:ext cx="5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6" name="Line 836"/>
            <p:cNvSpPr>
              <a:spLocks noChangeAspect="1" noChangeShapeType="1"/>
            </p:cNvSpPr>
            <p:nvPr/>
          </p:nvSpPr>
          <p:spPr bwMode="auto">
            <a:xfrm flipH="1">
              <a:off x="4568" y="2252"/>
              <a:ext cx="13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7" name="Freeform 837"/>
            <p:cNvSpPr>
              <a:spLocks noChangeAspect="1"/>
            </p:cNvSpPr>
            <p:nvPr/>
          </p:nvSpPr>
          <p:spPr bwMode="auto">
            <a:xfrm>
              <a:off x="5006" y="2071"/>
              <a:ext cx="35" cy="23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24" y="46"/>
                </a:cxn>
                <a:cxn ang="0">
                  <a:pos x="34" y="41"/>
                </a:cxn>
                <a:cxn ang="0">
                  <a:pos x="41" y="36"/>
                </a:cxn>
                <a:cxn ang="0">
                  <a:pos x="46" y="31"/>
                </a:cxn>
                <a:cxn ang="0">
                  <a:pos x="48" y="26"/>
                </a:cxn>
                <a:cxn ang="0">
                  <a:pos x="51" y="22"/>
                </a:cxn>
                <a:cxn ang="0">
                  <a:pos x="53" y="17"/>
                </a:cxn>
                <a:cxn ang="0">
                  <a:pos x="68" y="10"/>
                </a:cxn>
                <a:cxn ang="0">
                  <a:pos x="84" y="0"/>
                </a:cxn>
              </a:cxnLst>
              <a:rect l="0" t="0" r="r" b="b"/>
              <a:pathLst>
                <a:path w="84" h="55">
                  <a:moveTo>
                    <a:pt x="0" y="55"/>
                  </a:moveTo>
                  <a:lnTo>
                    <a:pt x="24" y="46"/>
                  </a:lnTo>
                  <a:lnTo>
                    <a:pt x="34" y="41"/>
                  </a:lnTo>
                  <a:lnTo>
                    <a:pt x="41" y="36"/>
                  </a:lnTo>
                  <a:lnTo>
                    <a:pt x="46" y="31"/>
                  </a:lnTo>
                  <a:lnTo>
                    <a:pt x="48" y="26"/>
                  </a:lnTo>
                  <a:lnTo>
                    <a:pt x="51" y="22"/>
                  </a:lnTo>
                  <a:lnTo>
                    <a:pt x="53" y="17"/>
                  </a:lnTo>
                  <a:lnTo>
                    <a:pt x="68" y="10"/>
                  </a:lnTo>
                  <a:lnTo>
                    <a:pt x="8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8" name="Freeform 838"/>
            <p:cNvSpPr>
              <a:spLocks noChangeAspect="1"/>
            </p:cNvSpPr>
            <p:nvPr/>
          </p:nvSpPr>
          <p:spPr bwMode="auto">
            <a:xfrm>
              <a:off x="5211" y="1984"/>
              <a:ext cx="29" cy="1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9" y="17"/>
                </a:cxn>
                <a:cxn ang="0">
                  <a:pos x="36" y="12"/>
                </a:cxn>
                <a:cxn ang="0">
                  <a:pos x="52" y="5"/>
                </a:cxn>
                <a:cxn ang="0">
                  <a:pos x="67" y="0"/>
                </a:cxn>
              </a:cxnLst>
              <a:rect l="0" t="0" r="r" b="b"/>
              <a:pathLst>
                <a:path w="67" h="24">
                  <a:moveTo>
                    <a:pt x="0" y="24"/>
                  </a:moveTo>
                  <a:lnTo>
                    <a:pt x="19" y="17"/>
                  </a:lnTo>
                  <a:lnTo>
                    <a:pt x="36" y="12"/>
                  </a:lnTo>
                  <a:lnTo>
                    <a:pt x="52" y="5"/>
                  </a:lnTo>
                  <a:lnTo>
                    <a:pt x="67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59" name="Line 839"/>
            <p:cNvSpPr>
              <a:spLocks noChangeAspect="1" noChangeShapeType="1"/>
            </p:cNvSpPr>
            <p:nvPr/>
          </p:nvSpPr>
          <p:spPr bwMode="auto">
            <a:xfrm flipH="1">
              <a:off x="5267" y="2000"/>
              <a:ext cx="12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60" name="Line 840"/>
            <p:cNvSpPr>
              <a:spLocks noChangeAspect="1" noChangeShapeType="1"/>
            </p:cNvSpPr>
            <p:nvPr/>
          </p:nvSpPr>
          <p:spPr bwMode="auto">
            <a:xfrm flipH="1">
              <a:off x="5267" y="2004"/>
              <a:ext cx="20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61" name="Line 841"/>
            <p:cNvSpPr>
              <a:spLocks noChangeAspect="1" noChangeShapeType="1"/>
            </p:cNvSpPr>
            <p:nvPr/>
          </p:nvSpPr>
          <p:spPr bwMode="auto">
            <a:xfrm>
              <a:off x="2562" y="1940"/>
              <a:ext cx="21" cy="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5562" name="Line 842"/>
            <p:cNvSpPr>
              <a:spLocks noChangeAspect="1" noChangeShapeType="1"/>
            </p:cNvSpPr>
            <p:nvPr/>
          </p:nvSpPr>
          <p:spPr bwMode="auto">
            <a:xfrm flipH="1" flipV="1">
              <a:off x="2590" y="1948"/>
              <a:ext cx="30" cy="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384844" name="Picture 844" descr="GPS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BFC"/>
              </a:clrFrom>
              <a:clrTo>
                <a:srgbClr val="FFFBFC">
                  <a:alpha val="0"/>
                </a:srgbClr>
              </a:clrTo>
            </a:clrChange>
            <a:lum bright="10000" contrast="50000"/>
          </a:blip>
          <a:srcRect/>
          <a:stretch>
            <a:fillRect/>
          </a:stretch>
        </p:blipFill>
        <p:spPr bwMode="auto">
          <a:xfrm>
            <a:off x="171450" y="2911475"/>
            <a:ext cx="866775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4845" name="Picture 845" descr="GPS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lum contrast="52000"/>
          </a:blip>
          <a:srcRect/>
          <a:stretch>
            <a:fillRect/>
          </a:stretch>
        </p:blipFill>
        <p:spPr bwMode="auto">
          <a:xfrm>
            <a:off x="455613" y="1236663"/>
            <a:ext cx="682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4846" name="Picture 846" descr="GPS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52000"/>
          </a:blip>
          <a:srcRect/>
          <a:stretch>
            <a:fillRect/>
          </a:stretch>
        </p:blipFill>
        <p:spPr bwMode="auto">
          <a:xfrm>
            <a:off x="6975475" y="511175"/>
            <a:ext cx="6826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567" name="Line 847"/>
          <p:cNvSpPr>
            <a:spLocks noChangeShapeType="1"/>
          </p:cNvSpPr>
          <p:nvPr/>
        </p:nvSpPr>
        <p:spPr bwMode="auto">
          <a:xfrm flipH="1" flipV="1">
            <a:off x="669925" y="1589088"/>
            <a:ext cx="252413" cy="1498600"/>
          </a:xfrm>
          <a:prstGeom prst="line">
            <a:avLst/>
          </a:prstGeom>
          <a:noFill/>
          <a:ln w="19685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5568" name="Line 848"/>
          <p:cNvSpPr>
            <a:spLocks noChangeShapeType="1"/>
          </p:cNvSpPr>
          <p:nvPr/>
        </p:nvSpPr>
        <p:spPr bwMode="auto">
          <a:xfrm flipV="1">
            <a:off x="1058863" y="814388"/>
            <a:ext cx="5989637" cy="2300287"/>
          </a:xfrm>
          <a:prstGeom prst="line">
            <a:avLst/>
          </a:prstGeom>
          <a:noFill/>
          <a:ln w="19685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84849" name="Rectangle 849"/>
          <p:cNvSpPr>
            <a:spLocks noChangeArrowheads="1"/>
          </p:cNvSpPr>
          <p:nvPr/>
        </p:nvSpPr>
        <p:spPr bwMode="auto">
          <a:xfrm>
            <a:off x="4289425" y="271463"/>
            <a:ext cx="2243138" cy="4111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47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878365" y="376146"/>
            <a:ext cx="3236972" cy="3540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rIns="0"/>
          <a:lstStyle/>
          <a:p>
            <a:r>
              <a:rPr lang="sv-SE" sz="18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DIGITAL ELEVATION MODEL</a:t>
            </a:r>
            <a:endParaRPr lang="sv-SE" sz="18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14723" name="Text Box 3"/>
          <p:cNvSpPr txBox="1">
            <a:spLocks noChangeArrowheads="1"/>
          </p:cNvSpPr>
          <p:nvPr/>
        </p:nvSpPr>
        <p:spPr bwMode="auto">
          <a:xfrm>
            <a:off x="352425" y="5270500"/>
            <a:ext cx="4600575" cy="274638"/>
          </a:xfrm>
          <a:prstGeom prst="rect">
            <a:avLst/>
          </a:prstGeom>
          <a:noFill/>
          <a:ln w="13335">
            <a:noFill/>
            <a:miter lim="800000"/>
            <a:headEnd type="none" w="sm" len="sm"/>
            <a:tailEnd type="none" w="sm" len="sm"/>
          </a:ln>
          <a:effectLst/>
        </p:spPr>
        <p:txBody>
          <a:bodyPr lIns="0" rIns="0">
            <a:spAutoFit/>
          </a:bodyPr>
          <a:lstStyle/>
          <a:p>
            <a:pPr algn="l" eaLnBrk="0" hangingPunct="0">
              <a:spcBef>
                <a:spcPct val="50000"/>
              </a:spcBef>
              <a:buFontTx/>
              <a:buNone/>
            </a:pPr>
            <a:r>
              <a:rPr lang="sv-SE" sz="12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Based on 18,000 known points (x, y, z).</a:t>
            </a:r>
          </a:p>
        </p:txBody>
      </p:sp>
      <p:sp>
        <p:nvSpPr>
          <p:cNvPr id="415563" name="Text Box 843"/>
          <p:cNvSpPr txBox="1">
            <a:spLocks noChangeArrowheads="1"/>
          </p:cNvSpPr>
          <p:nvPr/>
        </p:nvSpPr>
        <p:spPr bwMode="auto">
          <a:xfrm>
            <a:off x="352425" y="5795963"/>
            <a:ext cx="4411663" cy="274637"/>
          </a:xfrm>
          <a:prstGeom prst="rect">
            <a:avLst/>
          </a:prstGeom>
          <a:noFill/>
          <a:ln w="13335">
            <a:noFill/>
            <a:miter lim="800000"/>
            <a:headEnd type="none" w="sm" len="sm"/>
            <a:tailEnd type="none" w="sm" len="sm"/>
          </a:ln>
          <a:effectLst/>
        </p:spPr>
        <p:txBody>
          <a:bodyPr lIns="0" rIns="0">
            <a:spAutoFit/>
          </a:bodyPr>
          <a:lstStyle/>
          <a:p>
            <a:pPr algn="l" eaLnBrk="0" hangingPunct="0">
              <a:spcBef>
                <a:spcPct val="50000"/>
              </a:spcBef>
              <a:buFontTx/>
              <a:buNone/>
            </a:pPr>
            <a:r>
              <a:rPr lang="sv-SE" sz="1200" b="1" i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Vertical scale exaggerated to enhance 3D-effekt.</a:t>
            </a:r>
          </a:p>
        </p:txBody>
      </p:sp>
    </p:spTree>
    <p:extLst>
      <p:ext uri="{BB962C8B-B14F-4D97-AF65-F5344CB8AC3E}">
        <p14:creationId xmlns:p14="http://schemas.microsoft.com/office/powerpoint/2010/main" val="27739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0" name="Rectangle 614399"/>
          <p:cNvSpPr/>
          <p:nvPr/>
        </p:nvSpPr>
        <p:spPr>
          <a:xfrm>
            <a:off x="37482" y="4372216"/>
            <a:ext cx="9106518" cy="24819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sv-SE" dirty="0"/>
          </a:p>
        </p:txBody>
      </p:sp>
      <p:pic>
        <p:nvPicPr>
          <p:cNvPr id="43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8821" b="5514"/>
          <a:stretch/>
        </p:blipFill>
        <p:spPr bwMode="auto">
          <a:xfrm>
            <a:off x="3681963" y="3802042"/>
            <a:ext cx="1809857" cy="130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02" name="Picture 2" descr="C:\VBB\Vellinge-SLR3\Resultat_090602\utan_vallar\exporterade_bilder\Hela\flood_1.5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16" y="772120"/>
            <a:ext cx="334935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03" name="Picture 3" descr="C:\VBB\Vellinge-SLR3\Resultat_090602\utan_vallar\exporterade_bilder\Hela\flood_2.0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" y="3820769"/>
            <a:ext cx="334935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5760536" y="3440351"/>
            <a:ext cx="6527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sv-SE" sz="1600" dirty="0" smtClean="0">
                <a:solidFill>
                  <a:schemeClr val="bg1"/>
                </a:solidFill>
                <a:effectLst/>
                <a:cs typeface="Arial" charset="0"/>
              </a:rPr>
              <a:t>18% </a:t>
            </a:r>
          </a:p>
        </p:txBody>
      </p:sp>
      <p:sp>
        <p:nvSpPr>
          <p:cNvPr id="415" name="TextBox 414"/>
          <p:cNvSpPr txBox="1"/>
          <p:nvPr/>
        </p:nvSpPr>
        <p:spPr bwMode="auto">
          <a:xfrm>
            <a:off x="47220" y="6490847"/>
            <a:ext cx="6527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sv-SE" sz="1600" dirty="0" smtClean="0">
                <a:solidFill>
                  <a:schemeClr val="bg1"/>
                </a:solidFill>
                <a:effectLst/>
                <a:cs typeface="Arial" charset="0"/>
              </a:rPr>
              <a:t>67% </a:t>
            </a:r>
          </a:p>
        </p:txBody>
      </p:sp>
      <p:pic>
        <p:nvPicPr>
          <p:cNvPr id="6144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16" y="3804664"/>
            <a:ext cx="3349350" cy="301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" name="TextBox 418"/>
          <p:cNvSpPr txBox="1"/>
          <p:nvPr/>
        </p:nvSpPr>
        <p:spPr bwMode="auto">
          <a:xfrm>
            <a:off x="5782768" y="6471512"/>
            <a:ext cx="5966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sv-SE" sz="1600" dirty="0"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lang="sv-SE" sz="1600" dirty="0" smtClean="0">
                <a:solidFill>
                  <a:schemeClr val="bg1"/>
                </a:solidFill>
                <a:effectLst/>
                <a:cs typeface="Arial" charset="0"/>
              </a:rPr>
              <a:t>0% </a:t>
            </a:r>
          </a:p>
        </p:txBody>
      </p:sp>
      <p:sp>
        <p:nvSpPr>
          <p:cNvPr id="420" name="Text Box 4"/>
          <p:cNvSpPr txBox="1">
            <a:spLocks noChangeArrowheads="1"/>
          </p:cNvSpPr>
          <p:nvPr/>
        </p:nvSpPr>
        <p:spPr bwMode="auto">
          <a:xfrm>
            <a:off x="912952" y="360897"/>
            <a:ext cx="7145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SKANÖR/FALSTERBO – </a:t>
            </a:r>
            <a:r>
              <a:rPr lang="sv-SE" sz="12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FLOODED REAL ESTATE FOR DIFFERENT SEA LEVELS...</a:t>
            </a:r>
            <a:endParaRPr lang="en-US" sz="12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0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20" y="780664"/>
            <a:ext cx="2564723" cy="150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14411" name="Straight Arrow Connector 614410"/>
          <p:cNvCxnSpPr/>
          <p:nvPr/>
        </p:nvCxnSpPr>
        <p:spPr>
          <a:xfrm>
            <a:off x="4613293" y="904532"/>
            <a:ext cx="0" cy="1128199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9" name="Straight Arrow Connector 428"/>
          <p:cNvCxnSpPr/>
          <p:nvPr/>
        </p:nvCxnSpPr>
        <p:spPr>
          <a:xfrm>
            <a:off x="5186712" y="904532"/>
            <a:ext cx="0" cy="1128199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rrowheads="1"/>
          </p:cNvPicPr>
          <p:nvPr/>
        </p:nvPicPr>
        <p:blipFill rotWithShape="1">
          <a:blip r:embed="rId7" cstate="print"/>
          <a:srcRect l="3007" t="1728" r="5647" b="5767"/>
          <a:stretch/>
        </p:blipFill>
        <p:spPr bwMode="auto">
          <a:xfrm>
            <a:off x="36806" y="772962"/>
            <a:ext cx="3348000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556086" y="6579913"/>
            <a:ext cx="316831" cy="1604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13378" name="Picture 2" descr="http://savethecape.com/images/dunes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91" y="5265014"/>
            <a:ext cx="1810800" cy="13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4409" name="Straight Arrow Connector 614408"/>
          <p:cNvCxnSpPr/>
          <p:nvPr/>
        </p:nvCxnSpPr>
        <p:spPr>
          <a:xfrm flipV="1">
            <a:off x="4991489" y="5613187"/>
            <a:ext cx="1163422" cy="7393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991489" y="4804968"/>
            <a:ext cx="1473377" cy="93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3583455" y="1003438"/>
            <a:ext cx="46679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0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2010</a:t>
            </a:r>
            <a:endParaRPr lang="sv-SE" sz="1000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4089292" y="1003438"/>
            <a:ext cx="46679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2050</a:t>
            </a:r>
            <a:endParaRPr lang="sv-SE" sz="1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4732157" y="1003438"/>
            <a:ext cx="46679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2100</a:t>
            </a:r>
            <a:endParaRPr lang="sv-SE" sz="1000" i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61337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00" y="772120"/>
            <a:ext cx="1335320" cy="134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6486" y="1648072"/>
            <a:ext cx="354320" cy="4267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/>
          <p:cNvSpPr/>
          <p:nvPr/>
        </p:nvSpPr>
        <p:spPr>
          <a:xfrm>
            <a:off x="3583455" y="775408"/>
            <a:ext cx="788848" cy="1238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ctangle 26"/>
          <p:cNvSpPr/>
          <p:nvPr/>
        </p:nvSpPr>
        <p:spPr>
          <a:xfrm>
            <a:off x="4050249" y="2133972"/>
            <a:ext cx="1254848" cy="1238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Box 27"/>
          <p:cNvSpPr txBox="1"/>
          <p:nvPr/>
        </p:nvSpPr>
        <p:spPr bwMode="auto">
          <a:xfrm>
            <a:off x="3923383" y="2079503"/>
            <a:ext cx="129715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Level relative present MSL (m)</a:t>
            </a:r>
            <a:endParaRPr lang="sv-SE" sz="6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3491973" y="768471"/>
            <a:ext cx="995785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5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P(annual high level &gt; level)</a:t>
            </a:r>
            <a:endParaRPr lang="sv-SE" sz="5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3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5" grpId="0"/>
      <p:bldP spid="419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51" name="Line 15"/>
          <p:cNvSpPr>
            <a:spLocks noChangeShapeType="1"/>
          </p:cNvSpPr>
          <p:nvPr/>
        </p:nvSpPr>
        <p:spPr bwMode="auto">
          <a:xfrm>
            <a:off x="1739900" y="5556250"/>
            <a:ext cx="506253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75162" name="Line 26"/>
          <p:cNvSpPr>
            <a:spLocks noChangeShapeType="1"/>
          </p:cNvSpPr>
          <p:nvPr/>
        </p:nvSpPr>
        <p:spPr bwMode="auto">
          <a:xfrm flipV="1">
            <a:off x="5778500" y="1271588"/>
            <a:ext cx="3175" cy="285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75163" name="Line 27"/>
          <p:cNvSpPr>
            <a:spLocks noChangeShapeType="1"/>
          </p:cNvSpPr>
          <p:nvPr/>
        </p:nvSpPr>
        <p:spPr bwMode="auto">
          <a:xfrm flipV="1">
            <a:off x="6361113" y="1271588"/>
            <a:ext cx="1587" cy="285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75177" name="Line 41"/>
          <p:cNvSpPr>
            <a:spLocks noChangeShapeType="1"/>
          </p:cNvSpPr>
          <p:nvPr/>
        </p:nvSpPr>
        <p:spPr bwMode="auto">
          <a:xfrm flipH="1">
            <a:off x="6802438" y="1589088"/>
            <a:ext cx="26987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58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475495" name="Text Box 359"/>
          <p:cNvSpPr txBox="1">
            <a:spLocks noChangeArrowheads="1"/>
          </p:cNvSpPr>
          <p:nvPr/>
        </p:nvSpPr>
        <p:spPr bwMode="auto">
          <a:xfrm>
            <a:off x="4560888" y="962025"/>
            <a:ext cx="329449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Cost dams/dunes (50 yr):</a:t>
            </a:r>
            <a:endParaRPr lang="sv-SE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buFontTx/>
              <a:buNone/>
            </a:pPr>
            <a:r>
              <a:rPr lang="sv-SE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about 0.6 MEuro/km </a:t>
            </a:r>
            <a:r>
              <a:rPr lang="sv-SE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=</a:t>
            </a:r>
          </a:p>
          <a:p>
            <a:pPr algn="l">
              <a:buFontTx/>
              <a:buNone/>
            </a:pPr>
            <a:r>
              <a:rPr lang="sv-SE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$10M ~ $0.2M/yr</a:t>
            </a:r>
          </a:p>
          <a:p>
            <a:pPr algn="l">
              <a:buFontTx/>
              <a:buNone/>
            </a:pPr>
            <a:endParaRPr lang="sv-SE" sz="1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buFontTx/>
              <a:buNone/>
            </a:pPr>
            <a:r>
              <a:rPr lang="sv-SE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Cost sand (~10 km):</a:t>
            </a:r>
          </a:p>
          <a:p>
            <a:pPr>
              <a:buNone/>
            </a:pPr>
            <a:r>
              <a:rPr lang="sv-S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</a:t>
            </a:r>
            <a:r>
              <a:rPr lang="sv-SE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15M </a:t>
            </a:r>
            <a:r>
              <a:rPr lang="sv-SE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sv-SE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 50 yrs </a:t>
            </a:r>
            <a:r>
              <a:rPr lang="sv-SE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</a:t>
            </a:r>
            <a:r>
              <a:rPr lang="sv-S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</a:t>
            </a:r>
            <a:r>
              <a:rPr lang="sv-SE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0.3M/yr </a:t>
            </a:r>
            <a:endParaRPr lang="sv-SE" sz="1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75496" name="Text Box 360"/>
          <p:cNvSpPr txBox="1">
            <a:spLocks noChangeArrowheads="1"/>
          </p:cNvSpPr>
          <p:nvPr/>
        </p:nvSpPr>
        <p:spPr bwMode="auto">
          <a:xfrm>
            <a:off x="4538663" y="3117879"/>
            <a:ext cx="4635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sv-S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Protected values (c:a) (2012):</a:t>
            </a:r>
          </a:p>
          <a:p>
            <a:pPr>
              <a:buNone/>
            </a:pPr>
            <a:r>
              <a:rPr lang="sv-S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$6,000M</a:t>
            </a:r>
            <a:endParaRPr lang="sv-SE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buFontTx/>
              <a:buNone/>
            </a:pPr>
            <a:r>
              <a:rPr lang="sv-SE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Cost ~ 0.4% ~ 0.008%/yr</a:t>
            </a:r>
          </a:p>
        </p:txBody>
      </p:sp>
      <p:sp>
        <p:nvSpPr>
          <p:cNvPr id="475498" name="Text Box 362"/>
          <p:cNvSpPr txBox="1">
            <a:spLocks noChangeArrowheads="1"/>
          </p:cNvSpPr>
          <p:nvPr/>
        </p:nvSpPr>
        <p:spPr bwMode="auto">
          <a:xfrm>
            <a:off x="1541697" y="4858523"/>
            <a:ext cx="975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Home insurance premiums 2012 ~ $450/yr/house (avg SE) ~    </a:t>
            </a:r>
            <a:r>
              <a:rPr lang="sv-SE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$1.5M/yr</a:t>
            </a:r>
          </a:p>
          <a:p>
            <a:pPr algn="l">
              <a:buFontTx/>
              <a:buNone/>
            </a:pP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Living expences 2011 (avg SE) ~ $12,000/month/house ~ $37M/yr</a:t>
            </a:r>
            <a:endParaRPr lang="sv-SE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721543" y="3999967"/>
            <a:ext cx="23487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l">
              <a:buFontTx/>
              <a:buNone/>
            </a:pPr>
            <a:r>
              <a:rPr lang="sv-SE" sz="1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Total number of houses ~ 3,100</a:t>
            </a:r>
            <a:endParaRPr lang="sv-S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endParaRPr lang="sv-SE" sz="1100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025224"/>
            <a:ext cx="3349350" cy="3015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1541697" y="5525520"/>
            <a:ext cx="53587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Commute cost (10 000 out, 3 000 in, 1.5 </a:t>
            </a:r>
            <a:r>
              <a:rPr lang="sv-SE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pers</a:t>
            </a: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sv-SE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car</a:t>
            </a: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15 km*2) ~ $0.1M/day!</a:t>
            </a:r>
          </a:p>
          <a:p>
            <a:pPr>
              <a:buNone/>
            </a:pPr>
            <a:endParaRPr lang="sv-SE" sz="1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None/>
            </a:pP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NL</a:t>
            </a:r>
            <a:r>
              <a:rPr lang="sv-SE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Protective measures $1,600M/yr </a:t>
            </a:r>
            <a:r>
              <a:rPr lang="sv-SE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~ 0.1</a:t>
            </a: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%/</a:t>
            </a:r>
            <a:r>
              <a:rPr lang="sv-SE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sv-SE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0" name="Text Box 5"/>
          <p:cNvSpPr txBox="1">
            <a:spLocks noChangeArrowheads="1"/>
          </p:cNvSpPr>
          <p:nvPr/>
        </p:nvSpPr>
        <p:spPr bwMode="auto">
          <a:xfrm>
            <a:off x="2151692" y="361274"/>
            <a:ext cx="45107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ECONOMICALLY DEFENDABLE?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643985" y="1767452"/>
            <a:ext cx="11079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</a:t>
            </a:r>
            <a:r>
              <a:rPr lang="sv-SE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0.5M/yr</a:t>
            </a:r>
            <a:endParaRPr lang="sv-SE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38359" y="1839188"/>
            <a:ext cx="1305626" cy="1011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8" idx="1"/>
          </p:cNvCxnSpPr>
          <p:nvPr/>
        </p:nvCxnSpPr>
        <p:spPr>
          <a:xfrm flipV="1">
            <a:off x="7385992" y="2175854"/>
            <a:ext cx="486043" cy="2229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16200000">
            <a:off x="8054045" y="1211853"/>
            <a:ext cx="666188" cy="145693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Oval 21"/>
          <p:cNvSpPr/>
          <p:nvPr/>
        </p:nvSpPr>
        <p:spPr>
          <a:xfrm rot="16200000">
            <a:off x="6372319" y="4401537"/>
            <a:ext cx="315884" cy="112803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67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496" grpId="0"/>
      <p:bldP spid="475498" grpId="0"/>
      <p:bldP spid="2" grpId="0"/>
      <p:bldP spid="3" grpId="0"/>
      <p:bldP spid="4" grpId="0"/>
      <p:bldP spid="18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 rot="3735390">
            <a:off x="3215697" y="4375207"/>
            <a:ext cx="3686971" cy="709967"/>
          </a:xfrm>
          <a:prstGeom prst="rect">
            <a:avLst/>
          </a:prstGeom>
          <a:noFill/>
          <a:effectLst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>
              <a:buNone/>
            </a:pPr>
            <a:r>
              <a:rPr lang="sv-SE" i="1" dirty="0" smtClean="0">
                <a:effectLst>
                  <a:outerShdw blurRad="38100" dist="381000" dir="9000000" sx="93000" sy="93000" algn="r" rotWithShape="0">
                    <a:prstClr val="black">
                      <a:alpha val="61000"/>
                    </a:prstClr>
                  </a:outerShdw>
                </a:effectLst>
                <a:latin typeface="Arial Rounded MT Bold" pitchFamily="34" charset="0"/>
              </a:rPr>
              <a:t>Thank you for your attention!</a:t>
            </a:r>
            <a:endParaRPr lang="en-US" i="1" dirty="0">
              <a:effectLst>
                <a:outerShdw blurRad="38100" dist="381000" dir="9000000" sx="93000" sy="93000" algn="r" rotWithShape="0">
                  <a:prstClr val="black">
                    <a:alpha val="61000"/>
                  </a:prst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4466" y="3445008"/>
            <a:ext cx="1593706" cy="40011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pPr>
              <a:buNone/>
            </a:pPr>
            <a:r>
              <a:rPr lang="sv-S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Arial Rounded MT Bold" pitchFamily="34" charset="0"/>
              </a:rPr>
              <a:t>Questions?</a:t>
            </a:r>
            <a:endParaRPr lang="sv-S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29997" dir="5400000" sy="-100000" algn="bl" rotWithShape="0"/>
              </a:effectLst>
              <a:latin typeface="Arial Rounded MT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966787">
            <a:off x="264421" y="4938665"/>
            <a:ext cx="2739853" cy="369332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>
              <a:buNone/>
            </a:pPr>
            <a:r>
              <a:rPr lang="sv-SE" sz="3600" dirty="0" smtClean="0">
                <a:effectLst>
                  <a:outerShdw blurRad="50800" dist="215900" dir="8400000" algn="ctr" rotWithShape="0">
                    <a:srgbClr val="000000">
                      <a:alpha val="77000"/>
                    </a:srgbClr>
                  </a:outerShdw>
                </a:effectLst>
                <a:latin typeface="Arial Rounded MT Bold" pitchFamily="34" charset="0"/>
              </a:rPr>
              <a:t>Hans.Hanson@tvrl.lth.se</a:t>
            </a:r>
            <a:endParaRPr lang="sv-SE" sz="3600" dirty="0">
              <a:effectLst>
                <a:outerShdw blurRad="50800" dist="215900" dir="8400000" algn="ctr" rotWithShape="0">
                  <a:srgbClr val="000000">
                    <a:alpha val="77000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57" y="4142478"/>
            <a:ext cx="2370131" cy="3100744"/>
          </a:xfrm>
          <a:prstGeom prst="rect">
            <a:avLst/>
          </a:prstGeom>
          <a:effectLst>
            <a:outerShdw blurRad="76200" dist="520700" dir="16800000" sy="23000" kx="1200000" algn="br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47" y="2739016"/>
            <a:ext cx="571819" cy="5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9650" name="Object 2"/>
          <p:cNvGraphicFramePr>
            <a:graphicFrameLocks noChangeAspect="1"/>
          </p:cNvGraphicFramePr>
          <p:nvPr>
            <p:extLst/>
          </p:nvPr>
        </p:nvGraphicFramePr>
        <p:xfrm>
          <a:off x="1854054" y="1374775"/>
          <a:ext cx="501015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379" name="Paint Shop Pro Image" r:id="rId3" imgW="6185366" imgH="4409756" progId="">
                  <p:embed/>
                </p:oleObj>
              </mc:Choice>
              <mc:Fallback>
                <p:oleObj name="Paint Shop Pro Image" r:id="rId3" imgW="6185366" imgH="440975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8994"/>
                      <a:stretch>
                        <a:fillRect/>
                      </a:stretch>
                    </p:blipFill>
                    <p:spPr bwMode="auto">
                      <a:xfrm>
                        <a:off x="1854054" y="1374775"/>
                        <a:ext cx="501015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1795317" y="5530850"/>
            <a:ext cx="622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400" b="0">
                <a:effectLst/>
                <a:latin typeface="Arial Rounded MT Bold" pitchFamily="34" charset="0"/>
              </a:rPr>
              <a:t>IPCC</a:t>
            </a:r>
            <a:endParaRPr lang="en-US" sz="1400" b="0">
              <a:effectLst/>
              <a:latin typeface="Arial Rounded MT Bold" pitchFamily="34" charset="0"/>
            </a:endParaRPr>
          </a:p>
        </p:txBody>
      </p:sp>
      <p:sp>
        <p:nvSpPr>
          <p:cNvPr id="539652" name="Text Box 4"/>
          <p:cNvSpPr txBox="1">
            <a:spLocks noChangeArrowheads="1"/>
          </p:cNvSpPr>
          <p:nvPr/>
        </p:nvSpPr>
        <p:spPr bwMode="auto">
          <a:xfrm>
            <a:off x="2382286" y="355378"/>
            <a:ext cx="43054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FUTURE SEA LEVELS! – WE </a:t>
            </a:r>
            <a:r>
              <a:rPr lang="sv-SE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THINK</a:t>
            </a: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9659" name="Freeform 11"/>
          <p:cNvSpPr>
            <a:spLocks/>
          </p:cNvSpPr>
          <p:nvPr/>
        </p:nvSpPr>
        <p:spPr bwMode="auto">
          <a:xfrm flipV="1">
            <a:off x="833292" y="5122863"/>
            <a:ext cx="1746250" cy="128587"/>
          </a:xfrm>
          <a:custGeom>
            <a:avLst/>
            <a:gdLst>
              <a:gd name="T0" fmla="*/ 1326 w 1326"/>
              <a:gd name="T1" fmla="*/ 78 h 81"/>
              <a:gd name="T2" fmla="*/ 0 w 1326"/>
              <a:gd name="T3" fmla="*/ 81 h 81"/>
              <a:gd name="T4" fmla="*/ 0 w 1326"/>
              <a:gd name="T5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6" h="81">
                <a:moveTo>
                  <a:pt x="1326" y="78"/>
                </a:moveTo>
                <a:lnTo>
                  <a:pt x="0" y="81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39660" name="Line 12"/>
          <p:cNvSpPr>
            <a:spLocks noChangeShapeType="1"/>
          </p:cNvSpPr>
          <p:nvPr/>
        </p:nvSpPr>
        <p:spPr bwMode="auto">
          <a:xfrm flipV="1">
            <a:off x="833292" y="4852988"/>
            <a:ext cx="5253037" cy="3746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39661" name="Text Box 13"/>
          <p:cNvSpPr txBox="1">
            <a:spLocks noChangeArrowheads="1"/>
          </p:cNvSpPr>
          <p:nvPr/>
        </p:nvSpPr>
        <p:spPr bwMode="auto">
          <a:xfrm>
            <a:off x="5315494" y="4865688"/>
            <a:ext cx="13479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Historical </a:t>
            </a:r>
            <a:r>
              <a:rPr lang="sv-SE" sz="1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Trend</a:t>
            </a: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2900439" y="2069024"/>
            <a:ext cx="3183309" cy="2933982"/>
          </a:xfrm>
          <a:custGeom>
            <a:avLst/>
            <a:gdLst/>
            <a:ahLst/>
            <a:cxnLst>
              <a:cxn ang="0">
                <a:pos x="0" y="1698"/>
              </a:cxn>
              <a:cxn ang="0">
                <a:pos x="216" y="1650"/>
              </a:cxn>
              <a:cxn ang="0">
                <a:pos x="522" y="1548"/>
              </a:cxn>
              <a:cxn ang="0">
                <a:pos x="966" y="1332"/>
              </a:cxn>
              <a:cxn ang="0">
                <a:pos x="1332" y="1080"/>
              </a:cxn>
              <a:cxn ang="0">
                <a:pos x="1722" y="732"/>
              </a:cxn>
              <a:cxn ang="0">
                <a:pos x="2034" y="420"/>
              </a:cxn>
              <a:cxn ang="0">
                <a:pos x="2424" y="0"/>
              </a:cxn>
            </a:cxnLst>
            <a:rect l="0" t="0" r="r" b="b"/>
            <a:pathLst>
              <a:path w="2424" h="1698">
                <a:moveTo>
                  <a:pt x="0" y="1698"/>
                </a:moveTo>
                <a:cubicBezTo>
                  <a:pt x="64" y="1686"/>
                  <a:pt x="129" y="1675"/>
                  <a:pt x="216" y="1650"/>
                </a:cubicBezTo>
                <a:cubicBezTo>
                  <a:pt x="303" y="1625"/>
                  <a:pt x="397" y="1601"/>
                  <a:pt x="522" y="1548"/>
                </a:cubicBezTo>
                <a:cubicBezTo>
                  <a:pt x="647" y="1495"/>
                  <a:pt x="831" y="1410"/>
                  <a:pt x="966" y="1332"/>
                </a:cubicBezTo>
                <a:cubicBezTo>
                  <a:pt x="1101" y="1254"/>
                  <a:pt x="1206" y="1180"/>
                  <a:pt x="1332" y="1080"/>
                </a:cubicBezTo>
                <a:cubicBezTo>
                  <a:pt x="1458" y="980"/>
                  <a:pt x="1605" y="842"/>
                  <a:pt x="1722" y="732"/>
                </a:cubicBezTo>
                <a:cubicBezTo>
                  <a:pt x="1839" y="622"/>
                  <a:pt x="1917" y="542"/>
                  <a:pt x="2034" y="420"/>
                </a:cubicBezTo>
                <a:cubicBezTo>
                  <a:pt x="2151" y="298"/>
                  <a:pt x="2343" y="88"/>
                  <a:pt x="2424" y="0"/>
                </a:cubicBezTo>
              </a:path>
            </a:pathLst>
          </a:custGeom>
          <a:noFill/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2700000" algn="ctr" rotWithShape="0">
              <a:srgbClr val="000000">
                <a:alpha val="78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979967" y="1979883"/>
            <a:ext cx="151676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sv-SE" sz="1200" dirty="0" smtClean="0">
                <a:solidFill>
                  <a:srgbClr val="7030A0"/>
                </a:solidFill>
                <a:effectLst>
                  <a:outerShdw blurRad="50800" dist="50800" dir="2700000" algn="tl">
                    <a:srgbClr val="000000">
                      <a:alpha val="43137"/>
                    </a:srgbClr>
                  </a:outerShdw>
                </a:effectLst>
              </a:rPr>
              <a:t>SMHI 2009 </a:t>
            </a:r>
          </a:p>
          <a:p>
            <a:pPr>
              <a:buFontTx/>
              <a:buNone/>
              <a:defRPr/>
            </a:pPr>
            <a:r>
              <a:rPr lang="sv-SE" sz="1200" dirty="0" smtClean="0">
                <a:solidFill>
                  <a:srgbClr val="7030A0"/>
                </a:solidFill>
              </a:rPr>
              <a:t>estimation</a:t>
            </a:r>
            <a:r>
              <a:rPr lang="sv-SE" sz="1200" dirty="0" smtClean="0">
                <a:solidFill>
                  <a:srgbClr val="7030A0"/>
                </a:solidFill>
                <a:effectLst>
                  <a:outerShdw blurRad="50800" dist="50800" dir="2700000" algn="tl">
                    <a:srgbClr val="000000">
                      <a:alpha val="43137"/>
                    </a:srgbClr>
                  </a:outerShdw>
                </a:effectLst>
              </a:rPr>
              <a:t> 100 cm</a:t>
            </a:r>
          </a:p>
          <a:p>
            <a:pPr>
              <a:buFontTx/>
              <a:buNone/>
              <a:defRPr/>
            </a:pPr>
            <a:r>
              <a:rPr lang="sv-SE" sz="1200" dirty="0" smtClean="0">
                <a:solidFill>
                  <a:srgbClr val="7030A0"/>
                </a:solidFill>
                <a:effectLst>
                  <a:outerShdw blurRad="50800" dist="50800" dir="2700000" algn="tl">
                    <a:srgbClr val="000000">
                      <a:alpha val="43137"/>
                    </a:srgbClr>
                  </a:outerShdw>
                </a:effectLst>
              </a:rPr>
              <a:t>for The Baltic Sea</a:t>
            </a:r>
            <a:endParaRPr lang="en-US" sz="1200" dirty="0">
              <a:solidFill>
                <a:srgbClr val="7030A0"/>
              </a:solidFill>
              <a:effectLst>
                <a:outerShdw blurRad="50800" dist="508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6048112" y="2106547"/>
            <a:ext cx="100794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25400" dir="2700000" algn="ctr" rotWithShape="0">
              <a:schemeClr val="bg2">
                <a:alpha val="78000"/>
              </a:schemeClr>
            </a:outerShdw>
          </a:effectLst>
          <a:extLst/>
        </p:spPr>
      </p:cxnSp>
    </p:spTree>
    <p:extLst>
      <p:ext uri="{BB962C8B-B14F-4D97-AF65-F5344CB8AC3E}">
        <p14:creationId xmlns:p14="http://schemas.microsoft.com/office/powerpoint/2010/main" val="401153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69182" y="3232150"/>
            <a:ext cx="7400106" cy="2706426"/>
          </a:xfrm>
          <a:prstGeom prst="rect">
            <a:avLst/>
          </a:prstGeom>
          <a:solidFill>
            <a:srgbClr val="F5F5F5"/>
          </a:solidFill>
          <a:ln w="952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027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447800"/>
            <a:ext cx="2943225" cy="1492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788" name="Text Box 4"/>
          <p:cNvSpPr txBox="1">
            <a:spLocks noChangeArrowheads="1"/>
          </p:cNvSpPr>
          <p:nvPr/>
        </p:nvSpPr>
        <p:spPr bwMode="auto">
          <a:xfrm>
            <a:off x="2264972" y="360242"/>
            <a:ext cx="44679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CONSEQUENCES OF SEA LEVEL RISE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027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447800"/>
            <a:ext cx="2489200" cy="1492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79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447800"/>
            <a:ext cx="1636713" cy="1492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4497" y="4310743"/>
            <a:ext cx="6717323" cy="1537398"/>
          </a:xfrm>
          <a:prstGeom prst="rect">
            <a:avLst/>
          </a:prstGeom>
          <a:solidFill>
            <a:srgbClr val="EFF4FF"/>
          </a:solidFill>
          <a:ln w="9525">
            <a:solidFill>
              <a:srgbClr val="0033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ctangle 2"/>
          <p:cNvSpPr/>
          <p:nvPr/>
        </p:nvSpPr>
        <p:spPr>
          <a:xfrm>
            <a:off x="3190352" y="4501662"/>
            <a:ext cx="4114800" cy="1346479"/>
          </a:xfrm>
          <a:prstGeom prst="rect">
            <a:avLst/>
          </a:prstGeom>
          <a:gradFill flip="none" rotWithShape="1">
            <a:gsLst>
              <a:gs pos="0">
                <a:srgbClr val="003399"/>
              </a:gs>
              <a:gs pos="72000">
                <a:schemeClr val="lt1">
                  <a:shade val="67500"/>
                  <a:satMod val="115000"/>
                </a:schemeClr>
              </a:gs>
              <a:gs pos="100000">
                <a:srgbClr val="E7EFFF"/>
              </a:gs>
            </a:gsLst>
            <a:lin ang="16200000" scaled="1"/>
            <a:tileRect/>
          </a:gradFill>
          <a:ln w="9525">
            <a:solidFill>
              <a:srgbClr val="0033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Freeform 1"/>
          <p:cNvSpPr/>
          <p:nvPr/>
        </p:nvSpPr>
        <p:spPr>
          <a:xfrm>
            <a:off x="869182" y="3305908"/>
            <a:ext cx="7405636" cy="2632668"/>
          </a:xfrm>
          <a:custGeom>
            <a:avLst/>
            <a:gdLst>
              <a:gd name="connsiteX0" fmla="*/ 0 w 7405636"/>
              <a:gd name="connsiteY0" fmla="*/ 999811 h 2632668"/>
              <a:gd name="connsiteX1" fmla="*/ 2331218 w 7405636"/>
              <a:gd name="connsiteY1" fmla="*/ 1165608 h 2632668"/>
              <a:gd name="connsiteX2" fmla="*/ 2376436 w 7405636"/>
              <a:gd name="connsiteY2" fmla="*/ 1185705 h 2632668"/>
              <a:gd name="connsiteX3" fmla="*/ 2461847 w 7405636"/>
              <a:gd name="connsiteY3" fmla="*/ 1256044 h 2632668"/>
              <a:gd name="connsiteX4" fmla="*/ 2587451 w 7405636"/>
              <a:gd name="connsiteY4" fmla="*/ 1356527 h 2632668"/>
              <a:gd name="connsiteX5" fmla="*/ 2738176 w 7405636"/>
              <a:gd name="connsiteY5" fmla="*/ 1502228 h 2632668"/>
              <a:gd name="connsiteX6" fmla="*/ 2853732 w 7405636"/>
              <a:gd name="connsiteY6" fmla="*/ 1622808 h 2632668"/>
              <a:gd name="connsiteX7" fmla="*/ 2954216 w 7405636"/>
              <a:gd name="connsiteY7" fmla="*/ 1743389 h 2632668"/>
              <a:gd name="connsiteX8" fmla="*/ 3059723 w 7405636"/>
              <a:gd name="connsiteY8" fmla="*/ 1904162 h 2632668"/>
              <a:gd name="connsiteX9" fmla="*/ 3079820 w 7405636"/>
              <a:gd name="connsiteY9" fmla="*/ 1964452 h 2632668"/>
              <a:gd name="connsiteX10" fmla="*/ 3125038 w 7405636"/>
              <a:gd name="connsiteY10" fmla="*/ 2054888 h 2632668"/>
              <a:gd name="connsiteX11" fmla="*/ 3175280 w 7405636"/>
              <a:gd name="connsiteY11" fmla="*/ 2140299 h 2632668"/>
              <a:gd name="connsiteX12" fmla="*/ 3326005 w 7405636"/>
              <a:gd name="connsiteY12" fmla="*/ 2225710 h 2632668"/>
              <a:gd name="connsiteX13" fmla="*/ 3552093 w 7405636"/>
              <a:gd name="connsiteY13" fmla="*/ 2301072 h 2632668"/>
              <a:gd name="connsiteX14" fmla="*/ 3732963 w 7405636"/>
              <a:gd name="connsiteY14" fmla="*/ 2326193 h 2632668"/>
              <a:gd name="connsiteX15" fmla="*/ 4034414 w 7405636"/>
              <a:gd name="connsiteY15" fmla="*/ 2356338 h 2632668"/>
              <a:gd name="connsiteX16" fmla="*/ 4320792 w 7405636"/>
              <a:gd name="connsiteY16" fmla="*/ 2376435 h 2632668"/>
              <a:gd name="connsiteX17" fmla="*/ 4642339 w 7405636"/>
              <a:gd name="connsiteY17" fmla="*/ 2386483 h 2632668"/>
              <a:gd name="connsiteX18" fmla="*/ 4883499 w 7405636"/>
              <a:gd name="connsiteY18" fmla="*/ 2391507 h 2632668"/>
              <a:gd name="connsiteX19" fmla="*/ 5124660 w 7405636"/>
              <a:gd name="connsiteY19" fmla="*/ 2396532 h 2632668"/>
              <a:gd name="connsiteX20" fmla="*/ 5395965 w 7405636"/>
              <a:gd name="connsiteY20" fmla="*/ 2391507 h 2632668"/>
              <a:gd name="connsiteX21" fmla="*/ 5536642 w 7405636"/>
              <a:gd name="connsiteY21" fmla="*/ 2386483 h 2632668"/>
              <a:gd name="connsiteX22" fmla="*/ 5697416 w 7405636"/>
              <a:gd name="connsiteY22" fmla="*/ 2371411 h 2632668"/>
              <a:gd name="connsiteX23" fmla="*/ 5828044 w 7405636"/>
              <a:gd name="connsiteY23" fmla="*/ 2356338 h 2632668"/>
              <a:gd name="connsiteX24" fmla="*/ 5963697 w 7405636"/>
              <a:gd name="connsiteY24" fmla="*/ 2316145 h 2632668"/>
              <a:gd name="connsiteX25" fmla="*/ 6023987 w 7405636"/>
              <a:gd name="connsiteY25" fmla="*/ 2296048 h 2632668"/>
              <a:gd name="connsiteX26" fmla="*/ 6044084 w 7405636"/>
              <a:gd name="connsiteY26" fmla="*/ 2250830 h 2632668"/>
              <a:gd name="connsiteX27" fmla="*/ 6079253 w 7405636"/>
              <a:gd name="connsiteY27" fmla="*/ 2130250 h 2632668"/>
              <a:gd name="connsiteX28" fmla="*/ 6114422 w 7405636"/>
              <a:gd name="connsiteY28" fmla="*/ 1914211 h 2632668"/>
              <a:gd name="connsiteX29" fmla="*/ 6149592 w 7405636"/>
              <a:gd name="connsiteY29" fmla="*/ 1688123 h 2632668"/>
              <a:gd name="connsiteX30" fmla="*/ 6179737 w 7405636"/>
              <a:gd name="connsiteY30" fmla="*/ 1517301 h 2632668"/>
              <a:gd name="connsiteX31" fmla="*/ 6214906 w 7405636"/>
              <a:gd name="connsiteY31" fmla="*/ 1381648 h 2632668"/>
              <a:gd name="connsiteX32" fmla="*/ 6245051 w 7405636"/>
              <a:gd name="connsiteY32" fmla="*/ 1291213 h 2632668"/>
              <a:gd name="connsiteX33" fmla="*/ 6260123 w 7405636"/>
              <a:gd name="connsiteY33" fmla="*/ 1256044 h 2632668"/>
              <a:gd name="connsiteX34" fmla="*/ 6285244 w 7405636"/>
              <a:gd name="connsiteY34" fmla="*/ 1220874 h 2632668"/>
              <a:gd name="connsiteX35" fmla="*/ 6330462 w 7405636"/>
              <a:gd name="connsiteY35" fmla="*/ 1175657 h 2632668"/>
              <a:gd name="connsiteX36" fmla="*/ 6375680 w 7405636"/>
              <a:gd name="connsiteY36" fmla="*/ 1155560 h 2632668"/>
              <a:gd name="connsiteX37" fmla="*/ 6435970 w 7405636"/>
              <a:gd name="connsiteY37" fmla="*/ 1135463 h 2632668"/>
              <a:gd name="connsiteX38" fmla="*/ 6526405 w 7405636"/>
              <a:gd name="connsiteY38" fmla="*/ 1115367 h 2632668"/>
              <a:gd name="connsiteX39" fmla="*/ 6571622 w 7405636"/>
              <a:gd name="connsiteY39" fmla="*/ 1085222 h 2632668"/>
              <a:gd name="connsiteX40" fmla="*/ 6616840 w 7405636"/>
              <a:gd name="connsiteY40" fmla="*/ 1045028 h 2632668"/>
              <a:gd name="connsiteX41" fmla="*/ 6652009 w 7405636"/>
              <a:gd name="connsiteY41" fmla="*/ 994787 h 2632668"/>
              <a:gd name="connsiteX42" fmla="*/ 6687178 w 7405636"/>
              <a:gd name="connsiteY42" fmla="*/ 949569 h 2632668"/>
              <a:gd name="connsiteX43" fmla="*/ 6762541 w 7405636"/>
              <a:gd name="connsiteY43" fmla="*/ 914400 h 2632668"/>
              <a:gd name="connsiteX44" fmla="*/ 6812783 w 7405636"/>
              <a:gd name="connsiteY44" fmla="*/ 879230 h 2632668"/>
              <a:gd name="connsiteX45" fmla="*/ 6873073 w 7405636"/>
              <a:gd name="connsiteY45" fmla="*/ 823965 h 2632668"/>
              <a:gd name="connsiteX46" fmla="*/ 6898194 w 7405636"/>
              <a:gd name="connsiteY46" fmla="*/ 753626 h 2632668"/>
              <a:gd name="connsiteX47" fmla="*/ 6913266 w 7405636"/>
              <a:gd name="connsiteY47" fmla="*/ 643094 h 2632668"/>
              <a:gd name="connsiteX48" fmla="*/ 6928339 w 7405636"/>
              <a:gd name="connsiteY48" fmla="*/ 532562 h 2632668"/>
              <a:gd name="connsiteX49" fmla="*/ 6928339 w 7405636"/>
              <a:gd name="connsiteY49" fmla="*/ 472272 h 2632668"/>
              <a:gd name="connsiteX50" fmla="*/ 6938387 w 7405636"/>
              <a:gd name="connsiteY50" fmla="*/ 437103 h 2632668"/>
              <a:gd name="connsiteX51" fmla="*/ 6958484 w 7405636"/>
              <a:gd name="connsiteY51" fmla="*/ 391885 h 2632668"/>
              <a:gd name="connsiteX52" fmla="*/ 7008726 w 7405636"/>
              <a:gd name="connsiteY52" fmla="*/ 361740 h 2632668"/>
              <a:gd name="connsiteX53" fmla="*/ 7048919 w 7405636"/>
              <a:gd name="connsiteY53" fmla="*/ 336619 h 2632668"/>
              <a:gd name="connsiteX54" fmla="*/ 7079064 w 7405636"/>
              <a:gd name="connsiteY54" fmla="*/ 276329 h 2632668"/>
              <a:gd name="connsiteX55" fmla="*/ 7124282 w 7405636"/>
              <a:gd name="connsiteY55" fmla="*/ 185894 h 2632668"/>
              <a:gd name="connsiteX56" fmla="*/ 7179548 w 7405636"/>
              <a:gd name="connsiteY56" fmla="*/ 110532 h 2632668"/>
              <a:gd name="connsiteX57" fmla="*/ 7224765 w 7405636"/>
              <a:gd name="connsiteY57" fmla="*/ 60290 h 2632668"/>
              <a:gd name="connsiteX58" fmla="*/ 7275007 w 7405636"/>
              <a:gd name="connsiteY58" fmla="*/ 15072 h 2632668"/>
              <a:gd name="connsiteX59" fmla="*/ 7340321 w 7405636"/>
              <a:gd name="connsiteY59" fmla="*/ 0 h 2632668"/>
              <a:gd name="connsiteX60" fmla="*/ 7395587 w 7405636"/>
              <a:gd name="connsiteY60" fmla="*/ 5024 h 2632668"/>
              <a:gd name="connsiteX61" fmla="*/ 7405636 w 7405636"/>
              <a:gd name="connsiteY61" fmla="*/ 2632668 h 2632668"/>
              <a:gd name="connsiteX62" fmla="*/ 5025 w 7405636"/>
              <a:gd name="connsiteY62" fmla="*/ 2632668 h 2632668"/>
              <a:gd name="connsiteX63" fmla="*/ 0 w 7405636"/>
              <a:gd name="connsiteY63" fmla="*/ 999811 h 263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7405636" h="2632668">
                <a:moveTo>
                  <a:pt x="0" y="999811"/>
                </a:moveTo>
                <a:lnTo>
                  <a:pt x="2331218" y="1165608"/>
                </a:lnTo>
                <a:lnTo>
                  <a:pt x="2376436" y="1185705"/>
                </a:lnTo>
                <a:lnTo>
                  <a:pt x="2461847" y="1256044"/>
                </a:lnTo>
                <a:lnTo>
                  <a:pt x="2587451" y="1356527"/>
                </a:lnTo>
                <a:lnTo>
                  <a:pt x="2738176" y="1502228"/>
                </a:lnTo>
                <a:lnTo>
                  <a:pt x="2853732" y="1622808"/>
                </a:lnTo>
                <a:lnTo>
                  <a:pt x="2954216" y="1743389"/>
                </a:lnTo>
                <a:lnTo>
                  <a:pt x="3059723" y="1904162"/>
                </a:lnTo>
                <a:lnTo>
                  <a:pt x="3079820" y="1964452"/>
                </a:lnTo>
                <a:lnTo>
                  <a:pt x="3125038" y="2054888"/>
                </a:lnTo>
                <a:lnTo>
                  <a:pt x="3175280" y="2140299"/>
                </a:lnTo>
                <a:lnTo>
                  <a:pt x="3326005" y="2225710"/>
                </a:lnTo>
                <a:lnTo>
                  <a:pt x="3552093" y="2301072"/>
                </a:lnTo>
                <a:lnTo>
                  <a:pt x="3732963" y="2326193"/>
                </a:lnTo>
                <a:lnTo>
                  <a:pt x="4034414" y="2356338"/>
                </a:lnTo>
                <a:lnTo>
                  <a:pt x="4320792" y="2376435"/>
                </a:lnTo>
                <a:lnTo>
                  <a:pt x="4642339" y="2386483"/>
                </a:lnTo>
                <a:lnTo>
                  <a:pt x="4883499" y="2391507"/>
                </a:lnTo>
                <a:lnTo>
                  <a:pt x="5124660" y="2396532"/>
                </a:lnTo>
                <a:lnTo>
                  <a:pt x="5395965" y="2391507"/>
                </a:lnTo>
                <a:lnTo>
                  <a:pt x="5536642" y="2386483"/>
                </a:lnTo>
                <a:lnTo>
                  <a:pt x="5697416" y="2371411"/>
                </a:lnTo>
                <a:lnTo>
                  <a:pt x="5828044" y="2356338"/>
                </a:lnTo>
                <a:lnTo>
                  <a:pt x="5963697" y="2316145"/>
                </a:lnTo>
                <a:lnTo>
                  <a:pt x="6023987" y="2296048"/>
                </a:lnTo>
                <a:lnTo>
                  <a:pt x="6044084" y="2250830"/>
                </a:lnTo>
                <a:lnTo>
                  <a:pt x="6079253" y="2130250"/>
                </a:lnTo>
                <a:lnTo>
                  <a:pt x="6114422" y="1914211"/>
                </a:lnTo>
                <a:lnTo>
                  <a:pt x="6149592" y="1688123"/>
                </a:lnTo>
                <a:lnTo>
                  <a:pt x="6179737" y="1517301"/>
                </a:lnTo>
                <a:lnTo>
                  <a:pt x="6214906" y="1381648"/>
                </a:lnTo>
                <a:lnTo>
                  <a:pt x="6245051" y="1291213"/>
                </a:lnTo>
                <a:lnTo>
                  <a:pt x="6260123" y="1256044"/>
                </a:lnTo>
                <a:lnTo>
                  <a:pt x="6285244" y="1220874"/>
                </a:lnTo>
                <a:lnTo>
                  <a:pt x="6330462" y="1175657"/>
                </a:lnTo>
                <a:lnTo>
                  <a:pt x="6375680" y="1155560"/>
                </a:lnTo>
                <a:lnTo>
                  <a:pt x="6435970" y="1135463"/>
                </a:lnTo>
                <a:lnTo>
                  <a:pt x="6526405" y="1115367"/>
                </a:lnTo>
                <a:lnTo>
                  <a:pt x="6571622" y="1085222"/>
                </a:lnTo>
                <a:lnTo>
                  <a:pt x="6616840" y="1045028"/>
                </a:lnTo>
                <a:lnTo>
                  <a:pt x="6652009" y="994787"/>
                </a:lnTo>
                <a:lnTo>
                  <a:pt x="6687178" y="949569"/>
                </a:lnTo>
                <a:lnTo>
                  <a:pt x="6762541" y="914400"/>
                </a:lnTo>
                <a:lnTo>
                  <a:pt x="6812783" y="879230"/>
                </a:lnTo>
                <a:lnTo>
                  <a:pt x="6873073" y="823965"/>
                </a:lnTo>
                <a:lnTo>
                  <a:pt x="6898194" y="753626"/>
                </a:lnTo>
                <a:lnTo>
                  <a:pt x="6913266" y="643094"/>
                </a:lnTo>
                <a:lnTo>
                  <a:pt x="6928339" y="532562"/>
                </a:lnTo>
                <a:lnTo>
                  <a:pt x="6928339" y="472272"/>
                </a:lnTo>
                <a:lnTo>
                  <a:pt x="6938387" y="437103"/>
                </a:lnTo>
                <a:lnTo>
                  <a:pt x="6958484" y="391885"/>
                </a:lnTo>
                <a:lnTo>
                  <a:pt x="7008726" y="361740"/>
                </a:lnTo>
                <a:lnTo>
                  <a:pt x="7048919" y="336619"/>
                </a:lnTo>
                <a:lnTo>
                  <a:pt x="7079064" y="276329"/>
                </a:lnTo>
                <a:lnTo>
                  <a:pt x="7124282" y="185894"/>
                </a:lnTo>
                <a:lnTo>
                  <a:pt x="7179548" y="110532"/>
                </a:lnTo>
                <a:lnTo>
                  <a:pt x="7224765" y="60290"/>
                </a:lnTo>
                <a:lnTo>
                  <a:pt x="7275007" y="15072"/>
                </a:lnTo>
                <a:lnTo>
                  <a:pt x="7340321" y="0"/>
                </a:lnTo>
                <a:lnTo>
                  <a:pt x="7395587" y="5024"/>
                </a:lnTo>
                <a:cubicBezTo>
                  <a:pt x="7398937" y="880905"/>
                  <a:pt x="7402286" y="1756787"/>
                  <a:pt x="7405636" y="2632668"/>
                </a:cubicBezTo>
                <a:lnTo>
                  <a:pt x="5025" y="2632668"/>
                </a:lnTo>
                <a:cubicBezTo>
                  <a:pt x="8374" y="2088382"/>
                  <a:pt x="11724" y="1544097"/>
                  <a:pt x="0" y="999811"/>
                </a:cubicBezTo>
                <a:close/>
              </a:path>
            </a:pathLst>
          </a:custGeom>
          <a:blipFill>
            <a:blip r:embed="rId5" cstate="print"/>
            <a:tile tx="0" ty="0" sx="100000" sy="100000" flip="none" algn="tl"/>
          </a:blipFill>
          <a:ln w="9525">
            <a:solidFill>
              <a:srgbClr val="AC642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39518" y="3773156"/>
            <a:ext cx="5531" cy="532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77431" y="3778180"/>
            <a:ext cx="5531" cy="532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132649" y="3778180"/>
            <a:ext cx="5531" cy="532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506113" y="3778180"/>
            <a:ext cx="5531" cy="5325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45049" y="3913832"/>
            <a:ext cx="233514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138180" y="3913832"/>
            <a:ext cx="36793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1315016" y="3692750"/>
            <a:ext cx="158889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Shoreline Recession</a:t>
            </a:r>
            <a:endParaRPr lang="sv-SE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879993" y="3404256"/>
            <a:ext cx="8980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Shoreline </a:t>
            </a:r>
            <a:endParaRPr lang="sv-SE" sz="1100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>
              <a:buFontTx/>
              <a:buNone/>
            </a:pP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Recession</a:t>
            </a:r>
            <a:endParaRPr lang="sv-SE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558815" y="4438026"/>
            <a:ext cx="13147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1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Lower Sea Level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4529813" y="4089325"/>
            <a:ext cx="13484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1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Higher Sea Level</a:t>
            </a:r>
            <a:endParaRPr lang="sv-SE" sz="11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699494" y="4356792"/>
            <a:ext cx="669125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1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Low, flat coast                                                                                                                         High, steep </a:t>
            </a:r>
          </a:p>
          <a:p>
            <a:pPr>
              <a:buFontTx/>
              <a:buNone/>
            </a:pPr>
            <a:r>
              <a:rPr lang="sv-SE" sz="1100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sv-SE" sz="11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                                                                                          coast</a:t>
            </a:r>
            <a:endParaRPr lang="sv-SE" sz="1100" i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5222295" y="5098061"/>
            <a:ext cx="5645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6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Sea</a:t>
            </a:r>
            <a:endParaRPr lang="sv-SE" sz="16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46175" y="4307212"/>
            <a:ext cx="2323070" cy="194177"/>
          </a:xfrm>
          <a:custGeom>
            <a:avLst/>
            <a:gdLst>
              <a:gd name="connsiteX0" fmla="*/ 2323070 w 2323070"/>
              <a:gd name="connsiteY0" fmla="*/ 194177 h 194177"/>
              <a:gd name="connsiteX1" fmla="*/ 2263051 w 2323070"/>
              <a:gd name="connsiteY1" fmla="*/ 162403 h 194177"/>
              <a:gd name="connsiteX2" fmla="*/ 0 w 2323070"/>
              <a:gd name="connsiteY2" fmla="*/ 0 h 19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3070" h="194177">
                <a:moveTo>
                  <a:pt x="2323070" y="194177"/>
                </a:moveTo>
                <a:lnTo>
                  <a:pt x="2263051" y="162403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173980" y="4310743"/>
            <a:ext cx="345989" cy="190647"/>
          </a:xfrm>
          <a:custGeom>
            <a:avLst/>
            <a:gdLst>
              <a:gd name="connsiteX0" fmla="*/ 0 w 345989"/>
              <a:gd name="connsiteY0" fmla="*/ 190647 h 190647"/>
              <a:gd name="connsiteX1" fmla="*/ 95323 w 345989"/>
              <a:gd name="connsiteY1" fmla="*/ 137689 h 190647"/>
              <a:gd name="connsiteX2" fmla="*/ 144751 w 345989"/>
              <a:gd name="connsiteY2" fmla="*/ 127098 h 190647"/>
              <a:gd name="connsiteX3" fmla="*/ 222422 w 345989"/>
              <a:gd name="connsiteY3" fmla="*/ 112976 h 190647"/>
              <a:gd name="connsiteX4" fmla="*/ 271849 w 345989"/>
              <a:gd name="connsiteY4" fmla="*/ 81201 h 190647"/>
              <a:gd name="connsiteX5" fmla="*/ 307154 w 345989"/>
              <a:gd name="connsiteY5" fmla="*/ 52957 h 190647"/>
              <a:gd name="connsiteX6" fmla="*/ 345989 w 345989"/>
              <a:gd name="connsiteY6" fmla="*/ 0 h 19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989" h="190647">
                <a:moveTo>
                  <a:pt x="0" y="190647"/>
                </a:moveTo>
                <a:lnTo>
                  <a:pt x="95323" y="137689"/>
                </a:lnTo>
                <a:lnTo>
                  <a:pt x="144751" y="127098"/>
                </a:lnTo>
                <a:lnTo>
                  <a:pt x="222422" y="112976"/>
                </a:lnTo>
                <a:lnTo>
                  <a:pt x="271849" y="81201"/>
                </a:lnTo>
                <a:lnTo>
                  <a:pt x="307154" y="52957"/>
                </a:lnTo>
                <a:lnTo>
                  <a:pt x="345989" y="0"/>
                </a:lnTo>
              </a:path>
            </a:pathLst>
          </a:cu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462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8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306996"/>
              </p:ext>
            </p:extLst>
          </p:nvPr>
        </p:nvGraphicFramePr>
        <p:xfrm>
          <a:off x="109538" y="1082675"/>
          <a:ext cx="8926512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402" name="Paint Shop Pro Image" r:id="rId3" imgW="8926829" imgH="4692683" progId="PaintShopPro">
                  <p:embed/>
                </p:oleObj>
              </mc:Choice>
              <mc:Fallback>
                <p:oleObj name="Paint Shop Pro Image" r:id="rId3" imgW="8926829" imgH="4692683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082675"/>
                        <a:ext cx="8926512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595329" y="4359275"/>
            <a:ext cx="2920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4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4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2783845" y="4259263"/>
            <a:ext cx="261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2444971" y="1882775"/>
            <a:ext cx="413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 i="1">
                <a:solidFill>
                  <a:srgbClr val="003399"/>
                </a:solidFill>
                <a:effectLst/>
                <a:latin typeface="Arial Rounded MT Bold" pitchFamily="34" charset="0"/>
              </a:rPr>
              <a:t>R</a:t>
            </a:r>
            <a:r>
              <a:rPr lang="sv-SE" sz="1600" baseline="-25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600" baseline="-25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4838" name="Freeform 6"/>
          <p:cNvSpPr>
            <a:spLocks/>
          </p:cNvSpPr>
          <p:nvPr/>
        </p:nvSpPr>
        <p:spPr bwMode="auto">
          <a:xfrm>
            <a:off x="2057400" y="2514600"/>
            <a:ext cx="1700213" cy="790575"/>
          </a:xfrm>
          <a:custGeom>
            <a:avLst/>
            <a:gdLst>
              <a:gd name="T0" fmla="*/ 0 w 1071"/>
              <a:gd name="T1" fmla="*/ 258 h 498"/>
              <a:gd name="T2" fmla="*/ 36 w 1071"/>
              <a:gd name="T3" fmla="*/ 0 h 498"/>
              <a:gd name="T4" fmla="*/ 117 w 1071"/>
              <a:gd name="T5" fmla="*/ 6 h 498"/>
              <a:gd name="T6" fmla="*/ 222 w 1071"/>
              <a:gd name="T7" fmla="*/ 6 h 498"/>
              <a:gd name="T8" fmla="*/ 306 w 1071"/>
              <a:gd name="T9" fmla="*/ 15 h 498"/>
              <a:gd name="T10" fmla="*/ 366 w 1071"/>
              <a:gd name="T11" fmla="*/ 27 h 498"/>
              <a:gd name="T12" fmla="*/ 426 w 1071"/>
              <a:gd name="T13" fmla="*/ 51 h 498"/>
              <a:gd name="T14" fmla="*/ 471 w 1071"/>
              <a:gd name="T15" fmla="*/ 75 h 498"/>
              <a:gd name="T16" fmla="*/ 546 w 1071"/>
              <a:gd name="T17" fmla="*/ 126 h 498"/>
              <a:gd name="T18" fmla="*/ 636 w 1071"/>
              <a:gd name="T19" fmla="*/ 198 h 498"/>
              <a:gd name="T20" fmla="*/ 726 w 1071"/>
              <a:gd name="T21" fmla="*/ 264 h 498"/>
              <a:gd name="T22" fmla="*/ 789 w 1071"/>
              <a:gd name="T23" fmla="*/ 315 h 498"/>
              <a:gd name="T24" fmla="*/ 852 w 1071"/>
              <a:gd name="T25" fmla="*/ 366 h 498"/>
              <a:gd name="T26" fmla="*/ 912 w 1071"/>
              <a:gd name="T27" fmla="*/ 408 h 498"/>
              <a:gd name="T28" fmla="*/ 1005 w 1071"/>
              <a:gd name="T29" fmla="*/ 468 h 498"/>
              <a:gd name="T30" fmla="*/ 1071 w 1071"/>
              <a:gd name="T31" fmla="*/ 498 h 498"/>
              <a:gd name="T32" fmla="*/ 522 w 1071"/>
              <a:gd name="T33" fmla="*/ 426 h 498"/>
              <a:gd name="T34" fmla="*/ 0 w 1071"/>
              <a:gd name="T35" fmla="*/ 25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71" h="498">
                <a:moveTo>
                  <a:pt x="0" y="258"/>
                </a:moveTo>
                <a:lnTo>
                  <a:pt x="36" y="0"/>
                </a:lnTo>
                <a:lnTo>
                  <a:pt x="117" y="6"/>
                </a:lnTo>
                <a:lnTo>
                  <a:pt x="222" y="6"/>
                </a:lnTo>
                <a:lnTo>
                  <a:pt x="306" y="15"/>
                </a:lnTo>
                <a:lnTo>
                  <a:pt x="366" y="27"/>
                </a:lnTo>
                <a:lnTo>
                  <a:pt x="426" y="51"/>
                </a:lnTo>
                <a:lnTo>
                  <a:pt x="471" y="75"/>
                </a:lnTo>
                <a:lnTo>
                  <a:pt x="546" y="126"/>
                </a:lnTo>
                <a:lnTo>
                  <a:pt x="636" y="198"/>
                </a:lnTo>
                <a:lnTo>
                  <a:pt x="726" y="264"/>
                </a:lnTo>
                <a:lnTo>
                  <a:pt x="789" y="315"/>
                </a:lnTo>
                <a:lnTo>
                  <a:pt x="852" y="366"/>
                </a:lnTo>
                <a:lnTo>
                  <a:pt x="912" y="408"/>
                </a:lnTo>
                <a:lnTo>
                  <a:pt x="1005" y="468"/>
                </a:lnTo>
                <a:lnTo>
                  <a:pt x="1071" y="498"/>
                </a:lnTo>
                <a:lnTo>
                  <a:pt x="522" y="426"/>
                </a:lnTo>
                <a:lnTo>
                  <a:pt x="0" y="25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39" name="Freeform 7"/>
          <p:cNvSpPr>
            <a:spLocks/>
          </p:cNvSpPr>
          <p:nvPr/>
        </p:nvSpPr>
        <p:spPr bwMode="auto">
          <a:xfrm>
            <a:off x="2090738" y="1143000"/>
            <a:ext cx="5457825" cy="1785938"/>
          </a:xfrm>
          <a:custGeom>
            <a:avLst/>
            <a:gdLst>
              <a:gd name="T0" fmla="*/ 0 w 3438"/>
              <a:gd name="T1" fmla="*/ 0 h 1125"/>
              <a:gd name="T2" fmla="*/ 114 w 3438"/>
              <a:gd name="T3" fmla="*/ 849 h 1125"/>
              <a:gd name="T4" fmla="*/ 171 w 3438"/>
              <a:gd name="T5" fmla="*/ 855 h 1125"/>
              <a:gd name="T6" fmla="*/ 273 w 3438"/>
              <a:gd name="T7" fmla="*/ 852 h 1125"/>
              <a:gd name="T8" fmla="*/ 471 w 3438"/>
              <a:gd name="T9" fmla="*/ 870 h 1125"/>
              <a:gd name="T10" fmla="*/ 480 w 3438"/>
              <a:gd name="T11" fmla="*/ 933 h 1125"/>
              <a:gd name="T12" fmla="*/ 528 w 3438"/>
              <a:gd name="T13" fmla="*/ 966 h 1125"/>
              <a:gd name="T14" fmla="*/ 606 w 3438"/>
              <a:gd name="T15" fmla="*/ 1026 h 1125"/>
              <a:gd name="T16" fmla="*/ 663 w 3438"/>
              <a:gd name="T17" fmla="*/ 1074 h 1125"/>
              <a:gd name="T18" fmla="*/ 2844 w 3438"/>
              <a:gd name="T19" fmla="*/ 1077 h 1125"/>
              <a:gd name="T20" fmla="*/ 2859 w 3438"/>
              <a:gd name="T21" fmla="*/ 1125 h 1125"/>
              <a:gd name="T22" fmla="*/ 2949 w 3438"/>
              <a:gd name="T23" fmla="*/ 1005 h 1125"/>
              <a:gd name="T24" fmla="*/ 3438 w 3438"/>
              <a:gd name="T25" fmla="*/ 999 h 1125"/>
              <a:gd name="T26" fmla="*/ 3237 w 3438"/>
              <a:gd name="T27" fmla="*/ 162 h 1125"/>
              <a:gd name="T28" fmla="*/ 705 w 3438"/>
              <a:gd name="T29" fmla="*/ 12 h 1125"/>
              <a:gd name="T30" fmla="*/ 0 w 3438"/>
              <a:gd name="T31" fmla="*/ 0 h 1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38" h="1125">
                <a:moveTo>
                  <a:pt x="0" y="0"/>
                </a:moveTo>
                <a:lnTo>
                  <a:pt x="114" y="849"/>
                </a:lnTo>
                <a:lnTo>
                  <a:pt x="171" y="855"/>
                </a:lnTo>
                <a:lnTo>
                  <a:pt x="273" y="852"/>
                </a:lnTo>
                <a:lnTo>
                  <a:pt x="471" y="870"/>
                </a:lnTo>
                <a:lnTo>
                  <a:pt x="480" y="933"/>
                </a:lnTo>
                <a:lnTo>
                  <a:pt x="528" y="966"/>
                </a:lnTo>
                <a:lnTo>
                  <a:pt x="606" y="1026"/>
                </a:lnTo>
                <a:lnTo>
                  <a:pt x="663" y="1074"/>
                </a:lnTo>
                <a:lnTo>
                  <a:pt x="2844" y="1077"/>
                </a:lnTo>
                <a:lnTo>
                  <a:pt x="2859" y="1125"/>
                </a:lnTo>
                <a:lnTo>
                  <a:pt x="2949" y="1005"/>
                </a:lnTo>
                <a:lnTo>
                  <a:pt x="3438" y="999"/>
                </a:lnTo>
                <a:lnTo>
                  <a:pt x="3237" y="162"/>
                </a:lnTo>
                <a:lnTo>
                  <a:pt x="705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40" name="Freeform 8"/>
          <p:cNvSpPr>
            <a:spLocks/>
          </p:cNvSpPr>
          <p:nvPr/>
        </p:nvSpPr>
        <p:spPr bwMode="auto">
          <a:xfrm>
            <a:off x="3638550" y="3090863"/>
            <a:ext cx="2957513" cy="723900"/>
          </a:xfrm>
          <a:custGeom>
            <a:avLst/>
            <a:gdLst>
              <a:gd name="T0" fmla="*/ 0 w 1863"/>
              <a:gd name="T1" fmla="*/ 0 h 456"/>
              <a:gd name="T2" fmla="*/ 21 w 1863"/>
              <a:gd name="T3" fmla="*/ 90 h 456"/>
              <a:gd name="T4" fmla="*/ 117 w 1863"/>
              <a:gd name="T5" fmla="*/ 135 h 456"/>
              <a:gd name="T6" fmla="*/ 201 w 1863"/>
              <a:gd name="T7" fmla="*/ 171 h 456"/>
              <a:gd name="T8" fmla="*/ 276 w 1863"/>
              <a:gd name="T9" fmla="*/ 198 h 456"/>
              <a:gd name="T10" fmla="*/ 378 w 1863"/>
              <a:gd name="T11" fmla="*/ 240 h 456"/>
              <a:gd name="T12" fmla="*/ 471 w 1863"/>
              <a:gd name="T13" fmla="*/ 267 h 456"/>
              <a:gd name="T14" fmla="*/ 597 w 1863"/>
              <a:gd name="T15" fmla="*/ 291 h 456"/>
              <a:gd name="T16" fmla="*/ 801 w 1863"/>
              <a:gd name="T17" fmla="*/ 318 h 456"/>
              <a:gd name="T18" fmla="*/ 921 w 1863"/>
              <a:gd name="T19" fmla="*/ 330 h 456"/>
              <a:gd name="T20" fmla="*/ 1083 w 1863"/>
              <a:gd name="T21" fmla="*/ 351 h 456"/>
              <a:gd name="T22" fmla="*/ 1269 w 1863"/>
              <a:gd name="T23" fmla="*/ 375 h 456"/>
              <a:gd name="T24" fmla="*/ 1428 w 1863"/>
              <a:gd name="T25" fmla="*/ 393 h 456"/>
              <a:gd name="T26" fmla="*/ 1608 w 1863"/>
              <a:gd name="T27" fmla="*/ 420 h 456"/>
              <a:gd name="T28" fmla="*/ 1785 w 1863"/>
              <a:gd name="T29" fmla="*/ 441 h 456"/>
              <a:gd name="T30" fmla="*/ 1863 w 1863"/>
              <a:gd name="T31" fmla="*/ 456 h 456"/>
              <a:gd name="T32" fmla="*/ 1854 w 1863"/>
              <a:gd name="T33" fmla="*/ 273 h 456"/>
              <a:gd name="T34" fmla="*/ 0 w 1863"/>
              <a:gd name="T35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63" h="456">
                <a:moveTo>
                  <a:pt x="0" y="0"/>
                </a:moveTo>
                <a:lnTo>
                  <a:pt x="21" y="90"/>
                </a:lnTo>
                <a:lnTo>
                  <a:pt x="117" y="135"/>
                </a:lnTo>
                <a:lnTo>
                  <a:pt x="201" y="171"/>
                </a:lnTo>
                <a:lnTo>
                  <a:pt x="276" y="198"/>
                </a:lnTo>
                <a:lnTo>
                  <a:pt x="378" y="240"/>
                </a:lnTo>
                <a:lnTo>
                  <a:pt x="471" y="267"/>
                </a:lnTo>
                <a:lnTo>
                  <a:pt x="597" y="291"/>
                </a:lnTo>
                <a:lnTo>
                  <a:pt x="801" y="318"/>
                </a:lnTo>
                <a:lnTo>
                  <a:pt x="921" y="330"/>
                </a:lnTo>
                <a:lnTo>
                  <a:pt x="1083" y="351"/>
                </a:lnTo>
                <a:lnTo>
                  <a:pt x="1269" y="375"/>
                </a:lnTo>
                <a:lnTo>
                  <a:pt x="1428" y="393"/>
                </a:lnTo>
                <a:lnTo>
                  <a:pt x="1608" y="420"/>
                </a:lnTo>
                <a:lnTo>
                  <a:pt x="1785" y="441"/>
                </a:lnTo>
                <a:lnTo>
                  <a:pt x="1863" y="456"/>
                </a:lnTo>
                <a:lnTo>
                  <a:pt x="1854" y="273"/>
                </a:lnTo>
                <a:lnTo>
                  <a:pt x="0" y="0"/>
                </a:lnTo>
                <a:close/>
              </a:path>
            </a:pathLst>
          </a:custGeom>
          <a:solidFill>
            <a:srgbClr val="9AC8E9"/>
          </a:solidFill>
          <a:ln w="9525" cap="flat" cmpd="sng">
            <a:solidFill>
              <a:srgbClr val="9AC8E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41" name="Rectangle 9"/>
          <p:cNvSpPr>
            <a:spLocks noChangeArrowheads="1"/>
          </p:cNvSpPr>
          <p:nvPr/>
        </p:nvSpPr>
        <p:spPr bwMode="auto">
          <a:xfrm>
            <a:off x="6596063" y="3429000"/>
            <a:ext cx="1814512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42" name="Freeform 10"/>
          <p:cNvSpPr>
            <a:spLocks/>
          </p:cNvSpPr>
          <p:nvPr/>
        </p:nvSpPr>
        <p:spPr bwMode="auto">
          <a:xfrm>
            <a:off x="193675" y="2808288"/>
            <a:ext cx="8756650" cy="2922587"/>
          </a:xfrm>
          <a:custGeom>
            <a:avLst/>
            <a:gdLst>
              <a:gd name="T0" fmla="*/ 0 w 5516"/>
              <a:gd name="T1" fmla="*/ 0 h 1841"/>
              <a:gd name="T2" fmla="*/ 16 w 5516"/>
              <a:gd name="T3" fmla="*/ 1841 h 1841"/>
              <a:gd name="T4" fmla="*/ 5516 w 5516"/>
              <a:gd name="T5" fmla="*/ 1841 h 1841"/>
              <a:gd name="T6" fmla="*/ 5484 w 5516"/>
              <a:gd name="T7" fmla="*/ 827 h 1841"/>
              <a:gd name="T8" fmla="*/ 3667 w 5516"/>
              <a:gd name="T9" fmla="*/ 762 h 1841"/>
              <a:gd name="T10" fmla="*/ 2158 w 5516"/>
              <a:gd name="T11" fmla="*/ 624 h 1841"/>
              <a:gd name="T12" fmla="*/ 1663 w 5516"/>
              <a:gd name="T13" fmla="*/ 178 h 1841"/>
              <a:gd name="T14" fmla="*/ 1355 w 5516"/>
              <a:gd name="T15" fmla="*/ 40 h 1841"/>
              <a:gd name="T16" fmla="*/ 0 w 5516"/>
              <a:gd name="T17" fmla="*/ 0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16" h="1841">
                <a:moveTo>
                  <a:pt x="0" y="0"/>
                </a:moveTo>
                <a:lnTo>
                  <a:pt x="16" y="1841"/>
                </a:lnTo>
                <a:lnTo>
                  <a:pt x="5516" y="1841"/>
                </a:lnTo>
                <a:lnTo>
                  <a:pt x="5484" y="827"/>
                </a:lnTo>
                <a:lnTo>
                  <a:pt x="3667" y="762"/>
                </a:lnTo>
                <a:lnTo>
                  <a:pt x="2158" y="624"/>
                </a:lnTo>
                <a:lnTo>
                  <a:pt x="1663" y="178"/>
                </a:lnTo>
                <a:lnTo>
                  <a:pt x="1355" y="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sv-SE" dirty="0">
              <a:solidFill>
                <a:srgbClr val="003399"/>
              </a:solidFill>
            </a:endParaRPr>
          </a:p>
        </p:txBody>
      </p:sp>
      <p:sp>
        <p:nvSpPr>
          <p:cNvPr id="504843" name="Freeform 11"/>
          <p:cNvSpPr>
            <a:spLocks/>
          </p:cNvSpPr>
          <p:nvPr/>
        </p:nvSpPr>
        <p:spPr bwMode="auto">
          <a:xfrm>
            <a:off x="855663" y="2287294"/>
            <a:ext cx="5729287" cy="1759243"/>
          </a:xfrm>
          <a:custGeom>
            <a:avLst/>
            <a:gdLst>
              <a:gd name="T0" fmla="*/ 6 w 3609"/>
              <a:gd name="T1" fmla="*/ 0 h 1103"/>
              <a:gd name="T2" fmla="*/ 258 w 3609"/>
              <a:gd name="T3" fmla="*/ 6 h 1103"/>
              <a:gd name="T4" fmla="*/ 484 w 3609"/>
              <a:gd name="T5" fmla="*/ 12 h 1103"/>
              <a:gd name="T6" fmla="*/ 650 w 3609"/>
              <a:gd name="T7" fmla="*/ 25 h 1103"/>
              <a:gd name="T8" fmla="*/ 736 w 3609"/>
              <a:gd name="T9" fmla="*/ 55 h 1103"/>
              <a:gd name="T10" fmla="*/ 790 w 3609"/>
              <a:gd name="T11" fmla="*/ 135 h 1103"/>
              <a:gd name="T12" fmla="*/ 853 w 3609"/>
              <a:gd name="T13" fmla="*/ 144 h 1103"/>
              <a:gd name="T14" fmla="*/ 973 w 3609"/>
              <a:gd name="T15" fmla="*/ 147 h 1103"/>
              <a:gd name="T16" fmla="*/ 1060 w 3609"/>
              <a:gd name="T17" fmla="*/ 153 h 1103"/>
              <a:gd name="T18" fmla="*/ 1117 w 3609"/>
              <a:gd name="T19" fmla="*/ 168 h 1103"/>
              <a:gd name="T20" fmla="*/ 1189 w 3609"/>
              <a:gd name="T21" fmla="*/ 192 h 1103"/>
              <a:gd name="T22" fmla="*/ 1294 w 3609"/>
              <a:gd name="T23" fmla="*/ 258 h 1103"/>
              <a:gd name="T24" fmla="*/ 1390 w 3609"/>
              <a:gd name="T25" fmla="*/ 333 h 1103"/>
              <a:gd name="T26" fmla="*/ 1510 w 3609"/>
              <a:gd name="T27" fmla="*/ 423 h 1103"/>
              <a:gd name="T28" fmla="*/ 1627 w 3609"/>
              <a:gd name="T29" fmla="*/ 522 h 1103"/>
              <a:gd name="T30" fmla="*/ 1783 w 3609"/>
              <a:gd name="T31" fmla="*/ 607 h 1103"/>
              <a:gd name="T32" fmla="*/ 1888 w 3609"/>
              <a:gd name="T33" fmla="*/ 668 h 1103"/>
              <a:gd name="T34" fmla="*/ 2090 w 3609"/>
              <a:gd name="T35" fmla="*/ 742 h 1103"/>
              <a:gd name="T36" fmla="*/ 2243 w 3609"/>
              <a:gd name="T37" fmla="*/ 784 h 1103"/>
              <a:gd name="T38" fmla="*/ 2445 w 3609"/>
              <a:gd name="T39" fmla="*/ 827 h 1103"/>
              <a:gd name="T40" fmla="*/ 2794 w 3609"/>
              <a:gd name="T41" fmla="*/ 864 h 1103"/>
              <a:gd name="T42" fmla="*/ 3101 w 3609"/>
              <a:gd name="T43" fmla="*/ 907 h 1103"/>
              <a:gd name="T44" fmla="*/ 3389 w 3609"/>
              <a:gd name="T45" fmla="*/ 946 h 1103"/>
              <a:gd name="T46" fmla="*/ 3609 w 3609"/>
              <a:gd name="T47" fmla="*/ 968 h 1103"/>
              <a:gd name="T48" fmla="*/ 3609 w 3609"/>
              <a:gd name="T49" fmla="*/ 1103 h 1103"/>
              <a:gd name="T50" fmla="*/ 3346 w 3609"/>
              <a:gd name="T51" fmla="*/ 1085 h 1103"/>
              <a:gd name="T52" fmla="*/ 3021 w 3609"/>
              <a:gd name="T53" fmla="*/ 1036 h 1103"/>
              <a:gd name="T54" fmla="*/ 2660 w 3609"/>
              <a:gd name="T55" fmla="*/ 987 h 1103"/>
              <a:gd name="T56" fmla="*/ 2335 w 3609"/>
              <a:gd name="T57" fmla="*/ 938 h 1103"/>
              <a:gd name="T58" fmla="*/ 2084 w 3609"/>
              <a:gd name="T59" fmla="*/ 883 h 1103"/>
              <a:gd name="T60" fmla="*/ 1906 w 3609"/>
              <a:gd name="T61" fmla="*/ 821 h 1103"/>
              <a:gd name="T62" fmla="*/ 1673 w 3609"/>
              <a:gd name="T63" fmla="*/ 693 h 1103"/>
              <a:gd name="T64" fmla="*/ 1495 w 3609"/>
              <a:gd name="T65" fmla="*/ 582 h 1103"/>
              <a:gd name="T66" fmla="*/ 1270 w 3609"/>
              <a:gd name="T67" fmla="*/ 417 h 1103"/>
              <a:gd name="T68" fmla="*/ 1120 w 3609"/>
              <a:gd name="T69" fmla="*/ 312 h 1103"/>
              <a:gd name="T70" fmla="*/ 1000 w 3609"/>
              <a:gd name="T71" fmla="*/ 288 h 1103"/>
              <a:gd name="T72" fmla="*/ 856 w 3609"/>
              <a:gd name="T73" fmla="*/ 282 h 1103"/>
              <a:gd name="T74" fmla="*/ 724 w 3609"/>
              <a:gd name="T75" fmla="*/ 267 h 1103"/>
              <a:gd name="T76" fmla="*/ 661 w 3609"/>
              <a:gd name="T77" fmla="*/ 150 h 1103"/>
              <a:gd name="T78" fmla="*/ 533 w 3609"/>
              <a:gd name="T79" fmla="*/ 129 h 1103"/>
              <a:gd name="T80" fmla="*/ 343 w 3609"/>
              <a:gd name="T81" fmla="*/ 129 h 1103"/>
              <a:gd name="T82" fmla="*/ 43 w 3609"/>
              <a:gd name="T83" fmla="*/ 129 h 1103"/>
              <a:gd name="T84" fmla="*/ 0 w 3609"/>
              <a:gd name="T85" fmla="*/ 129 h 1103"/>
              <a:gd name="T86" fmla="*/ 6 w 3609"/>
              <a:gd name="T87" fmla="*/ 0 h 1103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364 w 10000"/>
              <a:gd name="connsiteY6" fmla="*/ 1306 h 10000"/>
              <a:gd name="connsiteX7" fmla="*/ 2696 w 10000"/>
              <a:gd name="connsiteY7" fmla="*/ 1333 h 10000"/>
              <a:gd name="connsiteX8" fmla="*/ 2937 w 10000"/>
              <a:gd name="connsiteY8" fmla="*/ 138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696 w 10000"/>
              <a:gd name="connsiteY7" fmla="*/ 1333 h 10000"/>
              <a:gd name="connsiteX8" fmla="*/ 2937 w 10000"/>
              <a:gd name="connsiteY8" fmla="*/ 138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37 w 10000"/>
              <a:gd name="connsiteY8" fmla="*/ 138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58 w 10000"/>
              <a:gd name="connsiteY4" fmla="*/ 468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11 w 10000"/>
              <a:gd name="connsiteY3" fmla="*/ 180 h 10000"/>
              <a:gd name="connsiteX4" fmla="*/ 2058 w 10000"/>
              <a:gd name="connsiteY4" fmla="*/ 468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47 h 10000"/>
              <a:gd name="connsiteX3" fmla="*/ 1811 w 10000"/>
              <a:gd name="connsiteY3" fmla="*/ 180 h 10000"/>
              <a:gd name="connsiteX4" fmla="*/ 2058 w 10000"/>
              <a:gd name="connsiteY4" fmla="*/ 468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8 h 10008"/>
              <a:gd name="connsiteX1" fmla="*/ 710 w 10000"/>
              <a:gd name="connsiteY1" fmla="*/ 0 h 10008"/>
              <a:gd name="connsiteX2" fmla="*/ 1341 w 10000"/>
              <a:gd name="connsiteY2" fmla="*/ 55 h 10008"/>
              <a:gd name="connsiteX3" fmla="*/ 1811 w 10000"/>
              <a:gd name="connsiteY3" fmla="*/ 188 h 10008"/>
              <a:gd name="connsiteX4" fmla="*/ 2058 w 10000"/>
              <a:gd name="connsiteY4" fmla="*/ 476 h 10008"/>
              <a:gd name="connsiteX5" fmla="*/ 2252 w 10000"/>
              <a:gd name="connsiteY5" fmla="*/ 1156 h 10008"/>
              <a:gd name="connsiteX6" fmla="*/ 2438 w 10000"/>
              <a:gd name="connsiteY6" fmla="*/ 1274 h 10008"/>
              <a:gd name="connsiteX7" fmla="*/ 2721 w 10000"/>
              <a:gd name="connsiteY7" fmla="*/ 1301 h 10008"/>
              <a:gd name="connsiteX8" fmla="*/ 2949 w 10000"/>
              <a:gd name="connsiteY8" fmla="*/ 1293 h 10008"/>
              <a:gd name="connsiteX9" fmla="*/ 3144 w 10000"/>
              <a:gd name="connsiteY9" fmla="*/ 1409 h 10008"/>
              <a:gd name="connsiteX10" fmla="*/ 3357 w 10000"/>
              <a:gd name="connsiteY10" fmla="*/ 1752 h 10008"/>
              <a:gd name="connsiteX11" fmla="*/ 3603 w 10000"/>
              <a:gd name="connsiteY11" fmla="*/ 2249 h 10008"/>
              <a:gd name="connsiteX12" fmla="*/ 3865 w 10000"/>
              <a:gd name="connsiteY12" fmla="*/ 2933 h 10008"/>
              <a:gd name="connsiteX13" fmla="*/ 4189 w 10000"/>
              <a:gd name="connsiteY13" fmla="*/ 3796 h 10008"/>
              <a:gd name="connsiteX14" fmla="*/ 4518 w 10000"/>
              <a:gd name="connsiteY14" fmla="*/ 4601 h 10008"/>
              <a:gd name="connsiteX15" fmla="*/ 4940 w 10000"/>
              <a:gd name="connsiteY15" fmla="*/ 5511 h 10008"/>
              <a:gd name="connsiteX16" fmla="*/ 5251 w 10000"/>
              <a:gd name="connsiteY16" fmla="*/ 5982 h 10008"/>
              <a:gd name="connsiteX17" fmla="*/ 5777 w 10000"/>
              <a:gd name="connsiteY17" fmla="*/ 6657 h 10008"/>
              <a:gd name="connsiteX18" fmla="*/ 6215 w 10000"/>
              <a:gd name="connsiteY18" fmla="*/ 7116 h 10008"/>
              <a:gd name="connsiteX19" fmla="*/ 6893 w 10000"/>
              <a:gd name="connsiteY19" fmla="*/ 7462 h 10008"/>
              <a:gd name="connsiteX20" fmla="*/ 7742 w 10000"/>
              <a:gd name="connsiteY20" fmla="*/ 7763 h 10008"/>
              <a:gd name="connsiteX21" fmla="*/ 8598 w 10000"/>
              <a:gd name="connsiteY21" fmla="*/ 8171 h 10008"/>
              <a:gd name="connsiteX22" fmla="*/ 9390 w 10000"/>
              <a:gd name="connsiteY22" fmla="*/ 8504 h 10008"/>
              <a:gd name="connsiteX23" fmla="*/ 10000 w 10000"/>
              <a:gd name="connsiteY23" fmla="*/ 8784 h 10008"/>
              <a:gd name="connsiteX24" fmla="*/ 10000 w 10000"/>
              <a:gd name="connsiteY24" fmla="*/ 10008 h 10008"/>
              <a:gd name="connsiteX25" fmla="*/ 9271 w 10000"/>
              <a:gd name="connsiteY25" fmla="*/ 9845 h 10008"/>
              <a:gd name="connsiteX26" fmla="*/ 8371 w 10000"/>
              <a:gd name="connsiteY26" fmla="*/ 9401 h 10008"/>
              <a:gd name="connsiteX27" fmla="*/ 7370 w 10000"/>
              <a:gd name="connsiteY27" fmla="*/ 8956 h 10008"/>
              <a:gd name="connsiteX28" fmla="*/ 6470 w 10000"/>
              <a:gd name="connsiteY28" fmla="*/ 8512 h 10008"/>
              <a:gd name="connsiteX29" fmla="*/ 5774 w 10000"/>
              <a:gd name="connsiteY29" fmla="*/ 8013 h 10008"/>
              <a:gd name="connsiteX30" fmla="*/ 5281 w 10000"/>
              <a:gd name="connsiteY30" fmla="*/ 7451 h 10008"/>
              <a:gd name="connsiteX31" fmla="*/ 4636 w 10000"/>
              <a:gd name="connsiteY31" fmla="*/ 6291 h 10008"/>
              <a:gd name="connsiteX32" fmla="*/ 4142 w 10000"/>
              <a:gd name="connsiteY32" fmla="*/ 5285 h 10008"/>
              <a:gd name="connsiteX33" fmla="*/ 3519 w 10000"/>
              <a:gd name="connsiteY33" fmla="*/ 3789 h 10008"/>
              <a:gd name="connsiteX34" fmla="*/ 3103 w 10000"/>
              <a:gd name="connsiteY34" fmla="*/ 2837 h 10008"/>
              <a:gd name="connsiteX35" fmla="*/ 2771 w 10000"/>
              <a:gd name="connsiteY35" fmla="*/ 2619 h 10008"/>
              <a:gd name="connsiteX36" fmla="*/ 2372 w 10000"/>
              <a:gd name="connsiteY36" fmla="*/ 2565 h 10008"/>
              <a:gd name="connsiteX37" fmla="*/ 2006 w 10000"/>
              <a:gd name="connsiteY37" fmla="*/ 2429 h 10008"/>
              <a:gd name="connsiteX38" fmla="*/ 1832 w 10000"/>
              <a:gd name="connsiteY38" fmla="*/ 1368 h 10008"/>
              <a:gd name="connsiteX39" fmla="*/ 1477 w 10000"/>
              <a:gd name="connsiteY39" fmla="*/ 1178 h 10008"/>
              <a:gd name="connsiteX40" fmla="*/ 950 w 10000"/>
              <a:gd name="connsiteY40" fmla="*/ 1178 h 10008"/>
              <a:gd name="connsiteX41" fmla="*/ 119 w 10000"/>
              <a:gd name="connsiteY41" fmla="*/ 1178 h 10008"/>
              <a:gd name="connsiteX42" fmla="*/ 0 w 10000"/>
              <a:gd name="connsiteY42" fmla="*/ 1178 h 10008"/>
              <a:gd name="connsiteX43" fmla="*/ 17 w 10000"/>
              <a:gd name="connsiteY43" fmla="*/ 8 h 10008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38 w 10000"/>
              <a:gd name="connsiteY6" fmla="*/ 1313 h 10047"/>
              <a:gd name="connsiteX7" fmla="*/ 2721 w 10000"/>
              <a:gd name="connsiteY7" fmla="*/ 1340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96 w 10000"/>
              <a:gd name="connsiteY6" fmla="*/ 1259 h 10047"/>
              <a:gd name="connsiteX7" fmla="*/ 2721 w 10000"/>
              <a:gd name="connsiteY7" fmla="*/ 1340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92 w 10000"/>
              <a:gd name="connsiteY6" fmla="*/ 1313 h 10047"/>
              <a:gd name="connsiteX7" fmla="*/ 2721 w 10000"/>
              <a:gd name="connsiteY7" fmla="*/ 1340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92 w 10000"/>
              <a:gd name="connsiteY6" fmla="*/ 1313 h 10047"/>
              <a:gd name="connsiteX7" fmla="*/ 2721 w 10000"/>
              <a:gd name="connsiteY7" fmla="*/ 1299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504 w 10000"/>
              <a:gd name="connsiteY6" fmla="*/ 1259 h 10047"/>
              <a:gd name="connsiteX7" fmla="*/ 2721 w 10000"/>
              <a:gd name="connsiteY7" fmla="*/ 1299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000" h="10047">
                <a:moveTo>
                  <a:pt x="36" y="0"/>
                </a:moveTo>
                <a:lnTo>
                  <a:pt x="710" y="39"/>
                </a:lnTo>
                <a:lnTo>
                  <a:pt x="1341" y="94"/>
                </a:lnTo>
                <a:lnTo>
                  <a:pt x="1811" y="227"/>
                </a:lnTo>
                <a:lnTo>
                  <a:pt x="2058" y="515"/>
                </a:lnTo>
                <a:cubicBezTo>
                  <a:pt x="2116" y="737"/>
                  <a:pt x="2194" y="973"/>
                  <a:pt x="2252" y="1195"/>
                </a:cubicBezTo>
                <a:lnTo>
                  <a:pt x="2504" y="1259"/>
                </a:lnTo>
                <a:lnTo>
                  <a:pt x="2721" y="1299"/>
                </a:lnTo>
                <a:lnTo>
                  <a:pt x="2949" y="1332"/>
                </a:lnTo>
                <a:cubicBezTo>
                  <a:pt x="3002" y="1377"/>
                  <a:pt x="3091" y="1403"/>
                  <a:pt x="3144" y="1448"/>
                </a:cubicBezTo>
                <a:lnTo>
                  <a:pt x="3357" y="1791"/>
                </a:lnTo>
                <a:cubicBezTo>
                  <a:pt x="3454" y="1990"/>
                  <a:pt x="3506" y="2089"/>
                  <a:pt x="3603" y="2288"/>
                </a:cubicBezTo>
                <a:cubicBezTo>
                  <a:pt x="3686" y="2521"/>
                  <a:pt x="3782" y="2739"/>
                  <a:pt x="3865" y="2972"/>
                </a:cubicBezTo>
                <a:cubicBezTo>
                  <a:pt x="3971" y="3260"/>
                  <a:pt x="4083" y="3547"/>
                  <a:pt x="4189" y="3835"/>
                </a:cubicBezTo>
                <a:cubicBezTo>
                  <a:pt x="4299" y="4103"/>
                  <a:pt x="4408" y="4372"/>
                  <a:pt x="4518" y="4640"/>
                </a:cubicBezTo>
                <a:lnTo>
                  <a:pt x="4940" y="5550"/>
                </a:lnTo>
                <a:lnTo>
                  <a:pt x="5251" y="6021"/>
                </a:lnTo>
                <a:lnTo>
                  <a:pt x="5777" y="6696"/>
                </a:lnTo>
                <a:lnTo>
                  <a:pt x="6215" y="7155"/>
                </a:lnTo>
                <a:lnTo>
                  <a:pt x="6893" y="7501"/>
                </a:lnTo>
                <a:lnTo>
                  <a:pt x="7742" y="7802"/>
                </a:lnTo>
                <a:lnTo>
                  <a:pt x="8598" y="8210"/>
                </a:lnTo>
                <a:lnTo>
                  <a:pt x="9390" y="8543"/>
                </a:lnTo>
                <a:lnTo>
                  <a:pt x="10000" y="8823"/>
                </a:lnTo>
                <a:lnTo>
                  <a:pt x="10000" y="10047"/>
                </a:lnTo>
                <a:lnTo>
                  <a:pt x="9271" y="9884"/>
                </a:lnTo>
                <a:lnTo>
                  <a:pt x="8371" y="9440"/>
                </a:lnTo>
                <a:lnTo>
                  <a:pt x="7370" y="8995"/>
                </a:lnTo>
                <a:lnTo>
                  <a:pt x="6470" y="8551"/>
                </a:lnTo>
                <a:lnTo>
                  <a:pt x="5774" y="8052"/>
                </a:lnTo>
                <a:lnTo>
                  <a:pt x="5281" y="7490"/>
                </a:lnTo>
                <a:lnTo>
                  <a:pt x="4636" y="6330"/>
                </a:lnTo>
                <a:lnTo>
                  <a:pt x="4142" y="5324"/>
                </a:lnTo>
                <a:lnTo>
                  <a:pt x="3519" y="3828"/>
                </a:lnTo>
                <a:lnTo>
                  <a:pt x="3103" y="2876"/>
                </a:lnTo>
                <a:lnTo>
                  <a:pt x="2771" y="2658"/>
                </a:lnTo>
                <a:lnTo>
                  <a:pt x="2372" y="2604"/>
                </a:lnTo>
                <a:lnTo>
                  <a:pt x="2006" y="2468"/>
                </a:lnTo>
                <a:lnTo>
                  <a:pt x="1832" y="1407"/>
                </a:lnTo>
                <a:lnTo>
                  <a:pt x="1477" y="1217"/>
                </a:lnTo>
                <a:lnTo>
                  <a:pt x="950" y="1217"/>
                </a:lnTo>
                <a:lnTo>
                  <a:pt x="119" y="1217"/>
                </a:lnTo>
                <a:lnTo>
                  <a:pt x="0" y="1217"/>
                </a:lnTo>
                <a:cubicBezTo>
                  <a:pt x="6" y="827"/>
                  <a:pt x="30" y="390"/>
                  <a:pt x="36" y="0"/>
                </a:cubicBezTo>
                <a:close/>
              </a:path>
            </a:pathLst>
          </a:custGeom>
          <a:blipFill>
            <a:blip r:embed="rId5" cstate="print"/>
            <a:tile tx="0" ty="0" sx="100000" sy="100000" flip="none" algn="tl"/>
          </a:blipFill>
          <a:ln>
            <a:noFill/>
          </a:ln>
          <a:effectLst/>
          <a:extLst/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6583363" y="2530475"/>
            <a:ext cx="14922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596063" y="3429000"/>
            <a:ext cx="1814512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580188" y="3571875"/>
            <a:ext cx="7937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689725" y="2417763"/>
            <a:ext cx="917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SL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553200" y="3382963"/>
            <a:ext cx="1471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bottom?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619115" y="2451207"/>
            <a:ext cx="1814512" cy="1818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7643" y="3726420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Bottom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7643" y="2754533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Sea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415688" y="360078"/>
            <a:ext cx="61522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SEA LEVEL RISE! WHAT HAPPENS TO THE BEACH?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58" y="1453262"/>
            <a:ext cx="1193698" cy="1591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04" y="2138157"/>
            <a:ext cx="84978" cy="9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779150" y="3142393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Rocky shore</a:t>
            </a:r>
            <a:endParaRPr lang="sv-SE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27" name="Picture 6" descr="http://cache2.artprintimages.com/p/LRG/38/3836/4PAYF00Z/art-print/rainford-roy-portland-head-lighthouse-on-rocky-coast-at-cape-elizabeth-maine-new-england-us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7" y="3773581"/>
            <a:ext cx="3541058" cy="2655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58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523692"/>
              </p:ext>
            </p:extLst>
          </p:nvPr>
        </p:nvGraphicFramePr>
        <p:xfrm>
          <a:off x="109538" y="1082675"/>
          <a:ext cx="8926512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26" name="Paint Shop Pro Image" r:id="rId3" imgW="8926829" imgH="4692683" progId="PaintShopPro">
                  <p:embed/>
                </p:oleObj>
              </mc:Choice>
              <mc:Fallback>
                <p:oleObj name="Paint Shop Pro Image" r:id="rId3" imgW="8926829" imgH="4692683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082675"/>
                        <a:ext cx="8926512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595329" y="4359275"/>
            <a:ext cx="2920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4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4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2783845" y="4259263"/>
            <a:ext cx="261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2444971" y="1882775"/>
            <a:ext cx="413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 i="1">
                <a:solidFill>
                  <a:srgbClr val="003399"/>
                </a:solidFill>
                <a:effectLst/>
                <a:latin typeface="Arial Rounded MT Bold" pitchFamily="34" charset="0"/>
              </a:rPr>
              <a:t>R</a:t>
            </a:r>
            <a:r>
              <a:rPr lang="sv-SE" sz="1600" baseline="-25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600" baseline="-25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5862" name="Freeform 6"/>
          <p:cNvSpPr>
            <a:spLocks/>
          </p:cNvSpPr>
          <p:nvPr/>
        </p:nvSpPr>
        <p:spPr bwMode="auto">
          <a:xfrm>
            <a:off x="2057400" y="2514600"/>
            <a:ext cx="1700213" cy="790575"/>
          </a:xfrm>
          <a:custGeom>
            <a:avLst/>
            <a:gdLst>
              <a:gd name="T0" fmla="*/ 0 w 1071"/>
              <a:gd name="T1" fmla="*/ 258 h 498"/>
              <a:gd name="T2" fmla="*/ 36 w 1071"/>
              <a:gd name="T3" fmla="*/ 0 h 498"/>
              <a:gd name="T4" fmla="*/ 117 w 1071"/>
              <a:gd name="T5" fmla="*/ 6 h 498"/>
              <a:gd name="T6" fmla="*/ 222 w 1071"/>
              <a:gd name="T7" fmla="*/ 6 h 498"/>
              <a:gd name="T8" fmla="*/ 306 w 1071"/>
              <a:gd name="T9" fmla="*/ 15 h 498"/>
              <a:gd name="T10" fmla="*/ 366 w 1071"/>
              <a:gd name="T11" fmla="*/ 27 h 498"/>
              <a:gd name="T12" fmla="*/ 426 w 1071"/>
              <a:gd name="T13" fmla="*/ 51 h 498"/>
              <a:gd name="T14" fmla="*/ 471 w 1071"/>
              <a:gd name="T15" fmla="*/ 75 h 498"/>
              <a:gd name="T16" fmla="*/ 546 w 1071"/>
              <a:gd name="T17" fmla="*/ 126 h 498"/>
              <a:gd name="T18" fmla="*/ 636 w 1071"/>
              <a:gd name="T19" fmla="*/ 198 h 498"/>
              <a:gd name="T20" fmla="*/ 726 w 1071"/>
              <a:gd name="T21" fmla="*/ 264 h 498"/>
              <a:gd name="T22" fmla="*/ 789 w 1071"/>
              <a:gd name="T23" fmla="*/ 315 h 498"/>
              <a:gd name="T24" fmla="*/ 852 w 1071"/>
              <a:gd name="T25" fmla="*/ 366 h 498"/>
              <a:gd name="T26" fmla="*/ 912 w 1071"/>
              <a:gd name="T27" fmla="*/ 408 h 498"/>
              <a:gd name="T28" fmla="*/ 1005 w 1071"/>
              <a:gd name="T29" fmla="*/ 468 h 498"/>
              <a:gd name="T30" fmla="*/ 1071 w 1071"/>
              <a:gd name="T31" fmla="*/ 498 h 498"/>
              <a:gd name="T32" fmla="*/ 522 w 1071"/>
              <a:gd name="T33" fmla="*/ 426 h 498"/>
              <a:gd name="T34" fmla="*/ 0 w 1071"/>
              <a:gd name="T35" fmla="*/ 25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71" h="498">
                <a:moveTo>
                  <a:pt x="0" y="258"/>
                </a:moveTo>
                <a:lnTo>
                  <a:pt x="36" y="0"/>
                </a:lnTo>
                <a:lnTo>
                  <a:pt x="117" y="6"/>
                </a:lnTo>
                <a:lnTo>
                  <a:pt x="222" y="6"/>
                </a:lnTo>
                <a:lnTo>
                  <a:pt x="306" y="15"/>
                </a:lnTo>
                <a:lnTo>
                  <a:pt x="366" y="27"/>
                </a:lnTo>
                <a:lnTo>
                  <a:pt x="426" y="51"/>
                </a:lnTo>
                <a:lnTo>
                  <a:pt x="471" y="75"/>
                </a:lnTo>
                <a:lnTo>
                  <a:pt x="546" y="126"/>
                </a:lnTo>
                <a:lnTo>
                  <a:pt x="636" y="198"/>
                </a:lnTo>
                <a:lnTo>
                  <a:pt x="726" y="264"/>
                </a:lnTo>
                <a:lnTo>
                  <a:pt x="789" y="315"/>
                </a:lnTo>
                <a:lnTo>
                  <a:pt x="852" y="366"/>
                </a:lnTo>
                <a:lnTo>
                  <a:pt x="912" y="408"/>
                </a:lnTo>
                <a:lnTo>
                  <a:pt x="1005" y="468"/>
                </a:lnTo>
                <a:lnTo>
                  <a:pt x="1071" y="498"/>
                </a:lnTo>
                <a:lnTo>
                  <a:pt x="522" y="426"/>
                </a:lnTo>
                <a:lnTo>
                  <a:pt x="0" y="25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3" name="Freeform 7"/>
          <p:cNvSpPr>
            <a:spLocks/>
          </p:cNvSpPr>
          <p:nvPr/>
        </p:nvSpPr>
        <p:spPr bwMode="auto">
          <a:xfrm>
            <a:off x="2090738" y="1143000"/>
            <a:ext cx="5457825" cy="1785938"/>
          </a:xfrm>
          <a:custGeom>
            <a:avLst/>
            <a:gdLst>
              <a:gd name="T0" fmla="*/ 0 w 3438"/>
              <a:gd name="T1" fmla="*/ 0 h 1125"/>
              <a:gd name="T2" fmla="*/ 114 w 3438"/>
              <a:gd name="T3" fmla="*/ 849 h 1125"/>
              <a:gd name="T4" fmla="*/ 171 w 3438"/>
              <a:gd name="T5" fmla="*/ 855 h 1125"/>
              <a:gd name="T6" fmla="*/ 273 w 3438"/>
              <a:gd name="T7" fmla="*/ 852 h 1125"/>
              <a:gd name="T8" fmla="*/ 471 w 3438"/>
              <a:gd name="T9" fmla="*/ 870 h 1125"/>
              <a:gd name="T10" fmla="*/ 480 w 3438"/>
              <a:gd name="T11" fmla="*/ 933 h 1125"/>
              <a:gd name="T12" fmla="*/ 528 w 3438"/>
              <a:gd name="T13" fmla="*/ 966 h 1125"/>
              <a:gd name="T14" fmla="*/ 606 w 3438"/>
              <a:gd name="T15" fmla="*/ 1026 h 1125"/>
              <a:gd name="T16" fmla="*/ 663 w 3438"/>
              <a:gd name="T17" fmla="*/ 1074 h 1125"/>
              <a:gd name="T18" fmla="*/ 2844 w 3438"/>
              <a:gd name="T19" fmla="*/ 1077 h 1125"/>
              <a:gd name="T20" fmla="*/ 2859 w 3438"/>
              <a:gd name="T21" fmla="*/ 1125 h 1125"/>
              <a:gd name="T22" fmla="*/ 2949 w 3438"/>
              <a:gd name="T23" fmla="*/ 1005 h 1125"/>
              <a:gd name="T24" fmla="*/ 3438 w 3438"/>
              <a:gd name="T25" fmla="*/ 999 h 1125"/>
              <a:gd name="T26" fmla="*/ 3237 w 3438"/>
              <a:gd name="T27" fmla="*/ 162 h 1125"/>
              <a:gd name="T28" fmla="*/ 705 w 3438"/>
              <a:gd name="T29" fmla="*/ 12 h 1125"/>
              <a:gd name="T30" fmla="*/ 0 w 3438"/>
              <a:gd name="T31" fmla="*/ 0 h 1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38" h="1125">
                <a:moveTo>
                  <a:pt x="0" y="0"/>
                </a:moveTo>
                <a:lnTo>
                  <a:pt x="114" y="849"/>
                </a:lnTo>
                <a:lnTo>
                  <a:pt x="171" y="855"/>
                </a:lnTo>
                <a:lnTo>
                  <a:pt x="273" y="852"/>
                </a:lnTo>
                <a:lnTo>
                  <a:pt x="471" y="870"/>
                </a:lnTo>
                <a:lnTo>
                  <a:pt x="480" y="933"/>
                </a:lnTo>
                <a:lnTo>
                  <a:pt x="528" y="966"/>
                </a:lnTo>
                <a:lnTo>
                  <a:pt x="606" y="1026"/>
                </a:lnTo>
                <a:lnTo>
                  <a:pt x="663" y="1074"/>
                </a:lnTo>
                <a:lnTo>
                  <a:pt x="2844" y="1077"/>
                </a:lnTo>
                <a:lnTo>
                  <a:pt x="2859" y="1125"/>
                </a:lnTo>
                <a:lnTo>
                  <a:pt x="2949" y="1005"/>
                </a:lnTo>
                <a:lnTo>
                  <a:pt x="3438" y="999"/>
                </a:lnTo>
                <a:lnTo>
                  <a:pt x="3237" y="162"/>
                </a:lnTo>
                <a:lnTo>
                  <a:pt x="705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4" name="Freeform 8"/>
          <p:cNvSpPr>
            <a:spLocks/>
          </p:cNvSpPr>
          <p:nvPr/>
        </p:nvSpPr>
        <p:spPr bwMode="auto">
          <a:xfrm>
            <a:off x="3638550" y="3090863"/>
            <a:ext cx="2957513" cy="723900"/>
          </a:xfrm>
          <a:custGeom>
            <a:avLst/>
            <a:gdLst>
              <a:gd name="T0" fmla="*/ 0 w 1863"/>
              <a:gd name="T1" fmla="*/ 0 h 456"/>
              <a:gd name="T2" fmla="*/ 21 w 1863"/>
              <a:gd name="T3" fmla="*/ 90 h 456"/>
              <a:gd name="T4" fmla="*/ 117 w 1863"/>
              <a:gd name="T5" fmla="*/ 135 h 456"/>
              <a:gd name="T6" fmla="*/ 201 w 1863"/>
              <a:gd name="T7" fmla="*/ 171 h 456"/>
              <a:gd name="T8" fmla="*/ 276 w 1863"/>
              <a:gd name="T9" fmla="*/ 198 h 456"/>
              <a:gd name="T10" fmla="*/ 378 w 1863"/>
              <a:gd name="T11" fmla="*/ 240 h 456"/>
              <a:gd name="T12" fmla="*/ 471 w 1863"/>
              <a:gd name="T13" fmla="*/ 267 h 456"/>
              <a:gd name="T14" fmla="*/ 597 w 1863"/>
              <a:gd name="T15" fmla="*/ 291 h 456"/>
              <a:gd name="T16" fmla="*/ 801 w 1863"/>
              <a:gd name="T17" fmla="*/ 318 h 456"/>
              <a:gd name="T18" fmla="*/ 921 w 1863"/>
              <a:gd name="T19" fmla="*/ 330 h 456"/>
              <a:gd name="T20" fmla="*/ 1083 w 1863"/>
              <a:gd name="T21" fmla="*/ 351 h 456"/>
              <a:gd name="T22" fmla="*/ 1269 w 1863"/>
              <a:gd name="T23" fmla="*/ 375 h 456"/>
              <a:gd name="T24" fmla="*/ 1428 w 1863"/>
              <a:gd name="T25" fmla="*/ 393 h 456"/>
              <a:gd name="T26" fmla="*/ 1608 w 1863"/>
              <a:gd name="T27" fmla="*/ 420 h 456"/>
              <a:gd name="T28" fmla="*/ 1785 w 1863"/>
              <a:gd name="T29" fmla="*/ 441 h 456"/>
              <a:gd name="T30" fmla="*/ 1863 w 1863"/>
              <a:gd name="T31" fmla="*/ 456 h 456"/>
              <a:gd name="T32" fmla="*/ 1854 w 1863"/>
              <a:gd name="T33" fmla="*/ 273 h 456"/>
              <a:gd name="T34" fmla="*/ 0 w 1863"/>
              <a:gd name="T35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63" h="456">
                <a:moveTo>
                  <a:pt x="0" y="0"/>
                </a:moveTo>
                <a:lnTo>
                  <a:pt x="21" y="90"/>
                </a:lnTo>
                <a:lnTo>
                  <a:pt x="117" y="135"/>
                </a:lnTo>
                <a:lnTo>
                  <a:pt x="201" y="171"/>
                </a:lnTo>
                <a:lnTo>
                  <a:pt x="276" y="198"/>
                </a:lnTo>
                <a:lnTo>
                  <a:pt x="378" y="240"/>
                </a:lnTo>
                <a:lnTo>
                  <a:pt x="471" y="267"/>
                </a:lnTo>
                <a:lnTo>
                  <a:pt x="597" y="291"/>
                </a:lnTo>
                <a:lnTo>
                  <a:pt x="801" y="318"/>
                </a:lnTo>
                <a:lnTo>
                  <a:pt x="921" y="330"/>
                </a:lnTo>
                <a:lnTo>
                  <a:pt x="1083" y="351"/>
                </a:lnTo>
                <a:lnTo>
                  <a:pt x="1269" y="375"/>
                </a:lnTo>
                <a:lnTo>
                  <a:pt x="1428" y="393"/>
                </a:lnTo>
                <a:lnTo>
                  <a:pt x="1608" y="420"/>
                </a:lnTo>
                <a:lnTo>
                  <a:pt x="1785" y="441"/>
                </a:lnTo>
                <a:lnTo>
                  <a:pt x="1863" y="456"/>
                </a:lnTo>
                <a:lnTo>
                  <a:pt x="1854" y="273"/>
                </a:lnTo>
                <a:lnTo>
                  <a:pt x="0" y="0"/>
                </a:lnTo>
                <a:close/>
              </a:path>
            </a:pathLst>
          </a:custGeom>
          <a:solidFill>
            <a:srgbClr val="9AC8E9"/>
          </a:solidFill>
          <a:ln w="9525" cap="flat" cmpd="sng">
            <a:solidFill>
              <a:srgbClr val="9AC8E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5" name="Freeform 9"/>
          <p:cNvSpPr>
            <a:spLocks/>
          </p:cNvSpPr>
          <p:nvPr/>
        </p:nvSpPr>
        <p:spPr bwMode="auto">
          <a:xfrm>
            <a:off x="193675" y="2808288"/>
            <a:ext cx="8756650" cy="2922587"/>
          </a:xfrm>
          <a:custGeom>
            <a:avLst/>
            <a:gdLst>
              <a:gd name="T0" fmla="*/ 0 w 5516"/>
              <a:gd name="T1" fmla="*/ 0 h 1841"/>
              <a:gd name="T2" fmla="*/ 16 w 5516"/>
              <a:gd name="T3" fmla="*/ 1841 h 1841"/>
              <a:gd name="T4" fmla="*/ 5516 w 5516"/>
              <a:gd name="T5" fmla="*/ 1841 h 1841"/>
              <a:gd name="T6" fmla="*/ 5484 w 5516"/>
              <a:gd name="T7" fmla="*/ 827 h 1841"/>
              <a:gd name="T8" fmla="*/ 3667 w 5516"/>
              <a:gd name="T9" fmla="*/ 762 h 1841"/>
              <a:gd name="T10" fmla="*/ 2158 w 5516"/>
              <a:gd name="T11" fmla="*/ 624 h 1841"/>
              <a:gd name="T12" fmla="*/ 1663 w 5516"/>
              <a:gd name="T13" fmla="*/ 178 h 1841"/>
              <a:gd name="T14" fmla="*/ 1355 w 5516"/>
              <a:gd name="T15" fmla="*/ 40 h 1841"/>
              <a:gd name="T16" fmla="*/ 0 w 5516"/>
              <a:gd name="T17" fmla="*/ 0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16" h="1841">
                <a:moveTo>
                  <a:pt x="0" y="0"/>
                </a:moveTo>
                <a:lnTo>
                  <a:pt x="16" y="1841"/>
                </a:lnTo>
                <a:lnTo>
                  <a:pt x="5516" y="1841"/>
                </a:lnTo>
                <a:lnTo>
                  <a:pt x="5484" y="827"/>
                </a:lnTo>
                <a:lnTo>
                  <a:pt x="3667" y="762"/>
                </a:lnTo>
                <a:lnTo>
                  <a:pt x="2158" y="624"/>
                </a:lnTo>
                <a:lnTo>
                  <a:pt x="1663" y="178"/>
                </a:lnTo>
                <a:lnTo>
                  <a:pt x="1355" y="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7" name="Line 11"/>
          <p:cNvSpPr>
            <a:spLocks noChangeShapeType="1"/>
          </p:cNvSpPr>
          <p:nvPr/>
        </p:nvSpPr>
        <p:spPr bwMode="auto">
          <a:xfrm>
            <a:off x="2863850" y="2649538"/>
            <a:ext cx="3721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68" name="Rectangle 12"/>
          <p:cNvSpPr>
            <a:spLocks noChangeArrowheads="1"/>
          </p:cNvSpPr>
          <p:nvPr/>
        </p:nvSpPr>
        <p:spPr bwMode="auto">
          <a:xfrm>
            <a:off x="2787650" y="2649538"/>
            <a:ext cx="3911600" cy="203200"/>
          </a:xfrm>
          <a:prstGeom prst="rect">
            <a:avLst/>
          </a:prstGeom>
          <a:solidFill>
            <a:srgbClr val="9AC8E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0" name="Rectangle 14"/>
          <p:cNvSpPr>
            <a:spLocks noChangeArrowheads="1"/>
          </p:cNvSpPr>
          <p:nvPr/>
        </p:nvSpPr>
        <p:spPr bwMode="auto">
          <a:xfrm>
            <a:off x="6583363" y="2530475"/>
            <a:ext cx="14922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2" name="Rectangle 16"/>
          <p:cNvSpPr>
            <a:spLocks noChangeArrowheads="1"/>
          </p:cNvSpPr>
          <p:nvPr/>
        </p:nvSpPr>
        <p:spPr bwMode="auto">
          <a:xfrm>
            <a:off x="6596063" y="3429000"/>
            <a:ext cx="1814512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3" name="Rectangle 17"/>
          <p:cNvSpPr>
            <a:spLocks noChangeArrowheads="1"/>
          </p:cNvSpPr>
          <p:nvPr/>
        </p:nvSpPr>
        <p:spPr bwMode="auto">
          <a:xfrm>
            <a:off x="6580188" y="3571875"/>
            <a:ext cx="7937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5874" name="Text Box 18"/>
          <p:cNvSpPr txBox="1">
            <a:spLocks noChangeArrowheads="1"/>
          </p:cNvSpPr>
          <p:nvPr/>
        </p:nvSpPr>
        <p:spPr bwMode="auto">
          <a:xfrm>
            <a:off x="6689725" y="2417763"/>
            <a:ext cx="917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SL</a:t>
            </a:r>
          </a:p>
        </p:txBody>
      </p:sp>
      <p:sp>
        <p:nvSpPr>
          <p:cNvPr id="505875" name="Text Box 19"/>
          <p:cNvSpPr txBox="1">
            <a:spLocks noChangeArrowheads="1"/>
          </p:cNvSpPr>
          <p:nvPr/>
        </p:nvSpPr>
        <p:spPr bwMode="auto">
          <a:xfrm>
            <a:off x="6553200" y="3382963"/>
            <a:ext cx="1471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bottom?</a:t>
            </a:r>
          </a:p>
        </p:txBody>
      </p:sp>
      <p:sp>
        <p:nvSpPr>
          <p:cNvPr id="505876" name="Rectangle 20"/>
          <p:cNvSpPr>
            <a:spLocks noChangeArrowheads="1"/>
          </p:cNvSpPr>
          <p:nvPr/>
        </p:nvSpPr>
        <p:spPr bwMode="auto">
          <a:xfrm>
            <a:off x="449263" y="1731963"/>
            <a:ext cx="406400" cy="1022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19115" y="2451207"/>
            <a:ext cx="1814512" cy="1818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2845180" y="1722305"/>
            <a:ext cx="2936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sv-SE" sz="1200" b="0" dirty="0">
                <a:solidFill>
                  <a:srgbClr val="003399"/>
                </a:solidFill>
                <a:effectLst/>
                <a:latin typeface="Arial Rounded MT Bold" pitchFamily="34" charset="0"/>
                <a:cs typeface="Arial" charset="0"/>
              </a:rPr>
              <a:t>R</a:t>
            </a:r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>
            <a:off x="2868232" y="1817738"/>
            <a:ext cx="0" cy="8826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>
            <a:off x="2868231" y="1970462"/>
            <a:ext cx="27063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39" name="Line 34"/>
          <p:cNvSpPr>
            <a:spLocks noChangeShapeType="1"/>
          </p:cNvSpPr>
          <p:nvPr/>
        </p:nvSpPr>
        <p:spPr bwMode="auto">
          <a:xfrm>
            <a:off x="3137656" y="1817738"/>
            <a:ext cx="0" cy="10985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33" name="Freeform 11"/>
          <p:cNvSpPr>
            <a:spLocks/>
          </p:cNvSpPr>
          <p:nvPr/>
        </p:nvSpPr>
        <p:spPr bwMode="auto">
          <a:xfrm>
            <a:off x="855663" y="2287294"/>
            <a:ext cx="5729287" cy="1759243"/>
          </a:xfrm>
          <a:custGeom>
            <a:avLst/>
            <a:gdLst>
              <a:gd name="T0" fmla="*/ 6 w 3609"/>
              <a:gd name="T1" fmla="*/ 0 h 1103"/>
              <a:gd name="T2" fmla="*/ 258 w 3609"/>
              <a:gd name="T3" fmla="*/ 6 h 1103"/>
              <a:gd name="T4" fmla="*/ 484 w 3609"/>
              <a:gd name="T5" fmla="*/ 12 h 1103"/>
              <a:gd name="T6" fmla="*/ 650 w 3609"/>
              <a:gd name="T7" fmla="*/ 25 h 1103"/>
              <a:gd name="T8" fmla="*/ 736 w 3609"/>
              <a:gd name="T9" fmla="*/ 55 h 1103"/>
              <a:gd name="T10" fmla="*/ 790 w 3609"/>
              <a:gd name="T11" fmla="*/ 135 h 1103"/>
              <a:gd name="T12" fmla="*/ 853 w 3609"/>
              <a:gd name="T13" fmla="*/ 144 h 1103"/>
              <a:gd name="T14" fmla="*/ 973 w 3609"/>
              <a:gd name="T15" fmla="*/ 147 h 1103"/>
              <a:gd name="T16" fmla="*/ 1060 w 3609"/>
              <a:gd name="T17" fmla="*/ 153 h 1103"/>
              <a:gd name="T18" fmla="*/ 1117 w 3609"/>
              <a:gd name="T19" fmla="*/ 168 h 1103"/>
              <a:gd name="T20" fmla="*/ 1189 w 3609"/>
              <a:gd name="T21" fmla="*/ 192 h 1103"/>
              <a:gd name="T22" fmla="*/ 1294 w 3609"/>
              <a:gd name="T23" fmla="*/ 258 h 1103"/>
              <a:gd name="T24" fmla="*/ 1390 w 3609"/>
              <a:gd name="T25" fmla="*/ 333 h 1103"/>
              <a:gd name="T26" fmla="*/ 1510 w 3609"/>
              <a:gd name="T27" fmla="*/ 423 h 1103"/>
              <a:gd name="T28" fmla="*/ 1627 w 3609"/>
              <a:gd name="T29" fmla="*/ 522 h 1103"/>
              <a:gd name="T30" fmla="*/ 1783 w 3609"/>
              <a:gd name="T31" fmla="*/ 607 h 1103"/>
              <a:gd name="T32" fmla="*/ 1888 w 3609"/>
              <a:gd name="T33" fmla="*/ 668 h 1103"/>
              <a:gd name="T34" fmla="*/ 2090 w 3609"/>
              <a:gd name="T35" fmla="*/ 742 h 1103"/>
              <a:gd name="T36" fmla="*/ 2243 w 3609"/>
              <a:gd name="T37" fmla="*/ 784 h 1103"/>
              <a:gd name="T38" fmla="*/ 2445 w 3609"/>
              <a:gd name="T39" fmla="*/ 827 h 1103"/>
              <a:gd name="T40" fmla="*/ 2794 w 3609"/>
              <a:gd name="T41" fmla="*/ 864 h 1103"/>
              <a:gd name="T42" fmla="*/ 3101 w 3609"/>
              <a:gd name="T43" fmla="*/ 907 h 1103"/>
              <a:gd name="T44" fmla="*/ 3389 w 3609"/>
              <a:gd name="T45" fmla="*/ 946 h 1103"/>
              <a:gd name="T46" fmla="*/ 3609 w 3609"/>
              <a:gd name="T47" fmla="*/ 968 h 1103"/>
              <a:gd name="T48" fmla="*/ 3609 w 3609"/>
              <a:gd name="T49" fmla="*/ 1103 h 1103"/>
              <a:gd name="T50" fmla="*/ 3346 w 3609"/>
              <a:gd name="T51" fmla="*/ 1085 h 1103"/>
              <a:gd name="T52" fmla="*/ 3021 w 3609"/>
              <a:gd name="T53" fmla="*/ 1036 h 1103"/>
              <a:gd name="T54" fmla="*/ 2660 w 3609"/>
              <a:gd name="T55" fmla="*/ 987 h 1103"/>
              <a:gd name="T56" fmla="*/ 2335 w 3609"/>
              <a:gd name="T57" fmla="*/ 938 h 1103"/>
              <a:gd name="T58" fmla="*/ 2084 w 3609"/>
              <a:gd name="T59" fmla="*/ 883 h 1103"/>
              <a:gd name="T60" fmla="*/ 1906 w 3609"/>
              <a:gd name="T61" fmla="*/ 821 h 1103"/>
              <a:gd name="T62" fmla="*/ 1673 w 3609"/>
              <a:gd name="T63" fmla="*/ 693 h 1103"/>
              <a:gd name="T64" fmla="*/ 1495 w 3609"/>
              <a:gd name="T65" fmla="*/ 582 h 1103"/>
              <a:gd name="T66" fmla="*/ 1270 w 3609"/>
              <a:gd name="T67" fmla="*/ 417 h 1103"/>
              <a:gd name="T68" fmla="*/ 1120 w 3609"/>
              <a:gd name="T69" fmla="*/ 312 h 1103"/>
              <a:gd name="T70" fmla="*/ 1000 w 3609"/>
              <a:gd name="T71" fmla="*/ 288 h 1103"/>
              <a:gd name="T72" fmla="*/ 856 w 3609"/>
              <a:gd name="T73" fmla="*/ 282 h 1103"/>
              <a:gd name="T74" fmla="*/ 724 w 3609"/>
              <a:gd name="T75" fmla="*/ 267 h 1103"/>
              <a:gd name="T76" fmla="*/ 661 w 3609"/>
              <a:gd name="T77" fmla="*/ 150 h 1103"/>
              <a:gd name="T78" fmla="*/ 533 w 3609"/>
              <a:gd name="T79" fmla="*/ 129 h 1103"/>
              <a:gd name="T80" fmla="*/ 343 w 3609"/>
              <a:gd name="T81" fmla="*/ 129 h 1103"/>
              <a:gd name="T82" fmla="*/ 43 w 3609"/>
              <a:gd name="T83" fmla="*/ 129 h 1103"/>
              <a:gd name="T84" fmla="*/ 0 w 3609"/>
              <a:gd name="T85" fmla="*/ 129 h 1103"/>
              <a:gd name="T86" fmla="*/ 6 w 3609"/>
              <a:gd name="T87" fmla="*/ 0 h 1103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364 w 10000"/>
              <a:gd name="connsiteY6" fmla="*/ 1306 h 10000"/>
              <a:gd name="connsiteX7" fmla="*/ 2696 w 10000"/>
              <a:gd name="connsiteY7" fmla="*/ 1333 h 10000"/>
              <a:gd name="connsiteX8" fmla="*/ 2937 w 10000"/>
              <a:gd name="connsiteY8" fmla="*/ 138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696 w 10000"/>
              <a:gd name="connsiteY7" fmla="*/ 1333 h 10000"/>
              <a:gd name="connsiteX8" fmla="*/ 2937 w 10000"/>
              <a:gd name="connsiteY8" fmla="*/ 138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37 w 10000"/>
              <a:gd name="connsiteY8" fmla="*/ 138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095 w 10000"/>
              <a:gd name="connsiteY9" fmla="*/ 152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295 w 10000"/>
              <a:gd name="connsiteY10" fmla="*/ 1741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585 w 10000"/>
              <a:gd name="connsiteY11" fmla="*/ 233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75 w 10000"/>
              <a:gd name="connsiteY19" fmla="*/ 749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31 w 10000"/>
              <a:gd name="connsiteY16" fmla="*/ 605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2 w 10000"/>
              <a:gd name="connsiteY21" fmla="*/ 822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577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733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51 w 10000"/>
              <a:gd name="connsiteY12" fmla="*/ 3019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01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793 w 10000"/>
              <a:gd name="connsiteY19" fmla="*/ 7438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833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91 w 10000"/>
              <a:gd name="connsiteY17" fmla="*/ 6727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6 w 10000"/>
              <a:gd name="connsiteY16" fmla="*/ 6036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08 w 10000"/>
              <a:gd name="connsiteY14" fmla="*/ 4655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4 w 10000"/>
              <a:gd name="connsiteY13" fmla="*/ 3835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72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319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822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30 w 10000"/>
              <a:gd name="connsiteY9" fmla="*/ 1463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68 w 10000"/>
              <a:gd name="connsiteY8" fmla="*/ 1347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14 w 10000"/>
              <a:gd name="connsiteY5" fmla="*/ 1164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39 w 10000"/>
              <a:gd name="connsiteY4" fmla="*/ 499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01 w 10000"/>
              <a:gd name="connsiteY3" fmla="*/ 227 h 10000"/>
              <a:gd name="connsiteX4" fmla="*/ 2058 w 10000"/>
              <a:gd name="connsiteY4" fmla="*/ 468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109 h 10000"/>
              <a:gd name="connsiteX3" fmla="*/ 1811 w 10000"/>
              <a:gd name="connsiteY3" fmla="*/ 180 h 10000"/>
              <a:gd name="connsiteX4" fmla="*/ 2058 w 10000"/>
              <a:gd name="connsiteY4" fmla="*/ 468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0 h 10000"/>
              <a:gd name="connsiteX1" fmla="*/ 715 w 10000"/>
              <a:gd name="connsiteY1" fmla="*/ 54 h 10000"/>
              <a:gd name="connsiteX2" fmla="*/ 1341 w 10000"/>
              <a:gd name="connsiteY2" fmla="*/ 47 h 10000"/>
              <a:gd name="connsiteX3" fmla="*/ 1811 w 10000"/>
              <a:gd name="connsiteY3" fmla="*/ 180 h 10000"/>
              <a:gd name="connsiteX4" fmla="*/ 2058 w 10000"/>
              <a:gd name="connsiteY4" fmla="*/ 468 h 10000"/>
              <a:gd name="connsiteX5" fmla="*/ 2252 w 10000"/>
              <a:gd name="connsiteY5" fmla="*/ 1148 h 10000"/>
              <a:gd name="connsiteX6" fmla="*/ 2438 w 10000"/>
              <a:gd name="connsiteY6" fmla="*/ 1266 h 10000"/>
              <a:gd name="connsiteX7" fmla="*/ 2721 w 10000"/>
              <a:gd name="connsiteY7" fmla="*/ 1293 h 10000"/>
              <a:gd name="connsiteX8" fmla="*/ 2949 w 10000"/>
              <a:gd name="connsiteY8" fmla="*/ 1285 h 10000"/>
              <a:gd name="connsiteX9" fmla="*/ 3144 w 10000"/>
              <a:gd name="connsiteY9" fmla="*/ 1401 h 10000"/>
              <a:gd name="connsiteX10" fmla="*/ 3357 w 10000"/>
              <a:gd name="connsiteY10" fmla="*/ 1744 h 10000"/>
              <a:gd name="connsiteX11" fmla="*/ 3603 w 10000"/>
              <a:gd name="connsiteY11" fmla="*/ 2241 h 10000"/>
              <a:gd name="connsiteX12" fmla="*/ 3865 w 10000"/>
              <a:gd name="connsiteY12" fmla="*/ 2925 h 10000"/>
              <a:gd name="connsiteX13" fmla="*/ 4189 w 10000"/>
              <a:gd name="connsiteY13" fmla="*/ 3788 h 10000"/>
              <a:gd name="connsiteX14" fmla="*/ 4518 w 10000"/>
              <a:gd name="connsiteY14" fmla="*/ 4593 h 10000"/>
              <a:gd name="connsiteX15" fmla="*/ 4940 w 10000"/>
              <a:gd name="connsiteY15" fmla="*/ 5503 h 10000"/>
              <a:gd name="connsiteX16" fmla="*/ 5251 w 10000"/>
              <a:gd name="connsiteY16" fmla="*/ 5974 h 10000"/>
              <a:gd name="connsiteX17" fmla="*/ 5777 w 10000"/>
              <a:gd name="connsiteY17" fmla="*/ 6649 h 10000"/>
              <a:gd name="connsiteX18" fmla="*/ 6215 w 10000"/>
              <a:gd name="connsiteY18" fmla="*/ 7108 h 10000"/>
              <a:gd name="connsiteX19" fmla="*/ 6893 w 10000"/>
              <a:gd name="connsiteY19" fmla="*/ 7454 h 10000"/>
              <a:gd name="connsiteX20" fmla="*/ 7742 w 10000"/>
              <a:gd name="connsiteY20" fmla="*/ 7755 h 10000"/>
              <a:gd name="connsiteX21" fmla="*/ 8598 w 10000"/>
              <a:gd name="connsiteY21" fmla="*/ 8163 h 10000"/>
              <a:gd name="connsiteX22" fmla="*/ 9390 w 10000"/>
              <a:gd name="connsiteY22" fmla="*/ 8496 h 10000"/>
              <a:gd name="connsiteX23" fmla="*/ 10000 w 10000"/>
              <a:gd name="connsiteY23" fmla="*/ 8776 h 10000"/>
              <a:gd name="connsiteX24" fmla="*/ 10000 w 10000"/>
              <a:gd name="connsiteY24" fmla="*/ 10000 h 10000"/>
              <a:gd name="connsiteX25" fmla="*/ 9271 w 10000"/>
              <a:gd name="connsiteY25" fmla="*/ 9837 h 10000"/>
              <a:gd name="connsiteX26" fmla="*/ 8371 w 10000"/>
              <a:gd name="connsiteY26" fmla="*/ 9393 h 10000"/>
              <a:gd name="connsiteX27" fmla="*/ 7370 w 10000"/>
              <a:gd name="connsiteY27" fmla="*/ 8948 h 10000"/>
              <a:gd name="connsiteX28" fmla="*/ 6470 w 10000"/>
              <a:gd name="connsiteY28" fmla="*/ 8504 h 10000"/>
              <a:gd name="connsiteX29" fmla="*/ 5774 w 10000"/>
              <a:gd name="connsiteY29" fmla="*/ 8005 h 10000"/>
              <a:gd name="connsiteX30" fmla="*/ 5281 w 10000"/>
              <a:gd name="connsiteY30" fmla="*/ 7443 h 10000"/>
              <a:gd name="connsiteX31" fmla="*/ 4636 w 10000"/>
              <a:gd name="connsiteY31" fmla="*/ 6283 h 10000"/>
              <a:gd name="connsiteX32" fmla="*/ 4142 w 10000"/>
              <a:gd name="connsiteY32" fmla="*/ 5277 h 10000"/>
              <a:gd name="connsiteX33" fmla="*/ 3519 w 10000"/>
              <a:gd name="connsiteY33" fmla="*/ 3781 h 10000"/>
              <a:gd name="connsiteX34" fmla="*/ 3103 w 10000"/>
              <a:gd name="connsiteY34" fmla="*/ 2829 h 10000"/>
              <a:gd name="connsiteX35" fmla="*/ 2771 w 10000"/>
              <a:gd name="connsiteY35" fmla="*/ 2611 h 10000"/>
              <a:gd name="connsiteX36" fmla="*/ 2372 w 10000"/>
              <a:gd name="connsiteY36" fmla="*/ 2557 h 10000"/>
              <a:gd name="connsiteX37" fmla="*/ 2006 w 10000"/>
              <a:gd name="connsiteY37" fmla="*/ 2421 h 10000"/>
              <a:gd name="connsiteX38" fmla="*/ 1832 w 10000"/>
              <a:gd name="connsiteY38" fmla="*/ 1360 h 10000"/>
              <a:gd name="connsiteX39" fmla="*/ 1477 w 10000"/>
              <a:gd name="connsiteY39" fmla="*/ 1170 h 10000"/>
              <a:gd name="connsiteX40" fmla="*/ 950 w 10000"/>
              <a:gd name="connsiteY40" fmla="*/ 1170 h 10000"/>
              <a:gd name="connsiteX41" fmla="*/ 119 w 10000"/>
              <a:gd name="connsiteY41" fmla="*/ 1170 h 10000"/>
              <a:gd name="connsiteX42" fmla="*/ 0 w 10000"/>
              <a:gd name="connsiteY42" fmla="*/ 1170 h 10000"/>
              <a:gd name="connsiteX43" fmla="*/ 17 w 10000"/>
              <a:gd name="connsiteY43" fmla="*/ 0 h 10000"/>
              <a:gd name="connsiteX0" fmla="*/ 17 w 10000"/>
              <a:gd name="connsiteY0" fmla="*/ 8 h 10008"/>
              <a:gd name="connsiteX1" fmla="*/ 710 w 10000"/>
              <a:gd name="connsiteY1" fmla="*/ 0 h 10008"/>
              <a:gd name="connsiteX2" fmla="*/ 1341 w 10000"/>
              <a:gd name="connsiteY2" fmla="*/ 55 h 10008"/>
              <a:gd name="connsiteX3" fmla="*/ 1811 w 10000"/>
              <a:gd name="connsiteY3" fmla="*/ 188 h 10008"/>
              <a:gd name="connsiteX4" fmla="*/ 2058 w 10000"/>
              <a:gd name="connsiteY4" fmla="*/ 476 h 10008"/>
              <a:gd name="connsiteX5" fmla="*/ 2252 w 10000"/>
              <a:gd name="connsiteY5" fmla="*/ 1156 h 10008"/>
              <a:gd name="connsiteX6" fmla="*/ 2438 w 10000"/>
              <a:gd name="connsiteY6" fmla="*/ 1274 h 10008"/>
              <a:gd name="connsiteX7" fmla="*/ 2721 w 10000"/>
              <a:gd name="connsiteY7" fmla="*/ 1301 h 10008"/>
              <a:gd name="connsiteX8" fmla="*/ 2949 w 10000"/>
              <a:gd name="connsiteY8" fmla="*/ 1293 h 10008"/>
              <a:gd name="connsiteX9" fmla="*/ 3144 w 10000"/>
              <a:gd name="connsiteY9" fmla="*/ 1409 h 10008"/>
              <a:gd name="connsiteX10" fmla="*/ 3357 w 10000"/>
              <a:gd name="connsiteY10" fmla="*/ 1752 h 10008"/>
              <a:gd name="connsiteX11" fmla="*/ 3603 w 10000"/>
              <a:gd name="connsiteY11" fmla="*/ 2249 h 10008"/>
              <a:gd name="connsiteX12" fmla="*/ 3865 w 10000"/>
              <a:gd name="connsiteY12" fmla="*/ 2933 h 10008"/>
              <a:gd name="connsiteX13" fmla="*/ 4189 w 10000"/>
              <a:gd name="connsiteY13" fmla="*/ 3796 h 10008"/>
              <a:gd name="connsiteX14" fmla="*/ 4518 w 10000"/>
              <a:gd name="connsiteY14" fmla="*/ 4601 h 10008"/>
              <a:gd name="connsiteX15" fmla="*/ 4940 w 10000"/>
              <a:gd name="connsiteY15" fmla="*/ 5511 h 10008"/>
              <a:gd name="connsiteX16" fmla="*/ 5251 w 10000"/>
              <a:gd name="connsiteY16" fmla="*/ 5982 h 10008"/>
              <a:gd name="connsiteX17" fmla="*/ 5777 w 10000"/>
              <a:gd name="connsiteY17" fmla="*/ 6657 h 10008"/>
              <a:gd name="connsiteX18" fmla="*/ 6215 w 10000"/>
              <a:gd name="connsiteY18" fmla="*/ 7116 h 10008"/>
              <a:gd name="connsiteX19" fmla="*/ 6893 w 10000"/>
              <a:gd name="connsiteY19" fmla="*/ 7462 h 10008"/>
              <a:gd name="connsiteX20" fmla="*/ 7742 w 10000"/>
              <a:gd name="connsiteY20" fmla="*/ 7763 h 10008"/>
              <a:gd name="connsiteX21" fmla="*/ 8598 w 10000"/>
              <a:gd name="connsiteY21" fmla="*/ 8171 h 10008"/>
              <a:gd name="connsiteX22" fmla="*/ 9390 w 10000"/>
              <a:gd name="connsiteY22" fmla="*/ 8504 h 10008"/>
              <a:gd name="connsiteX23" fmla="*/ 10000 w 10000"/>
              <a:gd name="connsiteY23" fmla="*/ 8784 h 10008"/>
              <a:gd name="connsiteX24" fmla="*/ 10000 w 10000"/>
              <a:gd name="connsiteY24" fmla="*/ 10008 h 10008"/>
              <a:gd name="connsiteX25" fmla="*/ 9271 w 10000"/>
              <a:gd name="connsiteY25" fmla="*/ 9845 h 10008"/>
              <a:gd name="connsiteX26" fmla="*/ 8371 w 10000"/>
              <a:gd name="connsiteY26" fmla="*/ 9401 h 10008"/>
              <a:gd name="connsiteX27" fmla="*/ 7370 w 10000"/>
              <a:gd name="connsiteY27" fmla="*/ 8956 h 10008"/>
              <a:gd name="connsiteX28" fmla="*/ 6470 w 10000"/>
              <a:gd name="connsiteY28" fmla="*/ 8512 h 10008"/>
              <a:gd name="connsiteX29" fmla="*/ 5774 w 10000"/>
              <a:gd name="connsiteY29" fmla="*/ 8013 h 10008"/>
              <a:gd name="connsiteX30" fmla="*/ 5281 w 10000"/>
              <a:gd name="connsiteY30" fmla="*/ 7451 h 10008"/>
              <a:gd name="connsiteX31" fmla="*/ 4636 w 10000"/>
              <a:gd name="connsiteY31" fmla="*/ 6291 h 10008"/>
              <a:gd name="connsiteX32" fmla="*/ 4142 w 10000"/>
              <a:gd name="connsiteY32" fmla="*/ 5285 h 10008"/>
              <a:gd name="connsiteX33" fmla="*/ 3519 w 10000"/>
              <a:gd name="connsiteY33" fmla="*/ 3789 h 10008"/>
              <a:gd name="connsiteX34" fmla="*/ 3103 w 10000"/>
              <a:gd name="connsiteY34" fmla="*/ 2837 h 10008"/>
              <a:gd name="connsiteX35" fmla="*/ 2771 w 10000"/>
              <a:gd name="connsiteY35" fmla="*/ 2619 h 10008"/>
              <a:gd name="connsiteX36" fmla="*/ 2372 w 10000"/>
              <a:gd name="connsiteY36" fmla="*/ 2565 h 10008"/>
              <a:gd name="connsiteX37" fmla="*/ 2006 w 10000"/>
              <a:gd name="connsiteY37" fmla="*/ 2429 h 10008"/>
              <a:gd name="connsiteX38" fmla="*/ 1832 w 10000"/>
              <a:gd name="connsiteY38" fmla="*/ 1368 h 10008"/>
              <a:gd name="connsiteX39" fmla="*/ 1477 w 10000"/>
              <a:gd name="connsiteY39" fmla="*/ 1178 h 10008"/>
              <a:gd name="connsiteX40" fmla="*/ 950 w 10000"/>
              <a:gd name="connsiteY40" fmla="*/ 1178 h 10008"/>
              <a:gd name="connsiteX41" fmla="*/ 119 w 10000"/>
              <a:gd name="connsiteY41" fmla="*/ 1178 h 10008"/>
              <a:gd name="connsiteX42" fmla="*/ 0 w 10000"/>
              <a:gd name="connsiteY42" fmla="*/ 1178 h 10008"/>
              <a:gd name="connsiteX43" fmla="*/ 17 w 10000"/>
              <a:gd name="connsiteY43" fmla="*/ 8 h 10008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38 w 10000"/>
              <a:gd name="connsiteY6" fmla="*/ 1313 h 10047"/>
              <a:gd name="connsiteX7" fmla="*/ 2721 w 10000"/>
              <a:gd name="connsiteY7" fmla="*/ 1340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96 w 10000"/>
              <a:gd name="connsiteY6" fmla="*/ 1259 h 10047"/>
              <a:gd name="connsiteX7" fmla="*/ 2721 w 10000"/>
              <a:gd name="connsiteY7" fmla="*/ 1340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92 w 10000"/>
              <a:gd name="connsiteY6" fmla="*/ 1313 h 10047"/>
              <a:gd name="connsiteX7" fmla="*/ 2721 w 10000"/>
              <a:gd name="connsiteY7" fmla="*/ 1340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492 w 10000"/>
              <a:gd name="connsiteY6" fmla="*/ 1313 h 10047"/>
              <a:gd name="connsiteX7" fmla="*/ 2721 w 10000"/>
              <a:gd name="connsiteY7" fmla="*/ 1299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  <a:gd name="connsiteX0" fmla="*/ 36 w 10000"/>
              <a:gd name="connsiteY0" fmla="*/ 0 h 10047"/>
              <a:gd name="connsiteX1" fmla="*/ 710 w 10000"/>
              <a:gd name="connsiteY1" fmla="*/ 39 h 10047"/>
              <a:gd name="connsiteX2" fmla="*/ 1341 w 10000"/>
              <a:gd name="connsiteY2" fmla="*/ 94 h 10047"/>
              <a:gd name="connsiteX3" fmla="*/ 1811 w 10000"/>
              <a:gd name="connsiteY3" fmla="*/ 227 h 10047"/>
              <a:gd name="connsiteX4" fmla="*/ 2058 w 10000"/>
              <a:gd name="connsiteY4" fmla="*/ 515 h 10047"/>
              <a:gd name="connsiteX5" fmla="*/ 2252 w 10000"/>
              <a:gd name="connsiteY5" fmla="*/ 1195 h 10047"/>
              <a:gd name="connsiteX6" fmla="*/ 2504 w 10000"/>
              <a:gd name="connsiteY6" fmla="*/ 1259 h 10047"/>
              <a:gd name="connsiteX7" fmla="*/ 2721 w 10000"/>
              <a:gd name="connsiteY7" fmla="*/ 1299 h 10047"/>
              <a:gd name="connsiteX8" fmla="*/ 2949 w 10000"/>
              <a:gd name="connsiteY8" fmla="*/ 1332 h 10047"/>
              <a:gd name="connsiteX9" fmla="*/ 3144 w 10000"/>
              <a:gd name="connsiteY9" fmla="*/ 1448 h 10047"/>
              <a:gd name="connsiteX10" fmla="*/ 3357 w 10000"/>
              <a:gd name="connsiteY10" fmla="*/ 1791 h 10047"/>
              <a:gd name="connsiteX11" fmla="*/ 3603 w 10000"/>
              <a:gd name="connsiteY11" fmla="*/ 2288 h 10047"/>
              <a:gd name="connsiteX12" fmla="*/ 3865 w 10000"/>
              <a:gd name="connsiteY12" fmla="*/ 2972 h 10047"/>
              <a:gd name="connsiteX13" fmla="*/ 4189 w 10000"/>
              <a:gd name="connsiteY13" fmla="*/ 3835 h 10047"/>
              <a:gd name="connsiteX14" fmla="*/ 4518 w 10000"/>
              <a:gd name="connsiteY14" fmla="*/ 4640 h 10047"/>
              <a:gd name="connsiteX15" fmla="*/ 4940 w 10000"/>
              <a:gd name="connsiteY15" fmla="*/ 5550 h 10047"/>
              <a:gd name="connsiteX16" fmla="*/ 5251 w 10000"/>
              <a:gd name="connsiteY16" fmla="*/ 6021 h 10047"/>
              <a:gd name="connsiteX17" fmla="*/ 5777 w 10000"/>
              <a:gd name="connsiteY17" fmla="*/ 6696 h 10047"/>
              <a:gd name="connsiteX18" fmla="*/ 6215 w 10000"/>
              <a:gd name="connsiteY18" fmla="*/ 7155 h 10047"/>
              <a:gd name="connsiteX19" fmla="*/ 6893 w 10000"/>
              <a:gd name="connsiteY19" fmla="*/ 7501 h 10047"/>
              <a:gd name="connsiteX20" fmla="*/ 7742 w 10000"/>
              <a:gd name="connsiteY20" fmla="*/ 7802 h 10047"/>
              <a:gd name="connsiteX21" fmla="*/ 8598 w 10000"/>
              <a:gd name="connsiteY21" fmla="*/ 8210 h 10047"/>
              <a:gd name="connsiteX22" fmla="*/ 9390 w 10000"/>
              <a:gd name="connsiteY22" fmla="*/ 8543 h 10047"/>
              <a:gd name="connsiteX23" fmla="*/ 10000 w 10000"/>
              <a:gd name="connsiteY23" fmla="*/ 8823 h 10047"/>
              <a:gd name="connsiteX24" fmla="*/ 10000 w 10000"/>
              <a:gd name="connsiteY24" fmla="*/ 10047 h 10047"/>
              <a:gd name="connsiteX25" fmla="*/ 9271 w 10000"/>
              <a:gd name="connsiteY25" fmla="*/ 9884 h 10047"/>
              <a:gd name="connsiteX26" fmla="*/ 8371 w 10000"/>
              <a:gd name="connsiteY26" fmla="*/ 9440 h 10047"/>
              <a:gd name="connsiteX27" fmla="*/ 7370 w 10000"/>
              <a:gd name="connsiteY27" fmla="*/ 8995 h 10047"/>
              <a:gd name="connsiteX28" fmla="*/ 6470 w 10000"/>
              <a:gd name="connsiteY28" fmla="*/ 8551 h 10047"/>
              <a:gd name="connsiteX29" fmla="*/ 5774 w 10000"/>
              <a:gd name="connsiteY29" fmla="*/ 8052 h 10047"/>
              <a:gd name="connsiteX30" fmla="*/ 5281 w 10000"/>
              <a:gd name="connsiteY30" fmla="*/ 7490 h 10047"/>
              <a:gd name="connsiteX31" fmla="*/ 4636 w 10000"/>
              <a:gd name="connsiteY31" fmla="*/ 6330 h 10047"/>
              <a:gd name="connsiteX32" fmla="*/ 4142 w 10000"/>
              <a:gd name="connsiteY32" fmla="*/ 5324 h 10047"/>
              <a:gd name="connsiteX33" fmla="*/ 3519 w 10000"/>
              <a:gd name="connsiteY33" fmla="*/ 3828 h 10047"/>
              <a:gd name="connsiteX34" fmla="*/ 3103 w 10000"/>
              <a:gd name="connsiteY34" fmla="*/ 2876 h 10047"/>
              <a:gd name="connsiteX35" fmla="*/ 2771 w 10000"/>
              <a:gd name="connsiteY35" fmla="*/ 2658 h 10047"/>
              <a:gd name="connsiteX36" fmla="*/ 2372 w 10000"/>
              <a:gd name="connsiteY36" fmla="*/ 2604 h 10047"/>
              <a:gd name="connsiteX37" fmla="*/ 2006 w 10000"/>
              <a:gd name="connsiteY37" fmla="*/ 2468 h 10047"/>
              <a:gd name="connsiteX38" fmla="*/ 1832 w 10000"/>
              <a:gd name="connsiteY38" fmla="*/ 1407 h 10047"/>
              <a:gd name="connsiteX39" fmla="*/ 1477 w 10000"/>
              <a:gd name="connsiteY39" fmla="*/ 1217 h 10047"/>
              <a:gd name="connsiteX40" fmla="*/ 950 w 10000"/>
              <a:gd name="connsiteY40" fmla="*/ 1217 h 10047"/>
              <a:gd name="connsiteX41" fmla="*/ 119 w 10000"/>
              <a:gd name="connsiteY41" fmla="*/ 1217 h 10047"/>
              <a:gd name="connsiteX42" fmla="*/ 0 w 10000"/>
              <a:gd name="connsiteY42" fmla="*/ 1217 h 10047"/>
              <a:gd name="connsiteX43" fmla="*/ 36 w 10000"/>
              <a:gd name="connsiteY43" fmla="*/ 0 h 1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000" h="10047">
                <a:moveTo>
                  <a:pt x="36" y="0"/>
                </a:moveTo>
                <a:lnTo>
                  <a:pt x="710" y="39"/>
                </a:lnTo>
                <a:lnTo>
                  <a:pt x="1341" y="94"/>
                </a:lnTo>
                <a:lnTo>
                  <a:pt x="1811" y="227"/>
                </a:lnTo>
                <a:lnTo>
                  <a:pt x="2058" y="515"/>
                </a:lnTo>
                <a:cubicBezTo>
                  <a:pt x="2116" y="737"/>
                  <a:pt x="2194" y="973"/>
                  <a:pt x="2252" y="1195"/>
                </a:cubicBezTo>
                <a:lnTo>
                  <a:pt x="2504" y="1259"/>
                </a:lnTo>
                <a:lnTo>
                  <a:pt x="2721" y="1299"/>
                </a:lnTo>
                <a:lnTo>
                  <a:pt x="2949" y="1332"/>
                </a:lnTo>
                <a:cubicBezTo>
                  <a:pt x="3002" y="1377"/>
                  <a:pt x="3091" y="1403"/>
                  <a:pt x="3144" y="1448"/>
                </a:cubicBezTo>
                <a:lnTo>
                  <a:pt x="3357" y="1791"/>
                </a:lnTo>
                <a:cubicBezTo>
                  <a:pt x="3454" y="1990"/>
                  <a:pt x="3506" y="2089"/>
                  <a:pt x="3603" y="2288"/>
                </a:cubicBezTo>
                <a:cubicBezTo>
                  <a:pt x="3686" y="2521"/>
                  <a:pt x="3782" y="2739"/>
                  <a:pt x="3865" y="2972"/>
                </a:cubicBezTo>
                <a:cubicBezTo>
                  <a:pt x="3971" y="3260"/>
                  <a:pt x="4083" y="3547"/>
                  <a:pt x="4189" y="3835"/>
                </a:cubicBezTo>
                <a:cubicBezTo>
                  <a:pt x="4299" y="4103"/>
                  <a:pt x="4408" y="4372"/>
                  <a:pt x="4518" y="4640"/>
                </a:cubicBezTo>
                <a:lnTo>
                  <a:pt x="4940" y="5550"/>
                </a:lnTo>
                <a:lnTo>
                  <a:pt x="5251" y="6021"/>
                </a:lnTo>
                <a:lnTo>
                  <a:pt x="5777" y="6696"/>
                </a:lnTo>
                <a:lnTo>
                  <a:pt x="6215" y="7155"/>
                </a:lnTo>
                <a:lnTo>
                  <a:pt x="6893" y="7501"/>
                </a:lnTo>
                <a:lnTo>
                  <a:pt x="7742" y="7802"/>
                </a:lnTo>
                <a:lnTo>
                  <a:pt x="8598" y="8210"/>
                </a:lnTo>
                <a:lnTo>
                  <a:pt x="9390" y="8543"/>
                </a:lnTo>
                <a:lnTo>
                  <a:pt x="10000" y="8823"/>
                </a:lnTo>
                <a:lnTo>
                  <a:pt x="10000" y="10047"/>
                </a:lnTo>
                <a:lnTo>
                  <a:pt x="9271" y="9884"/>
                </a:lnTo>
                <a:lnTo>
                  <a:pt x="8371" y="9440"/>
                </a:lnTo>
                <a:lnTo>
                  <a:pt x="7370" y="8995"/>
                </a:lnTo>
                <a:lnTo>
                  <a:pt x="6470" y="8551"/>
                </a:lnTo>
                <a:lnTo>
                  <a:pt x="5774" y="8052"/>
                </a:lnTo>
                <a:lnTo>
                  <a:pt x="5281" y="7490"/>
                </a:lnTo>
                <a:lnTo>
                  <a:pt x="4636" y="6330"/>
                </a:lnTo>
                <a:lnTo>
                  <a:pt x="4142" y="5324"/>
                </a:lnTo>
                <a:lnTo>
                  <a:pt x="3519" y="3828"/>
                </a:lnTo>
                <a:lnTo>
                  <a:pt x="3103" y="2876"/>
                </a:lnTo>
                <a:lnTo>
                  <a:pt x="2771" y="2658"/>
                </a:lnTo>
                <a:lnTo>
                  <a:pt x="2372" y="2604"/>
                </a:lnTo>
                <a:lnTo>
                  <a:pt x="2006" y="2468"/>
                </a:lnTo>
                <a:lnTo>
                  <a:pt x="1832" y="1407"/>
                </a:lnTo>
                <a:lnTo>
                  <a:pt x="1477" y="1217"/>
                </a:lnTo>
                <a:lnTo>
                  <a:pt x="950" y="1217"/>
                </a:lnTo>
                <a:lnTo>
                  <a:pt x="119" y="1217"/>
                </a:lnTo>
                <a:lnTo>
                  <a:pt x="0" y="1217"/>
                </a:lnTo>
                <a:cubicBezTo>
                  <a:pt x="6" y="827"/>
                  <a:pt x="30" y="390"/>
                  <a:pt x="36" y="0"/>
                </a:cubicBezTo>
                <a:close/>
              </a:path>
            </a:pathLst>
          </a:custGeom>
          <a:blipFill>
            <a:blip r:embed="rId5" cstate="print"/>
            <a:tile tx="0" ty="0" sx="100000" sy="100000" flip="none" algn="tl"/>
          </a:blipFill>
          <a:ln>
            <a:noFill/>
          </a:ln>
          <a:effectLst/>
          <a:extLst/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870993" y="2645493"/>
            <a:ext cx="260350" cy="1952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323058" y="1453262"/>
            <a:ext cx="1193698" cy="1591597"/>
            <a:chOff x="2323058" y="1453262"/>
            <a:chExt cx="1193698" cy="159159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058" y="1453262"/>
              <a:ext cx="1193698" cy="15915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204" y="2138157"/>
              <a:ext cx="84978" cy="96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" name="Picture 6" descr="http://cache2.artprintimages.com/p/LRG/38/3836/4PAYF00Z/art-print/rainford-roy-portland-head-lighthouse-on-rocky-coast-at-cape-elizabeth-maine-new-england-us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7" y="3773581"/>
            <a:ext cx="3541058" cy="2655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1415688" y="360078"/>
            <a:ext cx="61522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SEA LEVEL RISE! WHAT HAPPENS TO THE BEACH?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57643" y="3726420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Bottom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57643" y="2754533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Sea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58619" y="2475957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Future Sea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779150" y="3142393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Rocky shore</a:t>
            </a:r>
            <a:endParaRPr lang="sv-SE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0309 -0.0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8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096815"/>
              </p:ext>
            </p:extLst>
          </p:nvPr>
        </p:nvGraphicFramePr>
        <p:xfrm>
          <a:off x="109538" y="1082675"/>
          <a:ext cx="8926512" cy="469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50" name="Paint Shop Pro Image" r:id="rId3" imgW="8926829" imgH="4692683" progId="PaintShopPro">
                  <p:embed/>
                </p:oleObj>
              </mc:Choice>
              <mc:Fallback>
                <p:oleObj name="Paint Shop Pro Image" r:id="rId3" imgW="8926829" imgH="4692683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082675"/>
                        <a:ext cx="8926512" cy="469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595329" y="4359275"/>
            <a:ext cx="2920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4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4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2783845" y="4259263"/>
            <a:ext cx="261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2444971" y="1882775"/>
            <a:ext cx="413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 i="1">
                <a:solidFill>
                  <a:srgbClr val="003399"/>
                </a:solidFill>
                <a:effectLst/>
                <a:latin typeface="Arial Rounded MT Bold" pitchFamily="34" charset="0"/>
              </a:rPr>
              <a:t>R</a:t>
            </a:r>
            <a:r>
              <a:rPr lang="sv-SE" sz="1600" baseline="-25000">
                <a:solidFill>
                  <a:srgbClr val="003399"/>
                </a:solidFill>
                <a:effectLst/>
                <a:latin typeface="Arial Rounded MT Bold" pitchFamily="34" charset="0"/>
              </a:rPr>
              <a:t>1</a:t>
            </a:r>
            <a:endParaRPr lang="en-US" sz="1600" baseline="-25000">
              <a:solidFill>
                <a:srgbClr val="003399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04838" name="Freeform 6"/>
          <p:cNvSpPr>
            <a:spLocks/>
          </p:cNvSpPr>
          <p:nvPr/>
        </p:nvSpPr>
        <p:spPr bwMode="auto">
          <a:xfrm>
            <a:off x="2057400" y="2514600"/>
            <a:ext cx="1700213" cy="790575"/>
          </a:xfrm>
          <a:custGeom>
            <a:avLst/>
            <a:gdLst>
              <a:gd name="T0" fmla="*/ 0 w 1071"/>
              <a:gd name="T1" fmla="*/ 258 h 498"/>
              <a:gd name="T2" fmla="*/ 36 w 1071"/>
              <a:gd name="T3" fmla="*/ 0 h 498"/>
              <a:gd name="T4" fmla="*/ 117 w 1071"/>
              <a:gd name="T5" fmla="*/ 6 h 498"/>
              <a:gd name="T6" fmla="*/ 222 w 1071"/>
              <a:gd name="T7" fmla="*/ 6 h 498"/>
              <a:gd name="T8" fmla="*/ 306 w 1071"/>
              <a:gd name="T9" fmla="*/ 15 h 498"/>
              <a:gd name="T10" fmla="*/ 366 w 1071"/>
              <a:gd name="T11" fmla="*/ 27 h 498"/>
              <a:gd name="T12" fmla="*/ 426 w 1071"/>
              <a:gd name="T13" fmla="*/ 51 h 498"/>
              <a:gd name="T14" fmla="*/ 471 w 1071"/>
              <a:gd name="T15" fmla="*/ 75 h 498"/>
              <a:gd name="T16" fmla="*/ 546 w 1071"/>
              <a:gd name="T17" fmla="*/ 126 h 498"/>
              <a:gd name="T18" fmla="*/ 636 w 1071"/>
              <a:gd name="T19" fmla="*/ 198 h 498"/>
              <a:gd name="T20" fmla="*/ 726 w 1071"/>
              <a:gd name="T21" fmla="*/ 264 h 498"/>
              <a:gd name="T22" fmla="*/ 789 w 1071"/>
              <a:gd name="T23" fmla="*/ 315 h 498"/>
              <a:gd name="T24" fmla="*/ 852 w 1071"/>
              <a:gd name="T25" fmla="*/ 366 h 498"/>
              <a:gd name="T26" fmla="*/ 912 w 1071"/>
              <a:gd name="T27" fmla="*/ 408 h 498"/>
              <a:gd name="T28" fmla="*/ 1005 w 1071"/>
              <a:gd name="T29" fmla="*/ 468 h 498"/>
              <a:gd name="T30" fmla="*/ 1071 w 1071"/>
              <a:gd name="T31" fmla="*/ 498 h 498"/>
              <a:gd name="T32" fmla="*/ 522 w 1071"/>
              <a:gd name="T33" fmla="*/ 426 h 498"/>
              <a:gd name="T34" fmla="*/ 0 w 1071"/>
              <a:gd name="T35" fmla="*/ 25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71" h="498">
                <a:moveTo>
                  <a:pt x="0" y="258"/>
                </a:moveTo>
                <a:lnTo>
                  <a:pt x="36" y="0"/>
                </a:lnTo>
                <a:lnTo>
                  <a:pt x="117" y="6"/>
                </a:lnTo>
                <a:lnTo>
                  <a:pt x="222" y="6"/>
                </a:lnTo>
                <a:lnTo>
                  <a:pt x="306" y="15"/>
                </a:lnTo>
                <a:lnTo>
                  <a:pt x="366" y="27"/>
                </a:lnTo>
                <a:lnTo>
                  <a:pt x="426" y="51"/>
                </a:lnTo>
                <a:lnTo>
                  <a:pt x="471" y="75"/>
                </a:lnTo>
                <a:lnTo>
                  <a:pt x="546" y="126"/>
                </a:lnTo>
                <a:lnTo>
                  <a:pt x="636" y="198"/>
                </a:lnTo>
                <a:lnTo>
                  <a:pt x="726" y="264"/>
                </a:lnTo>
                <a:lnTo>
                  <a:pt x="789" y="315"/>
                </a:lnTo>
                <a:lnTo>
                  <a:pt x="852" y="366"/>
                </a:lnTo>
                <a:lnTo>
                  <a:pt x="912" y="408"/>
                </a:lnTo>
                <a:lnTo>
                  <a:pt x="1005" y="468"/>
                </a:lnTo>
                <a:lnTo>
                  <a:pt x="1071" y="498"/>
                </a:lnTo>
                <a:lnTo>
                  <a:pt x="522" y="426"/>
                </a:lnTo>
                <a:lnTo>
                  <a:pt x="0" y="258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39" name="Freeform 7"/>
          <p:cNvSpPr>
            <a:spLocks/>
          </p:cNvSpPr>
          <p:nvPr/>
        </p:nvSpPr>
        <p:spPr bwMode="auto">
          <a:xfrm>
            <a:off x="2090738" y="1143000"/>
            <a:ext cx="5457825" cy="1785938"/>
          </a:xfrm>
          <a:custGeom>
            <a:avLst/>
            <a:gdLst>
              <a:gd name="T0" fmla="*/ 0 w 3438"/>
              <a:gd name="T1" fmla="*/ 0 h 1125"/>
              <a:gd name="T2" fmla="*/ 114 w 3438"/>
              <a:gd name="T3" fmla="*/ 849 h 1125"/>
              <a:gd name="T4" fmla="*/ 171 w 3438"/>
              <a:gd name="T5" fmla="*/ 855 h 1125"/>
              <a:gd name="T6" fmla="*/ 273 w 3438"/>
              <a:gd name="T7" fmla="*/ 852 h 1125"/>
              <a:gd name="T8" fmla="*/ 471 w 3438"/>
              <a:gd name="T9" fmla="*/ 870 h 1125"/>
              <a:gd name="T10" fmla="*/ 480 w 3438"/>
              <a:gd name="T11" fmla="*/ 933 h 1125"/>
              <a:gd name="T12" fmla="*/ 528 w 3438"/>
              <a:gd name="T13" fmla="*/ 966 h 1125"/>
              <a:gd name="T14" fmla="*/ 606 w 3438"/>
              <a:gd name="T15" fmla="*/ 1026 h 1125"/>
              <a:gd name="T16" fmla="*/ 663 w 3438"/>
              <a:gd name="T17" fmla="*/ 1074 h 1125"/>
              <a:gd name="T18" fmla="*/ 2844 w 3438"/>
              <a:gd name="T19" fmla="*/ 1077 h 1125"/>
              <a:gd name="T20" fmla="*/ 2859 w 3438"/>
              <a:gd name="T21" fmla="*/ 1125 h 1125"/>
              <a:gd name="T22" fmla="*/ 2949 w 3438"/>
              <a:gd name="T23" fmla="*/ 1005 h 1125"/>
              <a:gd name="T24" fmla="*/ 3438 w 3438"/>
              <a:gd name="T25" fmla="*/ 999 h 1125"/>
              <a:gd name="T26" fmla="*/ 3237 w 3438"/>
              <a:gd name="T27" fmla="*/ 162 h 1125"/>
              <a:gd name="T28" fmla="*/ 705 w 3438"/>
              <a:gd name="T29" fmla="*/ 12 h 1125"/>
              <a:gd name="T30" fmla="*/ 0 w 3438"/>
              <a:gd name="T31" fmla="*/ 0 h 1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38" h="1125">
                <a:moveTo>
                  <a:pt x="0" y="0"/>
                </a:moveTo>
                <a:lnTo>
                  <a:pt x="114" y="849"/>
                </a:lnTo>
                <a:lnTo>
                  <a:pt x="171" y="855"/>
                </a:lnTo>
                <a:lnTo>
                  <a:pt x="273" y="852"/>
                </a:lnTo>
                <a:lnTo>
                  <a:pt x="471" y="870"/>
                </a:lnTo>
                <a:lnTo>
                  <a:pt x="480" y="933"/>
                </a:lnTo>
                <a:lnTo>
                  <a:pt x="528" y="966"/>
                </a:lnTo>
                <a:lnTo>
                  <a:pt x="606" y="1026"/>
                </a:lnTo>
                <a:lnTo>
                  <a:pt x="663" y="1074"/>
                </a:lnTo>
                <a:lnTo>
                  <a:pt x="2844" y="1077"/>
                </a:lnTo>
                <a:lnTo>
                  <a:pt x="2859" y="1125"/>
                </a:lnTo>
                <a:lnTo>
                  <a:pt x="2949" y="1005"/>
                </a:lnTo>
                <a:lnTo>
                  <a:pt x="3438" y="999"/>
                </a:lnTo>
                <a:lnTo>
                  <a:pt x="3237" y="162"/>
                </a:lnTo>
                <a:lnTo>
                  <a:pt x="705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40" name="Freeform 8"/>
          <p:cNvSpPr>
            <a:spLocks/>
          </p:cNvSpPr>
          <p:nvPr/>
        </p:nvSpPr>
        <p:spPr bwMode="auto">
          <a:xfrm>
            <a:off x="3638550" y="3090863"/>
            <a:ext cx="2957513" cy="723900"/>
          </a:xfrm>
          <a:custGeom>
            <a:avLst/>
            <a:gdLst>
              <a:gd name="T0" fmla="*/ 0 w 1863"/>
              <a:gd name="T1" fmla="*/ 0 h 456"/>
              <a:gd name="T2" fmla="*/ 21 w 1863"/>
              <a:gd name="T3" fmla="*/ 90 h 456"/>
              <a:gd name="T4" fmla="*/ 117 w 1863"/>
              <a:gd name="T5" fmla="*/ 135 h 456"/>
              <a:gd name="T6" fmla="*/ 201 w 1863"/>
              <a:gd name="T7" fmla="*/ 171 h 456"/>
              <a:gd name="T8" fmla="*/ 276 w 1863"/>
              <a:gd name="T9" fmla="*/ 198 h 456"/>
              <a:gd name="T10" fmla="*/ 378 w 1863"/>
              <a:gd name="T11" fmla="*/ 240 h 456"/>
              <a:gd name="T12" fmla="*/ 471 w 1863"/>
              <a:gd name="T13" fmla="*/ 267 h 456"/>
              <a:gd name="T14" fmla="*/ 597 w 1863"/>
              <a:gd name="T15" fmla="*/ 291 h 456"/>
              <a:gd name="T16" fmla="*/ 801 w 1863"/>
              <a:gd name="T17" fmla="*/ 318 h 456"/>
              <a:gd name="T18" fmla="*/ 921 w 1863"/>
              <a:gd name="T19" fmla="*/ 330 h 456"/>
              <a:gd name="T20" fmla="*/ 1083 w 1863"/>
              <a:gd name="T21" fmla="*/ 351 h 456"/>
              <a:gd name="T22" fmla="*/ 1269 w 1863"/>
              <a:gd name="T23" fmla="*/ 375 h 456"/>
              <a:gd name="T24" fmla="*/ 1428 w 1863"/>
              <a:gd name="T25" fmla="*/ 393 h 456"/>
              <a:gd name="T26" fmla="*/ 1608 w 1863"/>
              <a:gd name="T27" fmla="*/ 420 h 456"/>
              <a:gd name="T28" fmla="*/ 1785 w 1863"/>
              <a:gd name="T29" fmla="*/ 441 h 456"/>
              <a:gd name="T30" fmla="*/ 1863 w 1863"/>
              <a:gd name="T31" fmla="*/ 456 h 456"/>
              <a:gd name="T32" fmla="*/ 1854 w 1863"/>
              <a:gd name="T33" fmla="*/ 273 h 456"/>
              <a:gd name="T34" fmla="*/ 0 w 1863"/>
              <a:gd name="T35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63" h="456">
                <a:moveTo>
                  <a:pt x="0" y="0"/>
                </a:moveTo>
                <a:lnTo>
                  <a:pt x="21" y="90"/>
                </a:lnTo>
                <a:lnTo>
                  <a:pt x="117" y="135"/>
                </a:lnTo>
                <a:lnTo>
                  <a:pt x="201" y="171"/>
                </a:lnTo>
                <a:lnTo>
                  <a:pt x="276" y="198"/>
                </a:lnTo>
                <a:lnTo>
                  <a:pt x="378" y="240"/>
                </a:lnTo>
                <a:lnTo>
                  <a:pt x="471" y="267"/>
                </a:lnTo>
                <a:lnTo>
                  <a:pt x="597" y="291"/>
                </a:lnTo>
                <a:lnTo>
                  <a:pt x="801" y="318"/>
                </a:lnTo>
                <a:lnTo>
                  <a:pt x="921" y="330"/>
                </a:lnTo>
                <a:lnTo>
                  <a:pt x="1083" y="351"/>
                </a:lnTo>
                <a:lnTo>
                  <a:pt x="1269" y="375"/>
                </a:lnTo>
                <a:lnTo>
                  <a:pt x="1428" y="393"/>
                </a:lnTo>
                <a:lnTo>
                  <a:pt x="1608" y="420"/>
                </a:lnTo>
                <a:lnTo>
                  <a:pt x="1785" y="441"/>
                </a:lnTo>
                <a:lnTo>
                  <a:pt x="1863" y="456"/>
                </a:lnTo>
                <a:lnTo>
                  <a:pt x="1854" y="273"/>
                </a:lnTo>
                <a:lnTo>
                  <a:pt x="0" y="0"/>
                </a:lnTo>
                <a:close/>
              </a:path>
            </a:pathLst>
          </a:custGeom>
          <a:solidFill>
            <a:srgbClr val="9AC8E9"/>
          </a:solidFill>
          <a:ln w="9525" cap="flat" cmpd="sng">
            <a:solidFill>
              <a:srgbClr val="9AC8E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41" name="Rectangle 9"/>
          <p:cNvSpPr>
            <a:spLocks noChangeArrowheads="1"/>
          </p:cNvSpPr>
          <p:nvPr/>
        </p:nvSpPr>
        <p:spPr bwMode="auto">
          <a:xfrm>
            <a:off x="6596063" y="3429000"/>
            <a:ext cx="1814512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504842" name="Freeform 10"/>
          <p:cNvSpPr>
            <a:spLocks/>
          </p:cNvSpPr>
          <p:nvPr/>
        </p:nvSpPr>
        <p:spPr bwMode="auto">
          <a:xfrm>
            <a:off x="193675" y="2808288"/>
            <a:ext cx="8756650" cy="2922587"/>
          </a:xfrm>
          <a:custGeom>
            <a:avLst/>
            <a:gdLst>
              <a:gd name="T0" fmla="*/ 0 w 5516"/>
              <a:gd name="T1" fmla="*/ 0 h 1841"/>
              <a:gd name="T2" fmla="*/ 16 w 5516"/>
              <a:gd name="T3" fmla="*/ 1841 h 1841"/>
              <a:gd name="T4" fmla="*/ 5516 w 5516"/>
              <a:gd name="T5" fmla="*/ 1841 h 1841"/>
              <a:gd name="T6" fmla="*/ 5484 w 5516"/>
              <a:gd name="T7" fmla="*/ 827 h 1841"/>
              <a:gd name="T8" fmla="*/ 3667 w 5516"/>
              <a:gd name="T9" fmla="*/ 762 h 1841"/>
              <a:gd name="T10" fmla="*/ 2158 w 5516"/>
              <a:gd name="T11" fmla="*/ 624 h 1841"/>
              <a:gd name="T12" fmla="*/ 1663 w 5516"/>
              <a:gd name="T13" fmla="*/ 178 h 1841"/>
              <a:gd name="T14" fmla="*/ 1355 w 5516"/>
              <a:gd name="T15" fmla="*/ 40 h 1841"/>
              <a:gd name="T16" fmla="*/ 0 w 5516"/>
              <a:gd name="T17" fmla="*/ 0 h 1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16" h="1841">
                <a:moveTo>
                  <a:pt x="0" y="0"/>
                </a:moveTo>
                <a:lnTo>
                  <a:pt x="16" y="1841"/>
                </a:lnTo>
                <a:lnTo>
                  <a:pt x="5516" y="1841"/>
                </a:lnTo>
                <a:lnTo>
                  <a:pt x="5484" y="827"/>
                </a:lnTo>
                <a:lnTo>
                  <a:pt x="3667" y="762"/>
                </a:lnTo>
                <a:lnTo>
                  <a:pt x="2158" y="624"/>
                </a:lnTo>
                <a:lnTo>
                  <a:pt x="1663" y="178"/>
                </a:lnTo>
                <a:lnTo>
                  <a:pt x="1355" y="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 dirty="0">
              <a:solidFill>
                <a:srgbClr val="003399"/>
              </a:solidFill>
            </a:endParaRPr>
          </a:p>
        </p:txBody>
      </p:sp>
      <p:sp>
        <p:nvSpPr>
          <p:cNvPr id="504843" name="Freeform 11"/>
          <p:cNvSpPr>
            <a:spLocks/>
          </p:cNvSpPr>
          <p:nvPr/>
        </p:nvSpPr>
        <p:spPr bwMode="auto">
          <a:xfrm>
            <a:off x="855663" y="2295525"/>
            <a:ext cx="5729287" cy="1751013"/>
          </a:xfrm>
          <a:custGeom>
            <a:avLst/>
            <a:gdLst>
              <a:gd name="T0" fmla="*/ 6 w 3609"/>
              <a:gd name="T1" fmla="*/ 0 h 1103"/>
              <a:gd name="T2" fmla="*/ 258 w 3609"/>
              <a:gd name="T3" fmla="*/ 6 h 1103"/>
              <a:gd name="T4" fmla="*/ 484 w 3609"/>
              <a:gd name="T5" fmla="*/ 12 h 1103"/>
              <a:gd name="T6" fmla="*/ 650 w 3609"/>
              <a:gd name="T7" fmla="*/ 25 h 1103"/>
              <a:gd name="T8" fmla="*/ 736 w 3609"/>
              <a:gd name="T9" fmla="*/ 55 h 1103"/>
              <a:gd name="T10" fmla="*/ 790 w 3609"/>
              <a:gd name="T11" fmla="*/ 135 h 1103"/>
              <a:gd name="T12" fmla="*/ 853 w 3609"/>
              <a:gd name="T13" fmla="*/ 144 h 1103"/>
              <a:gd name="T14" fmla="*/ 973 w 3609"/>
              <a:gd name="T15" fmla="*/ 147 h 1103"/>
              <a:gd name="T16" fmla="*/ 1060 w 3609"/>
              <a:gd name="T17" fmla="*/ 153 h 1103"/>
              <a:gd name="T18" fmla="*/ 1117 w 3609"/>
              <a:gd name="T19" fmla="*/ 168 h 1103"/>
              <a:gd name="T20" fmla="*/ 1189 w 3609"/>
              <a:gd name="T21" fmla="*/ 192 h 1103"/>
              <a:gd name="T22" fmla="*/ 1294 w 3609"/>
              <a:gd name="T23" fmla="*/ 258 h 1103"/>
              <a:gd name="T24" fmla="*/ 1390 w 3609"/>
              <a:gd name="T25" fmla="*/ 333 h 1103"/>
              <a:gd name="T26" fmla="*/ 1510 w 3609"/>
              <a:gd name="T27" fmla="*/ 423 h 1103"/>
              <a:gd name="T28" fmla="*/ 1627 w 3609"/>
              <a:gd name="T29" fmla="*/ 522 h 1103"/>
              <a:gd name="T30" fmla="*/ 1783 w 3609"/>
              <a:gd name="T31" fmla="*/ 607 h 1103"/>
              <a:gd name="T32" fmla="*/ 1888 w 3609"/>
              <a:gd name="T33" fmla="*/ 668 h 1103"/>
              <a:gd name="T34" fmla="*/ 2090 w 3609"/>
              <a:gd name="T35" fmla="*/ 742 h 1103"/>
              <a:gd name="T36" fmla="*/ 2243 w 3609"/>
              <a:gd name="T37" fmla="*/ 784 h 1103"/>
              <a:gd name="T38" fmla="*/ 2445 w 3609"/>
              <a:gd name="T39" fmla="*/ 827 h 1103"/>
              <a:gd name="T40" fmla="*/ 2794 w 3609"/>
              <a:gd name="T41" fmla="*/ 864 h 1103"/>
              <a:gd name="T42" fmla="*/ 3101 w 3609"/>
              <a:gd name="T43" fmla="*/ 907 h 1103"/>
              <a:gd name="T44" fmla="*/ 3389 w 3609"/>
              <a:gd name="T45" fmla="*/ 946 h 1103"/>
              <a:gd name="T46" fmla="*/ 3609 w 3609"/>
              <a:gd name="T47" fmla="*/ 968 h 1103"/>
              <a:gd name="T48" fmla="*/ 3609 w 3609"/>
              <a:gd name="T49" fmla="*/ 1103 h 1103"/>
              <a:gd name="T50" fmla="*/ 3346 w 3609"/>
              <a:gd name="T51" fmla="*/ 1085 h 1103"/>
              <a:gd name="T52" fmla="*/ 3021 w 3609"/>
              <a:gd name="T53" fmla="*/ 1036 h 1103"/>
              <a:gd name="T54" fmla="*/ 2660 w 3609"/>
              <a:gd name="T55" fmla="*/ 987 h 1103"/>
              <a:gd name="T56" fmla="*/ 2335 w 3609"/>
              <a:gd name="T57" fmla="*/ 938 h 1103"/>
              <a:gd name="T58" fmla="*/ 2084 w 3609"/>
              <a:gd name="T59" fmla="*/ 883 h 1103"/>
              <a:gd name="T60" fmla="*/ 1906 w 3609"/>
              <a:gd name="T61" fmla="*/ 821 h 1103"/>
              <a:gd name="T62" fmla="*/ 1673 w 3609"/>
              <a:gd name="T63" fmla="*/ 693 h 1103"/>
              <a:gd name="T64" fmla="*/ 1495 w 3609"/>
              <a:gd name="T65" fmla="*/ 582 h 1103"/>
              <a:gd name="T66" fmla="*/ 1270 w 3609"/>
              <a:gd name="T67" fmla="*/ 417 h 1103"/>
              <a:gd name="T68" fmla="*/ 1120 w 3609"/>
              <a:gd name="T69" fmla="*/ 312 h 1103"/>
              <a:gd name="T70" fmla="*/ 1000 w 3609"/>
              <a:gd name="T71" fmla="*/ 288 h 1103"/>
              <a:gd name="T72" fmla="*/ 856 w 3609"/>
              <a:gd name="T73" fmla="*/ 282 h 1103"/>
              <a:gd name="T74" fmla="*/ 724 w 3609"/>
              <a:gd name="T75" fmla="*/ 267 h 1103"/>
              <a:gd name="T76" fmla="*/ 661 w 3609"/>
              <a:gd name="T77" fmla="*/ 150 h 1103"/>
              <a:gd name="T78" fmla="*/ 533 w 3609"/>
              <a:gd name="T79" fmla="*/ 129 h 1103"/>
              <a:gd name="T80" fmla="*/ 343 w 3609"/>
              <a:gd name="T81" fmla="*/ 129 h 1103"/>
              <a:gd name="T82" fmla="*/ 43 w 3609"/>
              <a:gd name="T83" fmla="*/ 129 h 1103"/>
              <a:gd name="T84" fmla="*/ 0 w 3609"/>
              <a:gd name="T85" fmla="*/ 129 h 1103"/>
              <a:gd name="T86" fmla="*/ 6 w 3609"/>
              <a:gd name="T87" fmla="*/ 0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609" h="1103">
                <a:moveTo>
                  <a:pt x="6" y="0"/>
                </a:moveTo>
                <a:lnTo>
                  <a:pt x="258" y="6"/>
                </a:lnTo>
                <a:lnTo>
                  <a:pt x="484" y="12"/>
                </a:lnTo>
                <a:lnTo>
                  <a:pt x="650" y="25"/>
                </a:lnTo>
                <a:lnTo>
                  <a:pt x="736" y="55"/>
                </a:lnTo>
                <a:lnTo>
                  <a:pt x="790" y="135"/>
                </a:lnTo>
                <a:lnTo>
                  <a:pt x="853" y="144"/>
                </a:lnTo>
                <a:lnTo>
                  <a:pt x="973" y="147"/>
                </a:lnTo>
                <a:lnTo>
                  <a:pt x="1060" y="153"/>
                </a:lnTo>
                <a:lnTo>
                  <a:pt x="1117" y="168"/>
                </a:lnTo>
                <a:lnTo>
                  <a:pt x="1189" y="192"/>
                </a:lnTo>
                <a:lnTo>
                  <a:pt x="1294" y="258"/>
                </a:lnTo>
                <a:lnTo>
                  <a:pt x="1390" y="333"/>
                </a:lnTo>
                <a:lnTo>
                  <a:pt x="1510" y="423"/>
                </a:lnTo>
                <a:lnTo>
                  <a:pt x="1627" y="522"/>
                </a:lnTo>
                <a:lnTo>
                  <a:pt x="1783" y="607"/>
                </a:lnTo>
                <a:lnTo>
                  <a:pt x="1888" y="668"/>
                </a:lnTo>
                <a:lnTo>
                  <a:pt x="2090" y="742"/>
                </a:lnTo>
                <a:lnTo>
                  <a:pt x="2243" y="784"/>
                </a:lnTo>
                <a:lnTo>
                  <a:pt x="2445" y="827"/>
                </a:lnTo>
                <a:lnTo>
                  <a:pt x="2794" y="864"/>
                </a:lnTo>
                <a:lnTo>
                  <a:pt x="3101" y="907"/>
                </a:lnTo>
                <a:lnTo>
                  <a:pt x="3389" y="946"/>
                </a:lnTo>
                <a:lnTo>
                  <a:pt x="3609" y="968"/>
                </a:lnTo>
                <a:lnTo>
                  <a:pt x="3609" y="1103"/>
                </a:lnTo>
                <a:lnTo>
                  <a:pt x="3346" y="1085"/>
                </a:lnTo>
                <a:lnTo>
                  <a:pt x="3021" y="1036"/>
                </a:lnTo>
                <a:lnTo>
                  <a:pt x="2660" y="987"/>
                </a:lnTo>
                <a:lnTo>
                  <a:pt x="2335" y="938"/>
                </a:lnTo>
                <a:lnTo>
                  <a:pt x="2084" y="883"/>
                </a:lnTo>
                <a:lnTo>
                  <a:pt x="1906" y="821"/>
                </a:lnTo>
                <a:lnTo>
                  <a:pt x="1673" y="693"/>
                </a:lnTo>
                <a:lnTo>
                  <a:pt x="1495" y="582"/>
                </a:lnTo>
                <a:lnTo>
                  <a:pt x="1270" y="417"/>
                </a:lnTo>
                <a:lnTo>
                  <a:pt x="1120" y="312"/>
                </a:lnTo>
                <a:lnTo>
                  <a:pt x="1000" y="288"/>
                </a:lnTo>
                <a:lnTo>
                  <a:pt x="856" y="282"/>
                </a:lnTo>
                <a:lnTo>
                  <a:pt x="724" y="267"/>
                </a:lnTo>
                <a:lnTo>
                  <a:pt x="661" y="150"/>
                </a:lnTo>
                <a:lnTo>
                  <a:pt x="533" y="129"/>
                </a:lnTo>
                <a:lnTo>
                  <a:pt x="343" y="129"/>
                </a:lnTo>
                <a:lnTo>
                  <a:pt x="43" y="129"/>
                </a:lnTo>
                <a:lnTo>
                  <a:pt x="0" y="129"/>
                </a:lnTo>
                <a:lnTo>
                  <a:pt x="6" y="0"/>
                </a:lnTo>
                <a:close/>
              </a:path>
            </a:pathLst>
          </a:custGeom>
          <a:solidFill>
            <a:srgbClr val="FFFF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6583363" y="2530475"/>
            <a:ext cx="14922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596063" y="3429000"/>
            <a:ext cx="1814512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580188" y="3571875"/>
            <a:ext cx="79375" cy="406400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solidFill>
                <a:srgbClr val="003399"/>
              </a:solidFill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689725" y="2417763"/>
            <a:ext cx="917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SL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553200" y="3382963"/>
            <a:ext cx="1471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sv-SE" sz="1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bottom?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619115" y="2451207"/>
            <a:ext cx="1814512" cy="18183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Å"/>
              <a:tabLst/>
            </a:pPr>
            <a:endParaRPr kumimoji="0" lang="sv-SE" sz="20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58" y="1453262"/>
            <a:ext cx="1193698" cy="1591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204" y="2138157"/>
            <a:ext cx="84978" cy="9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779150" y="3142393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Sandy shore</a:t>
            </a:r>
            <a:endParaRPr lang="sv-SE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29" name="Picture 15" descr="http://globalpatriot.com/wp-content/uploads/2008/11/hampton-beach-house.jpg"/>
          <p:cNvPicPr>
            <a:picLocks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" y="3772800"/>
            <a:ext cx="3542400" cy="265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415688" y="360078"/>
            <a:ext cx="61522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sv-SE" sz="18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SEA LEVEL RISE! WHAT HAPPENS TO THE BEACH?</a:t>
            </a:r>
            <a:endParaRPr lang="en-US" sz="1800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57643" y="3726420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Bottom Level</a:t>
            </a:r>
            <a:endParaRPr lang="sv-SE" sz="1600" dirty="0">
              <a:solidFill>
                <a:srgbClr val="00339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7643" y="2754533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sv-SE" sz="1600" dirty="0" smtClean="0">
                <a:solidFill>
                  <a:srgbClr val="003399"/>
                </a:solidFill>
              </a:rPr>
              <a:t>Present Sea Level</a:t>
            </a:r>
            <a:endParaRPr lang="sv-SE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none">
        <a:spAutoFit/>
      </a:bodyPr>
      <a:lstStyle>
        <a:defPPr algn="ctr">
          <a:buNone/>
          <a:defRPr sz="1800" b="1" i="1" dirty="0" smtClean="0">
            <a:solidFill>
              <a:srgbClr val="003399"/>
            </a:solidFill>
            <a:effectLst>
              <a:outerShdw blurRad="38100" dist="38100" dir="2700000" algn="tl">
                <a:srgbClr val="C0C0C0"/>
              </a:outerShdw>
            </a:effectLst>
            <a:latin typeface="Arial" charset="0"/>
          </a:defRPr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56095</TotalTime>
  <Words>1208</Words>
  <Application>Microsoft Office PowerPoint</Application>
  <PresentationFormat>On-screen Show (4:3)</PresentationFormat>
  <Paragraphs>306</Paragraphs>
  <Slides>45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Arial Rounded MT Bold</vt:lpstr>
      <vt:lpstr>Comic Sans MS</vt:lpstr>
      <vt:lpstr>Impact</vt:lpstr>
      <vt:lpstr>Symbol</vt:lpstr>
      <vt:lpstr>Tahoma</vt:lpstr>
      <vt:lpstr>Times New Roman</vt:lpstr>
      <vt:lpstr>Wingdings</vt:lpstr>
      <vt:lpstr>Wingdings 2</vt:lpstr>
      <vt:lpstr>Blends</vt:lpstr>
      <vt:lpstr>Paint Shop Pro Image</vt:lpstr>
      <vt:lpstr>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ELEVATION MODEL</vt:lpstr>
      <vt:lpstr>PowerPoint Presentation</vt:lpstr>
      <vt:lpstr>PowerPoint Presentation</vt:lpstr>
      <vt:lpstr>PowerPoint Presentation</vt:lpstr>
    </vt:vector>
  </TitlesOfParts>
  <Company>Lund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</dc:title>
  <dc:creator>Magnus Persson</dc:creator>
  <cp:lastModifiedBy>Hans</cp:lastModifiedBy>
  <cp:revision>1020</cp:revision>
  <dcterms:created xsi:type="dcterms:W3CDTF">2001-08-13T09:46:44Z</dcterms:created>
  <dcterms:modified xsi:type="dcterms:W3CDTF">2015-05-27T06:18:21Z</dcterms:modified>
</cp:coreProperties>
</file>